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2" r:id="rId5"/>
    <p:sldMasterId id="2147483673"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Lst>
  <p:sldSz cy="5143500" cx="9144000"/>
  <p:notesSz cx="6858000" cy="9144000"/>
  <p:embeddedFontLst>
    <p:embeddedFont>
      <p:font typeface="Saira SemiCondensed Light"/>
      <p:regular r:id="rId27"/>
      <p:bold r:id="rId28"/>
    </p:embeddedFont>
    <p:embeddedFont>
      <p:font typeface="Bebas Neue"/>
      <p:regular r:id="rId29"/>
    </p:embeddedFont>
    <p:embeddedFont>
      <p:font typeface="Oswald Light"/>
      <p:regular r:id="rId30"/>
      <p:bold r:id="rId31"/>
    </p:embeddedFont>
    <p:embeddedFont>
      <p:font typeface="Oswald"/>
      <p:regular r:id="rId32"/>
      <p:bold r:id="rId3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D2DB53A-5B94-472C-AE16-DC0EAB9E22A7}">
  <a:tblStyle styleId="{7D2DB53A-5B94-472C-AE16-DC0EAB9E22A7}" styleName="Table_0">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slide" Target="slides/slide17.xml"/><Relationship Id="rId23" Type="http://schemas.openxmlformats.org/officeDocument/2006/relationships/slide" Target="slides/slide16.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26" Type="http://schemas.openxmlformats.org/officeDocument/2006/relationships/slide" Target="slides/slide19.xml"/><Relationship Id="rId25" Type="http://schemas.openxmlformats.org/officeDocument/2006/relationships/slide" Target="slides/slide18.xml"/><Relationship Id="rId28" Type="http://schemas.openxmlformats.org/officeDocument/2006/relationships/font" Target="fonts/SairaSemiCondensedLight-bold.fntdata"/><Relationship Id="rId27" Type="http://schemas.openxmlformats.org/officeDocument/2006/relationships/font" Target="fonts/SairaSemiCondensedLight-regular.fntdata"/><Relationship Id="rId5" Type="http://schemas.openxmlformats.org/officeDocument/2006/relationships/slideMaster" Target="slideMasters/slideMaster1.xml"/><Relationship Id="rId6" Type="http://schemas.openxmlformats.org/officeDocument/2006/relationships/slideMaster" Target="slideMasters/slideMaster2.xml"/><Relationship Id="rId29" Type="http://schemas.openxmlformats.org/officeDocument/2006/relationships/font" Target="fonts/BebasNeue-regular.fntdata"/><Relationship Id="rId7" Type="http://schemas.openxmlformats.org/officeDocument/2006/relationships/notesMaster" Target="notesMasters/notesMaster1.xml"/><Relationship Id="rId8" Type="http://schemas.openxmlformats.org/officeDocument/2006/relationships/slide" Target="slides/slide1.xml"/><Relationship Id="rId31" Type="http://schemas.openxmlformats.org/officeDocument/2006/relationships/font" Target="fonts/OswaldLight-bold.fntdata"/><Relationship Id="rId30" Type="http://schemas.openxmlformats.org/officeDocument/2006/relationships/font" Target="fonts/OswaldLight-regular.fntdata"/><Relationship Id="rId11" Type="http://schemas.openxmlformats.org/officeDocument/2006/relationships/slide" Target="slides/slide4.xml"/><Relationship Id="rId33" Type="http://schemas.openxmlformats.org/officeDocument/2006/relationships/font" Target="fonts/Oswald-bold.fntdata"/><Relationship Id="rId10" Type="http://schemas.openxmlformats.org/officeDocument/2006/relationships/slide" Target="slides/slide3.xml"/><Relationship Id="rId32" Type="http://schemas.openxmlformats.org/officeDocument/2006/relationships/font" Target="fonts/Oswald-regular.fntdata"/><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3" name="Shape 763"/>
        <p:cNvGrpSpPr/>
        <p:nvPr/>
      </p:nvGrpSpPr>
      <p:grpSpPr>
        <a:xfrm>
          <a:off x="0" y="0"/>
          <a:ext cx="0" cy="0"/>
          <a:chOff x="0" y="0"/>
          <a:chExt cx="0" cy="0"/>
        </a:xfrm>
      </p:grpSpPr>
      <p:sp>
        <p:nvSpPr>
          <p:cNvPr id="764" name="Google Shape;764;ge2d7a7853c_0_83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65" name="Google Shape;765;ge2d7a7853c_0_8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4" name="Shape 844"/>
        <p:cNvGrpSpPr/>
        <p:nvPr/>
      </p:nvGrpSpPr>
      <p:grpSpPr>
        <a:xfrm>
          <a:off x="0" y="0"/>
          <a:ext cx="0" cy="0"/>
          <a:chOff x="0" y="0"/>
          <a:chExt cx="0" cy="0"/>
        </a:xfrm>
      </p:grpSpPr>
      <p:sp>
        <p:nvSpPr>
          <p:cNvPr id="845" name="Google Shape;845;g12290c9837c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6" name="Google Shape;846;g12290c9837c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Michelle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0" name="Shape 850"/>
        <p:cNvGrpSpPr/>
        <p:nvPr/>
      </p:nvGrpSpPr>
      <p:grpSpPr>
        <a:xfrm>
          <a:off x="0" y="0"/>
          <a:ext cx="0" cy="0"/>
          <a:chOff x="0" y="0"/>
          <a:chExt cx="0" cy="0"/>
        </a:xfrm>
      </p:grpSpPr>
      <p:sp>
        <p:nvSpPr>
          <p:cNvPr id="851" name="Google Shape;851;g113e3300f23_0_79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52" name="Google Shape;852;g113e3300f23_0_798:notes"/>
          <p:cNvSpPr txBox="1"/>
          <p:nvPr>
            <p:ph idx="1" type="body"/>
          </p:nvPr>
        </p:nvSpPr>
        <p:spPr>
          <a:xfrm>
            <a:off x="685800" y="4343400"/>
            <a:ext cx="5486400" cy="4114800"/>
          </a:xfrm>
          <a:prstGeom prst="rect">
            <a:avLst/>
          </a:prstGeom>
          <a:noFill/>
          <a:ln>
            <a:noFill/>
          </a:ln>
        </p:spPr>
        <p:txBody>
          <a:bodyPr anchorCtr="0" anchor="t" bIns="91300" lIns="91300" spcFirstLastPara="1" rIns="91300" wrap="square" tIns="91300">
            <a:noAutofit/>
          </a:bodyPr>
          <a:lstStyle/>
          <a:p>
            <a:pPr indent="0" lvl="0" marL="0" rtl="0" algn="l">
              <a:lnSpc>
                <a:spcPct val="100000"/>
              </a:lnSpc>
              <a:spcBef>
                <a:spcPts val="0"/>
              </a:spcBef>
              <a:spcAft>
                <a:spcPts val="0"/>
              </a:spcAft>
              <a:buSzPts val="1100"/>
              <a:buNone/>
            </a:pPr>
            <a:r>
              <a:rPr lang="en" sz="1400"/>
              <a:t>Kelsey</a:t>
            </a:r>
            <a:endParaRPr sz="140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6" name="Shape 856"/>
        <p:cNvGrpSpPr/>
        <p:nvPr/>
      </p:nvGrpSpPr>
      <p:grpSpPr>
        <a:xfrm>
          <a:off x="0" y="0"/>
          <a:ext cx="0" cy="0"/>
          <a:chOff x="0" y="0"/>
          <a:chExt cx="0" cy="0"/>
        </a:xfrm>
      </p:grpSpPr>
      <p:sp>
        <p:nvSpPr>
          <p:cNvPr id="857" name="Google Shape;857;g12290c9837c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8" name="Google Shape;858;g12290c9837c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Kelsey</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2" name="Shape 862"/>
        <p:cNvGrpSpPr/>
        <p:nvPr/>
      </p:nvGrpSpPr>
      <p:grpSpPr>
        <a:xfrm>
          <a:off x="0" y="0"/>
          <a:ext cx="0" cy="0"/>
          <a:chOff x="0" y="0"/>
          <a:chExt cx="0" cy="0"/>
        </a:xfrm>
      </p:grpSpPr>
      <p:sp>
        <p:nvSpPr>
          <p:cNvPr id="863" name="Google Shape;863;g1277c86e4d2_18_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64" name="Google Shape;864;g1277c86e4d2_18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7" name="Shape 867"/>
        <p:cNvGrpSpPr/>
        <p:nvPr/>
      </p:nvGrpSpPr>
      <p:grpSpPr>
        <a:xfrm>
          <a:off x="0" y="0"/>
          <a:ext cx="0" cy="0"/>
          <a:chOff x="0" y="0"/>
          <a:chExt cx="0" cy="0"/>
        </a:xfrm>
      </p:grpSpPr>
      <p:sp>
        <p:nvSpPr>
          <p:cNvPr id="868" name="Google Shape;868;g113e3300f23_0_8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9" name="Google Shape;869;g113e3300f23_0_8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Michelle</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3" name="Shape 873"/>
        <p:cNvGrpSpPr/>
        <p:nvPr/>
      </p:nvGrpSpPr>
      <p:grpSpPr>
        <a:xfrm>
          <a:off x="0" y="0"/>
          <a:ext cx="0" cy="0"/>
          <a:chOff x="0" y="0"/>
          <a:chExt cx="0" cy="0"/>
        </a:xfrm>
      </p:grpSpPr>
      <p:sp>
        <p:nvSpPr>
          <p:cNvPr id="874" name="Google Shape;874;g1266e08e31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5" name="Google Shape;875;g1266e08e31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Kelsey</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0" name="Shape 880"/>
        <p:cNvGrpSpPr/>
        <p:nvPr/>
      </p:nvGrpSpPr>
      <p:grpSpPr>
        <a:xfrm>
          <a:off x="0" y="0"/>
          <a:ext cx="0" cy="0"/>
          <a:chOff x="0" y="0"/>
          <a:chExt cx="0" cy="0"/>
        </a:xfrm>
      </p:grpSpPr>
      <p:sp>
        <p:nvSpPr>
          <p:cNvPr id="881" name="Google Shape;881;g1229ac58a89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2" name="Google Shape;882;g1229ac58a89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Michelle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7" name="Shape 887"/>
        <p:cNvGrpSpPr/>
        <p:nvPr/>
      </p:nvGrpSpPr>
      <p:grpSpPr>
        <a:xfrm>
          <a:off x="0" y="0"/>
          <a:ext cx="0" cy="0"/>
          <a:chOff x="0" y="0"/>
          <a:chExt cx="0" cy="0"/>
        </a:xfrm>
      </p:grpSpPr>
      <p:sp>
        <p:nvSpPr>
          <p:cNvPr id="888" name="Google Shape;888;g1261b7fcbc4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9" name="Google Shape;889;g1261b7fcbc4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Kelsey</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5" name="Shape 895"/>
        <p:cNvGrpSpPr/>
        <p:nvPr/>
      </p:nvGrpSpPr>
      <p:grpSpPr>
        <a:xfrm>
          <a:off x="0" y="0"/>
          <a:ext cx="0" cy="0"/>
          <a:chOff x="0" y="0"/>
          <a:chExt cx="0" cy="0"/>
        </a:xfrm>
      </p:grpSpPr>
      <p:sp>
        <p:nvSpPr>
          <p:cNvPr id="896" name="Google Shape;896;g1229ac58a89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7" name="Google Shape;897;g1229ac58a89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2" name="Shape 902"/>
        <p:cNvGrpSpPr/>
        <p:nvPr/>
      </p:nvGrpSpPr>
      <p:grpSpPr>
        <a:xfrm>
          <a:off x="0" y="0"/>
          <a:ext cx="0" cy="0"/>
          <a:chOff x="0" y="0"/>
          <a:chExt cx="0" cy="0"/>
        </a:xfrm>
      </p:grpSpPr>
      <p:sp>
        <p:nvSpPr>
          <p:cNvPr id="903" name="Google Shape;903;ge2d7a7853c_0_1552: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04" name="Google Shape;904;ge2d7a7853c_0_15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8" name="Shape 768"/>
        <p:cNvGrpSpPr/>
        <p:nvPr/>
      </p:nvGrpSpPr>
      <p:grpSpPr>
        <a:xfrm>
          <a:off x="0" y="0"/>
          <a:ext cx="0" cy="0"/>
          <a:chOff x="0" y="0"/>
          <a:chExt cx="0" cy="0"/>
        </a:xfrm>
      </p:grpSpPr>
      <p:sp>
        <p:nvSpPr>
          <p:cNvPr id="769" name="Google Shape;769;g1277c86e4d2_18_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70" name="Google Shape;770;g1277c86e4d2_18_11:notes"/>
          <p:cNvSpPr txBox="1"/>
          <p:nvPr>
            <p:ph idx="1" type="body"/>
          </p:nvPr>
        </p:nvSpPr>
        <p:spPr>
          <a:xfrm>
            <a:off x="685800" y="4343400"/>
            <a:ext cx="5486400" cy="4114800"/>
          </a:xfrm>
          <a:prstGeom prst="rect">
            <a:avLst/>
          </a:prstGeom>
          <a:noFill/>
          <a:ln>
            <a:noFill/>
          </a:ln>
        </p:spPr>
        <p:txBody>
          <a:bodyPr anchorCtr="0" anchor="t" bIns="91300" lIns="91300" spcFirstLastPara="1" rIns="91300" wrap="square" tIns="91300">
            <a:noAutofit/>
          </a:bodyPr>
          <a:lstStyle/>
          <a:p>
            <a:pPr indent="0" lvl="0" marL="0" rtl="0" algn="l">
              <a:lnSpc>
                <a:spcPct val="100000"/>
              </a:lnSpc>
              <a:spcBef>
                <a:spcPts val="0"/>
              </a:spcBef>
              <a:spcAft>
                <a:spcPts val="0"/>
              </a:spcAft>
              <a:buSzPts val="1100"/>
              <a:buNone/>
            </a:pPr>
            <a:r>
              <a:rPr lang="en" sz="1400"/>
              <a:t>Kelsey</a:t>
            </a:r>
            <a:endParaRPr sz="140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4" name="Shape 774"/>
        <p:cNvGrpSpPr/>
        <p:nvPr/>
      </p:nvGrpSpPr>
      <p:grpSpPr>
        <a:xfrm>
          <a:off x="0" y="0"/>
          <a:ext cx="0" cy="0"/>
          <a:chOff x="0" y="0"/>
          <a:chExt cx="0" cy="0"/>
        </a:xfrm>
      </p:grpSpPr>
      <p:sp>
        <p:nvSpPr>
          <p:cNvPr id="775" name="Google Shape;775;ge2d7a7853c_0_83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76" name="Google Shape;776;ge2d7a7853c_0_834:notes"/>
          <p:cNvSpPr txBox="1"/>
          <p:nvPr>
            <p:ph idx="1" type="body"/>
          </p:nvPr>
        </p:nvSpPr>
        <p:spPr>
          <a:xfrm>
            <a:off x="685800" y="4343400"/>
            <a:ext cx="5486400" cy="4114800"/>
          </a:xfrm>
          <a:prstGeom prst="rect">
            <a:avLst/>
          </a:prstGeom>
          <a:noFill/>
          <a:ln>
            <a:noFill/>
          </a:ln>
        </p:spPr>
        <p:txBody>
          <a:bodyPr anchorCtr="0" anchor="t" bIns="91300" lIns="91300" spcFirstLastPara="1" rIns="91300" wrap="square" tIns="91300">
            <a:noAutofit/>
          </a:bodyPr>
          <a:lstStyle/>
          <a:p>
            <a:pPr indent="0" lvl="0" marL="0" rtl="0" algn="l">
              <a:lnSpc>
                <a:spcPct val="100000"/>
              </a:lnSpc>
              <a:spcBef>
                <a:spcPts val="0"/>
              </a:spcBef>
              <a:spcAft>
                <a:spcPts val="0"/>
              </a:spcAft>
              <a:buSzPts val="1100"/>
              <a:buNone/>
            </a:pPr>
            <a:r>
              <a:rPr lang="en" sz="1400"/>
              <a:t>Kelsey</a:t>
            </a:r>
            <a:endParaRPr sz="140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0" name="Shape 780"/>
        <p:cNvGrpSpPr/>
        <p:nvPr/>
      </p:nvGrpSpPr>
      <p:grpSpPr>
        <a:xfrm>
          <a:off x="0" y="0"/>
          <a:ext cx="0" cy="0"/>
          <a:chOff x="0" y="0"/>
          <a:chExt cx="0" cy="0"/>
        </a:xfrm>
      </p:grpSpPr>
      <p:sp>
        <p:nvSpPr>
          <p:cNvPr id="781" name="Google Shape;781;g113e3300f23_0_77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82" name="Google Shape;782;g113e3300f23_0_776:notes"/>
          <p:cNvSpPr txBox="1"/>
          <p:nvPr>
            <p:ph idx="1" type="body"/>
          </p:nvPr>
        </p:nvSpPr>
        <p:spPr>
          <a:xfrm>
            <a:off x="685800" y="4343400"/>
            <a:ext cx="5486400" cy="4114800"/>
          </a:xfrm>
          <a:prstGeom prst="rect">
            <a:avLst/>
          </a:prstGeom>
          <a:noFill/>
          <a:ln>
            <a:noFill/>
          </a:ln>
        </p:spPr>
        <p:txBody>
          <a:bodyPr anchorCtr="0" anchor="t" bIns="91300" lIns="91300" spcFirstLastPara="1" rIns="91300" wrap="square" tIns="91300">
            <a:noAutofit/>
          </a:bodyPr>
          <a:lstStyle/>
          <a:p>
            <a:pPr indent="0" lvl="0" marL="0" rtl="0" algn="l">
              <a:lnSpc>
                <a:spcPct val="100000"/>
              </a:lnSpc>
              <a:spcBef>
                <a:spcPts val="0"/>
              </a:spcBef>
              <a:spcAft>
                <a:spcPts val="0"/>
              </a:spcAft>
              <a:buSzPts val="1100"/>
              <a:buNone/>
            </a:pPr>
            <a:r>
              <a:rPr lang="en" sz="1400"/>
              <a:t>Kelsey</a:t>
            </a:r>
            <a:endParaRPr sz="140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6" name="Shape 786"/>
        <p:cNvGrpSpPr/>
        <p:nvPr/>
      </p:nvGrpSpPr>
      <p:grpSpPr>
        <a:xfrm>
          <a:off x="0" y="0"/>
          <a:ext cx="0" cy="0"/>
          <a:chOff x="0" y="0"/>
          <a:chExt cx="0" cy="0"/>
        </a:xfrm>
      </p:grpSpPr>
      <p:sp>
        <p:nvSpPr>
          <p:cNvPr id="787" name="Google Shape;787;g12290c9837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8" name="Google Shape;788;g12290c9837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Michelle</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2" name="Shape 792"/>
        <p:cNvGrpSpPr/>
        <p:nvPr/>
      </p:nvGrpSpPr>
      <p:grpSpPr>
        <a:xfrm>
          <a:off x="0" y="0"/>
          <a:ext cx="0" cy="0"/>
          <a:chOff x="0" y="0"/>
          <a:chExt cx="0" cy="0"/>
        </a:xfrm>
      </p:grpSpPr>
      <p:sp>
        <p:nvSpPr>
          <p:cNvPr id="793" name="Google Shape;793;g113e3300f23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4" name="Google Shape;794;g113e3300f23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Michelle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7" name="Shape 827"/>
        <p:cNvGrpSpPr/>
        <p:nvPr/>
      </p:nvGrpSpPr>
      <p:grpSpPr>
        <a:xfrm>
          <a:off x="0" y="0"/>
          <a:ext cx="0" cy="0"/>
          <a:chOff x="0" y="0"/>
          <a:chExt cx="0" cy="0"/>
        </a:xfrm>
      </p:grpSpPr>
      <p:sp>
        <p:nvSpPr>
          <p:cNvPr id="828" name="Google Shape;828;g1277c86e4d2_18_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29" name="Google Shape;829;g1277c86e4d2_18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2" name="Shape 832"/>
        <p:cNvGrpSpPr/>
        <p:nvPr/>
      </p:nvGrpSpPr>
      <p:grpSpPr>
        <a:xfrm>
          <a:off x="0" y="0"/>
          <a:ext cx="0" cy="0"/>
          <a:chOff x="0" y="0"/>
          <a:chExt cx="0" cy="0"/>
        </a:xfrm>
      </p:grpSpPr>
      <p:sp>
        <p:nvSpPr>
          <p:cNvPr id="833" name="Google Shape;833;ge2d7a7853c_0_298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34" name="Google Shape;834;ge2d7a7853c_0_2986:notes"/>
          <p:cNvSpPr txBox="1"/>
          <p:nvPr>
            <p:ph idx="1" type="body"/>
          </p:nvPr>
        </p:nvSpPr>
        <p:spPr>
          <a:xfrm>
            <a:off x="685800" y="4343400"/>
            <a:ext cx="5486400" cy="4114800"/>
          </a:xfrm>
          <a:prstGeom prst="rect">
            <a:avLst/>
          </a:prstGeom>
          <a:noFill/>
          <a:ln>
            <a:noFill/>
          </a:ln>
        </p:spPr>
        <p:txBody>
          <a:bodyPr anchorCtr="0" anchor="t" bIns="91300" lIns="91300" spcFirstLastPara="1" rIns="91300" wrap="square" tIns="91300">
            <a:noAutofit/>
          </a:bodyPr>
          <a:lstStyle/>
          <a:p>
            <a:pPr indent="0" lvl="0" marL="0" rtl="0" algn="l">
              <a:lnSpc>
                <a:spcPct val="100000"/>
              </a:lnSpc>
              <a:spcBef>
                <a:spcPts val="0"/>
              </a:spcBef>
              <a:spcAft>
                <a:spcPts val="0"/>
              </a:spcAft>
              <a:buSzPts val="1100"/>
              <a:buNone/>
            </a:pPr>
            <a:r>
              <a:rPr lang="en" sz="1400"/>
              <a:t>Kelsey</a:t>
            </a:r>
            <a:endParaRPr sz="140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8" name="Shape 838"/>
        <p:cNvGrpSpPr/>
        <p:nvPr/>
      </p:nvGrpSpPr>
      <p:grpSpPr>
        <a:xfrm>
          <a:off x="0" y="0"/>
          <a:ext cx="0" cy="0"/>
          <a:chOff x="0" y="0"/>
          <a:chExt cx="0" cy="0"/>
        </a:xfrm>
      </p:grpSpPr>
      <p:sp>
        <p:nvSpPr>
          <p:cNvPr id="839" name="Google Shape;839;g12290c9837c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0" name="Google Shape;840;g12290c9837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Michelle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2.png"/><Relationship Id="rId4"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bg>
      <p:bgPr>
        <a:blipFill>
          <a:blip r:embed="rId2">
            <a:alphaModFix/>
          </a:blip>
          <a:stretch>
            <a:fillRect/>
          </a:stretch>
        </a:blipFill>
      </p:bgPr>
    </p:bg>
    <p:spTree>
      <p:nvGrpSpPr>
        <p:cNvPr id="54" name="Shape 54"/>
        <p:cNvGrpSpPr/>
        <p:nvPr/>
      </p:nvGrpSpPr>
      <p:grpSpPr>
        <a:xfrm>
          <a:off x="0" y="0"/>
          <a:ext cx="0" cy="0"/>
          <a:chOff x="0" y="0"/>
          <a:chExt cx="0" cy="0"/>
        </a:xfrm>
      </p:grpSpPr>
      <p:sp>
        <p:nvSpPr>
          <p:cNvPr id="55" name="Google Shape;55;p14"/>
          <p:cNvSpPr/>
          <p:nvPr/>
        </p:nvSpPr>
        <p:spPr>
          <a:xfrm>
            <a:off x="475" y="581975"/>
            <a:ext cx="4716792" cy="4196016"/>
          </a:xfrm>
          <a:custGeom>
            <a:rect b="b" l="l" r="r" t="t"/>
            <a:pathLst>
              <a:path extrusionOk="0" h="21600" w="21600">
                <a:moveTo>
                  <a:pt x="0" y="1315"/>
                </a:moveTo>
                <a:lnTo>
                  <a:pt x="0" y="21600"/>
                </a:lnTo>
                <a:lnTo>
                  <a:pt x="17128" y="17544"/>
                </a:lnTo>
                <a:lnTo>
                  <a:pt x="20654" y="11770"/>
                </a:lnTo>
                <a:lnTo>
                  <a:pt x="18530" y="14144"/>
                </a:lnTo>
                <a:lnTo>
                  <a:pt x="21600" y="8115"/>
                </a:lnTo>
                <a:lnTo>
                  <a:pt x="9944" y="0"/>
                </a:lnTo>
                <a:close/>
              </a:path>
            </a:pathLst>
          </a:custGeom>
          <a:gradFill>
            <a:gsLst>
              <a:gs pos="0">
                <a:srgbClr val="FEEFA8">
                  <a:alpha val="62010"/>
                </a:srgbClr>
              </a:gs>
              <a:gs pos="100000">
                <a:srgbClr val="F7D22C">
                  <a:alpha val="62010"/>
                </a:srgbClr>
              </a:gs>
            </a:gsLst>
            <a:lin ang="5400012" scaled="0"/>
          </a:gra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6" name="Google Shape;56;p14"/>
          <p:cNvSpPr/>
          <p:nvPr/>
        </p:nvSpPr>
        <p:spPr>
          <a:xfrm>
            <a:off x="0" y="560075"/>
            <a:ext cx="4418874" cy="3763206"/>
          </a:xfrm>
          <a:custGeom>
            <a:rect b="b" l="l" r="r" t="t"/>
            <a:pathLst>
              <a:path extrusionOk="0" h="21600" w="21600">
                <a:moveTo>
                  <a:pt x="0" y="21600"/>
                </a:moveTo>
                <a:lnTo>
                  <a:pt x="0" y="3508"/>
                </a:lnTo>
                <a:lnTo>
                  <a:pt x="6395" y="0"/>
                </a:lnTo>
                <a:lnTo>
                  <a:pt x="21600" y="6993"/>
                </a:lnTo>
                <a:lnTo>
                  <a:pt x="17689" y="19398"/>
                </a:lnTo>
                <a:close/>
              </a:path>
            </a:pathLst>
          </a:custGeom>
          <a:solidFill>
            <a:schemeClr val="dk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7" name="Google Shape;57;p14"/>
          <p:cNvSpPr/>
          <p:nvPr/>
        </p:nvSpPr>
        <p:spPr>
          <a:xfrm>
            <a:off x="7592854" y="0"/>
            <a:ext cx="1551150" cy="929664"/>
          </a:xfrm>
          <a:custGeom>
            <a:rect b="b" l="l" r="r" t="t"/>
            <a:pathLst>
              <a:path extrusionOk="0" h="21600" w="21600">
                <a:moveTo>
                  <a:pt x="21600" y="0"/>
                </a:moveTo>
                <a:lnTo>
                  <a:pt x="21600" y="21600"/>
                </a:lnTo>
                <a:lnTo>
                  <a:pt x="5677" y="13378"/>
                </a:lnTo>
                <a:lnTo>
                  <a:pt x="0" y="0"/>
                </a:lnTo>
                <a:close/>
              </a:path>
            </a:pathLst>
          </a:custGeom>
          <a:gradFill>
            <a:gsLst>
              <a:gs pos="0">
                <a:schemeClr val="accent1"/>
              </a:gs>
              <a:gs pos="100000">
                <a:schemeClr val="accent2"/>
              </a:gs>
            </a:gsLst>
            <a:lin ang="19499931" scaled="0"/>
          </a:gra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8" name="Google Shape;58;p14"/>
          <p:cNvSpPr/>
          <p:nvPr/>
        </p:nvSpPr>
        <p:spPr>
          <a:xfrm>
            <a:off x="8547257" y="-2"/>
            <a:ext cx="561492" cy="355266"/>
          </a:xfrm>
          <a:custGeom>
            <a:rect b="b" l="l" r="r" t="t"/>
            <a:pathLst>
              <a:path extrusionOk="0" h="21600" w="21600">
                <a:moveTo>
                  <a:pt x="0" y="21600"/>
                </a:moveTo>
                <a:lnTo>
                  <a:pt x="21600" y="0"/>
                </a:lnTo>
                <a:lnTo>
                  <a:pt x="19182" y="0"/>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9" name="Google Shape;59;p14"/>
          <p:cNvSpPr/>
          <p:nvPr/>
        </p:nvSpPr>
        <p:spPr>
          <a:xfrm>
            <a:off x="7209472" y="-2"/>
            <a:ext cx="1714014" cy="1120608"/>
          </a:xfrm>
          <a:custGeom>
            <a:rect b="b" l="l" r="r" t="t"/>
            <a:pathLst>
              <a:path extrusionOk="0" h="21600" w="21600">
                <a:moveTo>
                  <a:pt x="0" y="21600"/>
                </a:moveTo>
                <a:lnTo>
                  <a:pt x="21600" y="0"/>
                </a:lnTo>
                <a:lnTo>
                  <a:pt x="20448" y="0"/>
                </a:lnTo>
                <a:close/>
              </a:path>
            </a:pathLst>
          </a:custGeom>
          <a:solidFill>
            <a:schemeClr val="dk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0" name="Google Shape;60;p14"/>
          <p:cNvSpPr/>
          <p:nvPr/>
        </p:nvSpPr>
        <p:spPr>
          <a:xfrm>
            <a:off x="7199947" y="-1"/>
            <a:ext cx="782460" cy="454842"/>
          </a:xfrm>
          <a:custGeom>
            <a:rect b="b" l="l" r="r" t="t"/>
            <a:pathLst>
              <a:path extrusionOk="0" h="21600" w="21600">
                <a:moveTo>
                  <a:pt x="16262" y="0"/>
                </a:moveTo>
                <a:lnTo>
                  <a:pt x="0" y="21600"/>
                </a:lnTo>
                <a:lnTo>
                  <a:pt x="21600" y="0"/>
                </a:lnTo>
                <a:close/>
              </a:path>
            </a:pathLst>
          </a:custGeom>
          <a:solidFill>
            <a:schemeClr val="dk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1" name="Google Shape;61;p14"/>
          <p:cNvSpPr/>
          <p:nvPr/>
        </p:nvSpPr>
        <p:spPr>
          <a:xfrm>
            <a:off x="8238172" y="65244"/>
            <a:ext cx="905850" cy="637686"/>
          </a:xfrm>
          <a:custGeom>
            <a:rect b="b" l="l" r="r" t="t"/>
            <a:pathLst>
              <a:path extrusionOk="0" h="21600" w="21600">
                <a:moveTo>
                  <a:pt x="21600" y="1920"/>
                </a:moveTo>
                <a:lnTo>
                  <a:pt x="21600" y="0"/>
                </a:lnTo>
                <a:lnTo>
                  <a:pt x="0" y="21600"/>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2" name="Google Shape;62;p14"/>
          <p:cNvSpPr/>
          <p:nvPr/>
        </p:nvSpPr>
        <p:spPr>
          <a:xfrm>
            <a:off x="7732870" y="-1"/>
            <a:ext cx="1080594" cy="681048"/>
          </a:xfrm>
          <a:custGeom>
            <a:rect b="b" l="l" r="r" t="t"/>
            <a:pathLst>
              <a:path extrusionOk="0" h="21600" w="21600">
                <a:moveTo>
                  <a:pt x="21600" y="0"/>
                </a:moveTo>
                <a:lnTo>
                  <a:pt x="19030" y="0"/>
                </a:lnTo>
                <a:lnTo>
                  <a:pt x="0" y="21600"/>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3" name="Google Shape;63;p14"/>
          <p:cNvSpPr/>
          <p:nvPr/>
        </p:nvSpPr>
        <p:spPr>
          <a:xfrm>
            <a:off x="8116251" y="234313"/>
            <a:ext cx="1027728" cy="731538"/>
          </a:xfrm>
          <a:custGeom>
            <a:rect b="b" l="l" r="r" t="t"/>
            <a:pathLst>
              <a:path extrusionOk="0" h="21600" w="21600">
                <a:moveTo>
                  <a:pt x="0" y="21600"/>
                </a:moveTo>
                <a:lnTo>
                  <a:pt x="21600" y="2377"/>
                </a:lnTo>
                <a:lnTo>
                  <a:pt x="21600" y="0"/>
                </a:lnTo>
                <a:close/>
              </a:path>
            </a:pathLst>
          </a:custGeom>
          <a:solidFill>
            <a:schemeClr val="dk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4" name="Google Shape;64;p14"/>
          <p:cNvSpPr/>
          <p:nvPr/>
        </p:nvSpPr>
        <p:spPr>
          <a:xfrm>
            <a:off x="8783001" y="741520"/>
            <a:ext cx="360990" cy="251478"/>
          </a:xfrm>
          <a:custGeom>
            <a:rect b="b" l="l" r="r" t="t"/>
            <a:pathLst>
              <a:path extrusionOk="0" h="21600" w="21600">
                <a:moveTo>
                  <a:pt x="21600" y="1514"/>
                </a:moveTo>
                <a:lnTo>
                  <a:pt x="21600" y="0"/>
                </a:lnTo>
                <a:lnTo>
                  <a:pt x="0" y="21600"/>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5" name="Google Shape;65;p14"/>
          <p:cNvSpPr/>
          <p:nvPr/>
        </p:nvSpPr>
        <p:spPr>
          <a:xfrm>
            <a:off x="7926228" y="-1"/>
            <a:ext cx="173826" cy="112860"/>
          </a:xfrm>
          <a:custGeom>
            <a:rect b="b" l="l" r="r" t="t"/>
            <a:pathLst>
              <a:path extrusionOk="0" h="21600" w="21600">
                <a:moveTo>
                  <a:pt x="0" y="21600"/>
                </a:moveTo>
                <a:lnTo>
                  <a:pt x="21600" y="0"/>
                </a:lnTo>
                <a:lnTo>
                  <a:pt x="20061" y="0"/>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6" name="Google Shape;66;p14"/>
          <p:cNvSpPr/>
          <p:nvPr/>
        </p:nvSpPr>
        <p:spPr>
          <a:xfrm>
            <a:off x="7222331" y="-2"/>
            <a:ext cx="1309662" cy="849150"/>
          </a:xfrm>
          <a:custGeom>
            <a:rect b="b" l="l" r="r" t="t"/>
            <a:pathLst>
              <a:path extrusionOk="0" h="21600" w="21600">
                <a:moveTo>
                  <a:pt x="0" y="21600"/>
                </a:moveTo>
                <a:lnTo>
                  <a:pt x="21600" y="0"/>
                </a:lnTo>
                <a:lnTo>
                  <a:pt x="20092" y="0"/>
                </a:lnTo>
                <a:close/>
              </a:path>
            </a:pathLst>
          </a:custGeom>
          <a:solidFill>
            <a:schemeClr val="dk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7" name="Google Shape;67;p14"/>
          <p:cNvSpPr/>
          <p:nvPr/>
        </p:nvSpPr>
        <p:spPr>
          <a:xfrm>
            <a:off x="7729537" y="-2"/>
            <a:ext cx="507222" cy="328158"/>
          </a:xfrm>
          <a:custGeom>
            <a:rect b="b" l="l" r="r" t="t"/>
            <a:pathLst>
              <a:path extrusionOk="0" h="21600" w="21600">
                <a:moveTo>
                  <a:pt x="0" y="21600"/>
                </a:moveTo>
                <a:lnTo>
                  <a:pt x="21600" y="0"/>
                </a:lnTo>
                <a:lnTo>
                  <a:pt x="20586" y="0"/>
                </a:lnTo>
                <a:close/>
              </a:path>
            </a:pathLst>
          </a:custGeom>
          <a:solidFill>
            <a:schemeClr val="dk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8" name="Google Shape;68;p14"/>
          <p:cNvSpPr txBox="1"/>
          <p:nvPr>
            <p:ph type="ctrTitle"/>
          </p:nvPr>
        </p:nvSpPr>
        <p:spPr>
          <a:xfrm>
            <a:off x="489100" y="1093950"/>
            <a:ext cx="3583800" cy="2909400"/>
          </a:xfrm>
          <a:prstGeom prst="rect">
            <a:avLst/>
          </a:prstGeom>
        </p:spPr>
        <p:txBody>
          <a:bodyPr anchorCtr="0" anchor="ctr" bIns="0" lIns="0" spcFirstLastPara="1" rIns="0" wrap="square" tIns="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pic>
        <p:nvPicPr>
          <p:cNvPr id="69" name="Google Shape;69;p14"/>
          <p:cNvPicPr preferRelativeResize="0"/>
          <p:nvPr/>
        </p:nvPicPr>
        <p:blipFill>
          <a:blip r:embed="rId3">
            <a:alphaModFix/>
          </a:blip>
          <a:stretch>
            <a:fillRect/>
          </a:stretch>
        </p:blipFill>
        <p:spPr>
          <a:xfrm>
            <a:off x="-35525" y="-230275"/>
            <a:ext cx="1309676" cy="1309676"/>
          </a:xfrm>
          <a:prstGeom prst="rect">
            <a:avLst/>
          </a:prstGeom>
          <a:noFill/>
          <a:ln>
            <a:noFill/>
          </a:ln>
        </p:spPr>
      </p:pic>
      <p:sp>
        <p:nvSpPr>
          <p:cNvPr id="70" name="Google Shape;70;p14"/>
          <p:cNvSpPr txBox="1"/>
          <p:nvPr/>
        </p:nvSpPr>
        <p:spPr>
          <a:xfrm>
            <a:off x="246676" y="4747700"/>
            <a:ext cx="1868400" cy="184800"/>
          </a:xfrm>
          <a:prstGeom prst="rect">
            <a:avLst/>
          </a:prstGeom>
          <a:noFill/>
          <a:ln>
            <a:noFill/>
          </a:ln>
        </p:spPr>
        <p:txBody>
          <a:bodyPr anchorCtr="0" anchor="t" bIns="45700" lIns="45700" spcFirstLastPara="1" rIns="45700" wrap="square" tIns="45700">
            <a:noAutofit/>
          </a:bodyPr>
          <a:lstStyle/>
          <a:p>
            <a:pPr indent="0" lvl="0" marL="0" marR="0" rtl="0" algn="l">
              <a:lnSpc>
                <a:spcPct val="100000"/>
              </a:lnSpc>
              <a:spcBef>
                <a:spcPts val="0"/>
              </a:spcBef>
              <a:spcAft>
                <a:spcPts val="0"/>
              </a:spcAft>
              <a:buClr>
                <a:srgbClr val="FFFFFF"/>
              </a:buClr>
              <a:buFont typeface="Arial"/>
              <a:buNone/>
            </a:pPr>
            <a:r>
              <a:rPr i="0" lang="en" sz="1600" u="none" cap="none" strike="noStrike">
                <a:solidFill>
                  <a:schemeClr val="dk1"/>
                </a:solidFill>
                <a:latin typeface="Bebas Neue"/>
                <a:ea typeface="Bebas Neue"/>
                <a:cs typeface="Bebas Neue"/>
                <a:sym typeface="Bebas Neue"/>
              </a:rPr>
              <a:t>@</a:t>
            </a:r>
            <a:r>
              <a:rPr lang="en" sz="1600">
                <a:solidFill>
                  <a:schemeClr val="dk1"/>
                </a:solidFill>
                <a:latin typeface="Bebas Neue"/>
                <a:ea typeface="Bebas Neue"/>
                <a:cs typeface="Bebas Neue"/>
                <a:sym typeface="Bebas Neue"/>
              </a:rPr>
              <a:t>EducateIN</a:t>
            </a:r>
            <a:endParaRPr sz="1600">
              <a:solidFill>
                <a:schemeClr val="dk1"/>
              </a:solidFill>
              <a:latin typeface="Bebas Neue"/>
              <a:ea typeface="Bebas Neue"/>
              <a:cs typeface="Bebas Neue"/>
              <a:sym typeface="Bebas Neue"/>
            </a:endParaRPr>
          </a:p>
        </p:txBody>
      </p:sp>
      <p:pic>
        <p:nvPicPr>
          <p:cNvPr id="71" name="Google Shape;71;p14"/>
          <p:cNvPicPr preferRelativeResize="0"/>
          <p:nvPr/>
        </p:nvPicPr>
        <p:blipFill>
          <a:blip r:embed="rId4">
            <a:alphaModFix/>
          </a:blip>
          <a:stretch>
            <a:fillRect/>
          </a:stretch>
        </p:blipFill>
        <p:spPr>
          <a:xfrm>
            <a:off x="474" y="4787350"/>
            <a:ext cx="294053" cy="256725"/>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TITLE_1">
    <p:bg>
      <p:bgPr>
        <a:gradFill>
          <a:gsLst>
            <a:gs pos="0">
              <a:schemeClr val="accent2"/>
            </a:gs>
            <a:gs pos="100000">
              <a:schemeClr val="accent1"/>
            </a:gs>
          </a:gsLst>
          <a:lin ang="0" scaled="0"/>
        </a:gradFill>
      </p:bgPr>
    </p:bg>
    <p:spTree>
      <p:nvGrpSpPr>
        <p:cNvPr id="72" name="Shape 72"/>
        <p:cNvGrpSpPr/>
        <p:nvPr/>
      </p:nvGrpSpPr>
      <p:grpSpPr>
        <a:xfrm>
          <a:off x="0" y="0"/>
          <a:ext cx="0" cy="0"/>
          <a:chOff x="0" y="0"/>
          <a:chExt cx="0" cy="0"/>
        </a:xfrm>
      </p:grpSpPr>
      <p:sp>
        <p:nvSpPr>
          <p:cNvPr id="73" name="Google Shape;73;p15"/>
          <p:cNvSpPr/>
          <p:nvPr/>
        </p:nvSpPr>
        <p:spPr>
          <a:xfrm>
            <a:off x="476" y="734377"/>
            <a:ext cx="4825818" cy="4311468"/>
          </a:xfrm>
          <a:custGeom>
            <a:rect b="b" l="l" r="r" t="t"/>
            <a:pathLst>
              <a:path extrusionOk="0" h="21600" w="21600">
                <a:moveTo>
                  <a:pt x="0" y="1315"/>
                </a:moveTo>
                <a:lnTo>
                  <a:pt x="0" y="21600"/>
                </a:lnTo>
                <a:lnTo>
                  <a:pt x="17128" y="17544"/>
                </a:lnTo>
                <a:lnTo>
                  <a:pt x="20654" y="11770"/>
                </a:lnTo>
                <a:lnTo>
                  <a:pt x="18530" y="14144"/>
                </a:lnTo>
                <a:lnTo>
                  <a:pt x="21600" y="8115"/>
                </a:lnTo>
                <a:lnTo>
                  <a:pt x="9944" y="0"/>
                </a:lnTo>
                <a:close/>
              </a:path>
            </a:pathLst>
          </a:custGeom>
          <a:solidFill>
            <a:srgbClr val="0B0D18">
              <a:alpha val="22350"/>
            </a:srgbClr>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4" name="Google Shape;74;p15"/>
          <p:cNvSpPr/>
          <p:nvPr/>
        </p:nvSpPr>
        <p:spPr>
          <a:xfrm>
            <a:off x="-1" y="10000"/>
            <a:ext cx="844398" cy="5133510"/>
          </a:xfrm>
          <a:custGeom>
            <a:rect b="b" l="l" r="r" t="t"/>
            <a:pathLst>
              <a:path extrusionOk="0" h="21600" w="21600">
                <a:moveTo>
                  <a:pt x="21600" y="21600"/>
                </a:moveTo>
                <a:lnTo>
                  <a:pt x="0" y="21600"/>
                </a:lnTo>
                <a:lnTo>
                  <a:pt x="0" y="0"/>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5" name="Google Shape;75;p15"/>
          <p:cNvSpPr/>
          <p:nvPr/>
        </p:nvSpPr>
        <p:spPr>
          <a:xfrm>
            <a:off x="-1" y="712470"/>
            <a:ext cx="4584384" cy="3867642"/>
          </a:xfrm>
          <a:custGeom>
            <a:rect b="b" l="l" r="r" t="t"/>
            <a:pathLst>
              <a:path extrusionOk="0" h="21600" w="21600">
                <a:moveTo>
                  <a:pt x="0" y="21600"/>
                </a:moveTo>
                <a:lnTo>
                  <a:pt x="0" y="3508"/>
                </a:lnTo>
                <a:lnTo>
                  <a:pt x="6395" y="0"/>
                </a:lnTo>
                <a:lnTo>
                  <a:pt x="21600" y="6993"/>
                </a:lnTo>
                <a:lnTo>
                  <a:pt x="17689" y="19398"/>
                </a:lnTo>
                <a:close/>
              </a:path>
            </a:pathLst>
          </a:custGeom>
          <a:solidFill>
            <a:schemeClr val="dk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6" name="Google Shape;76;p15"/>
          <p:cNvSpPr/>
          <p:nvPr/>
        </p:nvSpPr>
        <p:spPr>
          <a:xfrm>
            <a:off x="7592854" y="0"/>
            <a:ext cx="1551150" cy="929664"/>
          </a:xfrm>
          <a:custGeom>
            <a:rect b="b" l="l" r="r" t="t"/>
            <a:pathLst>
              <a:path extrusionOk="0" h="21600" w="21600">
                <a:moveTo>
                  <a:pt x="21600" y="0"/>
                </a:moveTo>
                <a:lnTo>
                  <a:pt x="21600" y="21600"/>
                </a:lnTo>
                <a:lnTo>
                  <a:pt x="5677" y="13378"/>
                </a:lnTo>
                <a:lnTo>
                  <a:pt x="0" y="0"/>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7" name="Google Shape;77;p15"/>
          <p:cNvSpPr/>
          <p:nvPr/>
        </p:nvSpPr>
        <p:spPr>
          <a:xfrm>
            <a:off x="7155666" y="4163377"/>
            <a:ext cx="1699758" cy="980100"/>
          </a:xfrm>
          <a:custGeom>
            <a:rect b="b" l="l" r="r" t="t"/>
            <a:pathLst>
              <a:path extrusionOk="0" h="21600" w="21600">
                <a:moveTo>
                  <a:pt x="0" y="21600"/>
                </a:moveTo>
                <a:lnTo>
                  <a:pt x="6101" y="21600"/>
                </a:lnTo>
                <a:lnTo>
                  <a:pt x="2160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8" name="Google Shape;78;p15"/>
          <p:cNvSpPr/>
          <p:nvPr/>
        </p:nvSpPr>
        <p:spPr>
          <a:xfrm>
            <a:off x="7635726" y="4243388"/>
            <a:ext cx="1508274" cy="900126"/>
          </a:xfrm>
          <a:custGeom>
            <a:rect b="b" l="l" r="r" t="t"/>
            <a:pathLst>
              <a:path extrusionOk="0" h="21600" w="21600">
                <a:moveTo>
                  <a:pt x="21600" y="21600"/>
                </a:moveTo>
                <a:lnTo>
                  <a:pt x="0" y="21600"/>
                </a:lnTo>
                <a:lnTo>
                  <a:pt x="21600" y="0"/>
                </a:lnTo>
                <a:close/>
              </a:path>
            </a:pathLst>
          </a:custGeom>
          <a:solidFill>
            <a:schemeClr val="dk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9" name="Google Shape;79;p15"/>
          <p:cNvSpPr/>
          <p:nvPr/>
        </p:nvSpPr>
        <p:spPr>
          <a:xfrm>
            <a:off x="8547257" y="-2"/>
            <a:ext cx="561492" cy="355266"/>
          </a:xfrm>
          <a:custGeom>
            <a:rect b="b" l="l" r="r" t="t"/>
            <a:pathLst>
              <a:path extrusionOk="0" h="21600" w="21600">
                <a:moveTo>
                  <a:pt x="0" y="21600"/>
                </a:moveTo>
                <a:lnTo>
                  <a:pt x="21600" y="0"/>
                </a:lnTo>
                <a:lnTo>
                  <a:pt x="19182"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80" name="Google Shape;80;p15"/>
          <p:cNvSpPr/>
          <p:nvPr/>
        </p:nvSpPr>
        <p:spPr>
          <a:xfrm>
            <a:off x="7209472" y="-2"/>
            <a:ext cx="1714014" cy="1120608"/>
          </a:xfrm>
          <a:custGeom>
            <a:rect b="b" l="l" r="r" t="t"/>
            <a:pathLst>
              <a:path extrusionOk="0" h="21600" w="21600">
                <a:moveTo>
                  <a:pt x="0" y="21600"/>
                </a:moveTo>
                <a:lnTo>
                  <a:pt x="21600" y="0"/>
                </a:lnTo>
                <a:lnTo>
                  <a:pt x="20448"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81" name="Google Shape;81;p15"/>
          <p:cNvSpPr/>
          <p:nvPr/>
        </p:nvSpPr>
        <p:spPr>
          <a:xfrm>
            <a:off x="7199947" y="-1"/>
            <a:ext cx="782460" cy="454842"/>
          </a:xfrm>
          <a:custGeom>
            <a:rect b="b" l="l" r="r" t="t"/>
            <a:pathLst>
              <a:path extrusionOk="0" h="21600" w="21600">
                <a:moveTo>
                  <a:pt x="16262" y="0"/>
                </a:moveTo>
                <a:lnTo>
                  <a:pt x="0" y="21600"/>
                </a:lnTo>
                <a:lnTo>
                  <a:pt x="21600" y="0"/>
                </a:lnTo>
                <a:close/>
              </a:path>
            </a:pathLst>
          </a:custGeom>
          <a:solidFill>
            <a:schemeClr val="dk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82" name="Google Shape;82;p15"/>
          <p:cNvSpPr/>
          <p:nvPr/>
        </p:nvSpPr>
        <p:spPr>
          <a:xfrm>
            <a:off x="8238172" y="65244"/>
            <a:ext cx="905850" cy="637686"/>
          </a:xfrm>
          <a:custGeom>
            <a:rect b="b" l="l" r="r" t="t"/>
            <a:pathLst>
              <a:path extrusionOk="0" h="21600" w="21600">
                <a:moveTo>
                  <a:pt x="21600" y="1920"/>
                </a:moveTo>
                <a:lnTo>
                  <a:pt x="21600" y="0"/>
                </a:lnTo>
                <a:lnTo>
                  <a:pt x="0" y="21600"/>
                </a:lnTo>
                <a:close/>
              </a:path>
            </a:pathLst>
          </a:custGeom>
          <a:solidFill>
            <a:schemeClr val="dk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83" name="Google Shape;83;p15"/>
          <p:cNvSpPr/>
          <p:nvPr/>
        </p:nvSpPr>
        <p:spPr>
          <a:xfrm>
            <a:off x="7732870" y="-1"/>
            <a:ext cx="1080594" cy="681048"/>
          </a:xfrm>
          <a:custGeom>
            <a:rect b="b" l="l" r="r" t="t"/>
            <a:pathLst>
              <a:path extrusionOk="0" h="21600" w="21600">
                <a:moveTo>
                  <a:pt x="21600" y="0"/>
                </a:moveTo>
                <a:lnTo>
                  <a:pt x="19030" y="0"/>
                </a:lnTo>
                <a:lnTo>
                  <a:pt x="0" y="21600"/>
                </a:lnTo>
                <a:close/>
              </a:path>
            </a:pathLst>
          </a:custGeom>
          <a:solidFill>
            <a:schemeClr val="dk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84" name="Google Shape;84;p15"/>
          <p:cNvSpPr/>
          <p:nvPr/>
        </p:nvSpPr>
        <p:spPr>
          <a:xfrm>
            <a:off x="8116251" y="234313"/>
            <a:ext cx="1027728" cy="731538"/>
          </a:xfrm>
          <a:custGeom>
            <a:rect b="b" l="l" r="r" t="t"/>
            <a:pathLst>
              <a:path extrusionOk="0" h="21600" w="21600">
                <a:moveTo>
                  <a:pt x="0" y="21600"/>
                </a:moveTo>
                <a:lnTo>
                  <a:pt x="21600" y="2377"/>
                </a:lnTo>
                <a:lnTo>
                  <a:pt x="2160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85" name="Google Shape;85;p15"/>
          <p:cNvSpPr/>
          <p:nvPr/>
        </p:nvSpPr>
        <p:spPr>
          <a:xfrm>
            <a:off x="8783001" y="741520"/>
            <a:ext cx="360990" cy="251478"/>
          </a:xfrm>
          <a:custGeom>
            <a:rect b="b" l="l" r="r" t="t"/>
            <a:pathLst>
              <a:path extrusionOk="0" h="21600" w="21600">
                <a:moveTo>
                  <a:pt x="21600" y="1514"/>
                </a:moveTo>
                <a:lnTo>
                  <a:pt x="21600" y="0"/>
                </a:lnTo>
                <a:lnTo>
                  <a:pt x="0" y="21600"/>
                </a:lnTo>
                <a:close/>
              </a:path>
            </a:pathLst>
          </a:custGeom>
          <a:solidFill>
            <a:schemeClr val="dk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86" name="Google Shape;86;p15"/>
          <p:cNvSpPr/>
          <p:nvPr/>
        </p:nvSpPr>
        <p:spPr>
          <a:xfrm>
            <a:off x="7926228" y="-1"/>
            <a:ext cx="173826" cy="112860"/>
          </a:xfrm>
          <a:custGeom>
            <a:rect b="b" l="l" r="r" t="t"/>
            <a:pathLst>
              <a:path extrusionOk="0" h="21600" w="21600">
                <a:moveTo>
                  <a:pt x="0" y="21600"/>
                </a:moveTo>
                <a:lnTo>
                  <a:pt x="21600" y="0"/>
                </a:lnTo>
                <a:lnTo>
                  <a:pt x="20061"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87" name="Google Shape;87;p15"/>
          <p:cNvSpPr/>
          <p:nvPr/>
        </p:nvSpPr>
        <p:spPr>
          <a:xfrm>
            <a:off x="7222331" y="-2"/>
            <a:ext cx="1309662" cy="849150"/>
          </a:xfrm>
          <a:custGeom>
            <a:rect b="b" l="l" r="r" t="t"/>
            <a:pathLst>
              <a:path extrusionOk="0" h="21600" w="21600">
                <a:moveTo>
                  <a:pt x="0" y="21600"/>
                </a:moveTo>
                <a:lnTo>
                  <a:pt x="21600" y="0"/>
                </a:lnTo>
                <a:lnTo>
                  <a:pt x="20092"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88" name="Google Shape;88;p15"/>
          <p:cNvSpPr/>
          <p:nvPr/>
        </p:nvSpPr>
        <p:spPr>
          <a:xfrm>
            <a:off x="7729537" y="-2"/>
            <a:ext cx="507222" cy="328158"/>
          </a:xfrm>
          <a:custGeom>
            <a:rect b="b" l="l" r="r" t="t"/>
            <a:pathLst>
              <a:path extrusionOk="0" h="21600" w="21600">
                <a:moveTo>
                  <a:pt x="0" y="21600"/>
                </a:moveTo>
                <a:lnTo>
                  <a:pt x="21600" y="0"/>
                </a:lnTo>
                <a:lnTo>
                  <a:pt x="20586" y="0"/>
                </a:lnTo>
                <a:close/>
              </a:path>
            </a:pathLst>
          </a:custGeom>
          <a:solidFill>
            <a:schemeClr val="dk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grpSp>
        <p:nvGrpSpPr>
          <p:cNvPr id="89" name="Google Shape;89;p15"/>
          <p:cNvGrpSpPr/>
          <p:nvPr/>
        </p:nvGrpSpPr>
        <p:grpSpPr>
          <a:xfrm>
            <a:off x="6677976" y="4591049"/>
            <a:ext cx="872008" cy="585306"/>
            <a:chOff x="6677976" y="4591049"/>
            <a:chExt cx="872008" cy="585306"/>
          </a:xfrm>
        </p:grpSpPr>
        <p:sp>
          <p:nvSpPr>
            <p:cNvPr id="90" name="Google Shape;90;p15"/>
            <p:cNvSpPr/>
            <p:nvPr/>
          </p:nvSpPr>
          <p:spPr>
            <a:xfrm>
              <a:off x="6780370" y="5103494"/>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91" name="Google Shape;91;p15"/>
            <p:cNvSpPr/>
            <p:nvPr/>
          </p:nvSpPr>
          <p:spPr>
            <a:xfrm>
              <a:off x="6746556" y="5048725"/>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92" name="Google Shape;92;p15"/>
            <p:cNvSpPr/>
            <p:nvPr/>
          </p:nvSpPr>
          <p:spPr>
            <a:xfrm>
              <a:off x="6712267" y="4994433"/>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93" name="Google Shape;93;p15"/>
            <p:cNvSpPr/>
            <p:nvPr/>
          </p:nvSpPr>
          <p:spPr>
            <a:xfrm>
              <a:off x="6677976" y="4939664"/>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94" name="Google Shape;94;p15"/>
            <p:cNvSpPr/>
            <p:nvPr/>
          </p:nvSpPr>
          <p:spPr>
            <a:xfrm>
              <a:off x="6865143" y="5125879"/>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95" name="Google Shape;95;p15"/>
            <p:cNvSpPr/>
            <p:nvPr/>
          </p:nvSpPr>
          <p:spPr>
            <a:xfrm>
              <a:off x="6831329" y="5071586"/>
              <a:ext cx="41904" cy="36666"/>
            </a:xfrm>
            <a:custGeom>
              <a:rect b="b" l="l" r="r" t="t"/>
              <a:pathLst>
                <a:path extrusionOk="0" h="21600" w="21600">
                  <a:moveTo>
                    <a:pt x="10309"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96" name="Google Shape;96;p15"/>
            <p:cNvSpPr/>
            <p:nvPr/>
          </p:nvSpPr>
          <p:spPr>
            <a:xfrm>
              <a:off x="6797038" y="5017294"/>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97" name="Google Shape;97;p15"/>
            <p:cNvSpPr/>
            <p:nvPr/>
          </p:nvSpPr>
          <p:spPr>
            <a:xfrm>
              <a:off x="6762749" y="4962525"/>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98" name="Google Shape;98;p15"/>
            <p:cNvSpPr/>
            <p:nvPr/>
          </p:nvSpPr>
          <p:spPr>
            <a:xfrm>
              <a:off x="6728935" y="4908232"/>
              <a:ext cx="41904" cy="36666"/>
            </a:xfrm>
            <a:custGeom>
              <a:rect b="b" l="l" r="r" t="t"/>
              <a:pathLst>
                <a:path extrusionOk="0" h="21600" w="21600">
                  <a:moveTo>
                    <a:pt x="10309"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99" name="Google Shape;99;p15"/>
            <p:cNvSpPr/>
            <p:nvPr/>
          </p:nvSpPr>
          <p:spPr>
            <a:xfrm>
              <a:off x="6916101" y="5094445"/>
              <a:ext cx="41904" cy="36666"/>
            </a:xfrm>
            <a:custGeom>
              <a:rect b="b" l="l" r="r" t="t"/>
              <a:pathLst>
                <a:path extrusionOk="0" h="21600" w="21600">
                  <a:moveTo>
                    <a:pt x="10309"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00" name="Google Shape;100;p15"/>
            <p:cNvSpPr/>
            <p:nvPr/>
          </p:nvSpPr>
          <p:spPr>
            <a:xfrm>
              <a:off x="6881812" y="5039677"/>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01" name="Google Shape;101;p15"/>
            <p:cNvSpPr/>
            <p:nvPr/>
          </p:nvSpPr>
          <p:spPr>
            <a:xfrm>
              <a:off x="6847522" y="4985385"/>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02" name="Google Shape;102;p15"/>
            <p:cNvSpPr/>
            <p:nvPr/>
          </p:nvSpPr>
          <p:spPr>
            <a:xfrm>
              <a:off x="6813231" y="4931092"/>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03" name="Google Shape;103;p15"/>
            <p:cNvSpPr/>
            <p:nvPr/>
          </p:nvSpPr>
          <p:spPr>
            <a:xfrm>
              <a:off x="6779418" y="4876324"/>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04" name="Google Shape;104;p15"/>
            <p:cNvSpPr/>
            <p:nvPr/>
          </p:nvSpPr>
          <p:spPr>
            <a:xfrm>
              <a:off x="7000874" y="5117306"/>
              <a:ext cx="41904" cy="36666"/>
            </a:xfrm>
            <a:custGeom>
              <a:rect b="b" l="l" r="r" t="t"/>
              <a:pathLst>
                <a:path extrusionOk="0" h="21600" w="21600">
                  <a:moveTo>
                    <a:pt x="10309"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05" name="Google Shape;105;p15"/>
            <p:cNvSpPr/>
            <p:nvPr/>
          </p:nvSpPr>
          <p:spPr>
            <a:xfrm>
              <a:off x="6966584" y="5062538"/>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06" name="Google Shape;106;p15"/>
            <p:cNvSpPr/>
            <p:nvPr/>
          </p:nvSpPr>
          <p:spPr>
            <a:xfrm>
              <a:off x="6932293" y="5008244"/>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07" name="Google Shape;107;p15"/>
            <p:cNvSpPr/>
            <p:nvPr/>
          </p:nvSpPr>
          <p:spPr>
            <a:xfrm>
              <a:off x="6898004" y="4953475"/>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08" name="Google Shape;108;p15"/>
            <p:cNvSpPr/>
            <p:nvPr/>
          </p:nvSpPr>
          <p:spPr>
            <a:xfrm>
              <a:off x="6864190" y="4899183"/>
              <a:ext cx="41904" cy="36666"/>
            </a:xfrm>
            <a:custGeom>
              <a:rect b="b" l="l" r="r" t="t"/>
              <a:pathLst>
                <a:path extrusionOk="0" h="21600" w="21600">
                  <a:moveTo>
                    <a:pt x="10309"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09" name="Google Shape;109;p15"/>
            <p:cNvSpPr/>
            <p:nvPr/>
          </p:nvSpPr>
          <p:spPr>
            <a:xfrm>
              <a:off x="6829900" y="4844891"/>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10" name="Google Shape;110;p15"/>
            <p:cNvSpPr/>
            <p:nvPr/>
          </p:nvSpPr>
          <p:spPr>
            <a:xfrm>
              <a:off x="7085647" y="5139689"/>
              <a:ext cx="41904" cy="36666"/>
            </a:xfrm>
            <a:custGeom>
              <a:rect b="b" l="l" r="r" t="t"/>
              <a:pathLst>
                <a:path extrusionOk="0" h="21600" w="21600">
                  <a:moveTo>
                    <a:pt x="10309"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11" name="Google Shape;111;p15"/>
            <p:cNvSpPr/>
            <p:nvPr/>
          </p:nvSpPr>
          <p:spPr>
            <a:xfrm>
              <a:off x="7051356" y="5085397"/>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12" name="Google Shape;112;p15"/>
            <p:cNvSpPr/>
            <p:nvPr/>
          </p:nvSpPr>
          <p:spPr>
            <a:xfrm>
              <a:off x="7017067" y="5031105"/>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13" name="Google Shape;113;p15"/>
            <p:cNvSpPr/>
            <p:nvPr/>
          </p:nvSpPr>
          <p:spPr>
            <a:xfrm>
              <a:off x="6982776" y="4976336"/>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14" name="Google Shape;114;p15"/>
            <p:cNvSpPr/>
            <p:nvPr/>
          </p:nvSpPr>
          <p:spPr>
            <a:xfrm>
              <a:off x="6948962" y="4922044"/>
              <a:ext cx="41904" cy="36666"/>
            </a:xfrm>
            <a:custGeom>
              <a:rect b="b" l="l" r="r" t="t"/>
              <a:pathLst>
                <a:path extrusionOk="0" h="21600" w="21600">
                  <a:moveTo>
                    <a:pt x="10309"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15" name="Google Shape;115;p15"/>
            <p:cNvSpPr/>
            <p:nvPr/>
          </p:nvSpPr>
          <p:spPr>
            <a:xfrm>
              <a:off x="6914673" y="4867275"/>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16" name="Google Shape;116;p15"/>
            <p:cNvSpPr/>
            <p:nvPr/>
          </p:nvSpPr>
          <p:spPr>
            <a:xfrm>
              <a:off x="6880382" y="4812982"/>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17" name="Google Shape;117;p15"/>
            <p:cNvSpPr/>
            <p:nvPr/>
          </p:nvSpPr>
          <p:spPr>
            <a:xfrm>
              <a:off x="7136129" y="5108257"/>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18" name="Google Shape;118;p15"/>
            <p:cNvSpPr/>
            <p:nvPr/>
          </p:nvSpPr>
          <p:spPr>
            <a:xfrm>
              <a:off x="7101838" y="5053488"/>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19" name="Google Shape;119;p15"/>
            <p:cNvSpPr/>
            <p:nvPr/>
          </p:nvSpPr>
          <p:spPr>
            <a:xfrm>
              <a:off x="7067549" y="4999195"/>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20" name="Google Shape;120;p15"/>
            <p:cNvSpPr/>
            <p:nvPr/>
          </p:nvSpPr>
          <p:spPr>
            <a:xfrm>
              <a:off x="7033735" y="4944904"/>
              <a:ext cx="41904" cy="36666"/>
            </a:xfrm>
            <a:custGeom>
              <a:rect b="b" l="l" r="r" t="t"/>
              <a:pathLst>
                <a:path extrusionOk="0" h="21600" w="21600">
                  <a:moveTo>
                    <a:pt x="10309"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21" name="Google Shape;121;p15"/>
            <p:cNvSpPr/>
            <p:nvPr/>
          </p:nvSpPr>
          <p:spPr>
            <a:xfrm>
              <a:off x="6999445" y="4890135"/>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22" name="Google Shape;122;p15"/>
            <p:cNvSpPr/>
            <p:nvPr/>
          </p:nvSpPr>
          <p:spPr>
            <a:xfrm>
              <a:off x="6965155" y="4835842"/>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23" name="Google Shape;123;p15"/>
            <p:cNvSpPr/>
            <p:nvPr/>
          </p:nvSpPr>
          <p:spPr>
            <a:xfrm>
              <a:off x="6930865" y="4781074"/>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24" name="Google Shape;124;p15"/>
            <p:cNvSpPr/>
            <p:nvPr/>
          </p:nvSpPr>
          <p:spPr>
            <a:xfrm>
              <a:off x="7220901" y="5130641"/>
              <a:ext cx="41904" cy="37152"/>
            </a:xfrm>
            <a:custGeom>
              <a:rect b="b" l="l" r="r" t="t"/>
              <a:pathLst>
                <a:path extrusionOk="0" h="21600" w="21600">
                  <a:moveTo>
                    <a:pt x="10309" y="0"/>
                  </a:moveTo>
                  <a:lnTo>
                    <a:pt x="0" y="21600"/>
                  </a:lnTo>
                  <a:lnTo>
                    <a:pt x="21600" y="20215"/>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25" name="Google Shape;125;p15"/>
            <p:cNvSpPr/>
            <p:nvPr/>
          </p:nvSpPr>
          <p:spPr>
            <a:xfrm>
              <a:off x="7186612" y="5076349"/>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26" name="Google Shape;126;p15"/>
            <p:cNvSpPr/>
            <p:nvPr/>
          </p:nvSpPr>
          <p:spPr>
            <a:xfrm>
              <a:off x="7152322" y="5022056"/>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27" name="Google Shape;127;p15"/>
            <p:cNvSpPr/>
            <p:nvPr/>
          </p:nvSpPr>
          <p:spPr>
            <a:xfrm>
              <a:off x="7118507" y="4967288"/>
              <a:ext cx="41904" cy="36666"/>
            </a:xfrm>
            <a:custGeom>
              <a:rect b="b" l="l" r="r" t="t"/>
              <a:pathLst>
                <a:path extrusionOk="0" h="21600" w="21600">
                  <a:moveTo>
                    <a:pt x="10309"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28" name="Google Shape;128;p15"/>
            <p:cNvSpPr/>
            <p:nvPr/>
          </p:nvSpPr>
          <p:spPr>
            <a:xfrm>
              <a:off x="7084218" y="4912994"/>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29" name="Google Shape;129;p15"/>
            <p:cNvSpPr/>
            <p:nvPr/>
          </p:nvSpPr>
          <p:spPr>
            <a:xfrm>
              <a:off x="7049928" y="4858702"/>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30" name="Google Shape;130;p15"/>
            <p:cNvSpPr/>
            <p:nvPr/>
          </p:nvSpPr>
          <p:spPr>
            <a:xfrm>
              <a:off x="7015637" y="4803934"/>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31" name="Google Shape;131;p15"/>
            <p:cNvSpPr/>
            <p:nvPr/>
          </p:nvSpPr>
          <p:spPr>
            <a:xfrm>
              <a:off x="6981824" y="4749641"/>
              <a:ext cx="41904" cy="36666"/>
            </a:xfrm>
            <a:custGeom>
              <a:rect b="b" l="l" r="r" t="t"/>
              <a:pathLst>
                <a:path extrusionOk="0" h="21600" w="21600">
                  <a:moveTo>
                    <a:pt x="10309"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32" name="Google Shape;132;p15"/>
            <p:cNvSpPr/>
            <p:nvPr/>
          </p:nvSpPr>
          <p:spPr>
            <a:xfrm>
              <a:off x="7271384" y="5099208"/>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33" name="Google Shape;133;p15"/>
            <p:cNvSpPr/>
            <p:nvPr/>
          </p:nvSpPr>
          <p:spPr>
            <a:xfrm>
              <a:off x="7237093" y="5044916"/>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34" name="Google Shape;134;p15"/>
            <p:cNvSpPr/>
            <p:nvPr/>
          </p:nvSpPr>
          <p:spPr>
            <a:xfrm>
              <a:off x="7202804" y="4990147"/>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35" name="Google Shape;135;p15"/>
            <p:cNvSpPr/>
            <p:nvPr/>
          </p:nvSpPr>
          <p:spPr>
            <a:xfrm>
              <a:off x="7168990" y="4935855"/>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36" name="Google Shape;136;p15"/>
            <p:cNvSpPr/>
            <p:nvPr/>
          </p:nvSpPr>
          <p:spPr>
            <a:xfrm>
              <a:off x="7134700" y="4881086"/>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37" name="Google Shape;137;p15"/>
            <p:cNvSpPr/>
            <p:nvPr/>
          </p:nvSpPr>
          <p:spPr>
            <a:xfrm>
              <a:off x="7100410" y="4826794"/>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38" name="Google Shape;138;p15"/>
            <p:cNvSpPr/>
            <p:nvPr/>
          </p:nvSpPr>
          <p:spPr>
            <a:xfrm>
              <a:off x="7066597" y="4772501"/>
              <a:ext cx="41904" cy="36666"/>
            </a:xfrm>
            <a:custGeom>
              <a:rect b="b" l="l" r="r" t="t"/>
              <a:pathLst>
                <a:path extrusionOk="0" h="21600" w="21600">
                  <a:moveTo>
                    <a:pt x="10309"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39" name="Google Shape;139;p15"/>
            <p:cNvSpPr/>
            <p:nvPr/>
          </p:nvSpPr>
          <p:spPr>
            <a:xfrm>
              <a:off x="7032306" y="4717732"/>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40" name="Google Shape;140;p15"/>
            <p:cNvSpPr/>
            <p:nvPr/>
          </p:nvSpPr>
          <p:spPr>
            <a:xfrm>
              <a:off x="7356156" y="5122069"/>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41" name="Google Shape;141;p15"/>
            <p:cNvSpPr/>
            <p:nvPr/>
          </p:nvSpPr>
          <p:spPr>
            <a:xfrm>
              <a:off x="7321867" y="5067300"/>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42" name="Google Shape;142;p15"/>
            <p:cNvSpPr/>
            <p:nvPr/>
          </p:nvSpPr>
          <p:spPr>
            <a:xfrm>
              <a:off x="7287576" y="5013007"/>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43" name="Google Shape;143;p15"/>
            <p:cNvSpPr/>
            <p:nvPr/>
          </p:nvSpPr>
          <p:spPr>
            <a:xfrm>
              <a:off x="7253762" y="4958714"/>
              <a:ext cx="41904" cy="36666"/>
            </a:xfrm>
            <a:custGeom>
              <a:rect b="b" l="l" r="r" t="t"/>
              <a:pathLst>
                <a:path extrusionOk="0" h="21600" w="21600">
                  <a:moveTo>
                    <a:pt x="10309"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44" name="Google Shape;144;p15"/>
            <p:cNvSpPr/>
            <p:nvPr/>
          </p:nvSpPr>
          <p:spPr>
            <a:xfrm>
              <a:off x="7219473" y="4903945"/>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45" name="Google Shape;145;p15"/>
            <p:cNvSpPr/>
            <p:nvPr/>
          </p:nvSpPr>
          <p:spPr>
            <a:xfrm>
              <a:off x="7185182" y="4849653"/>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46" name="Google Shape;146;p15"/>
            <p:cNvSpPr/>
            <p:nvPr/>
          </p:nvSpPr>
          <p:spPr>
            <a:xfrm>
              <a:off x="7151368" y="4794884"/>
              <a:ext cx="41904" cy="36666"/>
            </a:xfrm>
            <a:custGeom>
              <a:rect b="b" l="l" r="r" t="t"/>
              <a:pathLst>
                <a:path extrusionOk="0" h="21600" w="21600">
                  <a:moveTo>
                    <a:pt x="10309"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47" name="Google Shape;147;p15"/>
            <p:cNvSpPr/>
            <p:nvPr/>
          </p:nvSpPr>
          <p:spPr>
            <a:xfrm>
              <a:off x="7117079" y="4740593"/>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48" name="Google Shape;148;p15"/>
            <p:cNvSpPr/>
            <p:nvPr/>
          </p:nvSpPr>
          <p:spPr>
            <a:xfrm>
              <a:off x="7082788" y="4686299"/>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49" name="Google Shape;149;p15"/>
            <p:cNvSpPr/>
            <p:nvPr/>
          </p:nvSpPr>
          <p:spPr>
            <a:xfrm>
              <a:off x="7406638" y="5090160"/>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50" name="Google Shape;150;p15"/>
            <p:cNvSpPr/>
            <p:nvPr/>
          </p:nvSpPr>
          <p:spPr>
            <a:xfrm>
              <a:off x="7372349" y="5035867"/>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51" name="Google Shape;151;p15"/>
            <p:cNvSpPr/>
            <p:nvPr/>
          </p:nvSpPr>
          <p:spPr>
            <a:xfrm>
              <a:off x="7338535" y="4981099"/>
              <a:ext cx="41904" cy="36666"/>
            </a:xfrm>
            <a:custGeom>
              <a:rect b="b" l="l" r="r" t="t"/>
              <a:pathLst>
                <a:path extrusionOk="0" h="21600" w="21600">
                  <a:moveTo>
                    <a:pt x="10309"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52" name="Google Shape;152;p15"/>
            <p:cNvSpPr/>
            <p:nvPr/>
          </p:nvSpPr>
          <p:spPr>
            <a:xfrm>
              <a:off x="7304245" y="4926806"/>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53" name="Google Shape;153;p15"/>
            <p:cNvSpPr/>
            <p:nvPr/>
          </p:nvSpPr>
          <p:spPr>
            <a:xfrm>
              <a:off x="7269955" y="4872513"/>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54" name="Google Shape;154;p15"/>
            <p:cNvSpPr/>
            <p:nvPr/>
          </p:nvSpPr>
          <p:spPr>
            <a:xfrm>
              <a:off x="7235665" y="4817744"/>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55" name="Google Shape;155;p15"/>
            <p:cNvSpPr/>
            <p:nvPr/>
          </p:nvSpPr>
          <p:spPr>
            <a:xfrm>
              <a:off x="7201851" y="4763452"/>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56" name="Google Shape;156;p15"/>
            <p:cNvSpPr/>
            <p:nvPr/>
          </p:nvSpPr>
          <p:spPr>
            <a:xfrm>
              <a:off x="7167562" y="4708683"/>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57" name="Google Shape;157;p15"/>
            <p:cNvSpPr/>
            <p:nvPr/>
          </p:nvSpPr>
          <p:spPr>
            <a:xfrm>
              <a:off x="7133272" y="4654390"/>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58" name="Google Shape;158;p15"/>
            <p:cNvSpPr/>
            <p:nvPr/>
          </p:nvSpPr>
          <p:spPr>
            <a:xfrm>
              <a:off x="7457122" y="5058250"/>
              <a:ext cx="41904" cy="37152"/>
            </a:xfrm>
            <a:custGeom>
              <a:rect b="b" l="l" r="r" t="t"/>
              <a:pathLst>
                <a:path extrusionOk="0" h="21600" w="21600">
                  <a:moveTo>
                    <a:pt x="10555" y="0"/>
                  </a:moveTo>
                  <a:lnTo>
                    <a:pt x="0" y="21600"/>
                  </a:lnTo>
                  <a:lnTo>
                    <a:pt x="21600" y="20215"/>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59" name="Google Shape;159;p15"/>
            <p:cNvSpPr/>
            <p:nvPr/>
          </p:nvSpPr>
          <p:spPr>
            <a:xfrm>
              <a:off x="7423307" y="5003958"/>
              <a:ext cx="41904" cy="36666"/>
            </a:xfrm>
            <a:custGeom>
              <a:rect b="b" l="l" r="r" t="t"/>
              <a:pathLst>
                <a:path extrusionOk="0" h="21600" w="21600">
                  <a:moveTo>
                    <a:pt x="10309"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60" name="Google Shape;160;p15"/>
            <p:cNvSpPr/>
            <p:nvPr/>
          </p:nvSpPr>
          <p:spPr>
            <a:xfrm>
              <a:off x="7389018" y="4949666"/>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61" name="Google Shape;161;p15"/>
            <p:cNvSpPr/>
            <p:nvPr/>
          </p:nvSpPr>
          <p:spPr>
            <a:xfrm>
              <a:off x="7354728" y="4894898"/>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62" name="Google Shape;162;p15"/>
            <p:cNvSpPr/>
            <p:nvPr/>
          </p:nvSpPr>
          <p:spPr>
            <a:xfrm>
              <a:off x="7320437" y="4840605"/>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63" name="Google Shape;163;p15"/>
            <p:cNvSpPr/>
            <p:nvPr/>
          </p:nvSpPr>
          <p:spPr>
            <a:xfrm>
              <a:off x="7286624" y="4786313"/>
              <a:ext cx="41904" cy="36666"/>
            </a:xfrm>
            <a:custGeom>
              <a:rect b="b" l="l" r="r" t="t"/>
              <a:pathLst>
                <a:path extrusionOk="0" h="21600" w="21600">
                  <a:moveTo>
                    <a:pt x="10309"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64" name="Google Shape;164;p15"/>
            <p:cNvSpPr/>
            <p:nvPr/>
          </p:nvSpPr>
          <p:spPr>
            <a:xfrm>
              <a:off x="7252334" y="4731544"/>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65" name="Google Shape;165;p15"/>
            <p:cNvSpPr/>
            <p:nvPr/>
          </p:nvSpPr>
          <p:spPr>
            <a:xfrm>
              <a:off x="7218043" y="4677250"/>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66" name="Google Shape;166;p15"/>
            <p:cNvSpPr/>
            <p:nvPr/>
          </p:nvSpPr>
          <p:spPr>
            <a:xfrm>
              <a:off x="7184230" y="4622481"/>
              <a:ext cx="41904" cy="36666"/>
            </a:xfrm>
            <a:custGeom>
              <a:rect b="b" l="l" r="r" t="t"/>
              <a:pathLst>
                <a:path extrusionOk="0" h="21600" w="21600">
                  <a:moveTo>
                    <a:pt x="10309" y="0"/>
                  </a:moveTo>
                  <a:lnTo>
                    <a:pt x="0" y="21600"/>
                  </a:lnTo>
                  <a:lnTo>
                    <a:pt x="21600" y="20478"/>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67" name="Google Shape;167;p15"/>
            <p:cNvSpPr/>
            <p:nvPr/>
          </p:nvSpPr>
          <p:spPr>
            <a:xfrm>
              <a:off x="7508080" y="5026819"/>
              <a:ext cx="41904" cy="36666"/>
            </a:xfrm>
            <a:custGeom>
              <a:rect b="b" l="l" r="r" t="t"/>
              <a:pathLst>
                <a:path extrusionOk="0" h="21600" w="21600">
                  <a:moveTo>
                    <a:pt x="10309"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68" name="Google Shape;168;p15"/>
            <p:cNvSpPr/>
            <p:nvPr/>
          </p:nvSpPr>
          <p:spPr>
            <a:xfrm>
              <a:off x="7473791" y="4972525"/>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69" name="Google Shape;169;p15"/>
            <p:cNvSpPr/>
            <p:nvPr/>
          </p:nvSpPr>
          <p:spPr>
            <a:xfrm>
              <a:off x="7439500" y="4917757"/>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70" name="Google Shape;170;p15"/>
            <p:cNvSpPr/>
            <p:nvPr/>
          </p:nvSpPr>
          <p:spPr>
            <a:xfrm>
              <a:off x="7405210" y="4863465"/>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71" name="Google Shape;171;p15"/>
            <p:cNvSpPr/>
            <p:nvPr/>
          </p:nvSpPr>
          <p:spPr>
            <a:xfrm>
              <a:off x="7371397" y="4808696"/>
              <a:ext cx="41904" cy="36666"/>
            </a:xfrm>
            <a:custGeom>
              <a:rect b="b" l="l" r="r" t="t"/>
              <a:pathLst>
                <a:path extrusionOk="0" h="21600" w="21600">
                  <a:moveTo>
                    <a:pt x="10309"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72" name="Google Shape;172;p15"/>
            <p:cNvSpPr/>
            <p:nvPr/>
          </p:nvSpPr>
          <p:spPr>
            <a:xfrm>
              <a:off x="7337106" y="4754403"/>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73" name="Google Shape;173;p15"/>
            <p:cNvSpPr/>
            <p:nvPr/>
          </p:nvSpPr>
          <p:spPr>
            <a:xfrm>
              <a:off x="7302817" y="4700111"/>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74" name="Google Shape;174;p15"/>
            <p:cNvSpPr/>
            <p:nvPr/>
          </p:nvSpPr>
          <p:spPr>
            <a:xfrm>
              <a:off x="7268526" y="4645342"/>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75" name="Google Shape;175;p15"/>
            <p:cNvSpPr/>
            <p:nvPr/>
          </p:nvSpPr>
          <p:spPr>
            <a:xfrm>
              <a:off x="7234712" y="4591049"/>
              <a:ext cx="41904" cy="36666"/>
            </a:xfrm>
            <a:custGeom>
              <a:rect b="b" l="l" r="r" t="t"/>
              <a:pathLst>
                <a:path extrusionOk="0" h="21600" w="21600">
                  <a:moveTo>
                    <a:pt x="10555" y="0"/>
                  </a:moveTo>
                  <a:lnTo>
                    <a:pt x="0" y="21600"/>
                  </a:lnTo>
                  <a:lnTo>
                    <a:pt x="21600" y="20197"/>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grpSp>
      <p:sp>
        <p:nvSpPr>
          <p:cNvPr id="176" name="Google Shape;176;p15"/>
          <p:cNvSpPr txBox="1"/>
          <p:nvPr>
            <p:ph type="ctrTitle"/>
          </p:nvPr>
        </p:nvSpPr>
        <p:spPr>
          <a:xfrm>
            <a:off x="489100" y="1855563"/>
            <a:ext cx="3668700" cy="1159800"/>
          </a:xfrm>
          <a:prstGeom prst="rect">
            <a:avLst/>
          </a:prstGeom>
        </p:spPr>
        <p:txBody>
          <a:bodyPr anchorCtr="0" anchor="b" bIns="0" lIns="0" spcFirstLastPara="1" rIns="0" wrap="square" tIns="0">
            <a:noAutofit/>
          </a:bodyPr>
          <a:lstStyle>
            <a:lvl1pPr lvl="0" rtl="0">
              <a:spcBef>
                <a:spcPts val="0"/>
              </a:spcBef>
              <a:spcAft>
                <a:spcPts val="0"/>
              </a:spcAft>
              <a:buSzPts val="4000"/>
              <a:buNone/>
              <a:defRPr sz="4000"/>
            </a:lvl1pPr>
            <a:lvl2pPr lvl="1" rtl="0">
              <a:spcBef>
                <a:spcPts val="0"/>
              </a:spcBef>
              <a:spcAft>
                <a:spcPts val="0"/>
              </a:spcAft>
              <a:buSzPts val="4000"/>
              <a:buNone/>
              <a:defRPr sz="4000"/>
            </a:lvl2pPr>
            <a:lvl3pPr lvl="2" rtl="0">
              <a:spcBef>
                <a:spcPts val="0"/>
              </a:spcBef>
              <a:spcAft>
                <a:spcPts val="0"/>
              </a:spcAft>
              <a:buSzPts val="4000"/>
              <a:buNone/>
              <a:defRPr sz="4000"/>
            </a:lvl3pPr>
            <a:lvl4pPr lvl="3" rtl="0">
              <a:spcBef>
                <a:spcPts val="0"/>
              </a:spcBef>
              <a:spcAft>
                <a:spcPts val="0"/>
              </a:spcAft>
              <a:buSzPts val="4000"/>
              <a:buNone/>
              <a:defRPr sz="4000"/>
            </a:lvl4pPr>
            <a:lvl5pPr lvl="4" rtl="0">
              <a:spcBef>
                <a:spcPts val="0"/>
              </a:spcBef>
              <a:spcAft>
                <a:spcPts val="0"/>
              </a:spcAft>
              <a:buSzPts val="4000"/>
              <a:buNone/>
              <a:defRPr sz="4000"/>
            </a:lvl5pPr>
            <a:lvl6pPr lvl="5" rtl="0">
              <a:spcBef>
                <a:spcPts val="0"/>
              </a:spcBef>
              <a:spcAft>
                <a:spcPts val="0"/>
              </a:spcAft>
              <a:buSzPts val="4000"/>
              <a:buNone/>
              <a:defRPr sz="4000"/>
            </a:lvl6pPr>
            <a:lvl7pPr lvl="6" rtl="0">
              <a:spcBef>
                <a:spcPts val="0"/>
              </a:spcBef>
              <a:spcAft>
                <a:spcPts val="0"/>
              </a:spcAft>
              <a:buSzPts val="4000"/>
              <a:buNone/>
              <a:defRPr sz="4000"/>
            </a:lvl7pPr>
            <a:lvl8pPr lvl="7" rtl="0">
              <a:spcBef>
                <a:spcPts val="0"/>
              </a:spcBef>
              <a:spcAft>
                <a:spcPts val="0"/>
              </a:spcAft>
              <a:buSzPts val="4000"/>
              <a:buNone/>
              <a:defRPr sz="4000"/>
            </a:lvl8pPr>
            <a:lvl9pPr lvl="8" rtl="0">
              <a:spcBef>
                <a:spcPts val="0"/>
              </a:spcBef>
              <a:spcAft>
                <a:spcPts val="0"/>
              </a:spcAft>
              <a:buSzPts val="4000"/>
              <a:buNone/>
              <a:defRPr sz="4000"/>
            </a:lvl9pPr>
          </a:lstStyle>
          <a:p/>
        </p:txBody>
      </p:sp>
      <p:sp>
        <p:nvSpPr>
          <p:cNvPr id="177" name="Google Shape;177;p15"/>
          <p:cNvSpPr txBox="1"/>
          <p:nvPr>
            <p:ph idx="1" type="subTitle"/>
          </p:nvPr>
        </p:nvSpPr>
        <p:spPr>
          <a:xfrm>
            <a:off x="489100" y="3036075"/>
            <a:ext cx="3243600" cy="355200"/>
          </a:xfrm>
          <a:prstGeom prst="rect">
            <a:avLst/>
          </a:prstGeom>
        </p:spPr>
        <p:txBody>
          <a:bodyPr anchorCtr="0" anchor="t" bIns="0" lIns="0" spcFirstLastPara="1" rIns="0" wrap="square" tIns="0">
            <a:noAutofit/>
          </a:bodyPr>
          <a:lstStyle>
            <a:lvl1pPr lvl="0" rtl="0">
              <a:spcBef>
                <a:spcPts val="0"/>
              </a:spcBef>
              <a:spcAft>
                <a:spcPts val="0"/>
              </a:spcAft>
              <a:buSzPts val="1800"/>
              <a:buNone/>
              <a:defRPr sz="1800">
                <a:solidFill>
                  <a:schemeClr val="accent2"/>
                </a:solidFill>
              </a:defRPr>
            </a:lvl1pPr>
            <a:lvl2pPr lvl="1" rtl="0">
              <a:spcBef>
                <a:spcPts val="1000"/>
              </a:spcBef>
              <a:spcAft>
                <a:spcPts val="0"/>
              </a:spcAft>
              <a:buClr>
                <a:schemeClr val="accent2"/>
              </a:buClr>
              <a:buSzPts val="2400"/>
              <a:buNone/>
              <a:defRPr>
                <a:solidFill>
                  <a:schemeClr val="accent2"/>
                </a:solidFill>
              </a:defRPr>
            </a:lvl2pPr>
            <a:lvl3pPr lvl="2" rtl="0">
              <a:spcBef>
                <a:spcPts val="1000"/>
              </a:spcBef>
              <a:spcAft>
                <a:spcPts val="0"/>
              </a:spcAft>
              <a:buClr>
                <a:schemeClr val="accent2"/>
              </a:buClr>
              <a:buSzPts val="2400"/>
              <a:buNone/>
              <a:defRPr>
                <a:solidFill>
                  <a:schemeClr val="accent2"/>
                </a:solidFill>
              </a:defRPr>
            </a:lvl3pPr>
            <a:lvl4pPr lvl="3" rtl="0">
              <a:spcBef>
                <a:spcPts val="1000"/>
              </a:spcBef>
              <a:spcAft>
                <a:spcPts val="0"/>
              </a:spcAft>
              <a:buClr>
                <a:schemeClr val="accent2"/>
              </a:buClr>
              <a:buSzPts val="2400"/>
              <a:buNone/>
              <a:defRPr>
                <a:solidFill>
                  <a:schemeClr val="accent2"/>
                </a:solidFill>
              </a:defRPr>
            </a:lvl4pPr>
            <a:lvl5pPr lvl="4" rtl="0">
              <a:spcBef>
                <a:spcPts val="1000"/>
              </a:spcBef>
              <a:spcAft>
                <a:spcPts val="0"/>
              </a:spcAft>
              <a:buClr>
                <a:schemeClr val="accent2"/>
              </a:buClr>
              <a:buSzPts val="2400"/>
              <a:buNone/>
              <a:defRPr>
                <a:solidFill>
                  <a:schemeClr val="accent2"/>
                </a:solidFill>
              </a:defRPr>
            </a:lvl5pPr>
            <a:lvl6pPr lvl="5" rtl="0">
              <a:spcBef>
                <a:spcPts val="1000"/>
              </a:spcBef>
              <a:spcAft>
                <a:spcPts val="0"/>
              </a:spcAft>
              <a:buClr>
                <a:schemeClr val="accent2"/>
              </a:buClr>
              <a:buSzPts val="2400"/>
              <a:buNone/>
              <a:defRPr>
                <a:solidFill>
                  <a:schemeClr val="accent2"/>
                </a:solidFill>
              </a:defRPr>
            </a:lvl6pPr>
            <a:lvl7pPr lvl="6" rtl="0">
              <a:spcBef>
                <a:spcPts val="1000"/>
              </a:spcBef>
              <a:spcAft>
                <a:spcPts val="0"/>
              </a:spcAft>
              <a:buClr>
                <a:schemeClr val="accent2"/>
              </a:buClr>
              <a:buSzPts val="2400"/>
              <a:buNone/>
              <a:defRPr>
                <a:solidFill>
                  <a:schemeClr val="accent2"/>
                </a:solidFill>
              </a:defRPr>
            </a:lvl7pPr>
            <a:lvl8pPr lvl="7" rtl="0">
              <a:spcBef>
                <a:spcPts val="1000"/>
              </a:spcBef>
              <a:spcAft>
                <a:spcPts val="0"/>
              </a:spcAft>
              <a:buClr>
                <a:schemeClr val="accent2"/>
              </a:buClr>
              <a:buSzPts val="2400"/>
              <a:buNone/>
              <a:defRPr>
                <a:solidFill>
                  <a:schemeClr val="accent2"/>
                </a:solidFill>
              </a:defRPr>
            </a:lvl8pPr>
            <a:lvl9pPr lvl="8" rtl="0">
              <a:spcBef>
                <a:spcPts val="1000"/>
              </a:spcBef>
              <a:spcAft>
                <a:spcPts val="1000"/>
              </a:spcAft>
              <a:buClr>
                <a:schemeClr val="accent2"/>
              </a:buClr>
              <a:buSzPts val="2400"/>
              <a:buNone/>
              <a:defRPr>
                <a:solidFill>
                  <a:schemeClr val="accent2"/>
                </a:solidFill>
              </a:defRPr>
            </a:lvl9pPr>
          </a:lstStyle>
          <a:p/>
        </p:txBody>
      </p:sp>
      <p:sp>
        <p:nvSpPr>
          <p:cNvPr id="178" name="Google Shape;178;p15"/>
          <p:cNvSpPr txBox="1"/>
          <p:nvPr/>
        </p:nvSpPr>
        <p:spPr>
          <a:xfrm>
            <a:off x="1090601" y="4866975"/>
            <a:ext cx="1868400" cy="184800"/>
          </a:xfrm>
          <a:prstGeom prst="rect">
            <a:avLst/>
          </a:prstGeom>
          <a:noFill/>
          <a:ln>
            <a:noFill/>
          </a:ln>
        </p:spPr>
        <p:txBody>
          <a:bodyPr anchorCtr="0" anchor="t" bIns="45700" lIns="45700" spcFirstLastPara="1" rIns="45700" wrap="square" tIns="45700">
            <a:noAutofit/>
          </a:bodyPr>
          <a:lstStyle/>
          <a:p>
            <a:pPr indent="0" lvl="0" marL="0" marR="0" rtl="0" algn="l">
              <a:lnSpc>
                <a:spcPct val="100000"/>
              </a:lnSpc>
              <a:spcBef>
                <a:spcPts val="0"/>
              </a:spcBef>
              <a:spcAft>
                <a:spcPts val="0"/>
              </a:spcAft>
              <a:buClr>
                <a:srgbClr val="FFFFFF"/>
              </a:buClr>
              <a:buFont typeface="Arial"/>
              <a:buNone/>
            </a:pPr>
            <a:r>
              <a:rPr b="1" lang="en" sz="1600">
                <a:solidFill>
                  <a:schemeClr val="dk1"/>
                </a:solidFill>
                <a:latin typeface="Oswald"/>
                <a:ea typeface="Oswald"/>
                <a:cs typeface="Oswald"/>
                <a:sym typeface="Oswald"/>
              </a:rPr>
              <a:t>@EducateIN</a:t>
            </a:r>
            <a:endParaRPr b="1" sz="1600">
              <a:solidFill>
                <a:schemeClr val="dk1"/>
              </a:solidFill>
              <a:latin typeface="Oswald"/>
              <a:ea typeface="Oswald"/>
              <a:cs typeface="Oswald"/>
              <a:sym typeface="Oswald"/>
            </a:endParaRPr>
          </a:p>
        </p:txBody>
      </p:sp>
      <p:pic>
        <p:nvPicPr>
          <p:cNvPr id="179" name="Google Shape;179;p15"/>
          <p:cNvPicPr preferRelativeResize="0"/>
          <p:nvPr/>
        </p:nvPicPr>
        <p:blipFill>
          <a:blip r:embed="rId2">
            <a:alphaModFix/>
          </a:blip>
          <a:stretch>
            <a:fillRect/>
          </a:stretch>
        </p:blipFill>
        <p:spPr>
          <a:xfrm>
            <a:off x="844399" y="4906625"/>
            <a:ext cx="294053" cy="256725"/>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inverse">
  <p:cSld name="TITLE_1_2">
    <p:bg>
      <p:bgPr>
        <a:solidFill>
          <a:schemeClr val="dk1"/>
        </a:solidFill>
      </p:bgPr>
    </p:bg>
    <p:spTree>
      <p:nvGrpSpPr>
        <p:cNvPr id="180" name="Shape 180"/>
        <p:cNvGrpSpPr/>
        <p:nvPr/>
      </p:nvGrpSpPr>
      <p:grpSpPr>
        <a:xfrm>
          <a:off x="0" y="0"/>
          <a:ext cx="0" cy="0"/>
          <a:chOff x="0" y="0"/>
          <a:chExt cx="0" cy="0"/>
        </a:xfrm>
      </p:grpSpPr>
      <p:sp>
        <p:nvSpPr>
          <p:cNvPr id="181" name="Google Shape;181;p16"/>
          <p:cNvSpPr/>
          <p:nvPr/>
        </p:nvSpPr>
        <p:spPr>
          <a:xfrm>
            <a:off x="476" y="734377"/>
            <a:ext cx="4825818" cy="4311468"/>
          </a:xfrm>
          <a:custGeom>
            <a:rect b="b" l="l" r="r" t="t"/>
            <a:pathLst>
              <a:path extrusionOk="0" h="21600" w="21600">
                <a:moveTo>
                  <a:pt x="0" y="1315"/>
                </a:moveTo>
                <a:lnTo>
                  <a:pt x="0" y="21600"/>
                </a:lnTo>
                <a:lnTo>
                  <a:pt x="17128" y="17544"/>
                </a:lnTo>
                <a:lnTo>
                  <a:pt x="20654" y="11770"/>
                </a:lnTo>
                <a:lnTo>
                  <a:pt x="18530" y="14144"/>
                </a:lnTo>
                <a:lnTo>
                  <a:pt x="21600" y="8115"/>
                </a:lnTo>
                <a:lnTo>
                  <a:pt x="9944" y="0"/>
                </a:lnTo>
                <a:close/>
              </a:path>
            </a:pathLst>
          </a:custGeom>
          <a:solidFill>
            <a:srgbClr val="FFFFFF">
              <a:alpha val="16200"/>
            </a:srgbClr>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82" name="Google Shape;182;p16"/>
          <p:cNvSpPr/>
          <p:nvPr/>
        </p:nvSpPr>
        <p:spPr>
          <a:xfrm>
            <a:off x="-1" y="10000"/>
            <a:ext cx="844398" cy="5133510"/>
          </a:xfrm>
          <a:custGeom>
            <a:rect b="b" l="l" r="r" t="t"/>
            <a:pathLst>
              <a:path extrusionOk="0" h="21600" w="21600">
                <a:moveTo>
                  <a:pt x="21600" y="21600"/>
                </a:moveTo>
                <a:lnTo>
                  <a:pt x="0" y="21600"/>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83" name="Google Shape;183;p16"/>
          <p:cNvSpPr/>
          <p:nvPr/>
        </p:nvSpPr>
        <p:spPr>
          <a:xfrm>
            <a:off x="-1" y="712470"/>
            <a:ext cx="4584384" cy="3867642"/>
          </a:xfrm>
          <a:custGeom>
            <a:rect b="b" l="l" r="r" t="t"/>
            <a:pathLst>
              <a:path extrusionOk="0" h="21600" w="21600">
                <a:moveTo>
                  <a:pt x="0" y="21600"/>
                </a:moveTo>
                <a:lnTo>
                  <a:pt x="0" y="3508"/>
                </a:lnTo>
                <a:lnTo>
                  <a:pt x="6395" y="0"/>
                </a:lnTo>
                <a:lnTo>
                  <a:pt x="21600" y="6993"/>
                </a:lnTo>
                <a:lnTo>
                  <a:pt x="17689" y="19398"/>
                </a:lnTo>
                <a:close/>
              </a:path>
            </a:pathLst>
          </a:custGeom>
          <a:gradFill>
            <a:gsLst>
              <a:gs pos="0">
                <a:schemeClr val="accent1"/>
              </a:gs>
              <a:gs pos="100000">
                <a:schemeClr val="accent2"/>
              </a:gs>
            </a:gsLst>
            <a:lin ang="19499931" scaled="0"/>
          </a:gra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84" name="Google Shape;184;p16"/>
          <p:cNvSpPr/>
          <p:nvPr/>
        </p:nvSpPr>
        <p:spPr>
          <a:xfrm>
            <a:off x="7592854" y="0"/>
            <a:ext cx="1551150" cy="929664"/>
          </a:xfrm>
          <a:custGeom>
            <a:rect b="b" l="l" r="r" t="t"/>
            <a:pathLst>
              <a:path extrusionOk="0" h="21600" w="21600">
                <a:moveTo>
                  <a:pt x="21600" y="0"/>
                </a:moveTo>
                <a:lnTo>
                  <a:pt x="21600" y="21600"/>
                </a:lnTo>
                <a:lnTo>
                  <a:pt x="5677" y="13378"/>
                </a:lnTo>
                <a:lnTo>
                  <a:pt x="0" y="0"/>
                </a:lnTo>
                <a:close/>
              </a:path>
            </a:pathLst>
          </a:custGeom>
          <a:solidFill>
            <a:srgbClr val="FFFFFF">
              <a:alpha val="16200"/>
            </a:srgbClr>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85" name="Google Shape;185;p16"/>
          <p:cNvSpPr/>
          <p:nvPr/>
        </p:nvSpPr>
        <p:spPr>
          <a:xfrm>
            <a:off x="7155666" y="4163377"/>
            <a:ext cx="1699758" cy="980100"/>
          </a:xfrm>
          <a:custGeom>
            <a:rect b="b" l="l" r="r" t="t"/>
            <a:pathLst>
              <a:path extrusionOk="0" h="21600" w="21600">
                <a:moveTo>
                  <a:pt x="0" y="21600"/>
                </a:moveTo>
                <a:lnTo>
                  <a:pt x="6101" y="21600"/>
                </a:lnTo>
                <a:lnTo>
                  <a:pt x="21600" y="0"/>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86" name="Google Shape;186;p16"/>
          <p:cNvSpPr/>
          <p:nvPr/>
        </p:nvSpPr>
        <p:spPr>
          <a:xfrm>
            <a:off x="7635726" y="4243388"/>
            <a:ext cx="1508274" cy="900126"/>
          </a:xfrm>
          <a:custGeom>
            <a:rect b="b" l="l" r="r" t="t"/>
            <a:pathLst>
              <a:path extrusionOk="0" h="21600" w="21600">
                <a:moveTo>
                  <a:pt x="21600" y="21600"/>
                </a:moveTo>
                <a:lnTo>
                  <a:pt x="0" y="21600"/>
                </a:lnTo>
                <a:lnTo>
                  <a:pt x="21600" y="0"/>
                </a:lnTo>
                <a:close/>
              </a:path>
            </a:pathLst>
          </a:custGeom>
          <a:gradFill>
            <a:gsLst>
              <a:gs pos="0">
                <a:schemeClr val="accent2"/>
              </a:gs>
              <a:gs pos="100000">
                <a:schemeClr val="accent1"/>
              </a:gs>
            </a:gsLst>
            <a:lin ang="0" scaled="0"/>
          </a:gra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87" name="Google Shape;187;p16"/>
          <p:cNvSpPr/>
          <p:nvPr/>
        </p:nvSpPr>
        <p:spPr>
          <a:xfrm>
            <a:off x="-2" y="4048124"/>
            <a:ext cx="1107756" cy="783432"/>
          </a:xfrm>
          <a:custGeom>
            <a:rect b="b" l="l" r="r" t="t"/>
            <a:pathLst>
              <a:path extrusionOk="0" h="21600" w="21600">
                <a:moveTo>
                  <a:pt x="0" y="20234"/>
                </a:moveTo>
                <a:lnTo>
                  <a:pt x="0" y="21600"/>
                </a:lnTo>
                <a:lnTo>
                  <a:pt x="21600" y="0"/>
                </a:lnTo>
                <a:close/>
              </a:path>
            </a:pathLst>
          </a:custGeom>
          <a:solidFill>
            <a:schemeClr val="dk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88" name="Google Shape;188;p16"/>
          <p:cNvSpPr/>
          <p:nvPr/>
        </p:nvSpPr>
        <p:spPr>
          <a:xfrm>
            <a:off x="-2" y="4342923"/>
            <a:ext cx="1047276" cy="752490"/>
          </a:xfrm>
          <a:custGeom>
            <a:rect b="b" l="l" r="r" t="t"/>
            <a:pathLst>
              <a:path extrusionOk="0" h="21600" w="21600">
                <a:moveTo>
                  <a:pt x="0" y="19563"/>
                </a:moveTo>
                <a:lnTo>
                  <a:pt x="0" y="21600"/>
                </a:lnTo>
                <a:lnTo>
                  <a:pt x="21600" y="0"/>
                </a:lnTo>
                <a:close/>
              </a:path>
            </a:pathLst>
          </a:custGeom>
          <a:solidFill>
            <a:schemeClr val="dk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89" name="Google Shape;189;p16"/>
          <p:cNvSpPr/>
          <p:nvPr/>
        </p:nvSpPr>
        <p:spPr>
          <a:xfrm>
            <a:off x="-1" y="3853337"/>
            <a:ext cx="1089180" cy="791532"/>
          </a:xfrm>
          <a:custGeom>
            <a:rect b="b" l="l" r="r" t="t"/>
            <a:pathLst>
              <a:path extrusionOk="0" h="21600" w="21600">
                <a:moveTo>
                  <a:pt x="0" y="19131"/>
                </a:moveTo>
                <a:lnTo>
                  <a:pt x="0" y="21600"/>
                </a:lnTo>
                <a:lnTo>
                  <a:pt x="21600" y="0"/>
                </a:lnTo>
                <a:close/>
              </a:path>
            </a:pathLst>
          </a:custGeom>
          <a:solidFill>
            <a:schemeClr val="dk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90" name="Google Shape;190;p16"/>
          <p:cNvSpPr/>
          <p:nvPr/>
        </p:nvSpPr>
        <p:spPr>
          <a:xfrm>
            <a:off x="475" y="3951921"/>
            <a:ext cx="816318" cy="585306"/>
          </a:xfrm>
          <a:custGeom>
            <a:rect b="b" l="l" r="r" t="t"/>
            <a:pathLst>
              <a:path extrusionOk="0" h="21600" w="21600">
                <a:moveTo>
                  <a:pt x="21600" y="0"/>
                </a:moveTo>
                <a:lnTo>
                  <a:pt x="0" y="18911"/>
                </a:lnTo>
                <a:lnTo>
                  <a:pt x="0" y="21600"/>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91" name="Google Shape;191;p16"/>
          <p:cNvSpPr/>
          <p:nvPr/>
        </p:nvSpPr>
        <p:spPr>
          <a:xfrm>
            <a:off x="-1" y="4626292"/>
            <a:ext cx="333828" cy="250992"/>
          </a:xfrm>
          <a:custGeom>
            <a:rect b="b" l="l" r="r" t="t"/>
            <a:pathLst>
              <a:path extrusionOk="0" h="21600" w="21600">
                <a:moveTo>
                  <a:pt x="0" y="17829"/>
                </a:moveTo>
                <a:lnTo>
                  <a:pt x="0" y="21600"/>
                </a:lnTo>
                <a:lnTo>
                  <a:pt x="21600" y="0"/>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92" name="Google Shape;192;p16"/>
          <p:cNvSpPr/>
          <p:nvPr/>
        </p:nvSpPr>
        <p:spPr>
          <a:xfrm>
            <a:off x="188593" y="4570094"/>
            <a:ext cx="868698" cy="573426"/>
          </a:xfrm>
          <a:custGeom>
            <a:rect b="b" l="l" r="r" t="t"/>
            <a:pathLst>
              <a:path extrusionOk="0" h="21600" w="21600">
                <a:moveTo>
                  <a:pt x="0" y="21600"/>
                </a:moveTo>
                <a:lnTo>
                  <a:pt x="995" y="21600"/>
                </a:lnTo>
                <a:lnTo>
                  <a:pt x="21600" y="0"/>
                </a:lnTo>
                <a:close/>
              </a:path>
            </a:pathLst>
          </a:custGeom>
          <a:solidFill>
            <a:schemeClr val="dk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93" name="Google Shape;193;p16"/>
          <p:cNvSpPr/>
          <p:nvPr/>
        </p:nvSpPr>
        <p:spPr>
          <a:xfrm>
            <a:off x="293845" y="4740592"/>
            <a:ext cx="611010" cy="402894"/>
          </a:xfrm>
          <a:custGeom>
            <a:rect b="b" l="l" r="r" t="t"/>
            <a:pathLst>
              <a:path extrusionOk="0" h="21600" w="21600">
                <a:moveTo>
                  <a:pt x="21600" y="0"/>
                </a:moveTo>
                <a:lnTo>
                  <a:pt x="0" y="21600"/>
                </a:lnTo>
                <a:lnTo>
                  <a:pt x="1532" y="21600"/>
                </a:lnTo>
                <a:close/>
              </a:path>
            </a:pathLst>
          </a:custGeom>
          <a:solidFill>
            <a:schemeClr val="dk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94" name="Google Shape;194;p16"/>
          <p:cNvSpPr/>
          <p:nvPr/>
        </p:nvSpPr>
        <p:spPr>
          <a:xfrm>
            <a:off x="43813" y="4886800"/>
            <a:ext cx="445284" cy="256716"/>
          </a:xfrm>
          <a:custGeom>
            <a:rect b="b" l="l" r="r" t="t"/>
            <a:pathLst>
              <a:path extrusionOk="0" h="21600" w="21600">
                <a:moveTo>
                  <a:pt x="0" y="21600"/>
                </a:moveTo>
                <a:lnTo>
                  <a:pt x="6099" y="21600"/>
                </a:lnTo>
                <a:lnTo>
                  <a:pt x="21600" y="0"/>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95" name="Google Shape;195;p16"/>
          <p:cNvSpPr/>
          <p:nvPr/>
        </p:nvSpPr>
        <p:spPr>
          <a:xfrm>
            <a:off x="-2" y="3945254"/>
            <a:ext cx="1460160" cy="1026810"/>
          </a:xfrm>
          <a:custGeom>
            <a:rect b="b" l="l" r="r" t="t"/>
            <a:pathLst>
              <a:path extrusionOk="0" h="21600" w="21600">
                <a:moveTo>
                  <a:pt x="0" y="20458"/>
                </a:moveTo>
                <a:lnTo>
                  <a:pt x="0" y="21600"/>
                </a:lnTo>
                <a:lnTo>
                  <a:pt x="21600" y="0"/>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96" name="Google Shape;196;p16"/>
          <p:cNvSpPr/>
          <p:nvPr/>
        </p:nvSpPr>
        <p:spPr>
          <a:xfrm>
            <a:off x="8547257" y="-2"/>
            <a:ext cx="561492" cy="355266"/>
          </a:xfrm>
          <a:custGeom>
            <a:rect b="b" l="l" r="r" t="t"/>
            <a:pathLst>
              <a:path extrusionOk="0" h="21600" w="21600">
                <a:moveTo>
                  <a:pt x="0" y="21600"/>
                </a:moveTo>
                <a:lnTo>
                  <a:pt x="21600" y="0"/>
                </a:lnTo>
                <a:lnTo>
                  <a:pt x="19182"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97" name="Google Shape;197;p16"/>
          <p:cNvSpPr/>
          <p:nvPr/>
        </p:nvSpPr>
        <p:spPr>
          <a:xfrm>
            <a:off x="7209472" y="-2"/>
            <a:ext cx="1714014" cy="1120608"/>
          </a:xfrm>
          <a:custGeom>
            <a:rect b="b" l="l" r="r" t="t"/>
            <a:pathLst>
              <a:path extrusionOk="0" h="21600" w="21600">
                <a:moveTo>
                  <a:pt x="0" y="21600"/>
                </a:moveTo>
                <a:lnTo>
                  <a:pt x="21600" y="0"/>
                </a:lnTo>
                <a:lnTo>
                  <a:pt x="20448"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98" name="Google Shape;198;p16"/>
          <p:cNvSpPr/>
          <p:nvPr/>
        </p:nvSpPr>
        <p:spPr>
          <a:xfrm>
            <a:off x="7199947" y="-1"/>
            <a:ext cx="782460" cy="454842"/>
          </a:xfrm>
          <a:custGeom>
            <a:rect b="b" l="l" r="r" t="t"/>
            <a:pathLst>
              <a:path extrusionOk="0" h="21600" w="21600">
                <a:moveTo>
                  <a:pt x="16262" y="0"/>
                </a:moveTo>
                <a:lnTo>
                  <a:pt x="0" y="21600"/>
                </a:lnTo>
                <a:lnTo>
                  <a:pt x="21600" y="0"/>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199" name="Google Shape;199;p16"/>
          <p:cNvSpPr/>
          <p:nvPr/>
        </p:nvSpPr>
        <p:spPr>
          <a:xfrm>
            <a:off x="8238172" y="65244"/>
            <a:ext cx="905850" cy="637686"/>
          </a:xfrm>
          <a:custGeom>
            <a:rect b="b" l="l" r="r" t="t"/>
            <a:pathLst>
              <a:path extrusionOk="0" h="21600" w="21600">
                <a:moveTo>
                  <a:pt x="21600" y="1920"/>
                </a:moveTo>
                <a:lnTo>
                  <a:pt x="21600" y="0"/>
                </a:lnTo>
                <a:lnTo>
                  <a:pt x="0" y="21600"/>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00" name="Google Shape;200;p16"/>
          <p:cNvSpPr/>
          <p:nvPr/>
        </p:nvSpPr>
        <p:spPr>
          <a:xfrm>
            <a:off x="7732870" y="-1"/>
            <a:ext cx="1080594" cy="681048"/>
          </a:xfrm>
          <a:custGeom>
            <a:rect b="b" l="l" r="r" t="t"/>
            <a:pathLst>
              <a:path extrusionOk="0" h="21600" w="21600">
                <a:moveTo>
                  <a:pt x="21600" y="0"/>
                </a:moveTo>
                <a:lnTo>
                  <a:pt x="19030" y="0"/>
                </a:lnTo>
                <a:lnTo>
                  <a:pt x="0" y="21600"/>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01" name="Google Shape;201;p16"/>
          <p:cNvSpPr/>
          <p:nvPr/>
        </p:nvSpPr>
        <p:spPr>
          <a:xfrm>
            <a:off x="8116251" y="234313"/>
            <a:ext cx="1027728" cy="731538"/>
          </a:xfrm>
          <a:custGeom>
            <a:rect b="b" l="l" r="r" t="t"/>
            <a:pathLst>
              <a:path extrusionOk="0" h="21600" w="21600">
                <a:moveTo>
                  <a:pt x="0" y="21600"/>
                </a:moveTo>
                <a:lnTo>
                  <a:pt x="21600" y="2377"/>
                </a:lnTo>
                <a:lnTo>
                  <a:pt x="21600"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02" name="Google Shape;202;p16"/>
          <p:cNvSpPr/>
          <p:nvPr/>
        </p:nvSpPr>
        <p:spPr>
          <a:xfrm>
            <a:off x="8783001" y="741520"/>
            <a:ext cx="360990" cy="251478"/>
          </a:xfrm>
          <a:custGeom>
            <a:rect b="b" l="l" r="r" t="t"/>
            <a:pathLst>
              <a:path extrusionOk="0" h="21600" w="21600">
                <a:moveTo>
                  <a:pt x="21600" y="1514"/>
                </a:moveTo>
                <a:lnTo>
                  <a:pt x="21600" y="0"/>
                </a:lnTo>
                <a:lnTo>
                  <a:pt x="0" y="21600"/>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03" name="Google Shape;203;p16"/>
          <p:cNvSpPr/>
          <p:nvPr/>
        </p:nvSpPr>
        <p:spPr>
          <a:xfrm>
            <a:off x="7926228" y="-1"/>
            <a:ext cx="173826" cy="112860"/>
          </a:xfrm>
          <a:custGeom>
            <a:rect b="b" l="l" r="r" t="t"/>
            <a:pathLst>
              <a:path extrusionOk="0" h="21600" w="21600">
                <a:moveTo>
                  <a:pt x="0" y="21600"/>
                </a:moveTo>
                <a:lnTo>
                  <a:pt x="21600" y="0"/>
                </a:lnTo>
                <a:lnTo>
                  <a:pt x="20061"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04" name="Google Shape;204;p16"/>
          <p:cNvSpPr/>
          <p:nvPr/>
        </p:nvSpPr>
        <p:spPr>
          <a:xfrm>
            <a:off x="7222331" y="-2"/>
            <a:ext cx="1309662" cy="849150"/>
          </a:xfrm>
          <a:custGeom>
            <a:rect b="b" l="l" r="r" t="t"/>
            <a:pathLst>
              <a:path extrusionOk="0" h="21600" w="21600">
                <a:moveTo>
                  <a:pt x="0" y="21600"/>
                </a:moveTo>
                <a:lnTo>
                  <a:pt x="21600" y="0"/>
                </a:lnTo>
                <a:lnTo>
                  <a:pt x="20092"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05" name="Google Shape;205;p16"/>
          <p:cNvSpPr/>
          <p:nvPr/>
        </p:nvSpPr>
        <p:spPr>
          <a:xfrm>
            <a:off x="7729537" y="-2"/>
            <a:ext cx="507222" cy="328158"/>
          </a:xfrm>
          <a:custGeom>
            <a:rect b="b" l="l" r="r" t="t"/>
            <a:pathLst>
              <a:path extrusionOk="0" h="21600" w="21600">
                <a:moveTo>
                  <a:pt x="0" y="21600"/>
                </a:moveTo>
                <a:lnTo>
                  <a:pt x="21600" y="0"/>
                </a:lnTo>
                <a:lnTo>
                  <a:pt x="20586" y="0"/>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grpSp>
        <p:nvGrpSpPr>
          <p:cNvPr id="206" name="Google Shape;206;p16"/>
          <p:cNvGrpSpPr/>
          <p:nvPr/>
        </p:nvGrpSpPr>
        <p:grpSpPr>
          <a:xfrm>
            <a:off x="6677976" y="4591049"/>
            <a:ext cx="872008" cy="585306"/>
            <a:chOff x="6677976" y="4591049"/>
            <a:chExt cx="872008" cy="585306"/>
          </a:xfrm>
        </p:grpSpPr>
        <p:sp>
          <p:nvSpPr>
            <p:cNvPr id="207" name="Google Shape;207;p16"/>
            <p:cNvSpPr/>
            <p:nvPr/>
          </p:nvSpPr>
          <p:spPr>
            <a:xfrm>
              <a:off x="6780370" y="5103494"/>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08" name="Google Shape;208;p16"/>
            <p:cNvSpPr/>
            <p:nvPr/>
          </p:nvSpPr>
          <p:spPr>
            <a:xfrm>
              <a:off x="6746556" y="5048725"/>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09" name="Google Shape;209;p16"/>
            <p:cNvSpPr/>
            <p:nvPr/>
          </p:nvSpPr>
          <p:spPr>
            <a:xfrm>
              <a:off x="6712267" y="4994433"/>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10" name="Google Shape;210;p16"/>
            <p:cNvSpPr/>
            <p:nvPr/>
          </p:nvSpPr>
          <p:spPr>
            <a:xfrm>
              <a:off x="6677976" y="4939664"/>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11" name="Google Shape;211;p16"/>
            <p:cNvSpPr/>
            <p:nvPr/>
          </p:nvSpPr>
          <p:spPr>
            <a:xfrm>
              <a:off x="6865143" y="5125879"/>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12" name="Google Shape;212;p16"/>
            <p:cNvSpPr/>
            <p:nvPr/>
          </p:nvSpPr>
          <p:spPr>
            <a:xfrm>
              <a:off x="6831329" y="5071586"/>
              <a:ext cx="41904" cy="36666"/>
            </a:xfrm>
            <a:custGeom>
              <a:rect b="b" l="l" r="r" t="t"/>
              <a:pathLst>
                <a:path extrusionOk="0" h="21600" w="21600">
                  <a:moveTo>
                    <a:pt x="10309"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13" name="Google Shape;213;p16"/>
            <p:cNvSpPr/>
            <p:nvPr/>
          </p:nvSpPr>
          <p:spPr>
            <a:xfrm>
              <a:off x="6797038" y="5017294"/>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14" name="Google Shape;214;p16"/>
            <p:cNvSpPr/>
            <p:nvPr/>
          </p:nvSpPr>
          <p:spPr>
            <a:xfrm>
              <a:off x="6762749" y="4962525"/>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15" name="Google Shape;215;p16"/>
            <p:cNvSpPr/>
            <p:nvPr/>
          </p:nvSpPr>
          <p:spPr>
            <a:xfrm>
              <a:off x="6728935" y="4908232"/>
              <a:ext cx="41904" cy="36666"/>
            </a:xfrm>
            <a:custGeom>
              <a:rect b="b" l="l" r="r" t="t"/>
              <a:pathLst>
                <a:path extrusionOk="0" h="21600" w="21600">
                  <a:moveTo>
                    <a:pt x="10309"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16" name="Google Shape;216;p16"/>
            <p:cNvSpPr/>
            <p:nvPr/>
          </p:nvSpPr>
          <p:spPr>
            <a:xfrm>
              <a:off x="6916101" y="5094445"/>
              <a:ext cx="41904" cy="36666"/>
            </a:xfrm>
            <a:custGeom>
              <a:rect b="b" l="l" r="r" t="t"/>
              <a:pathLst>
                <a:path extrusionOk="0" h="21600" w="21600">
                  <a:moveTo>
                    <a:pt x="10309"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17" name="Google Shape;217;p16"/>
            <p:cNvSpPr/>
            <p:nvPr/>
          </p:nvSpPr>
          <p:spPr>
            <a:xfrm>
              <a:off x="6881812" y="5039677"/>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18" name="Google Shape;218;p16"/>
            <p:cNvSpPr/>
            <p:nvPr/>
          </p:nvSpPr>
          <p:spPr>
            <a:xfrm>
              <a:off x="6847522" y="4985385"/>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19" name="Google Shape;219;p16"/>
            <p:cNvSpPr/>
            <p:nvPr/>
          </p:nvSpPr>
          <p:spPr>
            <a:xfrm>
              <a:off x="6813231" y="4931092"/>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20" name="Google Shape;220;p16"/>
            <p:cNvSpPr/>
            <p:nvPr/>
          </p:nvSpPr>
          <p:spPr>
            <a:xfrm>
              <a:off x="6779418" y="4876324"/>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21" name="Google Shape;221;p16"/>
            <p:cNvSpPr/>
            <p:nvPr/>
          </p:nvSpPr>
          <p:spPr>
            <a:xfrm>
              <a:off x="7000874" y="5117306"/>
              <a:ext cx="41904" cy="36666"/>
            </a:xfrm>
            <a:custGeom>
              <a:rect b="b" l="l" r="r" t="t"/>
              <a:pathLst>
                <a:path extrusionOk="0" h="21600" w="21600">
                  <a:moveTo>
                    <a:pt x="10309"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22" name="Google Shape;222;p16"/>
            <p:cNvSpPr/>
            <p:nvPr/>
          </p:nvSpPr>
          <p:spPr>
            <a:xfrm>
              <a:off x="6966584" y="5062538"/>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23" name="Google Shape;223;p16"/>
            <p:cNvSpPr/>
            <p:nvPr/>
          </p:nvSpPr>
          <p:spPr>
            <a:xfrm>
              <a:off x="6932293" y="5008244"/>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24" name="Google Shape;224;p16"/>
            <p:cNvSpPr/>
            <p:nvPr/>
          </p:nvSpPr>
          <p:spPr>
            <a:xfrm>
              <a:off x="6898004" y="4953475"/>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25" name="Google Shape;225;p16"/>
            <p:cNvSpPr/>
            <p:nvPr/>
          </p:nvSpPr>
          <p:spPr>
            <a:xfrm>
              <a:off x="6864190" y="4899183"/>
              <a:ext cx="41904" cy="36666"/>
            </a:xfrm>
            <a:custGeom>
              <a:rect b="b" l="l" r="r" t="t"/>
              <a:pathLst>
                <a:path extrusionOk="0" h="21600" w="21600">
                  <a:moveTo>
                    <a:pt x="10309"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26" name="Google Shape;226;p16"/>
            <p:cNvSpPr/>
            <p:nvPr/>
          </p:nvSpPr>
          <p:spPr>
            <a:xfrm>
              <a:off x="6829900" y="4844891"/>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27" name="Google Shape;227;p16"/>
            <p:cNvSpPr/>
            <p:nvPr/>
          </p:nvSpPr>
          <p:spPr>
            <a:xfrm>
              <a:off x="7085647" y="5139689"/>
              <a:ext cx="41904" cy="36666"/>
            </a:xfrm>
            <a:custGeom>
              <a:rect b="b" l="l" r="r" t="t"/>
              <a:pathLst>
                <a:path extrusionOk="0" h="21600" w="21600">
                  <a:moveTo>
                    <a:pt x="10309"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28" name="Google Shape;228;p16"/>
            <p:cNvSpPr/>
            <p:nvPr/>
          </p:nvSpPr>
          <p:spPr>
            <a:xfrm>
              <a:off x="7051356" y="5085397"/>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29" name="Google Shape;229;p16"/>
            <p:cNvSpPr/>
            <p:nvPr/>
          </p:nvSpPr>
          <p:spPr>
            <a:xfrm>
              <a:off x="7017067" y="5031105"/>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30" name="Google Shape;230;p16"/>
            <p:cNvSpPr/>
            <p:nvPr/>
          </p:nvSpPr>
          <p:spPr>
            <a:xfrm>
              <a:off x="6982776" y="4976336"/>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31" name="Google Shape;231;p16"/>
            <p:cNvSpPr/>
            <p:nvPr/>
          </p:nvSpPr>
          <p:spPr>
            <a:xfrm>
              <a:off x="6948962" y="4922044"/>
              <a:ext cx="41904" cy="36666"/>
            </a:xfrm>
            <a:custGeom>
              <a:rect b="b" l="l" r="r" t="t"/>
              <a:pathLst>
                <a:path extrusionOk="0" h="21600" w="21600">
                  <a:moveTo>
                    <a:pt x="10309"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32" name="Google Shape;232;p16"/>
            <p:cNvSpPr/>
            <p:nvPr/>
          </p:nvSpPr>
          <p:spPr>
            <a:xfrm>
              <a:off x="6914673" y="4867275"/>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33" name="Google Shape;233;p16"/>
            <p:cNvSpPr/>
            <p:nvPr/>
          </p:nvSpPr>
          <p:spPr>
            <a:xfrm>
              <a:off x="6880382" y="4812982"/>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34" name="Google Shape;234;p16"/>
            <p:cNvSpPr/>
            <p:nvPr/>
          </p:nvSpPr>
          <p:spPr>
            <a:xfrm>
              <a:off x="7136129" y="5108257"/>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35" name="Google Shape;235;p16"/>
            <p:cNvSpPr/>
            <p:nvPr/>
          </p:nvSpPr>
          <p:spPr>
            <a:xfrm>
              <a:off x="7101838" y="5053488"/>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36" name="Google Shape;236;p16"/>
            <p:cNvSpPr/>
            <p:nvPr/>
          </p:nvSpPr>
          <p:spPr>
            <a:xfrm>
              <a:off x="7067549" y="4999195"/>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37" name="Google Shape;237;p16"/>
            <p:cNvSpPr/>
            <p:nvPr/>
          </p:nvSpPr>
          <p:spPr>
            <a:xfrm>
              <a:off x="7033735" y="4944904"/>
              <a:ext cx="41904" cy="36666"/>
            </a:xfrm>
            <a:custGeom>
              <a:rect b="b" l="l" r="r" t="t"/>
              <a:pathLst>
                <a:path extrusionOk="0" h="21600" w="21600">
                  <a:moveTo>
                    <a:pt x="10309"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38" name="Google Shape;238;p16"/>
            <p:cNvSpPr/>
            <p:nvPr/>
          </p:nvSpPr>
          <p:spPr>
            <a:xfrm>
              <a:off x="6999445" y="4890135"/>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39" name="Google Shape;239;p16"/>
            <p:cNvSpPr/>
            <p:nvPr/>
          </p:nvSpPr>
          <p:spPr>
            <a:xfrm>
              <a:off x="6965155" y="4835842"/>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40" name="Google Shape;240;p16"/>
            <p:cNvSpPr/>
            <p:nvPr/>
          </p:nvSpPr>
          <p:spPr>
            <a:xfrm>
              <a:off x="6930865" y="4781074"/>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41" name="Google Shape;241;p16"/>
            <p:cNvSpPr/>
            <p:nvPr/>
          </p:nvSpPr>
          <p:spPr>
            <a:xfrm>
              <a:off x="7220901" y="5130641"/>
              <a:ext cx="41904" cy="37152"/>
            </a:xfrm>
            <a:custGeom>
              <a:rect b="b" l="l" r="r" t="t"/>
              <a:pathLst>
                <a:path extrusionOk="0" h="21600" w="21600">
                  <a:moveTo>
                    <a:pt x="10309" y="0"/>
                  </a:moveTo>
                  <a:lnTo>
                    <a:pt x="0" y="21600"/>
                  </a:lnTo>
                  <a:lnTo>
                    <a:pt x="21600" y="20215"/>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42" name="Google Shape;242;p16"/>
            <p:cNvSpPr/>
            <p:nvPr/>
          </p:nvSpPr>
          <p:spPr>
            <a:xfrm>
              <a:off x="7186612" y="5076349"/>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43" name="Google Shape;243;p16"/>
            <p:cNvSpPr/>
            <p:nvPr/>
          </p:nvSpPr>
          <p:spPr>
            <a:xfrm>
              <a:off x="7152322" y="5022056"/>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44" name="Google Shape;244;p16"/>
            <p:cNvSpPr/>
            <p:nvPr/>
          </p:nvSpPr>
          <p:spPr>
            <a:xfrm>
              <a:off x="7118507" y="4967288"/>
              <a:ext cx="41904" cy="36666"/>
            </a:xfrm>
            <a:custGeom>
              <a:rect b="b" l="l" r="r" t="t"/>
              <a:pathLst>
                <a:path extrusionOk="0" h="21600" w="21600">
                  <a:moveTo>
                    <a:pt x="10309"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45" name="Google Shape;245;p16"/>
            <p:cNvSpPr/>
            <p:nvPr/>
          </p:nvSpPr>
          <p:spPr>
            <a:xfrm>
              <a:off x="7084218" y="4912994"/>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46" name="Google Shape;246;p16"/>
            <p:cNvSpPr/>
            <p:nvPr/>
          </p:nvSpPr>
          <p:spPr>
            <a:xfrm>
              <a:off x="7049928" y="4858702"/>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47" name="Google Shape;247;p16"/>
            <p:cNvSpPr/>
            <p:nvPr/>
          </p:nvSpPr>
          <p:spPr>
            <a:xfrm>
              <a:off x="7015637" y="4803934"/>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48" name="Google Shape;248;p16"/>
            <p:cNvSpPr/>
            <p:nvPr/>
          </p:nvSpPr>
          <p:spPr>
            <a:xfrm>
              <a:off x="6981824" y="4749641"/>
              <a:ext cx="41904" cy="36666"/>
            </a:xfrm>
            <a:custGeom>
              <a:rect b="b" l="l" r="r" t="t"/>
              <a:pathLst>
                <a:path extrusionOk="0" h="21600" w="21600">
                  <a:moveTo>
                    <a:pt x="10309"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49" name="Google Shape;249;p16"/>
            <p:cNvSpPr/>
            <p:nvPr/>
          </p:nvSpPr>
          <p:spPr>
            <a:xfrm>
              <a:off x="7271384" y="5099208"/>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50" name="Google Shape;250;p16"/>
            <p:cNvSpPr/>
            <p:nvPr/>
          </p:nvSpPr>
          <p:spPr>
            <a:xfrm>
              <a:off x="7237093" y="5044916"/>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51" name="Google Shape;251;p16"/>
            <p:cNvSpPr/>
            <p:nvPr/>
          </p:nvSpPr>
          <p:spPr>
            <a:xfrm>
              <a:off x="7202804" y="4990147"/>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52" name="Google Shape;252;p16"/>
            <p:cNvSpPr/>
            <p:nvPr/>
          </p:nvSpPr>
          <p:spPr>
            <a:xfrm>
              <a:off x="7168990" y="4935855"/>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53" name="Google Shape;253;p16"/>
            <p:cNvSpPr/>
            <p:nvPr/>
          </p:nvSpPr>
          <p:spPr>
            <a:xfrm>
              <a:off x="7134700" y="4881086"/>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54" name="Google Shape;254;p16"/>
            <p:cNvSpPr/>
            <p:nvPr/>
          </p:nvSpPr>
          <p:spPr>
            <a:xfrm>
              <a:off x="7100410" y="4826794"/>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55" name="Google Shape;255;p16"/>
            <p:cNvSpPr/>
            <p:nvPr/>
          </p:nvSpPr>
          <p:spPr>
            <a:xfrm>
              <a:off x="7066597" y="4772501"/>
              <a:ext cx="41904" cy="36666"/>
            </a:xfrm>
            <a:custGeom>
              <a:rect b="b" l="l" r="r" t="t"/>
              <a:pathLst>
                <a:path extrusionOk="0" h="21600" w="21600">
                  <a:moveTo>
                    <a:pt x="10309"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56" name="Google Shape;256;p16"/>
            <p:cNvSpPr/>
            <p:nvPr/>
          </p:nvSpPr>
          <p:spPr>
            <a:xfrm>
              <a:off x="7032306" y="4717732"/>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57" name="Google Shape;257;p16"/>
            <p:cNvSpPr/>
            <p:nvPr/>
          </p:nvSpPr>
          <p:spPr>
            <a:xfrm>
              <a:off x="7356156" y="5122069"/>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58" name="Google Shape;258;p16"/>
            <p:cNvSpPr/>
            <p:nvPr/>
          </p:nvSpPr>
          <p:spPr>
            <a:xfrm>
              <a:off x="7321867" y="5067300"/>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59" name="Google Shape;259;p16"/>
            <p:cNvSpPr/>
            <p:nvPr/>
          </p:nvSpPr>
          <p:spPr>
            <a:xfrm>
              <a:off x="7287576" y="5013007"/>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60" name="Google Shape;260;p16"/>
            <p:cNvSpPr/>
            <p:nvPr/>
          </p:nvSpPr>
          <p:spPr>
            <a:xfrm>
              <a:off x="7253762" y="4958714"/>
              <a:ext cx="41904" cy="36666"/>
            </a:xfrm>
            <a:custGeom>
              <a:rect b="b" l="l" r="r" t="t"/>
              <a:pathLst>
                <a:path extrusionOk="0" h="21600" w="21600">
                  <a:moveTo>
                    <a:pt x="10309"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61" name="Google Shape;261;p16"/>
            <p:cNvSpPr/>
            <p:nvPr/>
          </p:nvSpPr>
          <p:spPr>
            <a:xfrm>
              <a:off x="7219473" y="4903945"/>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62" name="Google Shape;262;p16"/>
            <p:cNvSpPr/>
            <p:nvPr/>
          </p:nvSpPr>
          <p:spPr>
            <a:xfrm>
              <a:off x="7185182" y="4849653"/>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63" name="Google Shape;263;p16"/>
            <p:cNvSpPr/>
            <p:nvPr/>
          </p:nvSpPr>
          <p:spPr>
            <a:xfrm>
              <a:off x="7151368" y="4794884"/>
              <a:ext cx="41904" cy="36666"/>
            </a:xfrm>
            <a:custGeom>
              <a:rect b="b" l="l" r="r" t="t"/>
              <a:pathLst>
                <a:path extrusionOk="0" h="21600" w="21600">
                  <a:moveTo>
                    <a:pt x="10309"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64" name="Google Shape;264;p16"/>
            <p:cNvSpPr/>
            <p:nvPr/>
          </p:nvSpPr>
          <p:spPr>
            <a:xfrm>
              <a:off x="7117079" y="4740593"/>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65" name="Google Shape;265;p16"/>
            <p:cNvSpPr/>
            <p:nvPr/>
          </p:nvSpPr>
          <p:spPr>
            <a:xfrm>
              <a:off x="7082788" y="4686299"/>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66" name="Google Shape;266;p16"/>
            <p:cNvSpPr/>
            <p:nvPr/>
          </p:nvSpPr>
          <p:spPr>
            <a:xfrm>
              <a:off x="7406638" y="5090160"/>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67" name="Google Shape;267;p16"/>
            <p:cNvSpPr/>
            <p:nvPr/>
          </p:nvSpPr>
          <p:spPr>
            <a:xfrm>
              <a:off x="7372349" y="5035867"/>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68" name="Google Shape;268;p16"/>
            <p:cNvSpPr/>
            <p:nvPr/>
          </p:nvSpPr>
          <p:spPr>
            <a:xfrm>
              <a:off x="7338535" y="4981099"/>
              <a:ext cx="41904" cy="36666"/>
            </a:xfrm>
            <a:custGeom>
              <a:rect b="b" l="l" r="r" t="t"/>
              <a:pathLst>
                <a:path extrusionOk="0" h="21600" w="21600">
                  <a:moveTo>
                    <a:pt x="10309"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69" name="Google Shape;269;p16"/>
            <p:cNvSpPr/>
            <p:nvPr/>
          </p:nvSpPr>
          <p:spPr>
            <a:xfrm>
              <a:off x="7304245" y="4926806"/>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70" name="Google Shape;270;p16"/>
            <p:cNvSpPr/>
            <p:nvPr/>
          </p:nvSpPr>
          <p:spPr>
            <a:xfrm>
              <a:off x="7269955" y="4872513"/>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71" name="Google Shape;271;p16"/>
            <p:cNvSpPr/>
            <p:nvPr/>
          </p:nvSpPr>
          <p:spPr>
            <a:xfrm>
              <a:off x="7235665" y="4817744"/>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72" name="Google Shape;272;p16"/>
            <p:cNvSpPr/>
            <p:nvPr/>
          </p:nvSpPr>
          <p:spPr>
            <a:xfrm>
              <a:off x="7201851" y="4763452"/>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73" name="Google Shape;273;p16"/>
            <p:cNvSpPr/>
            <p:nvPr/>
          </p:nvSpPr>
          <p:spPr>
            <a:xfrm>
              <a:off x="7167562" y="4708683"/>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74" name="Google Shape;274;p16"/>
            <p:cNvSpPr/>
            <p:nvPr/>
          </p:nvSpPr>
          <p:spPr>
            <a:xfrm>
              <a:off x="7133272" y="4654390"/>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75" name="Google Shape;275;p16"/>
            <p:cNvSpPr/>
            <p:nvPr/>
          </p:nvSpPr>
          <p:spPr>
            <a:xfrm>
              <a:off x="7457122" y="5058250"/>
              <a:ext cx="41904" cy="37152"/>
            </a:xfrm>
            <a:custGeom>
              <a:rect b="b" l="l" r="r" t="t"/>
              <a:pathLst>
                <a:path extrusionOk="0" h="21600" w="21600">
                  <a:moveTo>
                    <a:pt x="10555" y="0"/>
                  </a:moveTo>
                  <a:lnTo>
                    <a:pt x="0" y="21600"/>
                  </a:lnTo>
                  <a:lnTo>
                    <a:pt x="21600" y="20215"/>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76" name="Google Shape;276;p16"/>
            <p:cNvSpPr/>
            <p:nvPr/>
          </p:nvSpPr>
          <p:spPr>
            <a:xfrm>
              <a:off x="7423307" y="5003958"/>
              <a:ext cx="41904" cy="36666"/>
            </a:xfrm>
            <a:custGeom>
              <a:rect b="b" l="l" r="r" t="t"/>
              <a:pathLst>
                <a:path extrusionOk="0" h="21600" w="21600">
                  <a:moveTo>
                    <a:pt x="10309"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77" name="Google Shape;277;p16"/>
            <p:cNvSpPr/>
            <p:nvPr/>
          </p:nvSpPr>
          <p:spPr>
            <a:xfrm>
              <a:off x="7389018" y="4949666"/>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78" name="Google Shape;278;p16"/>
            <p:cNvSpPr/>
            <p:nvPr/>
          </p:nvSpPr>
          <p:spPr>
            <a:xfrm>
              <a:off x="7354728" y="4894898"/>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79" name="Google Shape;279;p16"/>
            <p:cNvSpPr/>
            <p:nvPr/>
          </p:nvSpPr>
          <p:spPr>
            <a:xfrm>
              <a:off x="7320437" y="4840605"/>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80" name="Google Shape;280;p16"/>
            <p:cNvSpPr/>
            <p:nvPr/>
          </p:nvSpPr>
          <p:spPr>
            <a:xfrm>
              <a:off x="7286624" y="4786313"/>
              <a:ext cx="41904" cy="36666"/>
            </a:xfrm>
            <a:custGeom>
              <a:rect b="b" l="l" r="r" t="t"/>
              <a:pathLst>
                <a:path extrusionOk="0" h="21600" w="21600">
                  <a:moveTo>
                    <a:pt x="10309"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81" name="Google Shape;281;p16"/>
            <p:cNvSpPr/>
            <p:nvPr/>
          </p:nvSpPr>
          <p:spPr>
            <a:xfrm>
              <a:off x="7252334" y="4731544"/>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82" name="Google Shape;282;p16"/>
            <p:cNvSpPr/>
            <p:nvPr/>
          </p:nvSpPr>
          <p:spPr>
            <a:xfrm>
              <a:off x="7218043" y="4677250"/>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83" name="Google Shape;283;p16"/>
            <p:cNvSpPr/>
            <p:nvPr/>
          </p:nvSpPr>
          <p:spPr>
            <a:xfrm>
              <a:off x="7184230" y="4622481"/>
              <a:ext cx="41904" cy="36666"/>
            </a:xfrm>
            <a:custGeom>
              <a:rect b="b" l="l" r="r" t="t"/>
              <a:pathLst>
                <a:path extrusionOk="0" h="21600" w="21600">
                  <a:moveTo>
                    <a:pt x="10309" y="0"/>
                  </a:moveTo>
                  <a:lnTo>
                    <a:pt x="0" y="21600"/>
                  </a:lnTo>
                  <a:lnTo>
                    <a:pt x="21600" y="20478"/>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84" name="Google Shape;284;p16"/>
            <p:cNvSpPr/>
            <p:nvPr/>
          </p:nvSpPr>
          <p:spPr>
            <a:xfrm>
              <a:off x="7508080" y="5026819"/>
              <a:ext cx="41904" cy="36666"/>
            </a:xfrm>
            <a:custGeom>
              <a:rect b="b" l="l" r="r" t="t"/>
              <a:pathLst>
                <a:path extrusionOk="0" h="21600" w="21600">
                  <a:moveTo>
                    <a:pt x="10309"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85" name="Google Shape;285;p16"/>
            <p:cNvSpPr/>
            <p:nvPr/>
          </p:nvSpPr>
          <p:spPr>
            <a:xfrm>
              <a:off x="7473791" y="4972525"/>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86" name="Google Shape;286;p16"/>
            <p:cNvSpPr/>
            <p:nvPr/>
          </p:nvSpPr>
          <p:spPr>
            <a:xfrm>
              <a:off x="7439500" y="4917757"/>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87" name="Google Shape;287;p16"/>
            <p:cNvSpPr/>
            <p:nvPr/>
          </p:nvSpPr>
          <p:spPr>
            <a:xfrm>
              <a:off x="7405210" y="4863465"/>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88" name="Google Shape;288;p16"/>
            <p:cNvSpPr/>
            <p:nvPr/>
          </p:nvSpPr>
          <p:spPr>
            <a:xfrm>
              <a:off x="7371397" y="4808696"/>
              <a:ext cx="41904" cy="36666"/>
            </a:xfrm>
            <a:custGeom>
              <a:rect b="b" l="l" r="r" t="t"/>
              <a:pathLst>
                <a:path extrusionOk="0" h="21600" w="21600">
                  <a:moveTo>
                    <a:pt x="10309"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89" name="Google Shape;289;p16"/>
            <p:cNvSpPr/>
            <p:nvPr/>
          </p:nvSpPr>
          <p:spPr>
            <a:xfrm>
              <a:off x="7337106" y="4754403"/>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90" name="Google Shape;290;p16"/>
            <p:cNvSpPr/>
            <p:nvPr/>
          </p:nvSpPr>
          <p:spPr>
            <a:xfrm>
              <a:off x="7302817" y="4700111"/>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91" name="Google Shape;291;p16"/>
            <p:cNvSpPr/>
            <p:nvPr/>
          </p:nvSpPr>
          <p:spPr>
            <a:xfrm>
              <a:off x="7268526" y="4645342"/>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92" name="Google Shape;292;p16"/>
            <p:cNvSpPr/>
            <p:nvPr/>
          </p:nvSpPr>
          <p:spPr>
            <a:xfrm>
              <a:off x="7234712" y="4591049"/>
              <a:ext cx="41904" cy="36666"/>
            </a:xfrm>
            <a:custGeom>
              <a:rect b="b" l="l" r="r" t="t"/>
              <a:pathLst>
                <a:path extrusionOk="0" h="21600" w="21600">
                  <a:moveTo>
                    <a:pt x="10555" y="0"/>
                  </a:moveTo>
                  <a:lnTo>
                    <a:pt x="0" y="21600"/>
                  </a:lnTo>
                  <a:lnTo>
                    <a:pt x="21600" y="20197"/>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grpSp>
      <p:grpSp>
        <p:nvGrpSpPr>
          <p:cNvPr id="293" name="Google Shape;293;p16"/>
          <p:cNvGrpSpPr/>
          <p:nvPr/>
        </p:nvGrpSpPr>
        <p:grpSpPr>
          <a:xfrm>
            <a:off x="-45720" y="1170144"/>
            <a:ext cx="864886" cy="1040119"/>
            <a:chOff x="-45720" y="1170144"/>
            <a:chExt cx="864886" cy="1040119"/>
          </a:xfrm>
        </p:grpSpPr>
        <p:sp>
          <p:nvSpPr>
            <p:cNvPr id="294" name="Google Shape;294;p16"/>
            <p:cNvSpPr/>
            <p:nvPr/>
          </p:nvSpPr>
          <p:spPr>
            <a:xfrm>
              <a:off x="483394" y="1170144"/>
              <a:ext cx="56214" cy="50004"/>
            </a:xfrm>
            <a:custGeom>
              <a:rect b="b" l="l" r="r" t="t"/>
              <a:pathLst>
                <a:path extrusionOk="0" h="21600" w="21600">
                  <a:moveTo>
                    <a:pt x="8420" y="21600"/>
                  </a:moveTo>
                  <a:lnTo>
                    <a:pt x="21600" y="2263"/>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95" name="Google Shape;295;p16"/>
            <p:cNvSpPr/>
            <p:nvPr/>
          </p:nvSpPr>
          <p:spPr>
            <a:xfrm>
              <a:off x="518160" y="1249678"/>
              <a:ext cx="56214" cy="49518"/>
            </a:xfrm>
            <a:custGeom>
              <a:rect b="b" l="l" r="r" t="t"/>
              <a:pathLst>
                <a:path extrusionOk="0" h="21600" w="21600">
                  <a:moveTo>
                    <a:pt x="8603" y="21600"/>
                  </a:moveTo>
                  <a:lnTo>
                    <a:pt x="21600" y="2077"/>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96" name="Google Shape;296;p16"/>
            <p:cNvSpPr/>
            <p:nvPr/>
          </p:nvSpPr>
          <p:spPr>
            <a:xfrm>
              <a:off x="553402" y="1328736"/>
              <a:ext cx="56214" cy="50004"/>
            </a:xfrm>
            <a:custGeom>
              <a:rect b="b" l="l" r="r" t="t"/>
              <a:pathLst>
                <a:path extrusionOk="0" h="21600" w="21600">
                  <a:moveTo>
                    <a:pt x="8420" y="21600"/>
                  </a:moveTo>
                  <a:lnTo>
                    <a:pt x="21600" y="2057"/>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97" name="Google Shape;297;p16"/>
            <p:cNvSpPr/>
            <p:nvPr/>
          </p:nvSpPr>
          <p:spPr>
            <a:xfrm>
              <a:off x="588169" y="1407793"/>
              <a:ext cx="56214" cy="50004"/>
            </a:xfrm>
            <a:custGeom>
              <a:rect b="b" l="l" r="r" t="t"/>
              <a:pathLst>
                <a:path extrusionOk="0" h="21600" w="21600">
                  <a:moveTo>
                    <a:pt x="8420" y="21600"/>
                  </a:moveTo>
                  <a:lnTo>
                    <a:pt x="21600" y="2263"/>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98" name="Google Shape;298;p16"/>
            <p:cNvSpPr/>
            <p:nvPr/>
          </p:nvSpPr>
          <p:spPr>
            <a:xfrm>
              <a:off x="622935" y="1486851"/>
              <a:ext cx="56700" cy="50004"/>
            </a:xfrm>
            <a:custGeom>
              <a:rect b="b" l="l" r="r" t="t"/>
              <a:pathLst>
                <a:path extrusionOk="0" h="21600" w="21600">
                  <a:moveTo>
                    <a:pt x="8531" y="21600"/>
                  </a:moveTo>
                  <a:lnTo>
                    <a:pt x="21600" y="2263"/>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299" name="Google Shape;299;p16"/>
            <p:cNvSpPr/>
            <p:nvPr/>
          </p:nvSpPr>
          <p:spPr>
            <a:xfrm>
              <a:off x="658177" y="1566384"/>
              <a:ext cx="56214" cy="49518"/>
            </a:xfrm>
            <a:custGeom>
              <a:rect b="b" l="l" r="r" t="t"/>
              <a:pathLst>
                <a:path extrusionOk="0" h="21600" w="21600">
                  <a:moveTo>
                    <a:pt x="8420" y="21600"/>
                  </a:moveTo>
                  <a:lnTo>
                    <a:pt x="21600" y="2077"/>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00" name="Google Shape;300;p16"/>
            <p:cNvSpPr/>
            <p:nvPr/>
          </p:nvSpPr>
          <p:spPr>
            <a:xfrm>
              <a:off x="692944" y="1645442"/>
              <a:ext cx="56214" cy="50004"/>
            </a:xfrm>
            <a:custGeom>
              <a:rect b="b" l="l" r="r" t="t"/>
              <a:pathLst>
                <a:path extrusionOk="0" h="21600" w="21600">
                  <a:moveTo>
                    <a:pt x="8420" y="21600"/>
                  </a:moveTo>
                  <a:lnTo>
                    <a:pt x="21600" y="2057"/>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01" name="Google Shape;301;p16"/>
            <p:cNvSpPr/>
            <p:nvPr/>
          </p:nvSpPr>
          <p:spPr>
            <a:xfrm>
              <a:off x="728186" y="1724500"/>
              <a:ext cx="56214" cy="50004"/>
            </a:xfrm>
            <a:custGeom>
              <a:rect b="b" l="l" r="r" t="t"/>
              <a:pathLst>
                <a:path extrusionOk="0" h="21600" w="21600">
                  <a:moveTo>
                    <a:pt x="8420" y="21600"/>
                  </a:moveTo>
                  <a:lnTo>
                    <a:pt x="21600" y="2057"/>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02" name="Google Shape;302;p16"/>
            <p:cNvSpPr/>
            <p:nvPr/>
          </p:nvSpPr>
          <p:spPr>
            <a:xfrm>
              <a:off x="762952" y="1803557"/>
              <a:ext cx="56214" cy="50004"/>
            </a:xfrm>
            <a:custGeom>
              <a:rect b="b" l="l" r="r" t="t"/>
              <a:pathLst>
                <a:path extrusionOk="0" h="21600" w="21600">
                  <a:moveTo>
                    <a:pt x="8420" y="21600"/>
                  </a:moveTo>
                  <a:lnTo>
                    <a:pt x="21600" y="2263"/>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03" name="Google Shape;303;p16"/>
            <p:cNvSpPr/>
            <p:nvPr/>
          </p:nvSpPr>
          <p:spPr>
            <a:xfrm>
              <a:off x="410050" y="1202530"/>
              <a:ext cx="56214" cy="50004"/>
            </a:xfrm>
            <a:custGeom>
              <a:rect b="b" l="l" r="r" t="t"/>
              <a:pathLst>
                <a:path extrusionOk="0" h="21600" w="21600">
                  <a:moveTo>
                    <a:pt x="8420" y="21600"/>
                  </a:moveTo>
                  <a:lnTo>
                    <a:pt x="21600" y="2263"/>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04" name="Google Shape;304;p16"/>
            <p:cNvSpPr/>
            <p:nvPr/>
          </p:nvSpPr>
          <p:spPr>
            <a:xfrm>
              <a:off x="444818" y="1282063"/>
              <a:ext cx="56214" cy="50004"/>
            </a:xfrm>
            <a:custGeom>
              <a:rect b="b" l="l" r="r" t="t"/>
              <a:pathLst>
                <a:path extrusionOk="0" h="21600" w="21600">
                  <a:moveTo>
                    <a:pt x="8420" y="21600"/>
                  </a:moveTo>
                  <a:lnTo>
                    <a:pt x="21600" y="2057"/>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05" name="Google Shape;305;p16"/>
            <p:cNvSpPr/>
            <p:nvPr/>
          </p:nvSpPr>
          <p:spPr>
            <a:xfrm>
              <a:off x="479583" y="1361120"/>
              <a:ext cx="56214" cy="50004"/>
            </a:xfrm>
            <a:custGeom>
              <a:rect b="b" l="l" r="r" t="t"/>
              <a:pathLst>
                <a:path extrusionOk="0" h="21600" w="21600">
                  <a:moveTo>
                    <a:pt x="8603" y="21600"/>
                  </a:moveTo>
                  <a:lnTo>
                    <a:pt x="21600" y="2057"/>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06" name="Google Shape;306;p16"/>
            <p:cNvSpPr/>
            <p:nvPr/>
          </p:nvSpPr>
          <p:spPr>
            <a:xfrm>
              <a:off x="514825" y="1440178"/>
              <a:ext cx="56214" cy="50004"/>
            </a:xfrm>
            <a:custGeom>
              <a:rect b="b" l="l" r="r" t="t"/>
              <a:pathLst>
                <a:path extrusionOk="0" h="21600" w="21600">
                  <a:moveTo>
                    <a:pt x="8420" y="21600"/>
                  </a:moveTo>
                  <a:lnTo>
                    <a:pt x="21600" y="2263"/>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07" name="Google Shape;307;p16"/>
            <p:cNvSpPr/>
            <p:nvPr/>
          </p:nvSpPr>
          <p:spPr>
            <a:xfrm>
              <a:off x="549593" y="1519236"/>
              <a:ext cx="56214" cy="50004"/>
            </a:xfrm>
            <a:custGeom>
              <a:rect b="b" l="l" r="r" t="t"/>
              <a:pathLst>
                <a:path extrusionOk="0" h="21600" w="21600">
                  <a:moveTo>
                    <a:pt x="8420" y="21600"/>
                  </a:moveTo>
                  <a:lnTo>
                    <a:pt x="21600" y="2263"/>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08" name="Google Shape;308;p16"/>
            <p:cNvSpPr/>
            <p:nvPr/>
          </p:nvSpPr>
          <p:spPr>
            <a:xfrm>
              <a:off x="584358" y="1598770"/>
              <a:ext cx="56700" cy="49518"/>
            </a:xfrm>
            <a:custGeom>
              <a:rect b="b" l="l" r="r" t="t"/>
              <a:pathLst>
                <a:path extrusionOk="0" h="21600" w="21600">
                  <a:moveTo>
                    <a:pt x="8531" y="21600"/>
                  </a:moveTo>
                  <a:lnTo>
                    <a:pt x="21600" y="2077"/>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09" name="Google Shape;309;p16"/>
            <p:cNvSpPr/>
            <p:nvPr/>
          </p:nvSpPr>
          <p:spPr>
            <a:xfrm>
              <a:off x="619601" y="1677826"/>
              <a:ext cx="56214" cy="50004"/>
            </a:xfrm>
            <a:custGeom>
              <a:rect b="b" l="l" r="r" t="t"/>
              <a:pathLst>
                <a:path extrusionOk="0" h="21600" w="21600">
                  <a:moveTo>
                    <a:pt x="8420" y="21600"/>
                  </a:moveTo>
                  <a:lnTo>
                    <a:pt x="21600" y="2057"/>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10" name="Google Shape;310;p16"/>
            <p:cNvSpPr/>
            <p:nvPr/>
          </p:nvSpPr>
          <p:spPr>
            <a:xfrm>
              <a:off x="654367" y="1756884"/>
              <a:ext cx="56214" cy="50004"/>
            </a:xfrm>
            <a:custGeom>
              <a:rect b="b" l="l" r="r" t="t"/>
              <a:pathLst>
                <a:path extrusionOk="0" h="21600" w="21600">
                  <a:moveTo>
                    <a:pt x="8420" y="21600"/>
                  </a:moveTo>
                  <a:lnTo>
                    <a:pt x="21600" y="2263"/>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11" name="Google Shape;311;p16"/>
            <p:cNvSpPr/>
            <p:nvPr/>
          </p:nvSpPr>
          <p:spPr>
            <a:xfrm>
              <a:off x="689610" y="1835942"/>
              <a:ext cx="56214" cy="50004"/>
            </a:xfrm>
            <a:custGeom>
              <a:rect b="b" l="l" r="r" t="t"/>
              <a:pathLst>
                <a:path extrusionOk="0" h="21600" w="21600">
                  <a:moveTo>
                    <a:pt x="8420" y="21600"/>
                  </a:moveTo>
                  <a:lnTo>
                    <a:pt x="21600" y="2263"/>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12" name="Google Shape;312;p16"/>
            <p:cNvSpPr/>
            <p:nvPr/>
          </p:nvSpPr>
          <p:spPr>
            <a:xfrm>
              <a:off x="336232" y="1235390"/>
              <a:ext cx="56214" cy="49518"/>
            </a:xfrm>
            <a:custGeom>
              <a:rect b="b" l="l" r="r" t="t"/>
              <a:pathLst>
                <a:path extrusionOk="0" h="21600" w="21600">
                  <a:moveTo>
                    <a:pt x="8603" y="21600"/>
                  </a:moveTo>
                  <a:lnTo>
                    <a:pt x="21600" y="2077"/>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13" name="Google Shape;313;p16"/>
            <p:cNvSpPr/>
            <p:nvPr/>
          </p:nvSpPr>
          <p:spPr>
            <a:xfrm>
              <a:off x="371475" y="1314448"/>
              <a:ext cx="56214" cy="50004"/>
            </a:xfrm>
            <a:custGeom>
              <a:rect b="b" l="l" r="r" t="t"/>
              <a:pathLst>
                <a:path extrusionOk="0" h="21600" w="21600">
                  <a:moveTo>
                    <a:pt x="8420" y="21600"/>
                  </a:moveTo>
                  <a:lnTo>
                    <a:pt x="21600" y="2057"/>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14" name="Google Shape;314;p16"/>
            <p:cNvSpPr/>
            <p:nvPr/>
          </p:nvSpPr>
          <p:spPr>
            <a:xfrm>
              <a:off x="406241" y="1393506"/>
              <a:ext cx="56214" cy="50004"/>
            </a:xfrm>
            <a:custGeom>
              <a:rect b="b" l="l" r="r" t="t"/>
              <a:pathLst>
                <a:path extrusionOk="0" h="21600" w="21600">
                  <a:moveTo>
                    <a:pt x="8420" y="21600"/>
                  </a:moveTo>
                  <a:lnTo>
                    <a:pt x="21600" y="2263"/>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15" name="Google Shape;315;p16"/>
            <p:cNvSpPr/>
            <p:nvPr/>
          </p:nvSpPr>
          <p:spPr>
            <a:xfrm>
              <a:off x="441007" y="1472563"/>
              <a:ext cx="56214" cy="50004"/>
            </a:xfrm>
            <a:custGeom>
              <a:rect b="b" l="l" r="r" t="t"/>
              <a:pathLst>
                <a:path extrusionOk="0" h="21600" w="21600">
                  <a:moveTo>
                    <a:pt x="8603" y="21600"/>
                  </a:moveTo>
                  <a:lnTo>
                    <a:pt x="21600" y="2263"/>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16" name="Google Shape;316;p16"/>
            <p:cNvSpPr/>
            <p:nvPr/>
          </p:nvSpPr>
          <p:spPr>
            <a:xfrm>
              <a:off x="476250" y="1552096"/>
              <a:ext cx="56214" cy="49518"/>
            </a:xfrm>
            <a:custGeom>
              <a:rect b="b" l="l" r="r" t="t"/>
              <a:pathLst>
                <a:path extrusionOk="0" h="21600" w="21600">
                  <a:moveTo>
                    <a:pt x="8420" y="21600"/>
                  </a:moveTo>
                  <a:lnTo>
                    <a:pt x="21600" y="2077"/>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17" name="Google Shape;317;p16"/>
            <p:cNvSpPr/>
            <p:nvPr/>
          </p:nvSpPr>
          <p:spPr>
            <a:xfrm>
              <a:off x="511016" y="1631155"/>
              <a:ext cx="56214" cy="50004"/>
            </a:xfrm>
            <a:custGeom>
              <a:rect b="b" l="l" r="r" t="t"/>
              <a:pathLst>
                <a:path extrusionOk="0" h="21600" w="21600">
                  <a:moveTo>
                    <a:pt x="8420" y="21600"/>
                  </a:moveTo>
                  <a:lnTo>
                    <a:pt x="21600" y="2057"/>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18" name="Google Shape;318;p16"/>
            <p:cNvSpPr/>
            <p:nvPr/>
          </p:nvSpPr>
          <p:spPr>
            <a:xfrm>
              <a:off x="545782" y="1710212"/>
              <a:ext cx="56700" cy="50004"/>
            </a:xfrm>
            <a:custGeom>
              <a:rect b="b" l="l" r="r" t="t"/>
              <a:pathLst>
                <a:path extrusionOk="0" h="21600" w="21600">
                  <a:moveTo>
                    <a:pt x="8531" y="21600"/>
                  </a:moveTo>
                  <a:lnTo>
                    <a:pt x="21600" y="2057"/>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19" name="Google Shape;319;p16"/>
            <p:cNvSpPr/>
            <p:nvPr/>
          </p:nvSpPr>
          <p:spPr>
            <a:xfrm>
              <a:off x="581025" y="1789270"/>
              <a:ext cx="56214" cy="50004"/>
            </a:xfrm>
            <a:custGeom>
              <a:rect b="b" l="l" r="r" t="t"/>
              <a:pathLst>
                <a:path extrusionOk="0" h="21600" w="21600">
                  <a:moveTo>
                    <a:pt x="8420" y="21600"/>
                  </a:moveTo>
                  <a:lnTo>
                    <a:pt x="21600" y="2263"/>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20" name="Google Shape;320;p16"/>
            <p:cNvSpPr/>
            <p:nvPr/>
          </p:nvSpPr>
          <p:spPr>
            <a:xfrm>
              <a:off x="615791" y="1868326"/>
              <a:ext cx="56214" cy="50004"/>
            </a:xfrm>
            <a:custGeom>
              <a:rect b="b" l="l" r="r" t="t"/>
              <a:pathLst>
                <a:path extrusionOk="0" h="21600" w="21600">
                  <a:moveTo>
                    <a:pt x="8420" y="21600"/>
                  </a:moveTo>
                  <a:lnTo>
                    <a:pt x="21600" y="2263"/>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21" name="Google Shape;321;p16"/>
            <p:cNvSpPr/>
            <p:nvPr/>
          </p:nvSpPr>
          <p:spPr>
            <a:xfrm>
              <a:off x="262890" y="1267776"/>
              <a:ext cx="56214" cy="50004"/>
            </a:xfrm>
            <a:custGeom>
              <a:rect b="b" l="l" r="r" t="t"/>
              <a:pathLst>
                <a:path extrusionOk="0" h="21600" w="21600">
                  <a:moveTo>
                    <a:pt x="8420" y="21600"/>
                  </a:moveTo>
                  <a:lnTo>
                    <a:pt x="21600" y="2057"/>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22" name="Google Shape;322;p16"/>
            <p:cNvSpPr/>
            <p:nvPr/>
          </p:nvSpPr>
          <p:spPr>
            <a:xfrm>
              <a:off x="297656" y="1346833"/>
              <a:ext cx="56214" cy="50004"/>
            </a:xfrm>
            <a:custGeom>
              <a:rect b="b" l="l" r="r" t="t"/>
              <a:pathLst>
                <a:path extrusionOk="0" h="21600" w="21600">
                  <a:moveTo>
                    <a:pt x="8603" y="21600"/>
                  </a:moveTo>
                  <a:lnTo>
                    <a:pt x="21600" y="2057"/>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23" name="Google Shape;323;p16"/>
            <p:cNvSpPr/>
            <p:nvPr/>
          </p:nvSpPr>
          <p:spPr>
            <a:xfrm>
              <a:off x="332899" y="1425890"/>
              <a:ext cx="56214" cy="50004"/>
            </a:xfrm>
            <a:custGeom>
              <a:rect b="b" l="l" r="r" t="t"/>
              <a:pathLst>
                <a:path extrusionOk="0" h="21600" w="21600">
                  <a:moveTo>
                    <a:pt x="8420" y="21600"/>
                  </a:moveTo>
                  <a:lnTo>
                    <a:pt x="21600" y="2263"/>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24" name="Google Shape;324;p16"/>
            <p:cNvSpPr/>
            <p:nvPr/>
          </p:nvSpPr>
          <p:spPr>
            <a:xfrm>
              <a:off x="367664" y="1504948"/>
              <a:ext cx="56214" cy="50004"/>
            </a:xfrm>
            <a:custGeom>
              <a:rect b="b" l="l" r="r" t="t"/>
              <a:pathLst>
                <a:path extrusionOk="0" h="21600" w="21600">
                  <a:moveTo>
                    <a:pt x="8420" y="21600"/>
                  </a:moveTo>
                  <a:lnTo>
                    <a:pt x="21600" y="2263"/>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25" name="Google Shape;325;p16"/>
            <p:cNvSpPr/>
            <p:nvPr/>
          </p:nvSpPr>
          <p:spPr>
            <a:xfrm>
              <a:off x="402431" y="1584482"/>
              <a:ext cx="56214" cy="49518"/>
            </a:xfrm>
            <a:custGeom>
              <a:rect b="b" l="l" r="r" t="t"/>
              <a:pathLst>
                <a:path extrusionOk="0" h="21600" w="21600">
                  <a:moveTo>
                    <a:pt x="8603" y="21600"/>
                  </a:moveTo>
                  <a:lnTo>
                    <a:pt x="21600" y="2077"/>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26" name="Google Shape;326;p16"/>
            <p:cNvSpPr/>
            <p:nvPr/>
          </p:nvSpPr>
          <p:spPr>
            <a:xfrm>
              <a:off x="437674" y="1663539"/>
              <a:ext cx="56214" cy="50004"/>
            </a:xfrm>
            <a:custGeom>
              <a:rect b="b" l="l" r="r" t="t"/>
              <a:pathLst>
                <a:path extrusionOk="0" h="21600" w="21600">
                  <a:moveTo>
                    <a:pt x="8420" y="21600"/>
                  </a:moveTo>
                  <a:lnTo>
                    <a:pt x="21600" y="2057"/>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27" name="Google Shape;327;p16"/>
            <p:cNvSpPr/>
            <p:nvPr/>
          </p:nvSpPr>
          <p:spPr>
            <a:xfrm>
              <a:off x="472439" y="1742596"/>
              <a:ext cx="56214" cy="50004"/>
            </a:xfrm>
            <a:custGeom>
              <a:rect b="b" l="l" r="r" t="t"/>
              <a:pathLst>
                <a:path extrusionOk="0" h="21600" w="21600">
                  <a:moveTo>
                    <a:pt x="8420" y="21600"/>
                  </a:moveTo>
                  <a:lnTo>
                    <a:pt x="21600" y="2263"/>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28" name="Google Shape;328;p16"/>
            <p:cNvSpPr/>
            <p:nvPr/>
          </p:nvSpPr>
          <p:spPr>
            <a:xfrm>
              <a:off x="507206" y="1821655"/>
              <a:ext cx="56700" cy="50004"/>
            </a:xfrm>
            <a:custGeom>
              <a:rect b="b" l="l" r="r" t="t"/>
              <a:pathLst>
                <a:path extrusionOk="0" h="21600" w="21600">
                  <a:moveTo>
                    <a:pt x="8531" y="21600"/>
                  </a:moveTo>
                  <a:lnTo>
                    <a:pt x="21600" y="2263"/>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29" name="Google Shape;329;p16"/>
            <p:cNvSpPr/>
            <p:nvPr/>
          </p:nvSpPr>
          <p:spPr>
            <a:xfrm>
              <a:off x="542449" y="1901188"/>
              <a:ext cx="56214" cy="49518"/>
            </a:xfrm>
            <a:custGeom>
              <a:rect b="b" l="l" r="r" t="t"/>
              <a:pathLst>
                <a:path extrusionOk="0" h="21600" w="21600">
                  <a:moveTo>
                    <a:pt x="8420" y="21600"/>
                  </a:moveTo>
                  <a:lnTo>
                    <a:pt x="21600" y="2077"/>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30" name="Google Shape;330;p16"/>
            <p:cNvSpPr/>
            <p:nvPr/>
          </p:nvSpPr>
          <p:spPr>
            <a:xfrm>
              <a:off x="189547" y="1300161"/>
              <a:ext cx="56214" cy="50004"/>
            </a:xfrm>
            <a:custGeom>
              <a:rect b="b" l="l" r="r" t="t"/>
              <a:pathLst>
                <a:path extrusionOk="0" h="21600" w="21600">
                  <a:moveTo>
                    <a:pt x="8420" y="21600"/>
                  </a:moveTo>
                  <a:lnTo>
                    <a:pt x="21600" y="2057"/>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31" name="Google Shape;331;p16"/>
            <p:cNvSpPr/>
            <p:nvPr/>
          </p:nvSpPr>
          <p:spPr>
            <a:xfrm>
              <a:off x="224313" y="1379218"/>
              <a:ext cx="56214" cy="50004"/>
            </a:xfrm>
            <a:custGeom>
              <a:rect b="b" l="l" r="r" t="t"/>
              <a:pathLst>
                <a:path extrusionOk="0" h="21600" w="21600">
                  <a:moveTo>
                    <a:pt x="8420" y="21600"/>
                  </a:moveTo>
                  <a:lnTo>
                    <a:pt x="21600" y="2263"/>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32" name="Google Shape;332;p16"/>
            <p:cNvSpPr/>
            <p:nvPr/>
          </p:nvSpPr>
          <p:spPr>
            <a:xfrm>
              <a:off x="259080" y="1458276"/>
              <a:ext cx="56214" cy="50004"/>
            </a:xfrm>
            <a:custGeom>
              <a:rect b="b" l="l" r="r" t="t"/>
              <a:pathLst>
                <a:path extrusionOk="0" h="21600" w="21600">
                  <a:moveTo>
                    <a:pt x="8603" y="21600"/>
                  </a:moveTo>
                  <a:lnTo>
                    <a:pt x="21600" y="2263"/>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33" name="Google Shape;333;p16"/>
            <p:cNvSpPr/>
            <p:nvPr/>
          </p:nvSpPr>
          <p:spPr>
            <a:xfrm>
              <a:off x="294322" y="1537809"/>
              <a:ext cx="56214" cy="49518"/>
            </a:xfrm>
            <a:custGeom>
              <a:rect b="b" l="l" r="r" t="t"/>
              <a:pathLst>
                <a:path extrusionOk="0" h="21600" w="21600">
                  <a:moveTo>
                    <a:pt x="8420" y="21600"/>
                  </a:moveTo>
                  <a:lnTo>
                    <a:pt x="21600" y="2077"/>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34" name="Google Shape;334;p16"/>
            <p:cNvSpPr/>
            <p:nvPr/>
          </p:nvSpPr>
          <p:spPr>
            <a:xfrm>
              <a:off x="329088" y="1616867"/>
              <a:ext cx="56214" cy="50004"/>
            </a:xfrm>
            <a:custGeom>
              <a:rect b="b" l="l" r="r" t="t"/>
              <a:pathLst>
                <a:path extrusionOk="0" h="21600" w="21600">
                  <a:moveTo>
                    <a:pt x="8420" y="21600"/>
                  </a:moveTo>
                  <a:lnTo>
                    <a:pt x="21600" y="2057"/>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35" name="Google Shape;335;p16"/>
            <p:cNvSpPr/>
            <p:nvPr/>
          </p:nvSpPr>
          <p:spPr>
            <a:xfrm>
              <a:off x="363855" y="1695925"/>
              <a:ext cx="56700" cy="50004"/>
            </a:xfrm>
            <a:custGeom>
              <a:rect b="b" l="l" r="r" t="t"/>
              <a:pathLst>
                <a:path extrusionOk="0" h="21600" w="21600">
                  <a:moveTo>
                    <a:pt x="8531" y="21600"/>
                  </a:moveTo>
                  <a:lnTo>
                    <a:pt x="21600" y="2263"/>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36" name="Google Shape;336;p16"/>
            <p:cNvSpPr/>
            <p:nvPr/>
          </p:nvSpPr>
          <p:spPr>
            <a:xfrm>
              <a:off x="399097" y="1774982"/>
              <a:ext cx="56214" cy="50004"/>
            </a:xfrm>
            <a:custGeom>
              <a:rect b="b" l="l" r="r" t="t"/>
              <a:pathLst>
                <a:path extrusionOk="0" h="21600" w="21600">
                  <a:moveTo>
                    <a:pt x="8420" y="21600"/>
                  </a:moveTo>
                  <a:lnTo>
                    <a:pt x="21600" y="2263"/>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37" name="Google Shape;337;p16"/>
            <p:cNvSpPr/>
            <p:nvPr/>
          </p:nvSpPr>
          <p:spPr>
            <a:xfrm>
              <a:off x="433863" y="1854039"/>
              <a:ext cx="56214" cy="50004"/>
            </a:xfrm>
            <a:custGeom>
              <a:rect b="b" l="l" r="r" t="t"/>
              <a:pathLst>
                <a:path extrusionOk="0" h="21600" w="21600">
                  <a:moveTo>
                    <a:pt x="8420" y="21600"/>
                  </a:moveTo>
                  <a:lnTo>
                    <a:pt x="21600" y="2263"/>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38" name="Google Shape;338;p16"/>
            <p:cNvSpPr/>
            <p:nvPr/>
          </p:nvSpPr>
          <p:spPr>
            <a:xfrm>
              <a:off x="468630" y="1933573"/>
              <a:ext cx="56700" cy="50004"/>
            </a:xfrm>
            <a:custGeom>
              <a:rect b="b" l="l" r="r" t="t"/>
              <a:pathLst>
                <a:path extrusionOk="0" h="21600" w="21600">
                  <a:moveTo>
                    <a:pt x="8531" y="21600"/>
                  </a:moveTo>
                  <a:lnTo>
                    <a:pt x="21600" y="2057"/>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39" name="Google Shape;339;p16"/>
            <p:cNvSpPr/>
            <p:nvPr/>
          </p:nvSpPr>
          <p:spPr>
            <a:xfrm>
              <a:off x="115728" y="1332545"/>
              <a:ext cx="56214" cy="50004"/>
            </a:xfrm>
            <a:custGeom>
              <a:rect b="b" l="l" r="r" t="t"/>
              <a:pathLst>
                <a:path extrusionOk="0" h="21600" w="21600">
                  <a:moveTo>
                    <a:pt x="8420" y="21600"/>
                  </a:moveTo>
                  <a:lnTo>
                    <a:pt x="21600" y="2057"/>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40" name="Google Shape;340;p16"/>
            <p:cNvSpPr/>
            <p:nvPr/>
          </p:nvSpPr>
          <p:spPr>
            <a:xfrm>
              <a:off x="150971" y="1411603"/>
              <a:ext cx="56214" cy="50004"/>
            </a:xfrm>
            <a:custGeom>
              <a:rect b="b" l="l" r="r" t="t"/>
              <a:pathLst>
                <a:path extrusionOk="0" h="21600" w="21600">
                  <a:moveTo>
                    <a:pt x="8420" y="21600"/>
                  </a:moveTo>
                  <a:lnTo>
                    <a:pt x="21600" y="2263"/>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41" name="Google Shape;341;p16"/>
            <p:cNvSpPr/>
            <p:nvPr/>
          </p:nvSpPr>
          <p:spPr>
            <a:xfrm>
              <a:off x="185738" y="1490661"/>
              <a:ext cx="56214" cy="50004"/>
            </a:xfrm>
            <a:custGeom>
              <a:rect b="b" l="l" r="r" t="t"/>
              <a:pathLst>
                <a:path extrusionOk="0" h="21600" w="21600">
                  <a:moveTo>
                    <a:pt x="8420" y="21600"/>
                  </a:moveTo>
                  <a:lnTo>
                    <a:pt x="21600" y="2263"/>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42" name="Google Shape;342;p16"/>
            <p:cNvSpPr/>
            <p:nvPr/>
          </p:nvSpPr>
          <p:spPr>
            <a:xfrm>
              <a:off x="220503" y="1570195"/>
              <a:ext cx="56214" cy="50004"/>
            </a:xfrm>
            <a:custGeom>
              <a:rect b="b" l="l" r="r" t="t"/>
              <a:pathLst>
                <a:path extrusionOk="0" h="21600" w="21600">
                  <a:moveTo>
                    <a:pt x="8603" y="21600"/>
                  </a:moveTo>
                  <a:lnTo>
                    <a:pt x="21600" y="2057"/>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43" name="Google Shape;343;p16"/>
            <p:cNvSpPr/>
            <p:nvPr/>
          </p:nvSpPr>
          <p:spPr>
            <a:xfrm>
              <a:off x="255746" y="1649251"/>
              <a:ext cx="56214" cy="50004"/>
            </a:xfrm>
            <a:custGeom>
              <a:rect b="b" l="l" r="r" t="t"/>
              <a:pathLst>
                <a:path extrusionOk="0" h="21600" w="21600">
                  <a:moveTo>
                    <a:pt x="8420" y="21600"/>
                  </a:moveTo>
                  <a:lnTo>
                    <a:pt x="21600" y="2057"/>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44" name="Google Shape;344;p16"/>
            <p:cNvSpPr/>
            <p:nvPr/>
          </p:nvSpPr>
          <p:spPr>
            <a:xfrm>
              <a:off x="290513" y="1728309"/>
              <a:ext cx="56214" cy="50004"/>
            </a:xfrm>
            <a:custGeom>
              <a:rect b="b" l="l" r="r" t="t"/>
              <a:pathLst>
                <a:path extrusionOk="0" h="21600" w="21600">
                  <a:moveTo>
                    <a:pt x="8420" y="21600"/>
                  </a:moveTo>
                  <a:lnTo>
                    <a:pt x="21600" y="2263"/>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45" name="Google Shape;345;p16"/>
            <p:cNvSpPr/>
            <p:nvPr/>
          </p:nvSpPr>
          <p:spPr>
            <a:xfrm>
              <a:off x="325279" y="1807367"/>
              <a:ext cx="56700" cy="50004"/>
            </a:xfrm>
            <a:custGeom>
              <a:rect b="b" l="l" r="r" t="t"/>
              <a:pathLst>
                <a:path extrusionOk="0" h="21600" w="21600">
                  <a:moveTo>
                    <a:pt x="8531" y="21600"/>
                  </a:moveTo>
                  <a:lnTo>
                    <a:pt x="21600" y="2263"/>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46" name="Google Shape;346;p16"/>
            <p:cNvSpPr/>
            <p:nvPr/>
          </p:nvSpPr>
          <p:spPr>
            <a:xfrm>
              <a:off x="360521" y="1886901"/>
              <a:ext cx="56214" cy="49518"/>
            </a:xfrm>
            <a:custGeom>
              <a:rect b="b" l="l" r="r" t="t"/>
              <a:pathLst>
                <a:path extrusionOk="0" h="21600" w="21600">
                  <a:moveTo>
                    <a:pt x="8420" y="21600"/>
                  </a:moveTo>
                  <a:lnTo>
                    <a:pt x="21600" y="2077"/>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47" name="Google Shape;347;p16"/>
            <p:cNvSpPr/>
            <p:nvPr/>
          </p:nvSpPr>
          <p:spPr>
            <a:xfrm>
              <a:off x="395288" y="1965958"/>
              <a:ext cx="56214" cy="50004"/>
            </a:xfrm>
            <a:custGeom>
              <a:rect b="b" l="l" r="r" t="t"/>
              <a:pathLst>
                <a:path extrusionOk="0" h="21600" w="21600">
                  <a:moveTo>
                    <a:pt x="8420" y="21600"/>
                  </a:moveTo>
                  <a:lnTo>
                    <a:pt x="21600" y="2057"/>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48" name="Google Shape;348;p16"/>
            <p:cNvSpPr/>
            <p:nvPr/>
          </p:nvSpPr>
          <p:spPr>
            <a:xfrm>
              <a:off x="42386" y="1364931"/>
              <a:ext cx="56214" cy="50004"/>
            </a:xfrm>
            <a:custGeom>
              <a:rect b="b" l="l" r="r" t="t"/>
              <a:pathLst>
                <a:path extrusionOk="0" h="21600" w="21600">
                  <a:moveTo>
                    <a:pt x="8420" y="21600"/>
                  </a:moveTo>
                  <a:lnTo>
                    <a:pt x="21600" y="2263"/>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49" name="Google Shape;349;p16"/>
            <p:cNvSpPr/>
            <p:nvPr/>
          </p:nvSpPr>
          <p:spPr>
            <a:xfrm>
              <a:off x="77153" y="1443988"/>
              <a:ext cx="56214" cy="50004"/>
            </a:xfrm>
            <a:custGeom>
              <a:rect b="b" l="l" r="r" t="t"/>
              <a:pathLst>
                <a:path extrusionOk="0" h="21600" w="21600">
                  <a:moveTo>
                    <a:pt x="8420" y="21600"/>
                  </a:moveTo>
                  <a:lnTo>
                    <a:pt x="21600" y="2263"/>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50" name="Google Shape;350;p16"/>
            <p:cNvSpPr/>
            <p:nvPr/>
          </p:nvSpPr>
          <p:spPr>
            <a:xfrm>
              <a:off x="112395" y="1523521"/>
              <a:ext cx="56214" cy="49518"/>
            </a:xfrm>
            <a:custGeom>
              <a:rect b="b" l="l" r="r" t="t"/>
              <a:pathLst>
                <a:path extrusionOk="0" h="21600" w="21600">
                  <a:moveTo>
                    <a:pt x="8420" y="21600"/>
                  </a:moveTo>
                  <a:lnTo>
                    <a:pt x="21600" y="2077"/>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51" name="Google Shape;351;p16"/>
            <p:cNvSpPr/>
            <p:nvPr/>
          </p:nvSpPr>
          <p:spPr>
            <a:xfrm>
              <a:off x="147161" y="1602580"/>
              <a:ext cx="56214" cy="50004"/>
            </a:xfrm>
            <a:custGeom>
              <a:rect b="b" l="l" r="r" t="t"/>
              <a:pathLst>
                <a:path extrusionOk="0" h="21600" w="21600">
                  <a:moveTo>
                    <a:pt x="8420" y="21600"/>
                  </a:moveTo>
                  <a:lnTo>
                    <a:pt x="21600" y="2057"/>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52" name="Google Shape;352;p16"/>
            <p:cNvSpPr/>
            <p:nvPr/>
          </p:nvSpPr>
          <p:spPr>
            <a:xfrm>
              <a:off x="181928" y="1681637"/>
              <a:ext cx="56214" cy="50004"/>
            </a:xfrm>
            <a:custGeom>
              <a:rect b="b" l="l" r="r" t="t"/>
              <a:pathLst>
                <a:path extrusionOk="0" h="21600" w="21600">
                  <a:moveTo>
                    <a:pt x="8603" y="21600"/>
                  </a:moveTo>
                  <a:lnTo>
                    <a:pt x="21600" y="2263"/>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53" name="Google Shape;353;p16"/>
            <p:cNvSpPr/>
            <p:nvPr/>
          </p:nvSpPr>
          <p:spPr>
            <a:xfrm>
              <a:off x="217169" y="1760695"/>
              <a:ext cx="56214" cy="50004"/>
            </a:xfrm>
            <a:custGeom>
              <a:rect b="b" l="l" r="r" t="t"/>
              <a:pathLst>
                <a:path extrusionOk="0" h="21600" w="21600">
                  <a:moveTo>
                    <a:pt x="8420" y="21600"/>
                  </a:moveTo>
                  <a:lnTo>
                    <a:pt x="21600" y="2263"/>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54" name="Google Shape;354;p16"/>
            <p:cNvSpPr/>
            <p:nvPr/>
          </p:nvSpPr>
          <p:spPr>
            <a:xfrm>
              <a:off x="251936" y="1839751"/>
              <a:ext cx="56214" cy="50004"/>
            </a:xfrm>
            <a:custGeom>
              <a:rect b="b" l="l" r="r" t="t"/>
              <a:pathLst>
                <a:path extrusionOk="0" h="21600" w="21600">
                  <a:moveTo>
                    <a:pt x="8420" y="21600"/>
                  </a:moveTo>
                  <a:lnTo>
                    <a:pt x="21600" y="2263"/>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55" name="Google Shape;355;p16"/>
            <p:cNvSpPr/>
            <p:nvPr/>
          </p:nvSpPr>
          <p:spPr>
            <a:xfrm>
              <a:off x="286702" y="1919286"/>
              <a:ext cx="56700" cy="50004"/>
            </a:xfrm>
            <a:custGeom>
              <a:rect b="b" l="l" r="r" t="t"/>
              <a:pathLst>
                <a:path extrusionOk="0" h="21600" w="21600">
                  <a:moveTo>
                    <a:pt x="8531" y="21600"/>
                  </a:moveTo>
                  <a:lnTo>
                    <a:pt x="21600" y="2057"/>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56" name="Google Shape;356;p16"/>
            <p:cNvSpPr/>
            <p:nvPr/>
          </p:nvSpPr>
          <p:spPr>
            <a:xfrm>
              <a:off x="321944" y="1998344"/>
              <a:ext cx="56214" cy="50004"/>
            </a:xfrm>
            <a:custGeom>
              <a:rect b="b" l="l" r="r" t="t"/>
              <a:pathLst>
                <a:path extrusionOk="0" h="21600" w="21600">
                  <a:moveTo>
                    <a:pt x="8420" y="21600"/>
                  </a:moveTo>
                  <a:lnTo>
                    <a:pt x="21600" y="2057"/>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57" name="Google Shape;357;p16"/>
            <p:cNvSpPr/>
            <p:nvPr/>
          </p:nvSpPr>
          <p:spPr>
            <a:xfrm>
              <a:off x="-31432" y="1397315"/>
              <a:ext cx="56700" cy="50004"/>
            </a:xfrm>
            <a:custGeom>
              <a:rect b="b" l="l" r="r" t="t"/>
              <a:pathLst>
                <a:path extrusionOk="0" h="21600" w="21600">
                  <a:moveTo>
                    <a:pt x="8531" y="21600"/>
                  </a:moveTo>
                  <a:lnTo>
                    <a:pt x="21600" y="2263"/>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58" name="Google Shape;358;p16"/>
            <p:cNvSpPr/>
            <p:nvPr/>
          </p:nvSpPr>
          <p:spPr>
            <a:xfrm>
              <a:off x="3810" y="1476373"/>
              <a:ext cx="56214" cy="50004"/>
            </a:xfrm>
            <a:custGeom>
              <a:rect b="b" l="l" r="r" t="t"/>
              <a:pathLst>
                <a:path extrusionOk="0" h="21600" w="21600">
                  <a:moveTo>
                    <a:pt x="8420" y="21600"/>
                  </a:moveTo>
                  <a:lnTo>
                    <a:pt x="21600" y="2263"/>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59" name="Google Shape;359;p16"/>
            <p:cNvSpPr/>
            <p:nvPr/>
          </p:nvSpPr>
          <p:spPr>
            <a:xfrm>
              <a:off x="38576" y="1555907"/>
              <a:ext cx="56214" cy="50004"/>
            </a:xfrm>
            <a:custGeom>
              <a:rect b="b" l="l" r="r" t="t"/>
              <a:pathLst>
                <a:path extrusionOk="0" h="21600" w="21600">
                  <a:moveTo>
                    <a:pt x="8420" y="21600"/>
                  </a:moveTo>
                  <a:lnTo>
                    <a:pt x="21600" y="2057"/>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60" name="Google Shape;360;p16"/>
            <p:cNvSpPr/>
            <p:nvPr/>
          </p:nvSpPr>
          <p:spPr>
            <a:xfrm>
              <a:off x="73819" y="1634964"/>
              <a:ext cx="56214" cy="50004"/>
            </a:xfrm>
            <a:custGeom>
              <a:rect b="b" l="l" r="r" t="t"/>
              <a:pathLst>
                <a:path extrusionOk="0" h="21600" w="21600">
                  <a:moveTo>
                    <a:pt x="8420" y="21600"/>
                  </a:moveTo>
                  <a:lnTo>
                    <a:pt x="21600" y="2057"/>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61" name="Google Shape;361;p16"/>
            <p:cNvSpPr/>
            <p:nvPr/>
          </p:nvSpPr>
          <p:spPr>
            <a:xfrm>
              <a:off x="108584" y="1714021"/>
              <a:ext cx="56214" cy="50004"/>
            </a:xfrm>
            <a:custGeom>
              <a:rect b="b" l="l" r="r" t="t"/>
              <a:pathLst>
                <a:path extrusionOk="0" h="21600" w="21600">
                  <a:moveTo>
                    <a:pt x="8420" y="21600"/>
                  </a:moveTo>
                  <a:lnTo>
                    <a:pt x="21600" y="2263"/>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62" name="Google Shape;362;p16"/>
            <p:cNvSpPr/>
            <p:nvPr/>
          </p:nvSpPr>
          <p:spPr>
            <a:xfrm>
              <a:off x="143351" y="1793080"/>
              <a:ext cx="56214" cy="50004"/>
            </a:xfrm>
            <a:custGeom>
              <a:rect b="b" l="l" r="r" t="t"/>
              <a:pathLst>
                <a:path extrusionOk="0" h="21600" w="21600">
                  <a:moveTo>
                    <a:pt x="8603" y="21600"/>
                  </a:moveTo>
                  <a:lnTo>
                    <a:pt x="21600" y="2263"/>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63" name="Google Shape;363;p16"/>
            <p:cNvSpPr/>
            <p:nvPr/>
          </p:nvSpPr>
          <p:spPr>
            <a:xfrm>
              <a:off x="178594" y="1872613"/>
              <a:ext cx="56214" cy="49518"/>
            </a:xfrm>
            <a:custGeom>
              <a:rect b="b" l="l" r="r" t="t"/>
              <a:pathLst>
                <a:path extrusionOk="0" h="21600" w="21600">
                  <a:moveTo>
                    <a:pt x="8420" y="21600"/>
                  </a:moveTo>
                  <a:lnTo>
                    <a:pt x="21600" y="2077"/>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64" name="Google Shape;364;p16"/>
            <p:cNvSpPr/>
            <p:nvPr/>
          </p:nvSpPr>
          <p:spPr>
            <a:xfrm>
              <a:off x="213359" y="1951670"/>
              <a:ext cx="56214" cy="50004"/>
            </a:xfrm>
            <a:custGeom>
              <a:rect b="b" l="l" r="r" t="t"/>
              <a:pathLst>
                <a:path extrusionOk="0" h="21600" w="21600">
                  <a:moveTo>
                    <a:pt x="8420" y="21600"/>
                  </a:moveTo>
                  <a:lnTo>
                    <a:pt x="21600" y="2057"/>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65" name="Google Shape;365;p16"/>
            <p:cNvSpPr/>
            <p:nvPr/>
          </p:nvSpPr>
          <p:spPr>
            <a:xfrm>
              <a:off x="248125" y="2030728"/>
              <a:ext cx="56700" cy="50004"/>
            </a:xfrm>
            <a:custGeom>
              <a:rect b="b" l="l" r="r" t="t"/>
              <a:pathLst>
                <a:path extrusionOk="0" h="21600" w="21600">
                  <a:moveTo>
                    <a:pt x="8531" y="21600"/>
                  </a:moveTo>
                  <a:lnTo>
                    <a:pt x="21600" y="2263"/>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66" name="Google Shape;366;p16"/>
            <p:cNvSpPr/>
            <p:nvPr/>
          </p:nvSpPr>
          <p:spPr>
            <a:xfrm>
              <a:off x="-34766" y="1588292"/>
              <a:ext cx="56214" cy="50004"/>
            </a:xfrm>
            <a:custGeom>
              <a:rect b="b" l="l" r="r" t="t"/>
              <a:pathLst>
                <a:path extrusionOk="0" h="21600" w="21600">
                  <a:moveTo>
                    <a:pt x="8420" y="21600"/>
                  </a:moveTo>
                  <a:lnTo>
                    <a:pt x="21600" y="2057"/>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67" name="Google Shape;367;p16"/>
            <p:cNvSpPr/>
            <p:nvPr/>
          </p:nvSpPr>
          <p:spPr>
            <a:xfrm>
              <a:off x="0" y="1667350"/>
              <a:ext cx="56214" cy="50004"/>
            </a:xfrm>
            <a:custGeom>
              <a:rect b="b" l="l" r="r" t="t"/>
              <a:pathLst>
                <a:path extrusionOk="0" h="21600" w="21600">
                  <a:moveTo>
                    <a:pt x="8603" y="21600"/>
                  </a:moveTo>
                  <a:lnTo>
                    <a:pt x="21600" y="2263"/>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68" name="Google Shape;368;p16"/>
            <p:cNvSpPr/>
            <p:nvPr/>
          </p:nvSpPr>
          <p:spPr>
            <a:xfrm>
              <a:off x="35243" y="1746407"/>
              <a:ext cx="56214" cy="50004"/>
            </a:xfrm>
            <a:custGeom>
              <a:rect b="b" l="l" r="r" t="t"/>
              <a:pathLst>
                <a:path extrusionOk="0" h="21600" w="21600">
                  <a:moveTo>
                    <a:pt x="8420" y="21600"/>
                  </a:moveTo>
                  <a:lnTo>
                    <a:pt x="21600" y="2263"/>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69" name="Google Shape;369;p16"/>
            <p:cNvSpPr/>
            <p:nvPr/>
          </p:nvSpPr>
          <p:spPr>
            <a:xfrm>
              <a:off x="70008" y="1825940"/>
              <a:ext cx="56214" cy="49518"/>
            </a:xfrm>
            <a:custGeom>
              <a:rect b="b" l="l" r="r" t="t"/>
              <a:pathLst>
                <a:path extrusionOk="0" h="21600" w="21600">
                  <a:moveTo>
                    <a:pt x="8420" y="21600"/>
                  </a:moveTo>
                  <a:lnTo>
                    <a:pt x="21600" y="2077"/>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70" name="Google Shape;370;p16"/>
            <p:cNvSpPr/>
            <p:nvPr/>
          </p:nvSpPr>
          <p:spPr>
            <a:xfrm>
              <a:off x="104775" y="1904998"/>
              <a:ext cx="56214" cy="50004"/>
            </a:xfrm>
            <a:custGeom>
              <a:rect b="b" l="l" r="r" t="t"/>
              <a:pathLst>
                <a:path extrusionOk="0" h="21600" w="21600">
                  <a:moveTo>
                    <a:pt x="8603" y="21600"/>
                  </a:moveTo>
                  <a:lnTo>
                    <a:pt x="21600" y="2057"/>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71" name="Google Shape;371;p16"/>
            <p:cNvSpPr/>
            <p:nvPr/>
          </p:nvSpPr>
          <p:spPr>
            <a:xfrm>
              <a:off x="140017" y="1984056"/>
              <a:ext cx="56214" cy="50004"/>
            </a:xfrm>
            <a:custGeom>
              <a:rect b="b" l="l" r="r" t="t"/>
              <a:pathLst>
                <a:path extrusionOk="0" h="21600" w="21600">
                  <a:moveTo>
                    <a:pt x="8420" y="21600"/>
                  </a:moveTo>
                  <a:lnTo>
                    <a:pt x="21600" y="2057"/>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72" name="Google Shape;372;p16"/>
            <p:cNvSpPr/>
            <p:nvPr/>
          </p:nvSpPr>
          <p:spPr>
            <a:xfrm>
              <a:off x="174784" y="2063113"/>
              <a:ext cx="56214" cy="50004"/>
            </a:xfrm>
            <a:custGeom>
              <a:rect b="b" l="l" r="r" t="t"/>
              <a:pathLst>
                <a:path extrusionOk="0" h="21600" w="21600">
                  <a:moveTo>
                    <a:pt x="8420" y="21600"/>
                  </a:moveTo>
                  <a:lnTo>
                    <a:pt x="21600" y="2263"/>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73" name="Google Shape;373;p16"/>
            <p:cNvSpPr/>
            <p:nvPr/>
          </p:nvSpPr>
          <p:spPr>
            <a:xfrm>
              <a:off x="-38576" y="1778792"/>
              <a:ext cx="56214" cy="50004"/>
            </a:xfrm>
            <a:custGeom>
              <a:rect b="b" l="l" r="r" t="t"/>
              <a:pathLst>
                <a:path extrusionOk="0" h="21600" w="21600">
                  <a:moveTo>
                    <a:pt x="8603" y="21600"/>
                  </a:moveTo>
                  <a:lnTo>
                    <a:pt x="21600" y="2263"/>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74" name="Google Shape;374;p16"/>
            <p:cNvSpPr/>
            <p:nvPr/>
          </p:nvSpPr>
          <p:spPr>
            <a:xfrm>
              <a:off x="-3333" y="1858326"/>
              <a:ext cx="56214" cy="49518"/>
            </a:xfrm>
            <a:custGeom>
              <a:rect b="b" l="l" r="r" t="t"/>
              <a:pathLst>
                <a:path extrusionOk="0" h="21600" w="21600">
                  <a:moveTo>
                    <a:pt x="8420" y="21600"/>
                  </a:moveTo>
                  <a:lnTo>
                    <a:pt x="21600" y="2077"/>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75" name="Google Shape;375;p16"/>
            <p:cNvSpPr/>
            <p:nvPr/>
          </p:nvSpPr>
          <p:spPr>
            <a:xfrm>
              <a:off x="31432" y="1937383"/>
              <a:ext cx="56214" cy="50004"/>
            </a:xfrm>
            <a:custGeom>
              <a:rect b="b" l="l" r="r" t="t"/>
              <a:pathLst>
                <a:path extrusionOk="0" h="21600" w="21600">
                  <a:moveTo>
                    <a:pt x="8420" y="21600"/>
                  </a:moveTo>
                  <a:lnTo>
                    <a:pt x="21600" y="2057"/>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76" name="Google Shape;376;p16"/>
            <p:cNvSpPr/>
            <p:nvPr/>
          </p:nvSpPr>
          <p:spPr>
            <a:xfrm>
              <a:off x="66198" y="2016440"/>
              <a:ext cx="56214" cy="50004"/>
            </a:xfrm>
            <a:custGeom>
              <a:rect b="b" l="l" r="r" t="t"/>
              <a:pathLst>
                <a:path extrusionOk="0" h="21600" w="21600">
                  <a:moveTo>
                    <a:pt x="8603" y="21600"/>
                  </a:moveTo>
                  <a:lnTo>
                    <a:pt x="21600" y="2263"/>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77" name="Google Shape;377;p16"/>
            <p:cNvSpPr/>
            <p:nvPr/>
          </p:nvSpPr>
          <p:spPr>
            <a:xfrm>
              <a:off x="101441" y="2095498"/>
              <a:ext cx="56214" cy="50004"/>
            </a:xfrm>
            <a:custGeom>
              <a:rect b="b" l="l" r="r" t="t"/>
              <a:pathLst>
                <a:path extrusionOk="0" h="21600" w="21600">
                  <a:moveTo>
                    <a:pt x="8420" y="21600"/>
                  </a:moveTo>
                  <a:lnTo>
                    <a:pt x="21600" y="2263"/>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78" name="Google Shape;378;p16"/>
            <p:cNvSpPr/>
            <p:nvPr/>
          </p:nvSpPr>
          <p:spPr>
            <a:xfrm>
              <a:off x="-41910" y="1969769"/>
              <a:ext cx="56214" cy="50004"/>
            </a:xfrm>
            <a:custGeom>
              <a:rect b="b" l="l" r="r" t="t"/>
              <a:pathLst>
                <a:path extrusionOk="0" h="21600" w="21600">
                  <a:moveTo>
                    <a:pt x="8420" y="21600"/>
                  </a:moveTo>
                  <a:lnTo>
                    <a:pt x="21600" y="2057"/>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79" name="Google Shape;379;p16"/>
            <p:cNvSpPr/>
            <p:nvPr/>
          </p:nvSpPr>
          <p:spPr>
            <a:xfrm>
              <a:off x="-7144" y="2048826"/>
              <a:ext cx="56214" cy="50004"/>
            </a:xfrm>
            <a:custGeom>
              <a:rect b="b" l="l" r="r" t="t"/>
              <a:pathLst>
                <a:path extrusionOk="0" h="21600" w="21600">
                  <a:moveTo>
                    <a:pt x="8420" y="21600"/>
                  </a:moveTo>
                  <a:lnTo>
                    <a:pt x="21600" y="2263"/>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80" name="Google Shape;380;p16"/>
            <p:cNvSpPr/>
            <p:nvPr/>
          </p:nvSpPr>
          <p:spPr>
            <a:xfrm>
              <a:off x="27623" y="2127883"/>
              <a:ext cx="56214" cy="50004"/>
            </a:xfrm>
            <a:custGeom>
              <a:rect b="b" l="l" r="r" t="t"/>
              <a:pathLst>
                <a:path extrusionOk="0" h="21600" w="21600">
                  <a:moveTo>
                    <a:pt x="8603" y="21600"/>
                  </a:moveTo>
                  <a:lnTo>
                    <a:pt x="21600" y="2263"/>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381" name="Google Shape;381;p16"/>
            <p:cNvSpPr/>
            <p:nvPr/>
          </p:nvSpPr>
          <p:spPr>
            <a:xfrm>
              <a:off x="-45720" y="2160745"/>
              <a:ext cx="56214" cy="49518"/>
            </a:xfrm>
            <a:custGeom>
              <a:rect b="b" l="l" r="r" t="t"/>
              <a:pathLst>
                <a:path extrusionOk="0" h="21600" w="21600">
                  <a:moveTo>
                    <a:pt x="8420" y="21600"/>
                  </a:moveTo>
                  <a:lnTo>
                    <a:pt x="21600" y="2077"/>
                  </a:lnTo>
                  <a:lnTo>
                    <a:pt x="0" y="0"/>
                  </a:lnTo>
                  <a:close/>
                </a:path>
              </a:pathLst>
            </a:custGeom>
            <a:solidFill>
              <a:schemeClr val="accen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grpSp>
      <p:sp>
        <p:nvSpPr>
          <p:cNvPr id="382" name="Google Shape;382;p16"/>
          <p:cNvSpPr txBox="1"/>
          <p:nvPr>
            <p:ph type="ctrTitle"/>
          </p:nvPr>
        </p:nvSpPr>
        <p:spPr>
          <a:xfrm>
            <a:off x="489100" y="1855563"/>
            <a:ext cx="3668700" cy="1159800"/>
          </a:xfrm>
          <a:prstGeom prst="rect">
            <a:avLst/>
          </a:prstGeom>
        </p:spPr>
        <p:txBody>
          <a:bodyPr anchorCtr="0" anchor="b" bIns="0" lIns="0" spcFirstLastPara="1" rIns="0" wrap="square" tIns="0">
            <a:noAutofit/>
          </a:bodyPr>
          <a:lstStyle>
            <a:lvl1pPr lvl="0" rtl="0">
              <a:spcBef>
                <a:spcPts val="0"/>
              </a:spcBef>
              <a:spcAft>
                <a:spcPts val="0"/>
              </a:spcAft>
              <a:buClr>
                <a:schemeClr val="dk1"/>
              </a:buClr>
              <a:buSzPts val="4000"/>
              <a:buNone/>
              <a:defRPr sz="4000">
                <a:solidFill>
                  <a:schemeClr val="dk1"/>
                </a:solidFill>
              </a:defRPr>
            </a:lvl1pPr>
            <a:lvl2pPr lvl="1" rtl="0">
              <a:spcBef>
                <a:spcPts val="0"/>
              </a:spcBef>
              <a:spcAft>
                <a:spcPts val="0"/>
              </a:spcAft>
              <a:buClr>
                <a:schemeClr val="dk1"/>
              </a:buClr>
              <a:buSzPts val="4000"/>
              <a:buNone/>
              <a:defRPr sz="4000">
                <a:solidFill>
                  <a:schemeClr val="dk1"/>
                </a:solidFill>
              </a:defRPr>
            </a:lvl2pPr>
            <a:lvl3pPr lvl="2" rtl="0">
              <a:spcBef>
                <a:spcPts val="0"/>
              </a:spcBef>
              <a:spcAft>
                <a:spcPts val="0"/>
              </a:spcAft>
              <a:buClr>
                <a:schemeClr val="dk1"/>
              </a:buClr>
              <a:buSzPts val="4000"/>
              <a:buNone/>
              <a:defRPr sz="4000">
                <a:solidFill>
                  <a:schemeClr val="dk1"/>
                </a:solidFill>
              </a:defRPr>
            </a:lvl3pPr>
            <a:lvl4pPr lvl="3" rtl="0">
              <a:spcBef>
                <a:spcPts val="0"/>
              </a:spcBef>
              <a:spcAft>
                <a:spcPts val="0"/>
              </a:spcAft>
              <a:buClr>
                <a:schemeClr val="dk1"/>
              </a:buClr>
              <a:buSzPts val="4000"/>
              <a:buNone/>
              <a:defRPr sz="4000">
                <a:solidFill>
                  <a:schemeClr val="dk1"/>
                </a:solidFill>
              </a:defRPr>
            </a:lvl4pPr>
            <a:lvl5pPr lvl="4" rtl="0">
              <a:spcBef>
                <a:spcPts val="0"/>
              </a:spcBef>
              <a:spcAft>
                <a:spcPts val="0"/>
              </a:spcAft>
              <a:buClr>
                <a:schemeClr val="dk1"/>
              </a:buClr>
              <a:buSzPts val="4000"/>
              <a:buNone/>
              <a:defRPr sz="4000">
                <a:solidFill>
                  <a:schemeClr val="dk1"/>
                </a:solidFill>
              </a:defRPr>
            </a:lvl5pPr>
            <a:lvl6pPr lvl="5" rtl="0">
              <a:spcBef>
                <a:spcPts val="0"/>
              </a:spcBef>
              <a:spcAft>
                <a:spcPts val="0"/>
              </a:spcAft>
              <a:buClr>
                <a:schemeClr val="dk1"/>
              </a:buClr>
              <a:buSzPts val="4000"/>
              <a:buNone/>
              <a:defRPr sz="4000">
                <a:solidFill>
                  <a:schemeClr val="dk1"/>
                </a:solidFill>
              </a:defRPr>
            </a:lvl6pPr>
            <a:lvl7pPr lvl="6" rtl="0">
              <a:spcBef>
                <a:spcPts val="0"/>
              </a:spcBef>
              <a:spcAft>
                <a:spcPts val="0"/>
              </a:spcAft>
              <a:buClr>
                <a:schemeClr val="dk1"/>
              </a:buClr>
              <a:buSzPts val="4000"/>
              <a:buNone/>
              <a:defRPr sz="4000">
                <a:solidFill>
                  <a:schemeClr val="dk1"/>
                </a:solidFill>
              </a:defRPr>
            </a:lvl7pPr>
            <a:lvl8pPr lvl="7" rtl="0">
              <a:spcBef>
                <a:spcPts val="0"/>
              </a:spcBef>
              <a:spcAft>
                <a:spcPts val="0"/>
              </a:spcAft>
              <a:buClr>
                <a:schemeClr val="dk1"/>
              </a:buClr>
              <a:buSzPts val="4000"/>
              <a:buNone/>
              <a:defRPr sz="4000">
                <a:solidFill>
                  <a:schemeClr val="dk1"/>
                </a:solidFill>
              </a:defRPr>
            </a:lvl8pPr>
            <a:lvl9pPr lvl="8" rtl="0">
              <a:spcBef>
                <a:spcPts val="0"/>
              </a:spcBef>
              <a:spcAft>
                <a:spcPts val="0"/>
              </a:spcAft>
              <a:buClr>
                <a:schemeClr val="dk1"/>
              </a:buClr>
              <a:buSzPts val="4000"/>
              <a:buNone/>
              <a:defRPr sz="4000">
                <a:solidFill>
                  <a:schemeClr val="dk1"/>
                </a:solidFill>
              </a:defRPr>
            </a:lvl9pPr>
          </a:lstStyle>
          <a:p/>
        </p:txBody>
      </p:sp>
      <p:sp>
        <p:nvSpPr>
          <p:cNvPr id="383" name="Google Shape;383;p16"/>
          <p:cNvSpPr txBox="1"/>
          <p:nvPr>
            <p:ph idx="1" type="subTitle"/>
          </p:nvPr>
        </p:nvSpPr>
        <p:spPr>
          <a:xfrm>
            <a:off x="489100" y="3036075"/>
            <a:ext cx="3243600" cy="355200"/>
          </a:xfrm>
          <a:prstGeom prst="rect">
            <a:avLst/>
          </a:prstGeom>
        </p:spPr>
        <p:txBody>
          <a:bodyPr anchorCtr="0" anchor="t" bIns="0" lIns="0" spcFirstLastPara="1" rIns="0" wrap="square" tIns="0">
            <a:noAutofit/>
          </a:bodyPr>
          <a:lstStyle>
            <a:lvl1pPr lvl="0" rtl="0">
              <a:spcBef>
                <a:spcPts val="0"/>
              </a:spcBef>
              <a:spcAft>
                <a:spcPts val="0"/>
              </a:spcAft>
              <a:buClr>
                <a:schemeClr val="lt1"/>
              </a:buClr>
              <a:buSzPts val="1800"/>
              <a:buNone/>
              <a:defRPr sz="1800">
                <a:solidFill>
                  <a:schemeClr val="lt1"/>
                </a:solidFill>
              </a:defRPr>
            </a:lvl1pPr>
            <a:lvl2pPr lvl="1" rtl="0">
              <a:spcBef>
                <a:spcPts val="1000"/>
              </a:spcBef>
              <a:spcAft>
                <a:spcPts val="0"/>
              </a:spcAft>
              <a:buClr>
                <a:schemeClr val="lt1"/>
              </a:buClr>
              <a:buSzPts val="2400"/>
              <a:buNone/>
              <a:defRPr>
                <a:solidFill>
                  <a:schemeClr val="lt1"/>
                </a:solidFill>
              </a:defRPr>
            </a:lvl2pPr>
            <a:lvl3pPr lvl="2" rtl="0">
              <a:spcBef>
                <a:spcPts val="1000"/>
              </a:spcBef>
              <a:spcAft>
                <a:spcPts val="0"/>
              </a:spcAft>
              <a:buClr>
                <a:schemeClr val="lt1"/>
              </a:buClr>
              <a:buSzPts val="2400"/>
              <a:buNone/>
              <a:defRPr>
                <a:solidFill>
                  <a:schemeClr val="lt1"/>
                </a:solidFill>
              </a:defRPr>
            </a:lvl3pPr>
            <a:lvl4pPr lvl="3" rtl="0">
              <a:spcBef>
                <a:spcPts val="1000"/>
              </a:spcBef>
              <a:spcAft>
                <a:spcPts val="0"/>
              </a:spcAft>
              <a:buClr>
                <a:schemeClr val="lt1"/>
              </a:buClr>
              <a:buSzPts val="2400"/>
              <a:buNone/>
              <a:defRPr>
                <a:solidFill>
                  <a:schemeClr val="lt1"/>
                </a:solidFill>
              </a:defRPr>
            </a:lvl4pPr>
            <a:lvl5pPr lvl="4" rtl="0">
              <a:spcBef>
                <a:spcPts val="1000"/>
              </a:spcBef>
              <a:spcAft>
                <a:spcPts val="0"/>
              </a:spcAft>
              <a:buClr>
                <a:schemeClr val="lt1"/>
              </a:buClr>
              <a:buSzPts val="2400"/>
              <a:buNone/>
              <a:defRPr>
                <a:solidFill>
                  <a:schemeClr val="lt1"/>
                </a:solidFill>
              </a:defRPr>
            </a:lvl5pPr>
            <a:lvl6pPr lvl="5" rtl="0">
              <a:spcBef>
                <a:spcPts val="1000"/>
              </a:spcBef>
              <a:spcAft>
                <a:spcPts val="0"/>
              </a:spcAft>
              <a:buClr>
                <a:schemeClr val="lt1"/>
              </a:buClr>
              <a:buSzPts val="2400"/>
              <a:buNone/>
              <a:defRPr>
                <a:solidFill>
                  <a:schemeClr val="lt1"/>
                </a:solidFill>
              </a:defRPr>
            </a:lvl6pPr>
            <a:lvl7pPr lvl="6" rtl="0">
              <a:spcBef>
                <a:spcPts val="1000"/>
              </a:spcBef>
              <a:spcAft>
                <a:spcPts val="0"/>
              </a:spcAft>
              <a:buClr>
                <a:schemeClr val="lt1"/>
              </a:buClr>
              <a:buSzPts val="2400"/>
              <a:buNone/>
              <a:defRPr>
                <a:solidFill>
                  <a:schemeClr val="lt1"/>
                </a:solidFill>
              </a:defRPr>
            </a:lvl7pPr>
            <a:lvl8pPr lvl="7" rtl="0">
              <a:spcBef>
                <a:spcPts val="1000"/>
              </a:spcBef>
              <a:spcAft>
                <a:spcPts val="0"/>
              </a:spcAft>
              <a:buClr>
                <a:schemeClr val="lt1"/>
              </a:buClr>
              <a:buSzPts val="2400"/>
              <a:buNone/>
              <a:defRPr>
                <a:solidFill>
                  <a:schemeClr val="lt1"/>
                </a:solidFill>
              </a:defRPr>
            </a:lvl8pPr>
            <a:lvl9pPr lvl="8" rtl="0">
              <a:spcBef>
                <a:spcPts val="1000"/>
              </a:spcBef>
              <a:spcAft>
                <a:spcPts val="1000"/>
              </a:spcAft>
              <a:buClr>
                <a:schemeClr val="lt1"/>
              </a:buClr>
              <a:buSzPts val="2400"/>
              <a:buNone/>
              <a:defRPr>
                <a:solidFill>
                  <a:schemeClr val="lt1"/>
                </a:solidFill>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TITLE_1_1">
    <p:bg>
      <p:bgPr>
        <a:solidFill>
          <a:schemeClr val="lt1"/>
        </a:solidFill>
      </p:bgPr>
    </p:bg>
    <p:spTree>
      <p:nvGrpSpPr>
        <p:cNvPr id="384" name="Shape 384"/>
        <p:cNvGrpSpPr/>
        <p:nvPr/>
      </p:nvGrpSpPr>
      <p:grpSpPr>
        <a:xfrm>
          <a:off x="0" y="0"/>
          <a:ext cx="0" cy="0"/>
          <a:chOff x="0" y="0"/>
          <a:chExt cx="0" cy="0"/>
        </a:xfrm>
      </p:grpSpPr>
      <p:sp>
        <p:nvSpPr>
          <p:cNvPr id="385" name="Google Shape;385;p17"/>
          <p:cNvSpPr/>
          <p:nvPr/>
        </p:nvSpPr>
        <p:spPr>
          <a:xfrm>
            <a:off x="0" y="0"/>
            <a:ext cx="7558974" cy="5132970"/>
          </a:xfrm>
          <a:custGeom>
            <a:rect b="b" l="l" r="r" t="t"/>
            <a:pathLst>
              <a:path extrusionOk="0" h="21600" w="21600">
                <a:moveTo>
                  <a:pt x="21600" y="4716"/>
                </a:moveTo>
                <a:lnTo>
                  <a:pt x="12181" y="0"/>
                </a:lnTo>
                <a:lnTo>
                  <a:pt x="15" y="0"/>
                </a:lnTo>
                <a:lnTo>
                  <a:pt x="0" y="21600"/>
                </a:lnTo>
                <a:lnTo>
                  <a:pt x="16618" y="20680"/>
                </a:lnTo>
                <a:close/>
              </a:path>
            </a:pathLst>
          </a:custGeom>
          <a:gradFill>
            <a:gsLst>
              <a:gs pos="0">
                <a:srgbClr val="FEEFA8"/>
              </a:gs>
              <a:gs pos="100000">
                <a:srgbClr val="F7D22C"/>
              </a:gs>
            </a:gsLst>
            <a:lin ang="5400012" scaled="0"/>
          </a:gra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386" name="Google Shape;386;p17"/>
          <p:cNvSpPr/>
          <p:nvPr/>
        </p:nvSpPr>
        <p:spPr>
          <a:xfrm>
            <a:off x="0" y="0"/>
            <a:ext cx="7082964" cy="5132970"/>
          </a:xfrm>
          <a:custGeom>
            <a:rect b="b" l="l" r="r" t="t"/>
            <a:pathLst>
              <a:path extrusionOk="0" h="21600" w="21600">
                <a:moveTo>
                  <a:pt x="20952" y="5882"/>
                </a:moveTo>
                <a:lnTo>
                  <a:pt x="18212" y="4435"/>
                </a:lnTo>
                <a:lnTo>
                  <a:pt x="21600" y="5635"/>
                </a:lnTo>
                <a:lnTo>
                  <a:pt x="11862" y="0"/>
                </a:lnTo>
                <a:lnTo>
                  <a:pt x="16" y="0"/>
                </a:lnTo>
                <a:lnTo>
                  <a:pt x="0" y="21600"/>
                </a:lnTo>
                <a:lnTo>
                  <a:pt x="17435" y="20005"/>
                </a:lnTo>
                <a:close/>
              </a:path>
            </a:pathLst>
          </a:custGeom>
          <a:solidFill>
            <a:schemeClr val="dk1"/>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grpSp>
        <p:nvGrpSpPr>
          <p:cNvPr id="387" name="Google Shape;387;p17"/>
          <p:cNvGrpSpPr/>
          <p:nvPr/>
        </p:nvGrpSpPr>
        <p:grpSpPr>
          <a:xfrm>
            <a:off x="-50800" y="801997"/>
            <a:ext cx="737709" cy="861534"/>
            <a:chOff x="-1" y="-1"/>
            <a:chExt cx="983612" cy="1148712"/>
          </a:xfrm>
        </p:grpSpPr>
        <p:sp>
          <p:nvSpPr>
            <p:cNvPr id="388" name="Google Shape;388;p17"/>
            <p:cNvSpPr/>
            <p:nvPr/>
          </p:nvSpPr>
          <p:spPr>
            <a:xfrm>
              <a:off x="677544" y="1090931"/>
              <a:ext cx="55242" cy="57780"/>
            </a:xfrm>
            <a:custGeom>
              <a:rect b="b" l="l" r="r" t="t"/>
              <a:pathLst>
                <a:path extrusionOk="0" h="21600" w="21600">
                  <a:moveTo>
                    <a:pt x="0" y="0"/>
                  </a:moveTo>
                  <a:lnTo>
                    <a:pt x="5462"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389" name="Google Shape;389;p17"/>
            <p:cNvSpPr/>
            <p:nvPr/>
          </p:nvSpPr>
          <p:spPr>
            <a:xfrm>
              <a:off x="589914" y="1066165"/>
              <a:ext cx="55242" cy="57780"/>
            </a:xfrm>
            <a:custGeom>
              <a:rect b="b" l="l" r="r" t="t"/>
              <a:pathLst>
                <a:path extrusionOk="0" h="21600" w="21600">
                  <a:moveTo>
                    <a:pt x="0" y="0"/>
                  </a:moveTo>
                  <a:lnTo>
                    <a:pt x="5462" y="21600"/>
                  </a:lnTo>
                  <a:lnTo>
                    <a:pt x="21600" y="5934"/>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390" name="Google Shape;390;p17"/>
            <p:cNvSpPr/>
            <p:nvPr/>
          </p:nvSpPr>
          <p:spPr>
            <a:xfrm>
              <a:off x="502283" y="1041400"/>
              <a:ext cx="55242" cy="57780"/>
            </a:xfrm>
            <a:custGeom>
              <a:rect b="b" l="l" r="r" t="t"/>
              <a:pathLst>
                <a:path extrusionOk="0" h="21600" w="21600">
                  <a:moveTo>
                    <a:pt x="0" y="0"/>
                  </a:moveTo>
                  <a:lnTo>
                    <a:pt x="5462" y="21600"/>
                  </a:lnTo>
                  <a:lnTo>
                    <a:pt x="21600" y="5934"/>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391" name="Google Shape;391;p17"/>
            <p:cNvSpPr/>
            <p:nvPr/>
          </p:nvSpPr>
          <p:spPr>
            <a:xfrm>
              <a:off x="415289" y="1017271"/>
              <a:ext cx="55242" cy="57780"/>
            </a:xfrm>
            <a:custGeom>
              <a:rect b="b" l="l" r="r" t="t"/>
              <a:pathLst>
                <a:path extrusionOk="0" h="21600" w="21600">
                  <a:moveTo>
                    <a:pt x="0" y="0"/>
                  </a:moveTo>
                  <a:lnTo>
                    <a:pt x="5214"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392" name="Google Shape;392;p17"/>
            <p:cNvSpPr/>
            <p:nvPr/>
          </p:nvSpPr>
          <p:spPr>
            <a:xfrm>
              <a:off x="327658" y="992505"/>
              <a:ext cx="55242" cy="57780"/>
            </a:xfrm>
            <a:custGeom>
              <a:rect b="b" l="l" r="r" t="t"/>
              <a:pathLst>
                <a:path extrusionOk="0" h="21600" w="21600">
                  <a:moveTo>
                    <a:pt x="0" y="0"/>
                  </a:moveTo>
                  <a:lnTo>
                    <a:pt x="5214" y="21600"/>
                  </a:lnTo>
                  <a:lnTo>
                    <a:pt x="21600" y="5934"/>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393" name="Google Shape;393;p17"/>
            <p:cNvSpPr/>
            <p:nvPr/>
          </p:nvSpPr>
          <p:spPr>
            <a:xfrm>
              <a:off x="240028" y="967739"/>
              <a:ext cx="55242" cy="57780"/>
            </a:xfrm>
            <a:custGeom>
              <a:rect b="b" l="l" r="r" t="t"/>
              <a:pathLst>
                <a:path extrusionOk="0" h="21600" w="21600">
                  <a:moveTo>
                    <a:pt x="0" y="0"/>
                  </a:moveTo>
                  <a:lnTo>
                    <a:pt x="5214" y="21600"/>
                  </a:lnTo>
                  <a:lnTo>
                    <a:pt x="21600" y="5934"/>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394" name="Google Shape;394;p17"/>
            <p:cNvSpPr/>
            <p:nvPr/>
          </p:nvSpPr>
          <p:spPr>
            <a:xfrm>
              <a:off x="152399" y="943610"/>
              <a:ext cx="55242" cy="57780"/>
            </a:xfrm>
            <a:custGeom>
              <a:rect b="b" l="l" r="r" t="t"/>
              <a:pathLst>
                <a:path extrusionOk="0" h="21600" w="21600">
                  <a:moveTo>
                    <a:pt x="0" y="0"/>
                  </a:moveTo>
                  <a:lnTo>
                    <a:pt x="5214"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395" name="Google Shape;395;p17"/>
            <p:cNvSpPr/>
            <p:nvPr/>
          </p:nvSpPr>
          <p:spPr>
            <a:xfrm>
              <a:off x="64769" y="918845"/>
              <a:ext cx="55242" cy="57780"/>
            </a:xfrm>
            <a:custGeom>
              <a:rect b="b" l="l" r="r" t="t"/>
              <a:pathLst>
                <a:path extrusionOk="0" h="21600" w="21600">
                  <a:moveTo>
                    <a:pt x="0" y="0"/>
                  </a:moveTo>
                  <a:lnTo>
                    <a:pt x="5214"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396" name="Google Shape;396;p17"/>
            <p:cNvSpPr/>
            <p:nvPr/>
          </p:nvSpPr>
          <p:spPr>
            <a:xfrm>
              <a:off x="700405" y="1009650"/>
              <a:ext cx="55242" cy="57780"/>
            </a:xfrm>
            <a:custGeom>
              <a:rect b="b" l="l" r="r" t="t"/>
              <a:pathLst>
                <a:path extrusionOk="0" h="21600" w="21600">
                  <a:moveTo>
                    <a:pt x="0" y="0"/>
                  </a:moveTo>
                  <a:lnTo>
                    <a:pt x="5462"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397" name="Google Shape;397;p17"/>
            <p:cNvSpPr/>
            <p:nvPr/>
          </p:nvSpPr>
          <p:spPr>
            <a:xfrm>
              <a:off x="612774" y="984886"/>
              <a:ext cx="55242" cy="57780"/>
            </a:xfrm>
            <a:custGeom>
              <a:rect b="b" l="l" r="r" t="t"/>
              <a:pathLst>
                <a:path extrusionOk="0" h="21600" w="21600">
                  <a:moveTo>
                    <a:pt x="0" y="0"/>
                  </a:moveTo>
                  <a:lnTo>
                    <a:pt x="5462" y="21600"/>
                  </a:lnTo>
                  <a:lnTo>
                    <a:pt x="21600" y="5934"/>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398" name="Google Shape;398;p17"/>
            <p:cNvSpPr/>
            <p:nvPr/>
          </p:nvSpPr>
          <p:spPr>
            <a:xfrm>
              <a:off x="525143" y="960120"/>
              <a:ext cx="55242" cy="57780"/>
            </a:xfrm>
            <a:custGeom>
              <a:rect b="b" l="l" r="r" t="t"/>
              <a:pathLst>
                <a:path extrusionOk="0" h="21600" w="21600">
                  <a:moveTo>
                    <a:pt x="0" y="0"/>
                  </a:moveTo>
                  <a:lnTo>
                    <a:pt x="5462" y="21600"/>
                  </a:lnTo>
                  <a:lnTo>
                    <a:pt x="21600" y="5934"/>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399" name="Google Shape;399;p17"/>
            <p:cNvSpPr/>
            <p:nvPr/>
          </p:nvSpPr>
          <p:spPr>
            <a:xfrm>
              <a:off x="437514" y="935989"/>
              <a:ext cx="55242" cy="57780"/>
            </a:xfrm>
            <a:custGeom>
              <a:rect b="b" l="l" r="r" t="t"/>
              <a:pathLst>
                <a:path extrusionOk="0" h="21600" w="21600">
                  <a:moveTo>
                    <a:pt x="0" y="0"/>
                  </a:moveTo>
                  <a:lnTo>
                    <a:pt x="5462"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00" name="Google Shape;400;p17"/>
            <p:cNvSpPr/>
            <p:nvPr/>
          </p:nvSpPr>
          <p:spPr>
            <a:xfrm>
              <a:off x="350519" y="911224"/>
              <a:ext cx="55242" cy="57780"/>
            </a:xfrm>
            <a:custGeom>
              <a:rect b="b" l="l" r="r" t="t"/>
              <a:pathLst>
                <a:path extrusionOk="0" h="21600" w="21600">
                  <a:moveTo>
                    <a:pt x="0" y="0"/>
                  </a:moveTo>
                  <a:lnTo>
                    <a:pt x="5214"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01" name="Google Shape;401;p17"/>
            <p:cNvSpPr/>
            <p:nvPr/>
          </p:nvSpPr>
          <p:spPr>
            <a:xfrm>
              <a:off x="262889" y="886460"/>
              <a:ext cx="55242" cy="57780"/>
            </a:xfrm>
            <a:custGeom>
              <a:rect b="b" l="l" r="r" t="t"/>
              <a:pathLst>
                <a:path extrusionOk="0" h="21600" w="21600">
                  <a:moveTo>
                    <a:pt x="0" y="0"/>
                  </a:moveTo>
                  <a:lnTo>
                    <a:pt x="5214" y="21600"/>
                  </a:lnTo>
                  <a:lnTo>
                    <a:pt x="21600" y="5934"/>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02" name="Google Shape;402;p17"/>
            <p:cNvSpPr/>
            <p:nvPr/>
          </p:nvSpPr>
          <p:spPr>
            <a:xfrm>
              <a:off x="175259" y="862330"/>
              <a:ext cx="55242" cy="57780"/>
            </a:xfrm>
            <a:custGeom>
              <a:rect b="b" l="l" r="r" t="t"/>
              <a:pathLst>
                <a:path extrusionOk="0" h="21600" w="21600">
                  <a:moveTo>
                    <a:pt x="0" y="0"/>
                  </a:moveTo>
                  <a:lnTo>
                    <a:pt x="5214"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03" name="Google Shape;403;p17"/>
            <p:cNvSpPr/>
            <p:nvPr/>
          </p:nvSpPr>
          <p:spPr>
            <a:xfrm>
              <a:off x="87629" y="837564"/>
              <a:ext cx="55242" cy="57780"/>
            </a:xfrm>
            <a:custGeom>
              <a:rect b="b" l="l" r="r" t="t"/>
              <a:pathLst>
                <a:path extrusionOk="0" h="21600" w="21600">
                  <a:moveTo>
                    <a:pt x="0" y="0"/>
                  </a:moveTo>
                  <a:lnTo>
                    <a:pt x="5214"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04" name="Google Shape;404;p17"/>
            <p:cNvSpPr/>
            <p:nvPr/>
          </p:nvSpPr>
          <p:spPr>
            <a:xfrm>
              <a:off x="-1" y="812799"/>
              <a:ext cx="55242" cy="57780"/>
            </a:xfrm>
            <a:custGeom>
              <a:rect b="b" l="l" r="r" t="t"/>
              <a:pathLst>
                <a:path extrusionOk="0" h="21600" w="21600">
                  <a:moveTo>
                    <a:pt x="0" y="0"/>
                  </a:moveTo>
                  <a:lnTo>
                    <a:pt x="5214" y="21600"/>
                  </a:lnTo>
                  <a:lnTo>
                    <a:pt x="21600" y="5934"/>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05" name="Google Shape;405;p17"/>
            <p:cNvSpPr/>
            <p:nvPr/>
          </p:nvSpPr>
          <p:spPr>
            <a:xfrm>
              <a:off x="723265" y="928370"/>
              <a:ext cx="55242" cy="57780"/>
            </a:xfrm>
            <a:custGeom>
              <a:rect b="b" l="l" r="r" t="t"/>
              <a:pathLst>
                <a:path extrusionOk="0" h="21600" w="21600">
                  <a:moveTo>
                    <a:pt x="0" y="0"/>
                  </a:moveTo>
                  <a:lnTo>
                    <a:pt x="5214"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06" name="Google Shape;406;p17"/>
            <p:cNvSpPr/>
            <p:nvPr/>
          </p:nvSpPr>
          <p:spPr>
            <a:xfrm>
              <a:off x="635633" y="903605"/>
              <a:ext cx="55242" cy="57780"/>
            </a:xfrm>
            <a:custGeom>
              <a:rect b="b" l="l" r="r" t="t"/>
              <a:pathLst>
                <a:path extrusionOk="0" h="21600" w="21600">
                  <a:moveTo>
                    <a:pt x="0" y="0"/>
                  </a:moveTo>
                  <a:lnTo>
                    <a:pt x="5462"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07" name="Google Shape;407;p17"/>
            <p:cNvSpPr/>
            <p:nvPr/>
          </p:nvSpPr>
          <p:spPr>
            <a:xfrm>
              <a:off x="548004" y="878839"/>
              <a:ext cx="55242" cy="57780"/>
            </a:xfrm>
            <a:custGeom>
              <a:rect b="b" l="l" r="r" t="t"/>
              <a:pathLst>
                <a:path extrusionOk="0" h="21600" w="21600">
                  <a:moveTo>
                    <a:pt x="0" y="0"/>
                  </a:moveTo>
                  <a:lnTo>
                    <a:pt x="5462" y="21600"/>
                  </a:lnTo>
                  <a:lnTo>
                    <a:pt x="21600" y="5934"/>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08" name="Google Shape;408;p17"/>
            <p:cNvSpPr/>
            <p:nvPr/>
          </p:nvSpPr>
          <p:spPr>
            <a:xfrm>
              <a:off x="460374" y="854710"/>
              <a:ext cx="55242" cy="57780"/>
            </a:xfrm>
            <a:custGeom>
              <a:rect b="b" l="l" r="r" t="t"/>
              <a:pathLst>
                <a:path extrusionOk="0" h="21600" w="21600">
                  <a:moveTo>
                    <a:pt x="0" y="0"/>
                  </a:moveTo>
                  <a:lnTo>
                    <a:pt x="5462"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09" name="Google Shape;409;p17"/>
            <p:cNvSpPr/>
            <p:nvPr/>
          </p:nvSpPr>
          <p:spPr>
            <a:xfrm>
              <a:off x="373378" y="829945"/>
              <a:ext cx="54594" cy="57780"/>
            </a:xfrm>
            <a:custGeom>
              <a:rect b="b" l="l" r="r" t="t"/>
              <a:pathLst>
                <a:path extrusionOk="0" h="21600" w="21600">
                  <a:moveTo>
                    <a:pt x="0" y="0"/>
                  </a:moveTo>
                  <a:lnTo>
                    <a:pt x="5274"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10" name="Google Shape;410;p17"/>
            <p:cNvSpPr/>
            <p:nvPr/>
          </p:nvSpPr>
          <p:spPr>
            <a:xfrm>
              <a:off x="285749" y="805180"/>
              <a:ext cx="55242" cy="57780"/>
            </a:xfrm>
            <a:custGeom>
              <a:rect b="b" l="l" r="r" t="t"/>
              <a:pathLst>
                <a:path extrusionOk="0" h="21600" w="21600">
                  <a:moveTo>
                    <a:pt x="0" y="0"/>
                  </a:moveTo>
                  <a:lnTo>
                    <a:pt x="5214" y="21600"/>
                  </a:lnTo>
                  <a:lnTo>
                    <a:pt x="21600" y="5934"/>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11" name="Google Shape;411;p17"/>
            <p:cNvSpPr/>
            <p:nvPr/>
          </p:nvSpPr>
          <p:spPr>
            <a:xfrm>
              <a:off x="198119" y="781049"/>
              <a:ext cx="55242" cy="57780"/>
            </a:xfrm>
            <a:custGeom>
              <a:rect b="b" l="l" r="r" t="t"/>
              <a:pathLst>
                <a:path extrusionOk="0" h="21600" w="21600">
                  <a:moveTo>
                    <a:pt x="0" y="0"/>
                  </a:moveTo>
                  <a:lnTo>
                    <a:pt x="5214"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12" name="Google Shape;412;p17"/>
            <p:cNvSpPr/>
            <p:nvPr/>
          </p:nvSpPr>
          <p:spPr>
            <a:xfrm>
              <a:off x="110488" y="756285"/>
              <a:ext cx="55242" cy="57780"/>
            </a:xfrm>
            <a:custGeom>
              <a:rect b="b" l="l" r="r" t="t"/>
              <a:pathLst>
                <a:path extrusionOk="0" h="21600" w="21600">
                  <a:moveTo>
                    <a:pt x="0" y="0"/>
                  </a:moveTo>
                  <a:lnTo>
                    <a:pt x="5214"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13" name="Google Shape;413;p17"/>
            <p:cNvSpPr/>
            <p:nvPr/>
          </p:nvSpPr>
          <p:spPr>
            <a:xfrm>
              <a:off x="22859" y="731520"/>
              <a:ext cx="55242" cy="57780"/>
            </a:xfrm>
            <a:custGeom>
              <a:rect b="b" l="l" r="r" t="t"/>
              <a:pathLst>
                <a:path extrusionOk="0" h="21600" w="21600">
                  <a:moveTo>
                    <a:pt x="0" y="0"/>
                  </a:moveTo>
                  <a:lnTo>
                    <a:pt x="5214" y="21600"/>
                  </a:lnTo>
                  <a:lnTo>
                    <a:pt x="21600" y="5934"/>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14" name="Google Shape;414;p17"/>
            <p:cNvSpPr/>
            <p:nvPr/>
          </p:nvSpPr>
          <p:spPr>
            <a:xfrm>
              <a:off x="746125" y="847089"/>
              <a:ext cx="55242" cy="57780"/>
            </a:xfrm>
            <a:custGeom>
              <a:rect b="b" l="l" r="r" t="t"/>
              <a:pathLst>
                <a:path extrusionOk="0" h="21600" w="21600">
                  <a:moveTo>
                    <a:pt x="0" y="0"/>
                  </a:moveTo>
                  <a:lnTo>
                    <a:pt x="5214"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15" name="Google Shape;415;p17"/>
            <p:cNvSpPr/>
            <p:nvPr/>
          </p:nvSpPr>
          <p:spPr>
            <a:xfrm>
              <a:off x="658494" y="822324"/>
              <a:ext cx="55242" cy="57780"/>
            </a:xfrm>
            <a:custGeom>
              <a:rect b="b" l="l" r="r" t="t"/>
              <a:pathLst>
                <a:path extrusionOk="0" h="21600" w="21600">
                  <a:moveTo>
                    <a:pt x="0" y="0"/>
                  </a:moveTo>
                  <a:lnTo>
                    <a:pt x="5462"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16" name="Google Shape;416;p17"/>
            <p:cNvSpPr/>
            <p:nvPr/>
          </p:nvSpPr>
          <p:spPr>
            <a:xfrm>
              <a:off x="570864" y="797560"/>
              <a:ext cx="55242" cy="57780"/>
            </a:xfrm>
            <a:custGeom>
              <a:rect b="b" l="l" r="r" t="t"/>
              <a:pathLst>
                <a:path extrusionOk="0" h="21600" w="21600">
                  <a:moveTo>
                    <a:pt x="0" y="0"/>
                  </a:moveTo>
                  <a:lnTo>
                    <a:pt x="5462" y="21600"/>
                  </a:lnTo>
                  <a:lnTo>
                    <a:pt x="21600" y="5934"/>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17" name="Google Shape;417;p17"/>
            <p:cNvSpPr/>
            <p:nvPr/>
          </p:nvSpPr>
          <p:spPr>
            <a:xfrm>
              <a:off x="483233" y="773430"/>
              <a:ext cx="55242" cy="57780"/>
            </a:xfrm>
            <a:custGeom>
              <a:rect b="b" l="l" r="r" t="t"/>
              <a:pathLst>
                <a:path extrusionOk="0" h="21600" w="21600">
                  <a:moveTo>
                    <a:pt x="0" y="0"/>
                  </a:moveTo>
                  <a:lnTo>
                    <a:pt x="5462"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18" name="Google Shape;418;p17"/>
            <p:cNvSpPr/>
            <p:nvPr/>
          </p:nvSpPr>
          <p:spPr>
            <a:xfrm>
              <a:off x="395603" y="748664"/>
              <a:ext cx="55242" cy="57780"/>
            </a:xfrm>
            <a:custGeom>
              <a:rect b="b" l="l" r="r" t="t"/>
              <a:pathLst>
                <a:path extrusionOk="0" h="21600" w="21600">
                  <a:moveTo>
                    <a:pt x="0" y="0"/>
                  </a:moveTo>
                  <a:lnTo>
                    <a:pt x="5462"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19" name="Google Shape;419;p17"/>
            <p:cNvSpPr/>
            <p:nvPr/>
          </p:nvSpPr>
          <p:spPr>
            <a:xfrm>
              <a:off x="308608" y="723899"/>
              <a:ext cx="55242" cy="57780"/>
            </a:xfrm>
            <a:custGeom>
              <a:rect b="b" l="l" r="r" t="t"/>
              <a:pathLst>
                <a:path extrusionOk="0" h="21600" w="21600">
                  <a:moveTo>
                    <a:pt x="0" y="0"/>
                  </a:moveTo>
                  <a:lnTo>
                    <a:pt x="5214" y="21600"/>
                  </a:lnTo>
                  <a:lnTo>
                    <a:pt x="21600" y="5934"/>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20" name="Google Shape;420;p17"/>
            <p:cNvSpPr/>
            <p:nvPr/>
          </p:nvSpPr>
          <p:spPr>
            <a:xfrm>
              <a:off x="220978" y="699770"/>
              <a:ext cx="55242" cy="57780"/>
            </a:xfrm>
            <a:custGeom>
              <a:rect b="b" l="l" r="r" t="t"/>
              <a:pathLst>
                <a:path extrusionOk="0" h="21600" w="21600">
                  <a:moveTo>
                    <a:pt x="0" y="0"/>
                  </a:moveTo>
                  <a:lnTo>
                    <a:pt x="5214"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21" name="Google Shape;421;p17"/>
            <p:cNvSpPr/>
            <p:nvPr/>
          </p:nvSpPr>
          <p:spPr>
            <a:xfrm>
              <a:off x="133349" y="675005"/>
              <a:ext cx="55242" cy="57780"/>
            </a:xfrm>
            <a:custGeom>
              <a:rect b="b" l="l" r="r" t="t"/>
              <a:pathLst>
                <a:path extrusionOk="0" h="21600" w="21600">
                  <a:moveTo>
                    <a:pt x="0" y="0"/>
                  </a:moveTo>
                  <a:lnTo>
                    <a:pt x="5214"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22" name="Google Shape;422;p17"/>
            <p:cNvSpPr/>
            <p:nvPr/>
          </p:nvSpPr>
          <p:spPr>
            <a:xfrm>
              <a:off x="45719" y="650239"/>
              <a:ext cx="55242" cy="57780"/>
            </a:xfrm>
            <a:custGeom>
              <a:rect b="b" l="l" r="r" t="t"/>
              <a:pathLst>
                <a:path extrusionOk="0" h="21600" w="21600">
                  <a:moveTo>
                    <a:pt x="0" y="0"/>
                  </a:moveTo>
                  <a:lnTo>
                    <a:pt x="5214" y="21600"/>
                  </a:lnTo>
                  <a:lnTo>
                    <a:pt x="21600" y="5934"/>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23" name="Google Shape;423;p17"/>
            <p:cNvSpPr/>
            <p:nvPr/>
          </p:nvSpPr>
          <p:spPr>
            <a:xfrm>
              <a:off x="768984" y="765810"/>
              <a:ext cx="55242" cy="57780"/>
            </a:xfrm>
            <a:custGeom>
              <a:rect b="b" l="l" r="r" t="t"/>
              <a:pathLst>
                <a:path extrusionOk="0" h="21600" w="21600">
                  <a:moveTo>
                    <a:pt x="0" y="0"/>
                  </a:moveTo>
                  <a:lnTo>
                    <a:pt x="5214"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24" name="Google Shape;424;p17"/>
            <p:cNvSpPr/>
            <p:nvPr/>
          </p:nvSpPr>
          <p:spPr>
            <a:xfrm>
              <a:off x="681355" y="741045"/>
              <a:ext cx="55242" cy="57780"/>
            </a:xfrm>
            <a:custGeom>
              <a:rect b="b" l="l" r="r" t="t"/>
              <a:pathLst>
                <a:path extrusionOk="0" h="21600" w="21600">
                  <a:moveTo>
                    <a:pt x="0" y="0"/>
                  </a:moveTo>
                  <a:lnTo>
                    <a:pt x="5214"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25" name="Google Shape;425;p17"/>
            <p:cNvSpPr/>
            <p:nvPr/>
          </p:nvSpPr>
          <p:spPr>
            <a:xfrm>
              <a:off x="593724" y="716280"/>
              <a:ext cx="55242" cy="57780"/>
            </a:xfrm>
            <a:custGeom>
              <a:rect b="b" l="l" r="r" t="t"/>
              <a:pathLst>
                <a:path extrusionOk="0" h="21600" w="21600">
                  <a:moveTo>
                    <a:pt x="0" y="0"/>
                  </a:moveTo>
                  <a:lnTo>
                    <a:pt x="5462" y="21600"/>
                  </a:lnTo>
                  <a:lnTo>
                    <a:pt x="21600" y="5934"/>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26" name="Google Shape;426;p17"/>
            <p:cNvSpPr/>
            <p:nvPr/>
          </p:nvSpPr>
          <p:spPr>
            <a:xfrm>
              <a:off x="506093" y="692149"/>
              <a:ext cx="55242" cy="57780"/>
            </a:xfrm>
            <a:custGeom>
              <a:rect b="b" l="l" r="r" t="t"/>
              <a:pathLst>
                <a:path extrusionOk="0" h="21600" w="21600">
                  <a:moveTo>
                    <a:pt x="0" y="0"/>
                  </a:moveTo>
                  <a:lnTo>
                    <a:pt x="5462"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27" name="Google Shape;427;p17"/>
            <p:cNvSpPr/>
            <p:nvPr/>
          </p:nvSpPr>
          <p:spPr>
            <a:xfrm>
              <a:off x="418464" y="667385"/>
              <a:ext cx="55242" cy="57780"/>
            </a:xfrm>
            <a:custGeom>
              <a:rect b="b" l="l" r="r" t="t"/>
              <a:pathLst>
                <a:path extrusionOk="0" h="21600" w="21600">
                  <a:moveTo>
                    <a:pt x="0" y="0"/>
                  </a:moveTo>
                  <a:lnTo>
                    <a:pt x="5462"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28" name="Google Shape;428;p17"/>
            <p:cNvSpPr/>
            <p:nvPr/>
          </p:nvSpPr>
          <p:spPr>
            <a:xfrm>
              <a:off x="330833" y="642620"/>
              <a:ext cx="55242" cy="57780"/>
            </a:xfrm>
            <a:custGeom>
              <a:rect b="b" l="l" r="r" t="t"/>
              <a:pathLst>
                <a:path extrusionOk="0" h="21600" w="21600">
                  <a:moveTo>
                    <a:pt x="0" y="0"/>
                  </a:moveTo>
                  <a:lnTo>
                    <a:pt x="5462" y="21600"/>
                  </a:lnTo>
                  <a:lnTo>
                    <a:pt x="21600" y="5934"/>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29" name="Google Shape;429;p17"/>
            <p:cNvSpPr/>
            <p:nvPr/>
          </p:nvSpPr>
          <p:spPr>
            <a:xfrm>
              <a:off x="243838" y="618489"/>
              <a:ext cx="55242" cy="57780"/>
            </a:xfrm>
            <a:custGeom>
              <a:rect b="b" l="l" r="r" t="t"/>
              <a:pathLst>
                <a:path extrusionOk="0" h="21600" w="21600">
                  <a:moveTo>
                    <a:pt x="0" y="0"/>
                  </a:moveTo>
                  <a:lnTo>
                    <a:pt x="5214"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30" name="Google Shape;430;p17"/>
            <p:cNvSpPr/>
            <p:nvPr/>
          </p:nvSpPr>
          <p:spPr>
            <a:xfrm>
              <a:off x="156209" y="593724"/>
              <a:ext cx="55242" cy="57780"/>
            </a:xfrm>
            <a:custGeom>
              <a:rect b="b" l="l" r="r" t="t"/>
              <a:pathLst>
                <a:path extrusionOk="0" h="21600" w="21600">
                  <a:moveTo>
                    <a:pt x="0" y="0"/>
                  </a:moveTo>
                  <a:lnTo>
                    <a:pt x="5214"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31" name="Google Shape;431;p17"/>
            <p:cNvSpPr/>
            <p:nvPr/>
          </p:nvSpPr>
          <p:spPr>
            <a:xfrm>
              <a:off x="68578" y="568960"/>
              <a:ext cx="55242" cy="57780"/>
            </a:xfrm>
            <a:custGeom>
              <a:rect b="b" l="l" r="r" t="t"/>
              <a:pathLst>
                <a:path extrusionOk="0" h="21600" w="21600">
                  <a:moveTo>
                    <a:pt x="0" y="0"/>
                  </a:moveTo>
                  <a:lnTo>
                    <a:pt x="5214" y="21600"/>
                  </a:lnTo>
                  <a:lnTo>
                    <a:pt x="21600" y="5934"/>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32" name="Google Shape;432;p17"/>
            <p:cNvSpPr/>
            <p:nvPr/>
          </p:nvSpPr>
          <p:spPr>
            <a:xfrm>
              <a:off x="791844" y="684530"/>
              <a:ext cx="55242" cy="57780"/>
            </a:xfrm>
            <a:custGeom>
              <a:rect b="b" l="l" r="r" t="t"/>
              <a:pathLst>
                <a:path extrusionOk="0" h="21600" w="21600">
                  <a:moveTo>
                    <a:pt x="0" y="0"/>
                  </a:moveTo>
                  <a:lnTo>
                    <a:pt x="5214"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33" name="Google Shape;433;p17"/>
            <p:cNvSpPr/>
            <p:nvPr/>
          </p:nvSpPr>
          <p:spPr>
            <a:xfrm>
              <a:off x="704215" y="659764"/>
              <a:ext cx="55242" cy="57780"/>
            </a:xfrm>
            <a:custGeom>
              <a:rect b="b" l="l" r="r" t="t"/>
              <a:pathLst>
                <a:path extrusionOk="0" h="21600" w="21600">
                  <a:moveTo>
                    <a:pt x="0" y="0"/>
                  </a:moveTo>
                  <a:lnTo>
                    <a:pt x="5214"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34" name="Google Shape;434;p17"/>
            <p:cNvSpPr/>
            <p:nvPr/>
          </p:nvSpPr>
          <p:spPr>
            <a:xfrm>
              <a:off x="616583" y="634999"/>
              <a:ext cx="55242" cy="57780"/>
            </a:xfrm>
            <a:custGeom>
              <a:rect b="b" l="l" r="r" t="t"/>
              <a:pathLst>
                <a:path extrusionOk="0" h="21600" w="21600">
                  <a:moveTo>
                    <a:pt x="0" y="0"/>
                  </a:moveTo>
                  <a:lnTo>
                    <a:pt x="5214" y="21600"/>
                  </a:lnTo>
                  <a:lnTo>
                    <a:pt x="21600" y="5934"/>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35" name="Google Shape;435;p17"/>
            <p:cNvSpPr/>
            <p:nvPr/>
          </p:nvSpPr>
          <p:spPr>
            <a:xfrm>
              <a:off x="528954" y="610870"/>
              <a:ext cx="55242" cy="57780"/>
            </a:xfrm>
            <a:custGeom>
              <a:rect b="b" l="l" r="r" t="t"/>
              <a:pathLst>
                <a:path extrusionOk="0" h="21600" w="21600">
                  <a:moveTo>
                    <a:pt x="0" y="0"/>
                  </a:moveTo>
                  <a:lnTo>
                    <a:pt x="5462"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36" name="Google Shape;436;p17"/>
            <p:cNvSpPr/>
            <p:nvPr/>
          </p:nvSpPr>
          <p:spPr>
            <a:xfrm>
              <a:off x="441324" y="586105"/>
              <a:ext cx="55242" cy="57780"/>
            </a:xfrm>
            <a:custGeom>
              <a:rect b="b" l="l" r="r" t="t"/>
              <a:pathLst>
                <a:path extrusionOk="0" h="21600" w="21600">
                  <a:moveTo>
                    <a:pt x="0" y="0"/>
                  </a:moveTo>
                  <a:lnTo>
                    <a:pt x="5462"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37" name="Google Shape;437;p17"/>
            <p:cNvSpPr/>
            <p:nvPr/>
          </p:nvSpPr>
          <p:spPr>
            <a:xfrm>
              <a:off x="353694" y="561339"/>
              <a:ext cx="55242" cy="57780"/>
            </a:xfrm>
            <a:custGeom>
              <a:rect b="b" l="l" r="r" t="t"/>
              <a:pathLst>
                <a:path extrusionOk="0" h="21600" w="21600">
                  <a:moveTo>
                    <a:pt x="0" y="0"/>
                  </a:moveTo>
                  <a:lnTo>
                    <a:pt x="5462" y="21600"/>
                  </a:lnTo>
                  <a:lnTo>
                    <a:pt x="21600" y="5934"/>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38" name="Google Shape;438;p17"/>
            <p:cNvSpPr/>
            <p:nvPr/>
          </p:nvSpPr>
          <p:spPr>
            <a:xfrm>
              <a:off x="266064" y="537210"/>
              <a:ext cx="55242" cy="57780"/>
            </a:xfrm>
            <a:custGeom>
              <a:rect b="b" l="l" r="r" t="t"/>
              <a:pathLst>
                <a:path extrusionOk="0" h="21600" w="21600">
                  <a:moveTo>
                    <a:pt x="0" y="0"/>
                  </a:moveTo>
                  <a:lnTo>
                    <a:pt x="5462"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39" name="Google Shape;439;p17"/>
            <p:cNvSpPr/>
            <p:nvPr/>
          </p:nvSpPr>
          <p:spPr>
            <a:xfrm>
              <a:off x="179069" y="512445"/>
              <a:ext cx="55242" cy="57780"/>
            </a:xfrm>
            <a:custGeom>
              <a:rect b="b" l="l" r="r" t="t"/>
              <a:pathLst>
                <a:path extrusionOk="0" h="21600" w="21600">
                  <a:moveTo>
                    <a:pt x="0" y="0"/>
                  </a:moveTo>
                  <a:lnTo>
                    <a:pt x="5214"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40" name="Google Shape;440;p17"/>
            <p:cNvSpPr/>
            <p:nvPr/>
          </p:nvSpPr>
          <p:spPr>
            <a:xfrm>
              <a:off x="91439" y="487679"/>
              <a:ext cx="55242" cy="57780"/>
            </a:xfrm>
            <a:custGeom>
              <a:rect b="b" l="l" r="r" t="t"/>
              <a:pathLst>
                <a:path extrusionOk="0" h="21600" w="21600">
                  <a:moveTo>
                    <a:pt x="0" y="0"/>
                  </a:moveTo>
                  <a:lnTo>
                    <a:pt x="5214" y="21600"/>
                  </a:lnTo>
                  <a:lnTo>
                    <a:pt x="21600" y="5934"/>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41" name="Google Shape;441;p17"/>
            <p:cNvSpPr/>
            <p:nvPr/>
          </p:nvSpPr>
          <p:spPr>
            <a:xfrm>
              <a:off x="814705" y="603249"/>
              <a:ext cx="55242" cy="57780"/>
            </a:xfrm>
            <a:custGeom>
              <a:rect b="b" l="l" r="r" t="t"/>
              <a:pathLst>
                <a:path extrusionOk="0" h="21600" w="21600">
                  <a:moveTo>
                    <a:pt x="0" y="0"/>
                  </a:moveTo>
                  <a:lnTo>
                    <a:pt x="5214"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42" name="Google Shape;442;p17"/>
            <p:cNvSpPr/>
            <p:nvPr/>
          </p:nvSpPr>
          <p:spPr>
            <a:xfrm>
              <a:off x="727075" y="578485"/>
              <a:ext cx="55242" cy="57780"/>
            </a:xfrm>
            <a:custGeom>
              <a:rect b="b" l="l" r="r" t="t"/>
              <a:pathLst>
                <a:path extrusionOk="0" h="21600" w="21600">
                  <a:moveTo>
                    <a:pt x="0" y="0"/>
                  </a:moveTo>
                  <a:lnTo>
                    <a:pt x="5214"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43" name="Google Shape;443;p17"/>
            <p:cNvSpPr/>
            <p:nvPr/>
          </p:nvSpPr>
          <p:spPr>
            <a:xfrm>
              <a:off x="639443" y="553720"/>
              <a:ext cx="55242" cy="57780"/>
            </a:xfrm>
            <a:custGeom>
              <a:rect b="b" l="l" r="r" t="t"/>
              <a:pathLst>
                <a:path extrusionOk="0" h="21600" w="21600">
                  <a:moveTo>
                    <a:pt x="0" y="0"/>
                  </a:moveTo>
                  <a:lnTo>
                    <a:pt x="5214" y="21600"/>
                  </a:lnTo>
                  <a:lnTo>
                    <a:pt x="21600" y="5934"/>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44" name="Google Shape;444;p17"/>
            <p:cNvSpPr/>
            <p:nvPr/>
          </p:nvSpPr>
          <p:spPr>
            <a:xfrm>
              <a:off x="551814" y="529590"/>
              <a:ext cx="55242" cy="57780"/>
            </a:xfrm>
            <a:custGeom>
              <a:rect b="b" l="l" r="r" t="t"/>
              <a:pathLst>
                <a:path extrusionOk="0" h="21600" w="21600">
                  <a:moveTo>
                    <a:pt x="0" y="0"/>
                  </a:moveTo>
                  <a:lnTo>
                    <a:pt x="5214"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45" name="Google Shape;445;p17"/>
            <p:cNvSpPr/>
            <p:nvPr/>
          </p:nvSpPr>
          <p:spPr>
            <a:xfrm>
              <a:off x="464183" y="504824"/>
              <a:ext cx="55242" cy="57780"/>
            </a:xfrm>
            <a:custGeom>
              <a:rect b="b" l="l" r="r" t="t"/>
              <a:pathLst>
                <a:path extrusionOk="0" h="21600" w="21600">
                  <a:moveTo>
                    <a:pt x="0" y="0"/>
                  </a:moveTo>
                  <a:lnTo>
                    <a:pt x="5462"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46" name="Google Shape;446;p17"/>
            <p:cNvSpPr/>
            <p:nvPr/>
          </p:nvSpPr>
          <p:spPr>
            <a:xfrm>
              <a:off x="376553" y="480060"/>
              <a:ext cx="55242" cy="57780"/>
            </a:xfrm>
            <a:custGeom>
              <a:rect b="b" l="l" r="r" t="t"/>
              <a:pathLst>
                <a:path extrusionOk="0" h="21600" w="21600">
                  <a:moveTo>
                    <a:pt x="0" y="0"/>
                  </a:moveTo>
                  <a:lnTo>
                    <a:pt x="5462" y="21600"/>
                  </a:lnTo>
                  <a:lnTo>
                    <a:pt x="21600" y="5934"/>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47" name="Google Shape;447;p17"/>
            <p:cNvSpPr/>
            <p:nvPr/>
          </p:nvSpPr>
          <p:spPr>
            <a:xfrm>
              <a:off x="288924" y="455295"/>
              <a:ext cx="55242" cy="57780"/>
            </a:xfrm>
            <a:custGeom>
              <a:rect b="b" l="l" r="r" t="t"/>
              <a:pathLst>
                <a:path extrusionOk="0" h="21600" w="21600">
                  <a:moveTo>
                    <a:pt x="0" y="0"/>
                  </a:moveTo>
                  <a:lnTo>
                    <a:pt x="5462" y="21600"/>
                  </a:lnTo>
                  <a:lnTo>
                    <a:pt x="21600" y="5934"/>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48" name="Google Shape;448;p17"/>
            <p:cNvSpPr/>
            <p:nvPr/>
          </p:nvSpPr>
          <p:spPr>
            <a:xfrm>
              <a:off x="201928" y="431165"/>
              <a:ext cx="54594" cy="57780"/>
            </a:xfrm>
            <a:custGeom>
              <a:rect b="b" l="l" r="r" t="t"/>
              <a:pathLst>
                <a:path extrusionOk="0" h="21600" w="21600">
                  <a:moveTo>
                    <a:pt x="0" y="0"/>
                  </a:moveTo>
                  <a:lnTo>
                    <a:pt x="5274"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49" name="Google Shape;449;p17"/>
            <p:cNvSpPr/>
            <p:nvPr/>
          </p:nvSpPr>
          <p:spPr>
            <a:xfrm>
              <a:off x="114299" y="406399"/>
              <a:ext cx="55242" cy="57780"/>
            </a:xfrm>
            <a:custGeom>
              <a:rect b="b" l="l" r="r" t="t"/>
              <a:pathLst>
                <a:path extrusionOk="0" h="21600" w="21600">
                  <a:moveTo>
                    <a:pt x="0" y="0"/>
                  </a:moveTo>
                  <a:lnTo>
                    <a:pt x="5214"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50" name="Google Shape;450;p17"/>
            <p:cNvSpPr/>
            <p:nvPr/>
          </p:nvSpPr>
          <p:spPr>
            <a:xfrm>
              <a:off x="837565" y="521970"/>
              <a:ext cx="55242" cy="57780"/>
            </a:xfrm>
            <a:custGeom>
              <a:rect b="b" l="l" r="r" t="t"/>
              <a:pathLst>
                <a:path extrusionOk="0" h="21600" w="21600">
                  <a:moveTo>
                    <a:pt x="0" y="0"/>
                  </a:moveTo>
                  <a:lnTo>
                    <a:pt x="5214"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51" name="Google Shape;451;p17"/>
            <p:cNvSpPr/>
            <p:nvPr/>
          </p:nvSpPr>
          <p:spPr>
            <a:xfrm>
              <a:off x="749934" y="497204"/>
              <a:ext cx="55242" cy="57780"/>
            </a:xfrm>
            <a:custGeom>
              <a:rect b="b" l="l" r="r" t="t"/>
              <a:pathLst>
                <a:path extrusionOk="0" h="21600" w="21600">
                  <a:moveTo>
                    <a:pt x="0" y="0"/>
                  </a:moveTo>
                  <a:lnTo>
                    <a:pt x="5214"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52" name="Google Shape;452;p17"/>
            <p:cNvSpPr/>
            <p:nvPr/>
          </p:nvSpPr>
          <p:spPr>
            <a:xfrm>
              <a:off x="662304" y="472440"/>
              <a:ext cx="55242" cy="57780"/>
            </a:xfrm>
            <a:custGeom>
              <a:rect b="b" l="l" r="r" t="t"/>
              <a:pathLst>
                <a:path extrusionOk="0" h="21600" w="21600">
                  <a:moveTo>
                    <a:pt x="0" y="0"/>
                  </a:moveTo>
                  <a:lnTo>
                    <a:pt x="5214" y="21600"/>
                  </a:lnTo>
                  <a:lnTo>
                    <a:pt x="21600" y="5934"/>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53" name="Google Shape;453;p17"/>
            <p:cNvSpPr/>
            <p:nvPr/>
          </p:nvSpPr>
          <p:spPr>
            <a:xfrm>
              <a:off x="574674" y="447674"/>
              <a:ext cx="55242" cy="57780"/>
            </a:xfrm>
            <a:custGeom>
              <a:rect b="b" l="l" r="r" t="t"/>
              <a:pathLst>
                <a:path extrusionOk="0" h="21600" w="21600">
                  <a:moveTo>
                    <a:pt x="0" y="0"/>
                  </a:moveTo>
                  <a:lnTo>
                    <a:pt x="5214" y="21600"/>
                  </a:lnTo>
                  <a:lnTo>
                    <a:pt x="21600" y="5934"/>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54" name="Google Shape;454;p17"/>
            <p:cNvSpPr/>
            <p:nvPr/>
          </p:nvSpPr>
          <p:spPr>
            <a:xfrm>
              <a:off x="487043" y="423545"/>
              <a:ext cx="55242" cy="57780"/>
            </a:xfrm>
            <a:custGeom>
              <a:rect b="b" l="l" r="r" t="t"/>
              <a:pathLst>
                <a:path extrusionOk="0" h="21600" w="21600">
                  <a:moveTo>
                    <a:pt x="0" y="0"/>
                  </a:moveTo>
                  <a:lnTo>
                    <a:pt x="5462"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55" name="Google Shape;455;p17"/>
            <p:cNvSpPr/>
            <p:nvPr/>
          </p:nvSpPr>
          <p:spPr>
            <a:xfrm>
              <a:off x="399414" y="398779"/>
              <a:ext cx="55242" cy="57780"/>
            </a:xfrm>
            <a:custGeom>
              <a:rect b="b" l="l" r="r" t="t"/>
              <a:pathLst>
                <a:path extrusionOk="0" h="21600" w="21600">
                  <a:moveTo>
                    <a:pt x="0" y="0"/>
                  </a:moveTo>
                  <a:lnTo>
                    <a:pt x="5462" y="21600"/>
                  </a:lnTo>
                  <a:lnTo>
                    <a:pt x="21600" y="5934"/>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56" name="Google Shape;456;p17"/>
            <p:cNvSpPr/>
            <p:nvPr/>
          </p:nvSpPr>
          <p:spPr>
            <a:xfrm>
              <a:off x="311783" y="374015"/>
              <a:ext cx="55242" cy="57780"/>
            </a:xfrm>
            <a:custGeom>
              <a:rect b="b" l="l" r="r" t="t"/>
              <a:pathLst>
                <a:path extrusionOk="0" h="21600" w="21600">
                  <a:moveTo>
                    <a:pt x="0" y="0"/>
                  </a:moveTo>
                  <a:lnTo>
                    <a:pt x="5462" y="21600"/>
                  </a:lnTo>
                  <a:lnTo>
                    <a:pt x="21600" y="5934"/>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57" name="Google Shape;457;p17"/>
            <p:cNvSpPr/>
            <p:nvPr/>
          </p:nvSpPr>
          <p:spPr>
            <a:xfrm>
              <a:off x="224153" y="349885"/>
              <a:ext cx="55242" cy="57780"/>
            </a:xfrm>
            <a:custGeom>
              <a:rect b="b" l="l" r="r" t="t"/>
              <a:pathLst>
                <a:path extrusionOk="0" h="21600" w="21600">
                  <a:moveTo>
                    <a:pt x="0" y="0"/>
                  </a:moveTo>
                  <a:lnTo>
                    <a:pt x="5462"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58" name="Google Shape;458;p17"/>
            <p:cNvSpPr/>
            <p:nvPr/>
          </p:nvSpPr>
          <p:spPr>
            <a:xfrm>
              <a:off x="137159" y="325120"/>
              <a:ext cx="55242" cy="57780"/>
            </a:xfrm>
            <a:custGeom>
              <a:rect b="b" l="l" r="r" t="t"/>
              <a:pathLst>
                <a:path extrusionOk="0" h="21600" w="21600">
                  <a:moveTo>
                    <a:pt x="0" y="0"/>
                  </a:moveTo>
                  <a:lnTo>
                    <a:pt x="5214"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59" name="Google Shape;459;p17"/>
            <p:cNvSpPr/>
            <p:nvPr/>
          </p:nvSpPr>
          <p:spPr>
            <a:xfrm>
              <a:off x="860425" y="440054"/>
              <a:ext cx="55242" cy="57780"/>
            </a:xfrm>
            <a:custGeom>
              <a:rect b="b" l="l" r="r" t="t"/>
              <a:pathLst>
                <a:path extrusionOk="0" h="21600" w="21600">
                  <a:moveTo>
                    <a:pt x="0" y="0"/>
                  </a:moveTo>
                  <a:lnTo>
                    <a:pt x="5214" y="21600"/>
                  </a:lnTo>
                  <a:lnTo>
                    <a:pt x="21600" y="5934"/>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60" name="Google Shape;460;p17"/>
            <p:cNvSpPr/>
            <p:nvPr/>
          </p:nvSpPr>
          <p:spPr>
            <a:xfrm>
              <a:off x="772794" y="415924"/>
              <a:ext cx="55242" cy="57780"/>
            </a:xfrm>
            <a:custGeom>
              <a:rect b="b" l="l" r="r" t="t"/>
              <a:pathLst>
                <a:path extrusionOk="0" h="21600" w="21600">
                  <a:moveTo>
                    <a:pt x="0" y="0"/>
                  </a:moveTo>
                  <a:lnTo>
                    <a:pt x="5214"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61" name="Google Shape;461;p17"/>
            <p:cNvSpPr/>
            <p:nvPr/>
          </p:nvSpPr>
          <p:spPr>
            <a:xfrm>
              <a:off x="685165" y="391160"/>
              <a:ext cx="55242" cy="57780"/>
            </a:xfrm>
            <a:custGeom>
              <a:rect b="b" l="l" r="r" t="t"/>
              <a:pathLst>
                <a:path extrusionOk="0" h="21600" w="21600">
                  <a:moveTo>
                    <a:pt x="0" y="0"/>
                  </a:moveTo>
                  <a:lnTo>
                    <a:pt x="5214" y="21600"/>
                  </a:lnTo>
                  <a:lnTo>
                    <a:pt x="21600" y="5934"/>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62" name="Google Shape;462;p17"/>
            <p:cNvSpPr/>
            <p:nvPr/>
          </p:nvSpPr>
          <p:spPr>
            <a:xfrm>
              <a:off x="597533" y="366395"/>
              <a:ext cx="55242" cy="57780"/>
            </a:xfrm>
            <a:custGeom>
              <a:rect b="b" l="l" r="r" t="t"/>
              <a:pathLst>
                <a:path extrusionOk="0" h="21600" w="21600">
                  <a:moveTo>
                    <a:pt x="0" y="0"/>
                  </a:moveTo>
                  <a:lnTo>
                    <a:pt x="5214" y="21600"/>
                  </a:lnTo>
                  <a:lnTo>
                    <a:pt x="21600" y="5934"/>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63" name="Google Shape;463;p17"/>
            <p:cNvSpPr/>
            <p:nvPr/>
          </p:nvSpPr>
          <p:spPr>
            <a:xfrm>
              <a:off x="509904" y="342265"/>
              <a:ext cx="55242" cy="57780"/>
            </a:xfrm>
            <a:custGeom>
              <a:rect b="b" l="l" r="r" t="t"/>
              <a:pathLst>
                <a:path extrusionOk="0" h="21600" w="21600">
                  <a:moveTo>
                    <a:pt x="0" y="0"/>
                  </a:moveTo>
                  <a:lnTo>
                    <a:pt x="5214"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64" name="Google Shape;464;p17"/>
            <p:cNvSpPr/>
            <p:nvPr/>
          </p:nvSpPr>
          <p:spPr>
            <a:xfrm>
              <a:off x="422274" y="317499"/>
              <a:ext cx="55242" cy="57780"/>
            </a:xfrm>
            <a:custGeom>
              <a:rect b="b" l="l" r="r" t="t"/>
              <a:pathLst>
                <a:path extrusionOk="0" h="21600" w="21600">
                  <a:moveTo>
                    <a:pt x="0" y="0"/>
                  </a:moveTo>
                  <a:lnTo>
                    <a:pt x="5462"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65" name="Google Shape;465;p17"/>
            <p:cNvSpPr/>
            <p:nvPr/>
          </p:nvSpPr>
          <p:spPr>
            <a:xfrm>
              <a:off x="334644" y="292735"/>
              <a:ext cx="55242" cy="57780"/>
            </a:xfrm>
            <a:custGeom>
              <a:rect b="b" l="l" r="r" t="t"/>
              <a:pathLst>
                <a:path extrusionOk="0" h="21600" w="21600">
                  <a:moveTo>
                    <a:pt x="0" y="0"/>
                  </a:moveTo>
                  <a:lnTo>
                    <a:pt x="5462" y="21600"/>
                  </a:lnTo>
                  <a:lnTo>
                    <a:pt x="21600" y="5934"/>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66" name="Google Shape;466;p17"/>
            <p:cNvSpPr/>
            <p:nvPr/>
          </p:nvSpPr>
          <p:spPr>
            <a:xfrm>
              <a:off x="247013" y="268604"/>
              <a:ext cx="55242" cy="57780"/>
            </a:xfrm>
            <a:custGeom>
              <a:rect b="b" l="l" r="r" t="t"/>
              <a:pathLst>
                <a:path extrusionOk="0" h="21600" w="21600">
                  <a:moveTo>
                    <a:pt x="0" y="0"/>
                  </a:moveTo>
                  <a:lnTo>
                    <a:pt x="5462"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67" name="Google Shape;467;p17"/>
            <p:cNvSpPr/>
            <p:nvPr/>
          </p:nvSpPr>
          <p:spPr>
            <a:xfrm>
              <a:off x="159384" y="243840"/>
              <a:ext cx="55242" cy="57780"/>
            </a:xfrm>
            <a:custGeom>
              <a:rect b="b" l="l" r="r" t="t"/>
              <a:pathLst>
                <a:path extrusionOk="0" h="21600" w="21600">
                  <a:moveTo>
                    <a:pt x="0" y="0"/>
                  </a:moveTo>
                  <a:lnTo>
                    <a:pt x="5462"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68" name="Google Shape;468;p17"/>
            <p:cNvSpPr/>
            <p:nvPr/>
          </p:nvSpPr>
          <p:spPr>
            <a:xfrm>
              <a:off x="883285" y="358774"/>
              <a:ext cx="55242" cy="57780"/>
            </a:xfrm>
            <a:custGeom>
              <a:rect b="b" l="l" r="r" t="t"/>
              <a:pathLst>
                <a:path extrusionOk="0" h="21600" w="21600">
                  <a:moveTo>
                    <a:pt x="0" y="0"/>
                  </a:moveTo>
                  <a:lnTo>
                    <a:pt x="5214" y="21600"/>
                  </a:lnTo>
                  <a:lnTo>
                    <a:pt x="21600" y="5934"/>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69" name="Google Shape;469;p17"/>
            <p:cNvSpPr/>
            <p:nvPr/>
          </p:nvSpPr>
          <p:spPr>
            <a:xfrm>
              <a:off x="795655" y="334645"/>
              <a:ext cx="55242" cy="57780"/>
            </a:xfrm>
            <a:custGeom>
              <a:rect b="b" l="l" r="r" t="t"/>
              <a:pathLst>
                <a:path extrusionOk="0" h="21600" w="21600">
                  <a:moveTo>
                    <a:pt x="0" y="0"/>
                  </a:moveTo>
                  <a:lnTo>
                    <a:pt x="5214"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70" name="Google Shape;470;p17"/>
            <p:cNvSpPr/>
            <p:nvPr/>
          </p:nvSpPr>
          <p:spPr>
            <a:xfrm>
              <a:off x="708025" y="309879"/>
              <a:ext cx="55242" cy="57780"/>
            </a:xfrm>
            <a:custGeom>
              <a:rect b="b" l="l" r="r" t="t"/>
              <a:pathLst>
                <a:path extrusionOk="0" h="21600" w="21600">
                  <a:moveTo>
                    <a:pt x="0" y="0"/>
                  </a:moveTo>
                  <a:lnTo>
                    <a:pt x="5214"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71" name="Google Shape;471;p17"/>
            <p:cNvSpPr/>
            <p:nvPr/>
          </p:nvSpPr>
          <p:spPr>
            <a:xfrm>
              <a:off x="620393" y="285115"/>
              <a:ext cx="55242" cy="57780"/>
            </a:xfrm>
            <a:custGeom>
              <a:rect b="b" l="l" r="r" t="t"/>
              <a:pathLst>
                <a:path extrusionOk="0" h="21600" w="21600">
                  <a:moveTo>
                    <a:pt x="0" y="0"/>
                  </a:moveTo>
                  <a:lnTo>
                    <a:pt x="5214" y="21600"/>
                  </a:lnTo>
                  <a:lnTo>
                    <a:pt x="21600" y="5934"/>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72" name="Google Shape;472;p17"/>
            <p:cNvSpPr/>
            <p:nvPr/>
          </p:nvSpPr>
          <p:spPr>
            <a:xfrm>
              <a:off x="532764" y="260985"/>
              <a:ext cx="55242" cy="57780"/>
            </a:xfrm>
            <a:custGeom>
              <a:rect b="b" l="l" r="r" t="t"/>
              <a:pathLst>
                <a:path extrusionOk="0" h="21600" w="21600">
                  <a:moveTo>
                    <a:pt x="0" y="0"/>
                  </a:moveTo>
                  <a:lnTo>
                    <a:pt x="5214"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73" name="Google Shape;473;p17"/>
            <p:cNvSpPr/>
            <p:nvPr/>
          </p:nvSpPr>
          <p:spPr>
            <a:xfrm>
              <a:off x="445133" y="236220"/>
              <a:ext cx="55242" cy="57780"/>
            </a:xfrm>
            <a:custGeom>
              <a:rect b="b" l="l" r="r" t="t"/>
              <a:pathLst>
                <a:path extrusionOk="0" h="21600" w="21600">
                  <a:moveTo>
                    <a:pt x="0" y="0"/>
                  </a:moveTo>
                  <a:lnTo>
                    <a:pt x="5214"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74" name="Google Shape;474;p17"/>
            <p:cNvSpPr/>
            <p:nvPr/>
          </p:nvSpPr>
          <p:spPr>
            <a:xfrm>
              <a:off x="357503" y="211454"/>
              <a:ext cx="55242" cy="57780"/>
            </a:xfrm>
            <a:custGeom>
              <a:rect b="b" l="l" r="r" t="t"/>
              <a:pathLst>
                <a:path extrusionOk="0" h="21600" w="21600">
                  <a:moveTo>
                    <a:pt x="0" y="0"/>
                  </a:moveTo>
                  <a:lnTo>
                    <a:pt x="5462" y="21600"/>
                  </a:lnTo>
                  <a:lnTo>
                    <a:pt x="21600" y="5934"/>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75" name="Google Shape;475;p17"/>
            <p:cNvSpPr/>
            <p:nvPr/>
          </p:nvSpPr>
          <p:spPr>
            <a:xfrm>
              <a:off x="269874" y="187324"/>
              <a:ext cx="55242" cy="57780"/>
            </a:xfrm>
            <a:custGeom>
              <a:rect b="b" l="l" r="r" t="t"/>
              <a:pathLst>
                <a:path extrusionOk="0" h="21600" w="21600">
                  <a:moveTo>
                    <a:pt x="0" y="0"/>
                  </a:moveTo>
                  <a:lnTo>
                    <a:pt x="5462"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76" name="Google Shape;476;p17"/>
            <p:cNvSpPr/>
            <p:nvPr/>
          </p:nvSpPr>
          <p:spPr>
            <a:xfrm>
              <a:off x="182244" y="162560"/>
              <a:ext cx="55242" cy="57780"/>
            </a:xfrm>
            <a:custGeom>
              <a:rect b="b" l="l" r="r" t="t"/>
              <a:pathLst>
                <a:path extrusionOk="0" h="21600" w="21600">
                  <a:moveTo>
                    <a:pt x="0" y="0"/>
                  </a:moveTo>
                  <a:lnTo>
                    <a:pt x="5462"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77" name="Google Shape;477;p17"/>
            <p:cNvSpPr/>
            <p:nvPr/>
          </p:nvSpPr>
          <p:spPr>
            <a:xfrm>
              <a:off x="905510" y="277495"/>
              <a:ext cx="55242" cy="57780"/>
            </a:xfrm>
            <a:custGeom>
              <a:rect b="b" l="l" r="r" t="t"/>
              <a:pathLst>
                <a:path extrusionOk="0" h="21600" w="21600">
                  <a:moveTo>
                    <a:pt x="0" y="0"/>
                  </a:moveTo>
                  <a:lnTo>
                    <a:pt x="5462" y="21600"/>
                  </a:lnTo>
                  <a:lnTo>
                    <a:pt x="21600" y="5934"/>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78" name="Google Shape;478;p17"/>
            <p:cNvSpPr/>
            <p:nvPr/>
          </p:nvSpPr>
          <p:spPr>
            <a:xfrm>
              <a:off x="818515" y="253365"/>
              <a:ext cx="55242" cy="57780"/>
            </a:xfrm>
            <a:custGeom>
              <a:rect b="b" l="l" r="r" t="t"/>
              <a:pathLst>
                <a:path extrusionOk="0" h="21600" w="21600">
                  <a:moveTo>
                    <a:pt x="0" y="0"/>
                  </a:moveTo>
                  <a:lnTo>
                    <a:pt x="5214"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79" name="Google Shape;479;p17"/>
            <p:cNvSpPr/>
            <p:nvPr/>
          </p:nvSpPr>
          <p:spPr>
            <a:xfrm>
              <a:off x="730884" y="228599"/>
              <a:ext cx="55242" cy="57780"/>
            </a:xfrm>
            <a:custGeom>
              <a:rect b="b" l="l" r="r" t="t"/>
              <a:pathLst>
                <a:path extrusionOk="0" h="21600" w="21600">
                  <a:moveTo>
                    <a:pt x="0" y="0"/>
                  </a:moveTo>
                  <a:lnTo>
                    <a:pt x="5214"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80" name="Google Shape;480;p17"/>
            <p:cNvSpPr/>
            <p:nvPr/>
          </p:nvSpPr>
          <p:spPr>
            <a:xfrm>
              <a:off x="643254" y="203835"/>
              <a:ext cx="55242" cy="57780"/>
            </a:xfrm>
            <a:custGeom>
              <a:rect b="b" l="l" r="r" t="t"/>
              <a:pathLst>
                <a:path extrusionOk="0" h="21600" w="21600">
                  <a:moveTo>
                    <a:pt x="0" y="0"/>
                  </a:moveTo>
                  <a:lnTo>
                    <a:pt x="5214" y="21600"/>
                  </a:lnTo>
                  <a:lnTo>
                    <a:pt x="21600" y="5934"/>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81" name="Google Shape;481;p17"/>
            <p:cNvSpPr/>
            <p:nvPr/>
          </p:nvSpPr>
          <p:spPr>
            <a:xfrm>
              <a:off x="555624" y="179704"/>
              <a:ext cx="55242" cy="57780"/>
            </a:xfrm>
            <a:custGeom>
              <a:rect b="b" l="l" r="r" t="t"/>
              <a:pathLst>
                <a:path extrusionOk="0" h="21600" w="21600">
                  <a:moveTo>
                    <a:pt x="0" y="0"/>
                  </a:moveTo>
                  <a:lnTo>
                    <a:pt x="5214"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82" name="Google Shape;482;p17"/>
            <p:cNvSpPr/>
            <p:nvPr/>
          </p:nvSpPr>
          <p:spPr>
            <a:xfrm>
              <a:off x="467993" y="154940"/>
              <a:ext cx="55242" cy="57780"/>
            </a:xfrm>
            <a:custGeom>
              <a:rect b="b" l="l" r="r" t="t"/>
              <a:pathLst>
                <a:path extrusionOk="0" h="21600" w="21600">
                  <a:moveTo>
                    <a:pt x="0" y="0"/>
                  </a:moveTo>
                  <a:lnTo>
                    <a:pt x="5214"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83" name="Google Shape;483;p17"/>
            <p:cNvSpPr/>
            <p:nvPr/>
          </p:nvSpPr>
          <p:spPr>
            <a:xfrm>
              <a:off x="380364" y="130174"/>
              <a:ext cx="55242" cy="57780"/>
            </a:xfrm>
            <a:custGeom>
              <a:rect b="b" l="l" r="r" t="t"/>
              <a:pathLst>
                <a:path extrusionOk="0" h="21600" w="21600">
                  <a:moveTo>
                    <a:pt x="0" y="0"/>
                  </a:moveTo>
                  <a:lnTo>
                    <a:pt x="5214" y="21600"/>
                  </a:lnTo>
                  <a:lnTo>
                    <a:pt x="21600" y="5934"/>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84" name="Google Shape;484;p17"/>
            <p:cNvSpPr/>
            <p:nvPr/>
          </p:nvSpPr>
          <p:spPr>
            <a:xfrm>
              <a:off x="292733" y="106045"/>
              <a:ext cx="55242" cy="57780"/>
            </a:xfrm>
            <a:custGeom>
              <a:rect b="b" l="l" r="r" t="t"/>
              <a:pathLst>
                <a:path extrusionOk="0" h="21600" w="21600">
                  <a:moveTo>
                    <a:pt x="0" y="0"/>
                  </a:moveTo>
                  <a:lnTo>
                    <a:pt x="5462"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85" name="Google Shape;485;p17"/>
            <p:cNvSpPr/>
            <p:nvPr/>
          </p:nvSpPr>
          <p:spPr>
            <a:xfrm>
              <a:off x="205103" y="81279"/>
              <a:ext cx="55242" cy="57780"/>
            </a:xfrm>
            <a:custGeom>
              <a:rect b="b" l="l" r="r" t="t"/>
              <a:pathLst>
                <a:path extrusionOk="0" h="21600" w="21600">
                  <a:moveTo>
                    <a:pt x="0" y="0"/>
                  </a:moveTo>
                  <a:lnTo>
                    <a:pt x="5462"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86" name="Google Shape;486;p17"/>
            <p:cNvSpPr/>
            <p:nvPr/>
          </p:nvSpPr>
          <p:spPr>
            <a:xfrm>
              <a:off x="928369" y="196215"/>
              <a:ext cx="55242" cy="57780"/>
            </a:xfrm>
            <a:custGeom>
              <a:rect b="b" l="l" r="r" t="t"/>
              <a:pathLst>
                <a:path extrusionOk="0" h="21600" w="21600">
                  <a:moveTo>
                    <a:pt x="0" y="0"/>
                  </a:moveTo>
                  <a:lnTo>
                    <a:pt x="5462" y="21600"/>
                  </a:lnTo>
                  <a:lnTo>
                    <a:pt x="21600" y="5934"/>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87" name="Google Shape;487;p17"/>
            <p:cNvSpPr/>
            <p:nvPr/>
          </p:nvSpPr>
          <p:spPr>
            <a:xfrm>
              <a:off x="841374" y="172085"/>
              <a:ext cx="54594" cy="57780"/>
            </a:xfrm>
            <a:custGeom>
              <a:rect b="b" l="l" r="r" t="t"/>
              <a:pathLst>
                <a:path extrusionOk="0" h="21600" w="21600">
                  <a:moveTo>
                    <a:pt x="0" y="0"/>
                  </a:moveTo>
                  <a:lnTo>
                    <a:pt x="5274"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88" name="Google Shape;488;p17"/>
            <p:cNvSpPr/>
            <p:nvPr/>
          </p:nvSpPr>
          <p:spPr>
            <a:xfrm>
              <a:off x="753744" y="147320"/>
              <a:ext cx="55242" cy="57780"/>
            </a:xfrm>
            <a:custGeom>
              <a:rect b="b" l="l" r="r" t="t"/>
              <a:pathLst>
                <a:path extrusionOk="0" h="21600" w="21600">
                  <a:moveTo>
                    <a:pt x="0" y="0"/>
                  </a:moveTo>
                  <a:lnTo>
                    <a:pt x="5214"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89" name="Google Shape;489;p17"/>
            <p:cNvSpPr/>
            <p:nvPr/>
          </p:nvSpPr>
          <p:spPr>
            <a:xfrm>
              <a:off x="666114" y="122554"/>
              <a:ext cx="55242" cy="57780"/>
            </a:xfrm>
            <a:custGeom>
              <a:rect b="b" l="l" r="r" t="t"/>
              <a:pathLst>
                <a:path extrusionOk="0" h="21600" w="21600">
                  <a:moveTo>
                    <a:pt x="0" y="0"/>
                  </a:moveTo>
                  <a:lnTo>
                    <a:pt x="5214" y="21600"/>
                  </a:lnTo>
                  <a:lnTo>
                    <a:pt x="21600" y="5934"/>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90" name="Google Shape;490;p17"/>
            <p:cNvSpPr/>
            <p:nvPr/>
          </p:nvSpPr>
          <p:spPr>
            <a:xfrm>
              <a:off x="578483" y="98424"/>
              <a:ext cx="55242" cy="57780"/>
            </a:xfrm>
            <a:custGeom>
              <a:rect b="b" l="l" r="r" t="t"/>
              <a:pathLst>
                <a:path extrusionOk="0" h="21600" w="21600">
                  <a:moveTo>
                    <a:pt x="0" y="0"/>
                  </a:moveTo>
                  <a:lnTo>
                    <a:pt x="5214"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91" name="Google Shape;491;p17"/>
            <p:cNvSpPr/>
            <p:nvPr/>
          </p:nvSpPr>
          <p:spPr>
            <a:xfrm>
              <a:off x="490854" y="73660"/>
              <a:ext cx="55242" cy="57780"/>
            </a:xfrm>
            <a:custGeom>
              <a:rect b="b" l="l" r="r" t="t"/>
              <a:pathLst>
                <a:path extrusionOk="0" h="21600" w="21600">
                  <a:moveTo>
                    <a:pt x="0" y="0"/>
                  </a:moveTo>
                  <a:lnTo>
                    <a:pt x="5214"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92" name="Google Shape;492;p17"/>
            <p:cNvSpPr/>
            <p:nvPr/>
          </p:nvSpPr>
          <p:spPr>
            <a:xfrm>
              <a:off x="403224" y="48895"/>
              <a:ext cx="55242" cy="57780"/>
            </a:xfrm>
            <a:custGeom>
              <a:rect b="b" l="l" r="r" t="t"/>
              <a:pathLst>
                <a:path extrusionOk="0" h="21600" w="21600">
                  <a:moveTo>
                    <a:pt x="0" y="0"/>
                  </a:moveTo>
                  <a:lnTo>
                    <a:pt x="5214" y="21600"/>
                  </a:lnTo>
                  <a:lnTo>
                    <a:pt x="21600" y="5934"/>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93" name="Google Shape;493;p17"/>
            <p:cNvSpPr/>
            <p:nvPr/>
          </p:nvSpPr>
          <p:spPr>
            <a:xfrm>
              <a:off x="315594" y="24765"/>
              <a:ext cx="55242" cy="57780"/>
            </a:xfrm>
            <a:custGeom>
              <a:rect b="b" l="l" r="r" t="t"/>
              <a:pathLst>
                <a:path extrusionOk="0" h="21600" w="21600">
                  <a:moveTo>
                    <a:pt x="0" y="0"/>
                  </a:moveTo>
                  <a:lnTo>
                    <a:pt x="5462"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94" name="Google Shape;494;p17"/>
            <p:cNvSpPr/>
            <p:nvPr/>
          </p:nvSpPr>
          <p:spPr>
            <a:xfrm>
              <a:off x="227963" y="-1"/>
              <a:ext cx="55242" cy="57780"/>
            </a:xfrm>
            <a:custGeom>
              <a:rect b="b" l="l" r="r" t="t"/>
              <a:pathLst>
                <a:path extrusionOk="0" h="21600" w="21600">
                  <a:moveTo>
                    <a:pt x="0" y="0"/>
                  </a:moveTo>
                  <a:lnTo>
                    <a:pt x="5462" y="21600"/>
                  </a:lnTo>
                  <a:lnTo>
                    <a:pt x="21600" y="5697"/>
                  </a:lnTo>
                  <a:close/>
                </a:path>
              </a:pathLst>
            </a:custGeom>
            <a:solidFill>
              <a:schemeClr val="dk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grpSp>
      <p:sp>
        <p:nvSpPr>
          <p:cNvPr id="495" name="Google Shape;495;p17"/>
          <p:cNvSpPr/>
          <p:nvPr/>
        </p:nvSpPr>
        <p:spPr>
          <a:xfrm>
            <a:off x="35242" y="4788187"/>
            <a:ext cx="561492" cy="355266"/>
          </a:xfrm>
          <a:custGeom>
            <a:rect b="b" l="l" r="r" t="t"/>
            <a:pathLst>
              <a:path extrusionOk="0" h="21600" w="21600">
                <a:moveTo>
                  <a:pt x="21600" y="0"/>
                </a:moveTo>
                <a:lnTo>
                  <a:pt x="0" y="21600"/>
                </a:lnTo>
                <a:lnTo>
                  <a:pt x="2418" y="21600"/>
                </a:lnTo>
                <a:close/>
              </a:path>
            </a:pathLst>
          </a:custGeom>
          <a:gradFill>
            <a:gsLst>
              <a:gs pos="0">
                <a:schemeClr val="accent1"/>
              </a:gs>
              <a:gs pos="100000">
                <a:schemeClr val="accent2"/>
              </a:gs>
            </a:gsLst>
            <a:lin ang="19499931" scaled="0"/>
          </a:gra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96" name="Google Shape;496;p17"/>
          <p:cNvSpPr/>
          <p:nvPr/>
        </p:nvSpPr>
        <p:spPr>
          <a:xfrm>
            <a:off x="220503" y="4022853"/>
            <a:ext cx="1714068" cy="1120662"/>
          </a:xfrm>
          <a:custGeom>
            <a:rect b="b" l="l" r="r" t="t"/>
            <a:pathLst>
              <a:path extrusionOk="0" h="21600" w="21600">
                <a:moveTo>
                  <a:pt x="21600" y="0"/>
                </a:moveTo>
                <a:lnTo>
                  <a:pt x="0" y="21600"/>
                </a:lnTo>
                <a:lnTo>
                  <a:pt x="1152" y="21600"/>
                </a:lnTo>
                <a:close/>
              </a:path>
            </a:pathLst>
          </a:custGeom>
          <a:gradFill>
            <a:gsLst>
              <a:gs pos="0">
                <a:schemeClr val="accent1"/>
              </a:gs>
              <a:gs pos="100000">
                <a:schemeClr val="accent2"/>
              </a:gs>
            </a:gsLst>
            <a:lin ang="19499931" scaled="0"/>
          </a:gra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97" name="Google Shape;497;p17"/>
          <p:cNvSpPr/>
          <p:nvPr/>
        </p:nvSpPr>
        <p:spPr>
          <a:xfrm>
            <a:off x="1161573" y="4688651"/>
            <a:ext cx="782460" cy="454842"/>
          </a:xfrm>
          <a:custGeom>
            <a:rect b="b" l="l" r="r" t="t"/>
            <a:pathLst>
              <a:path extrusionOk="0" h="21600" w="21600">
                <a:moveTo>
                  <a:pt x="5338" y="21600"/>
                </a:moveTo>
                <a:lnTo>
                  <a:pt x="21600" y="0"/>
                </a:lnTo>
                <a:lnTo>
                  <a:pt x="0" y="21600"/>
                </a:lnTo>
                <a:close/>
              </a:path>
            </a:pathLst>
          </a:custGeom>
          <a:gradFill>
            <a:gsLst>
              <a:gs pos="0">
                <a:schemeClr val="accent1"/>
              </a:gs>
              <a:gs pos="100000">
                <a:schemeClr val="accent2"/>
              </a:gs>
            </a:gsLst>
            <a:lin ang="19499931" scaled="0"/>
          </a:gra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98" name="Google Shape;498;p17"/>
          <p:cNvSpPr/>
          <p:nvPr/>
        </p:nvSpPr>
        <p:spPr>
          <a:xfrm>
            <a:off x="0" y="4440524"/>
            <a:ext cx="905850" cy="637740"/>
          </a:xfrm>
          <a:custGeom>
            <a:rect b="b" l="l" r="r" t="t"/>
            <a:pathLst>
              <a:path extrusionOk="0" h="21600" w="21600">
                <a:moveTo>
                  <a:pt x="0" y="19680"/>
                </a:moveTo>
                <a:lnTo>
                  <a:pt x="0" y="21600"/>
                </a:lnTo>
                <a:lnTo>
                  <a:pt x="21600" y="0"/>
                </a:lnTo>
                <a:close/>
              </a:path>
            </a:pathLst>
          </a:custGeom>
          <a:gradFill>
            <a:gsLst>
              <a:gs pos="0">
                <a:schemeClr val="accent1"/>
              </a:gs>
              <a:gs pos="100000">
                <a:schemeClr val="accent2"/>
              </a:gs>
            </a:gsLst>
            <a:lin ang="19499931" scaled="0"/>
          </a:gra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99" name="Google Shape;499;p17"/>
          <p:cNvSpPr/>
          <p:nvPr/>
        </p:nvSpPr>
        <p:spPr>
          <a:xfrm>
            <a:off x="330517" y="4462432"/>
            <a:ext cx="1080648" cy="681048"/>
          </a:xfrm>
          <a:custGeom>
            <a:rect b="b" l="l" r="r" t="t"/>
            <a:pathLst>
              <a:path extrusionOk="0" h="21600" w="21600">
                <a:moveTo>
                  <a:pt x="0" y="21600"/>
                </a:moveTo>
                <a:lnTo>
                  <a:pt x="2570" y="21600"/>
                </a:lnTo>
                <a:lnTo>
                  <a:pt x="21600" y="0"/>
                </a:lnTo>
                <a:close/>
              </a:path>
            </a:pathLst>
          </a:custGeom>
          <a:solidFill>
            <a:schemeClr val="lt1"/>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500" name="Google Shape;500;p17"/>
          <p:cNvSpPr/>
          <p:nvPr/>
        </p:nvSpPr>
        <p:spPr>
          <a:xfrm>
            <a:off x="0" y="4177634"/>
            <a:ext cx="1027782" cy="731538"/>
          </a:xfrm>
          <a:custGeom>
            <a:rect b="b" l="l" r="r" t="t"/>
            <a:pathLst>
              <a:path extrusionOk="0" h="21600" w="21600">
                <a:moveTo>
                  <a:pt x="21600" y="0"/>
                </a:moveTo>
                <a:lnTo>
                  <a:pt x="0" y="19223"/>
                </a:lnTo>
                <a:lnTo>
                  <a:pt x="0" y="21600"/>
                </a:lnTo>
                <a:close/>
              </a:path>
            </a:pathLst>
          </a:custGeom>
          <a:solidFill>
            <a:schemeClr val="lt1"/>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501" name="Google Shape;501;p17"/>
          <p:cNvSpPr/>
          <p:nvPr/>
        </p:nvSpPr>
        <p:spPr>
          <a:xfrm>
            <a:off x="0" y="4150488"/>
            <a:ext cx="361044" cy="251478"/>
          </a:xfrm>
          <a:custGeom>
            <a:rect b="b" l="l" r="r" t="t"/>
            <a:pathLst>
              <a:path extrusionOk="0" h="21600" w="21600">
                <a:moveTo>
                  <a:pt x="0" y="20086"/>
                </a:moveTo>
                <a:lnTo>
                  <a:pt x="0" y="21600"/>
                </a:lnTo>
                <a:lnTo>
                  <a:pt x="21600" y="0"/>
                </a:lnTo>
                <a:close/>
              </a:path>
            </a:pathLst>
          </a:custGeom>
          <a:gradFill>
            <a:gsLst>
              <a:gs pos="0">
                <a:schemeClr val="accent1"/>
              </a:gs>
              <a:gs pos="100000">
                <a:schemeClr val="accent2"/>
              </a:gs>
            </a:gsLst>
            <a:lin ang="19499931" scaled="0"/>
          </a:gra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502" name="Google Shape;502;p17"/>
          <p:cNvSpPr/>
          <p:nvPr/>
        </p:nvSpPr>
        <p:spPr>
          <a:xfrm>
            <a:off x="1043939" y="5030598"/>
            <a:ext cx="173826" cy="112860"/>
          </a:xfrm>
          <a:custGeom>
            <a:rect b="b" l="l" r="r" t="t"/>
            <a:pathLst>
              <a:path extrusionOk="0" h="21600" w="21600">
                <a:moveTo>
                  <a:pt x="21600" y="0"/>
                </a:moveTo>
                <a:lnTo>
                  <a:pt x="0" y="21600"/>
                </a:lnTo>
                <a:lnTo>
                  <a:pt x="1539" y="21600"/>
                </a:lnTo>
                <a:close/>
              </a:path>
            </a:pathLst>
          </a:custGeom>
          <a:solidFill>
            <a:schemeClr val="lt1"/>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503" name="Google Shape;503;p17"/>
          <p:cNvSpPr/>
          <p:nvPr/>
        </p:nvSpPr>
        <p:spPr>
          <a:xfrm>
            <a:off x="611981" y="4294316"/>
            <a:ext cx="1309716" cy="849150"/>
          </a:xfrm>
          <a:custGeom>
            <a:rect b="b" l="l" r="r" t="t"/>
            <a:pathLst>
              <a:path extrusionOk="0" h="21600" w="21600">
                <a:moveTo>
                  <a:pt x="21600" y="0"/>
                </a:moveTo>
                <a:lnTo>
                  <a:pt x="0" y="21600"/>
                </a:lnTo>
                <a:lnTo>
                  <a:pt x="1508" y="21600"/>
                </a:lnTo>
                <a:close/>
              </a:path>
            </a:pathLst>
          </a:custGeom>
          <a:solidFill>
            <a:schemeClr val="lt1"/>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504" name="Google Shape;504;p17"/>
          <p:cNvSpPr/>
          <p:nvPr/>
        </p:nvSpPr>
        <p:spPr>
          <a:xfrm>
            <a:off x="907256" y="4815332"/>
            <a:ext cx="507222" cy="328158"/>
          </a:xfrm>
          <a:custGeom>
            <a:rect b="b" l="l" r="r" t="t"/>
            <a:pathLst>
              <a:path extrusionOk="0" h="21600" w="21600">
                <a:moveTo>
                  <a:pt x="21600" y="0"/>
                </a:moveTo>
                <a:lnTo>
                  <a:pt x="0" y="21600"/>
                </a:lnTo>
                <a:lnTo>
                  <a:pt x="1014" y="21600"/>
                </a:lnTo>
                <a:close/>
              </a:path>
            </a:pathLst>
          </a:custGeom>
          <a:gradFill>
            <a:gsLst>
              <a:gs pos="0">
                <a:schemeClr val="accent1"/>
              </a:gs>
              <a:gs pos="100000">
                <a:schemeClr val="accent2"/>
              </a:gs>
            </a:gsLst>
            <a:lin ang="19499931" scaled="0"/>
          </a:gra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505" name="Google Shape;505;p17"/>
          <p:cNvSpPr/>
          <p:nvPr/>
        </p:nvSpPr>
        <p:spPr>
          <a:xfrm>
            <a:off x="8407706" y="11431"/>
            <a:ext cx="736290" cy="5132052"/>
          </a:xfrm>
          <a:custGeom>
            <a:rect b="b" l="l" r="r" t="t"/>
            <a:pathLst>
              <a:path extrusionOk="0" h="21600" w="21600">
                <a:moveTo>
                  <a:pt x="21600" y="0"/>
                </a:moveTo>
                <a:lnTo>
                  <a:pt x="21600" y="21600"/>
                </a:lnTo>
                <a:lnTo>
                  <a:pt x="0" y="21600"/>
                </a:lnTo>
                <a:close/>
              </a:path>
            </a:pathLst>
          </a:custGeom>
          <a:solidFill>
            <a:schemeClr val="accent2"/>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506" name="Google Shape;506;p17"/>
          <p:cNvSpPr/>
          <p:nvPr/>
        </p:nvSpPr>
        <p:spPr>
          <a:xfrm>
            <a:off x="7813825" y="0"/>
            <a:ext cx="1244430" cy="866808"/>
          </a:xfrm>
          <a:custGeom>
            <a:rect b="b" l="l" r="r" t="t"/>
            <a:pathLst>
              <a:path extrusionOk="0" h="21600" w="21600">
                <a:moveTo>
                  <a:pt x="0" y="21600"/>
                </a:moveTo>
                <a:lnTo>
                  <a:pt x="21600" y="0"/>
                </a:lnTo>
                <a:lnTo>
                  <a:pt x="20129" y="0"/>
                </a:lnTo>
                <a:close/>
              </a:path>
            </a:pathLst>
          </a:custGeom>
          <a:gradFill>
            <a:gsLst>
              <a:gs pos="0">
                <a:schemeClr val="accent1"/>
              </a:gs>
              <a:gs pos="100000">
                <a:schemeClr val="accent2"/>
              </a:gs>
            </a:gsLst>
            <a:lin ang="19499931" scaled="0"/>
          </a:gra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507" name="Google Shape;507;p17"/>
          <p:cNvSpPr/>
          <p:nvPr/>
        </p:nvSpPr>
        <p:spPr>
          <a:xfrm>
            <a:off x="8063856" y="251936"/>
            <a:ext cx="1080162" cy="800118"/>
          </a:xfrm>
          <a:custGeom>
            <a:rect b="b" l="l" r="r" t="t"/>
            <a:pathLst>
              <a:path extrusionOk="0" h="21600" w="21600">
                <a:moveTo>
                  <a:pt x="21600" y="1093"/>
                </a:moveTo>
                <a:lnTo>
                  <a:pt x="21600" y="0"/>
                </a:lnTo>
                <a:lnTo>
                  <a:pt x="0" y="21600"/>
                </a:lnTo>
                <a:close/>
              </a:path>
            </a:pathLst>
          </a:custGeom>
          <a:solidFill>
            <a:schemeClr val="dk1"/>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508" name="Google Shape;508;p17"/>
          <p:cNvSpPr/>
          <p:nvPr/>
        </p:nvSpPr>
        <p:spPr>
          <a:xfrm>
            <a:off x="8756323" y="437674"/>
            <a:ext cx="387666" cy="292410"/>
          </a:xfrm>
          <a:custGeom>
            <a:rect b="b" l="l" r="r" t="t"/>
            <a:pathLst>
              <a:path extrusionOk="0" h="21600" w="21600">
                <a:moveTo>
                  <a:pt x="21600" y="1864"/>
                </a:moveTo>
                <a:lnTo>
                  <a:pt x="21600" y="0"/>
                </a:lnTo>
                <a:lnTo>
                  <a:pt x="0" y="21600"/>
                </a:lnTo>
                <a:close/>
              </a:path>
            </a:pathLst>
          </a:custGeom>
          <a:gradFill>
            <a:gsLst>
              <a:gs pos="0">
                <a:schemeClr val="accent1"/>
              </a:gs>
              <a:gs pos="100000">
                <a:schemeClr val="accent2"/>
              </a:gs>
            </a:gsLst>
            <a:lin ang="19499931" scaled="0"/>
          </a:gra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509" name="Google Shape;509;p17"/>
          <p:cNvSpPr/>
          <p:nvPr/>
        </p:nvSpPr>
        <p:spPr>
          <a:xfrm>
            <a:off x="8407709" y="62389"/>
            <a:ext cx="736290" cy="564354"/>
          </a:xfrm>
          <a:custGeom>
            <a:rect b="b" l="l" r="r" t="t"/>
            <a:pathLst>
              <a:path extrusionOk="0" h="21600" w="21600">
                <a:moveTo>
                  <a:pt x="21600" y="0"/>
                </a:moveTo>
                <a:lnTo>
                  <a:pt x="0" y="21600"/>
                </a:lnTo>
                <a:lnTo>
                  <a:pt x="21600" y="2497"/>
                </a:lnTo>
                <a:close/>
              </a:path>
            </a:pathLst>
          </a:custGeom>
          <a:gradFill>
            <a:gsLst>
              <a:gs pos="0">
                <a:schemeClr val="accent1"/>
              </a:gs>
              <a:gs pos="100000">
                <a:schemeClr val="accent2"/>
              </a:gs>
            </a:gsLst>
            <a:lin ang="19499931" scaled="0"/>
          </a:gra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510" name="Google Shape;510;p17"/>
          <p:cNvSpPr/>
          <p:nvPr/>
        </p:nvSpPr>
        <p:spPr>
          <a:xfrm>
            <a:off x="8064333" y="537686"/>
            <a:ext cx="1079676" cy="824364"/>
          </a:xfrm>
          <a:custGeom>
            <a:rect b="b" l="l" r="r" t="t"/>
            <a:pathLst>
              <a:path extrusionOk="0" h="21600" w="21600">
                <a:moveTo>
                  <a:pt x="21600" y="0"/>
                </a:moveTo>
                <a:lnTo>
                  <a:pt x="0" y="21600"/>
                </a:lnTo>
                <a:lnTo>
                  <a:pt x="21600" y="2321"/>
                </a:lnTo>
                <a:close/>
              </a:path>
            </a:pathLst>
          </a:custGeom>
          <a:solidFill>
            <a:schemeClr val="dk1"/>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511" name="Google Shape;511;p17"/>
          <p:cNvSpPr/>
          <p:nvPr/>
        </p:nvSpPr>
        <p:spPr>
          <a:xfrm>
            <a:off x="8272930" y="0"/>
            <a:ext cx="240516" cy="167184"/>
          </a:xfrm>
          <a:custGeom>
            <a:rect b="b" l="l" r="r" t="t"/>
            <a:pathLst>
              <a:path extrusionOk="0" h="21600" w="21600">
                <a:moveTo>
                  <a:pt x="0" y="21600"/>
                </a:moveTo>
                <a:lnTo>
                  <a:pt x="21600" y="0"/>
                </a:lnTo>
                <a:lnTo>
                  <a:pt x="20103" y="0"/>
                </a:lnTo>
                <a:close/>
              </a:path>
            </a:pathLst>
          </a:custGeom>
          <a:solidFill>
            <a:schemeClr val="dk1"/>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512" name="Google Shape;512;p17"/>
          <p:cNvSpPr/>
          <p:nvPr/>
        </p:nvSpPr>
        <p:spPr>
          <a:xfrm>
            <a:off x="8154821" y="0"/>
            <a:ext cx="636282" cy="398142"/>
          </a:xfrm>
          <a:custGeom>
            <a:rect b="b" l="l" r="r" t="t"/>
            <a:pathLst>
              <a:path extrusionOk="0" h="21600" w="21600">
                <a:moveTo>
                  <a:pt x="21600" y="0"/>
                </a:moveTo>
                <a:lnTo>
                  <a:pt x="16378" y="0"/>
                </a:lnTo>
                <a:lnTo>
                  <a:pt x="0" y="21600"/>
                </a:lnTo>
                <a:close/>
              </a:path>
            </a:pathLst>
          </a:custGeom>
          <a:gradFill>
            <a:gsLst>
              <a:gs pos="0">
                <a:schemeClr val="accent1"/>
              </a:gs>
              <a:gs pos="100000">
                <a:schemeClr val="accent2"/>
              </a:gs>
            </a:gsLst>
            <a:lin ang="19499931" scaled="0"/>
          </a:gra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513" name="Google Shape;513;p17"/>
          <p:cNvSpPr/>
          <p:nvPr/>
        </p:nvSpPr>
        <p:spPr>
          <a:xfrm>
            <a:off x="7708574" y="179546"/>
            <a:ext cx="1435428" cy="1063476"/>
          </a:xfrm>
          <a:custGeom>
            <a:rect b="b" l="l" r="r" t="t"/>
            <a:pathLst>
              <a:path extrusionOk="0" h="21600" w="21600">
                <a:moveTo>
                  <a:pt x="21600" y="0"/>
                </a:moveTo>
                <a:lnTo>
                  <a:pt x="0" y="21600"/>
                </a:lnTo>
                <a:lnTo>
                  <a:pt x="21600" y="1122"/>
                </a:lnTo>
                <a:close/>
              </a:path>
            </a:pathLst>
          </a:custGeom>
          <a:gradFill>
            <a:gsLst>
              <a:gs pos="0">
                <a:schemeClr val="accent1"/>
              </a:gs>
              <a:gs pos="100000">
                <a:schemeClr val="accent2"/>
              </a:gs>
            </a:gsLst>
            <a:lin ang="19499931" scaled="0"/>
          </a:gra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514" name="Google Shape;514;p17"/>
          <p:cNvSpPr/>
          <p:nvPr/>
        </p:nvSpPr>
        <p:spPr>
          <a:xfrm>
            <a:off x="8029567" y="0"/>
            <a:ext cx="810540" cy="564354"/>
          </a:xfrm>
          <a:custGeom>
            <a:rect b="b" l="l" r="r" t="t"/>
            <a:pathLst>
              <a:path extrusionOk="0" h="21600" w="21600">
                <a:moveTo>
                  <a:pt x="21600" y="0"/>
                </a:moveTo>
                <a:lnTo>
                  <a:pt x="20623" y="0"/>
                </a:lnTo>
                <a:lnTo>
                  <a:pt x="0" y="21600"/>
                </a:lnTo>
                <a:close/>
              </a:path>
            </a:pathLst>
          </a:custGeom>
          <a:solidFill>
            <a:schemeClr val="dk1"/>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515" name="Google Shape;515;p17"/>
          <p:cNvSpPr/>
          <p:nvPr/>
        </p:nvSpPr>
        <p:spPr>
          <a:xfrm>
            <a:off x="8331983" y="4622447"/>
            <a:ext cx="811998" cy="521046"/>
          </a:xfrm>
          <a:custGeom>
            <a:rect b="b" l="l" r="r" t="t"/>
            <a:pathLst>
              <a:path extrusionOk="0" h="21600" w="21600">
                <a:moveTo>
                  <a:pt x="21600" y="21600"/>
                </a:moveTo>
                <a:lnTo>
                  <a:pt x="21600" y="2606"/>
                </a:lnTo>
                <a:lnTo>
                  <a:pt x="12137" y="0"/>
                </a:lnTo>
                <a:lnTo>
                  <a:pt x="0" y="21600"/>
                </a:lnTo>
                <a:close/>
              </a:path>
            </a:pathLst>
          </a:custGeom>
          <a:solidFill>
            <a:schemeClr val="dk1"/>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516" name="Google Shape;516;p17"/>
          <p:cNvSpPr txBox="1"/>
          <p:nvPr>
            <p:ph idx="1" type="body"/>
          </p:nvPr>
        </p:nvSpPr>
        <p:spPr>
          <a:xfrm>
            <a:off x="895986" y="971875"/>
            <a:ext cx="3621000" cy="454800"/>
          </a:xfrm>
          <a:prstGeom prst="rect">
            <a:avLst/>
          </a:prstGeom>
        </p:spPr>
        <p:txBody>
          <a:bodyPr anchorCtr="0" anchor="t" bIns="0" lIns="0" spcFirstLastPara="1" rIns="0" wrap="square" tIns="0">
            <a:noAutofit/>
          </a:bodyPr>
          <a:lstStyle>
            <a:lvl1pPr indent="-406400" lvl="0" marL="457200" rtl="0">
              <a:spcBef>
                <a:spcPts val="0"/>
              </a:spcBef>
              <a:spcAft>
                <a:spcPts val="0"/>
              </a:spcAft>
              <a:buClr>
                <a:schemeClr val="lt1"/>
              </a:buClr>
              <a:buSzPts val="2800"/>
              <a:buChar char="▰"/>
              <a:defRPr i="1" sz="2800">
                <a:solidFill>
                  <a:schemeClr val="lt1"/>
                </a:solidFill>
              </a:defRPr>
            </a:lvl1pPr>
            <a:lvl2pPr indent="-355600" lvl="1" marL="914400" rtl="0">
              <a:spcBef>
                <a:spcPts val="1000"/>
              </a:spcBef>
              <a:spcAft>
                <a:spcPts val="0"/>
              </a:spcAft>
              <a:buClr>
                <a:schemeClr val="lt1"/>
              </a:buClr>
              <a:buSzPts val="2000"/>
              <a:buChar char="▱"/>
              <a:defRPr i="1" sz="2800">
                <a:solidFill>
                  <a:schemeClr val="lt1"/>
                </a:solidFill>
              </a:defRPr>
            </a:lvl2pPr>
            <a:lvl3pPr indent="-406400" lvl="2" marL="1371600" rtl="0">
              <a:spcBef>
                <a:spcPts val="1000"/>
              </a:spcBef>
              <a:spcAft>
                <a:spcPts val="0"/>
              </a:spcAft>
              <a:buClr>
                <a:schemeClr val="lt1"/>
              </a:buClr>
              <a:buSzPts val="2800"/>
              <a:buChar char="▸"/>
              <a:defRPr i="1" sz="2800">
                <a:solidFill>
                  <a:schemeClr val="lt1"/>
                </a:solidFill>
              </a:defRPr>
            </a:lvl3pPr>
            <a:lvl4pPr indent="-406400" lvl="3" marL="1828800" rtl="0">
              <a:spcBef>
                <a:spcPts val="1000"/>
              </a:spcBef>
              <a:spcAft>
                <a:spcPts val="0"/>
              </a:spcAft>
              <a:buClr>
                <a:schemeClr val="lt1"/>
              </a:buClr>
              <a:buSzPts val="2800"/>
              <a:buChar char="●"/>
              <a:defRPr i="1" sz="2800">
                <a:solidFill>
                  <a:schemeClr val="lt1"/>
                </a:solidFill>
              </a:defRPr>
            </a:lvl4pPr>
            <a:lvl5pPr indent="-406400" lvl="4" marL="2286000" rtl="0">
              <a:spcBef>
                <a:spcPts val="1000"/>
              </a:spcBef>
              <a:spcAft>
                <a:spcPts val="0"/>
              </a:spcAft>
              <a:buClr>
                <a:schemeClr val="lt1"/>
              </a:buClr>
              <a:buSzPts val="2800"/>
              <a:buChar char="○"/>
              <a:defRPr i="1" sz="2800">
                <a:solidFill>
                  <a:schemeClr val="lt1"/>
                </a:solidFill>
              </a:defRPr>
            </a:lvl5pPr>
            <a:lvl6pPr indent="-406400" lvl="5" marL="2743200" rtl="0">
              <a:spcBef>
                <a:spcPts val="1000"/>
              </a:spcBef>
              <a:spcAft>
                <a:spcPts val="0"/>
              </a:spcAft>
              <a:buClr>
                <a:schemeClr val="lt1"/>
              </a:buClr>
              <a:buSzPts val="2800"/>
              <a:buChar char="■"/>
              <a:defRPr i="1" sz="2800">
                <a:solidFill>
                  <a:schemeClr val="lt1"/>
                </a:solidFill>
              </a:defRPr>
            </a:lvl6pPr>
            <a:lvl7pPr indent="-406400" lvl="6" marL="3200400" rtl="0">
              <a:spcBef>
                <a:spcPts val="1000"/>
              </a:spcBef>
              <a:spcAft>
                <a:spcPts val="0"/>
              </a:spcAft>
              <a:buClr>
                <a:schemeClr val="lt1"/>
              </a:buClr>
              <a:buSzPts val="2800"/>
              <a:buChar char="●"/>
              <a:defRPr i="1" sz="2800">
                <a:solidFill>
                  <a:schemeClr val="lt1"/>
                </a:solidFill>
              </a:defRPr>
            </a:lvl7pPr>
            <a:lvl8pPr indent="-406400" lvl="7" marL="3657600" rtl="0">
              <a:spcBef>
                <a:spcPts val="1000"/>
              </a:spcBef>
              <a:spcAft>
                <a:spcPts val="0"/>
              </a:spcAft>
              <a:buClr>
                <a:schemeClr val="lt1"/>
              </a:buClr>
              <a:buSzPts val="2800"/>
              <a:buChar char="○"/>
              <a:defRPr i="1" sz="2800">
                <a:solidFill>
                  <a:schemeClr val="lt1"/>
                </a:solidFill>
              </a:defRPr>
            </a:lvl8pPr>
            <a:lvl9pPr indent="-406400" lvl="8" marL="4114800" rtl="0">
              <a:spcBef>
                <a:spcPts val="1000"/>
              </a:spcBef>
              <a:spcAft>
                <a:spcPts val="1000"/>
              </a:spcAft>
              <a:buClr>
                <a:schemeClr val="lt1"/>
              </a:buClr>
              <a:buSzPts val="2800"/>
              <a:buChar char="■"/>
              <a:defRPr i="1" sz="2800">
                <a:solidFill>
                  <a:schemeClr val="lt1"/>
                </a:solidFill>
              </a:defRPr>
            </a:lvl9pPr>
          </a:lstStyle>
          <a:p/>
        </p:txBody>
      </p:sp>
      <p:sp>
        <p:nvSpPr>
          <p:cNvPr id="517" name="Google Shape;517;p17"/>
          <p:cNvSpPr txBox="1"/>
          <p:nvPr/>
        </p:nvSpPr>
        <p:spPr>
          <a:xfrm>
            <a:off x="96175" y="555975"/>
            <a:ext cx="649200" cy="6537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None/>
            </a:pPr>
            <a:r>
              <a:rPr i="1" lang="en" sz="9600">
                <a:solidFill>
                  <a:schemeClr val="accent1"/>
                </a:solidFill>
                <a:latin typeface="Bebas Neue"/>
                <a:ea typeface="Bebas Neue"/>
                <a:cs typeface="Bebas Neue"/>
                <a:sym typeface="Bebas Neue"/>
              </a:rPr>
              <a:t>“</a:t>
            </a:r>
            <a:endParaRPr i="1" sz="9600">
              <a:solidFill>
                <a:schemeClr val="accent1"/>
              </a:solidFill>
              <a:latin typeface="Bebas Neue"/>
              <a:ea typeface="Bebas Neue"/>
              <a:cs typeface="Bebas Neue"/>
              <a:sym typeface="Bebas Neue"/>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518" name="Shape 518"/>
        <p:cNvGrpSpPr/>
        <p:nvPr/>
      </p:nvGrpSpPr>
      <p:grpSpPr>
        <a:xfrm>
          <a:off x="0" y="0"/>
          <a:ext cx="0" cy="0"/>
          <a:chOff x="0" y="0"/>
          <a:chExt cx="0" cy="0"/>
        </a:xfrm>
      </p:grpSpPr>
      <p:sp>
        <p:nvSpPr>
          <p:cNvPr id="519" name="Google Shape;519;p18"/>
          <p:cNvSpPr/>
          <p:nvPr/>
        </p:nvSpPr>
        <p:spPr>
          <a:xfrm>
            <a:off x="-975" y="4688627"/>
            <a:ext cx="8138178" cy="454842"/>
          </a:xfrm>
          <a:custGeom>
            <a:rect b="b" l="l" r="r" t="t"/>
            <a:pathLst>
              <a:path extrusionOk="0" h="21600" w="21600">
                <a:moveTo>
                  <a:pt x="0" y="0"/>
                </a:moveTo>
                <a:lnTo>
                  <a:pt x="0" y="21600"/>
                </a:lnTo>
                <a:lnTo>
                  <a:pt x="21600" y="19837"/>
                </a:lnTo>
                <a:close/>
              </a:path>
            </a:pathLst>
          </a:custGeom>
          <a:solidFill>
            <a:schemeClr val="l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20" name="Google Shape;520;p18"/>
          <p:cNvSpPr/>
          <p:nvPr/>
        </p:nvSpPr>
        <p:spPr>
          <a:xfrm>
            <a:off x="0" y="511492"/>
            <a:ext cx="6746544" cy="682452"/>
          </a:xfrm>
          <a:custGeom>
            <a:rect b="b" l="l" r="r" t="t"/>
            <a:pathLst>
              <a:path extrusionOk="0" h="21600" w="21600">
                <a:moveTo>
                  <a:pt x="0" y="0"/>
                </a:moveTo>
                <a:lnTo>
                  <a:pt x="0" y="21600"/>
                </a:lnTo>
                <a:lnTo>
                  <a:pt x="18102" y="21600"/>
                </a:lnTo>
                <a:lnTo>
                  <a:pt x="21600" y="0"/>
                </a:lnTo>
                <a:close/>
              </a:path>
            </a:pathLst>
          </a:custGeom>
          <a:solidFill>
            <a:schemeClr val="dk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21" name="Google Shape;521;p18"/>
          <p:cNvSpPr/>
          <p:nvPr/>
        </p:nvSpPr>
        <p:spPr>
          <a:xfrm>
            <a:off x="8547257" y="-2"/>
            <a:ext cx="561492" cy="355266"/>
          </a:xfrm>
          <a:custGeom>
            <a:rect b="b" l="l" r="r" t="t"/>
            <a:pathLst>
              <a:path extrusionOk="0" h="21600" w="21600">
                <a:moveTo>
                  <a:pt x="0" y="21600"/>
                </a:moveTo>
                <a:lnTo>
                  <a:pt x="21600" y="0"/>
                </a:lnTo>
                <a:lnTo>
                  <a:pt x="19182" y="0"/>
                </a:lnTo>
                <a:close/>
              </a:path>
            </a:pathLst>
          </a:custGeom>
          <a:gradFill>
            <a:gsLst>
              <a:gs pos="0">
                <a:schemeClr val="accent1"/>
              </a:gs>
              <a:gs pos="100000">
                <a:schemeClr val="accent2"/>
              </a:gs>
            </a:gsLst>
            <a:lin ang="19499931" scaled="0"/>
          </a:gra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22" name="Google Shape;522;p18"/>
          <p:cNvSpPr/>
          <p:nvPr/>
        </p:nvSpPr>
        <p:spPr>
          <a:xfrm>
            <a:off x="7209472" y="-2"/>
            <a:ext cx="1714014" cy="1120608"/>
          </a:xfrm>
          <a:custGeom>
            <a:rect b="b" l="l" r="r" t="t"/>
            <a:pathLst>
              <a:path extrusionOk="0" h="21600" w="21600">
                <a:moveTo>
                  <a:pt x="0" y="21600"/>
                </a:moveTo>
                <a:lnTo>
                  <a:pt x="21600" y="0"/>
                </a:lnTo>
                <a:lnTo>
                  <a:pt x="20448" y="0"/>
                </a:lnTo>
                <a:close/>
              </a:path>
            </a:pathLst>
          </a:custGeom>
          <a:solidFill>
            <a:schemeClr val="dk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23" name="Google Shape;523;p18"/>
          <p:cNvSpPr/>
          <p:nvPr/>
        </p:nvSpPr>
        <p:spPr>
          <a:xfrm>
            <a:off x="7199947" y="-1"/>
            <a:ext cx="782460" cy="454842"/>
          </a:xfrm>
          <a:custGeom>
            <a:rect b="b" l="l" r="r" t="t"/>
            <a:pathLst>
              <a:path extrusionOk="0" h="21600" w="21600">
                <a:moveTo>
                  <a:pt x="16262" y="0"/>
                </a:moveTo>
                <a:lnTo>
                  <a:pt x="0" y="21600"/>
                </a:lnTo>
                <a:lnTo>
                  <a:pt x="21600" y="0"/>
                </a:lnTo>
                <a:close/>
              </a:path>
            </a:pathLst>
          </a:custGeom>
          <a:gradFill>
            <a:gsLst>
              <a:gs pos="0">
                <a:schemeClr val="accent1"/>
              </a:gs>
              <a:gs pos="100000">
                <a:schemeClr val="accent2"/>
              </a:gs>
            </a:gsLst>
            <a:lin ang="19499931" scaled="0"/>
          </a:gra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24" name="Google Shape;524;p18"/>
          <p:cNvSpPr/>
          <p:nvPr/>
        </p:nvSpPr>
        <p:spPr>
          <a:xfrm>
            <a:off x="8238172" y="65244"/>
            <a:ext cx="905850" cy="637686"/>
          </a:xfrm>
          <a:custGeom>
            <a:rect b="b" l="l" r="r" t="t"/>
            <a:pathLst>
              <a:path extrusionOk="0" h="21600" w="21600">
                <a:moveTo>
                  <a:pt x="21600" y="1920"/>
                </a:moveTo>
                <a:lnTo>
                  <a:pt x="21600" y="0"/>
                </a:lnTo>
                <a:lnTo>
                  <a:pt x="0" y="21600"/>
                </a:lnTo>
                <a:close/>
              </a:path>
            </a:pathLst>
          </a:custGeom>
          <a:gradFill>
            <a:gsLst>
              <a:gs pos="0">
                <a:schemeClr val="accent1"/>
              </a:gs>
              <a:gs pos="100000">
                <a:schemeClr val="accent2"/>
              </a:gs>
            </a:gsLst>
            <a:lin ang="19499931" scaled="0"/>
          </a:gra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25" name="Google Shape;525;p18"/>
          <p:cNvSpPr/>
          <p:nvPr/>
        </p:nvSpPr>
        <p:spPr>
          <a:xfrm>
            <a:off x="7732870" y="-1"/>
            <a:ext cx="1080594" cy="681048"/>
          </a:xfrm>
          <a:custGeom>
            <a:rect b="b" l="l" r="r" t="t"/>
            <a:pathLst>
              <a:path extrusionOk="0" h="21600" w="21600">
                <a:moveTo>
                  <a:pt x="21600" y="0"/>
                </a:moveTo>
                <a:lnTo>
                  <a:pt x="19030" y="0"/>
                </a:lnTo>
                <a:lnTo>
                  <a:pt x="0" y="21600"/>
                </a:lnTo>
                <a:close/>
              </a:path>
            </a:pathLst>
          </a:custGeom>
          <a:solidFill>
            <a:schemeClr val="dk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26" name="Google Shape;526;p18"/>
          <p:cNvSpPr/>
          <p:nvPr/>
        </p:nvSpPr>
        <p:spPr>
          <a:xfrm>
            <a:off x="8116251" y="234313"/>
            <a:ext cx="1027728" cy="731538"/>
          </a:xfrm>
          <a:custGeom>
            <a:rect b="b" l="l" r="r" t="t"/>
            <a:pathLst>
              <a:path extrusionOk="0" h="21600" w="21600">
                <a:moveTo>
                  <a:pt x="0" y="21600"/>
                </a:moveTo>
                <a:lnTo>
                  <a:pt x="21600" y="2377"/>
                </a:lnTo>
                <a:lnTo>
                  <a:pt x="21600" y="0"/>
                </a:lnTo>
                <a:close/>
              </a:path>
            </a:pathLst>
          </a:custGeom>
          <a:solidFill>
            <a:schemeClr val="dk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27" name="Google Shape;527;p18"/>
          <p:cNvSpPr/>
          <p:nvPr/>
        </p:nvSpPr>
        <p:spPr>
          <a:xfrm>
            <a:off x="8783001" y="741520"/>
            <a:ext cx="360990" cy="251478"/>
          </a:xfrm>
          <a:custGeom>
            <a:rect b="b" l="l" r="r" t="t"/>
            <a:pathLst>
              <a:path extrusionOk="0" h="21600" w="21600">
                <a:moveTo>
                  <a:pt x="21600" y="1514"/>
                </a:moveTo>
                <a:lnTo>
                  <a:pt x="21600" y="0"/>
                </a:lnTo>
                <a:lnTo>
                  <a:pt x="0" y="21600"/>
                </a:lnTo>
                <a:close/>
              </a:path>
            </a:pathLst>
          </a:custGeom>
          <a:solidFill>
            <a:schemeClr val="dk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28" name="Google Shape;528;p18"/>
          <p:cNvSpPr/>
          <p:nvPr/>
        </p:nvSpPr>
        <p:spPr>
          <a:xfrm>
            <a:off x="7926228" y="-1"/>
            <a:ext cx="173826" cy="112860"/>
          </a:xfrm>
          <a:custGeom>
            <a:rect b="b" l="l" r="r" t="t"/>
            <a:pathLst>
              <a:path extrusionOk="0" h="21600" w="21600">
                <a:moveTo>
                  <a:pt x="0" y="21600"/>
                </a:moveTo>
                <a:lnTo>
                  <a:pt x="21600" y="0"/>
                </a:lnTo>
                <a:lnTo>
                  <a:pt x="20061" y="0"/>
                </a:lnTo>
                <a:close/>
              </a:path>
            </a:pathLst>
          </a:custGeom>
          <a:solidFill>
            <a:schemeClr val="dk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29" name="Google Shape;529;p18"/>
          <p:cNvSpPr/>
          <p:nvPr/>
        </p:nvSpPr>
        <p:spPr>
          <a:xfrm>
            <a:off x="7222331" y="-2"/>
            <a:ext cx="1309662" cy="849150"/>
          </a:xfrm>
          <a:custGeom>
            <a:rect b="b" l="l" r="r" t="t"/>
            <a:pathLst>
              <a:path extrusionOk="0" h="21600" w="21600">
                <a:moveTo>
                  <a:pt x="0" y="21600"/>
                </a:moveTo>
                <a:lnTo>
                  <a:pt x="21600" y="0"/>
                </a:lnTo>
                <a:lnTo>
                  <a:pt x="20092" y="0"/>
                </a:lnTo>
                <a:close/>
              </a:path>
            </a:pathLst>
          </a:custGeom>
          <a:gradFill>
            <a:gsLst>
              <a:gs pos="0">
                <a:schemeClr val="accent1"/>
              </a:gs>
              <a:gs pos="100000">
                <a:schemeClr val="accent2"/>
              </a:gs>
            </a:gsLst>
            <a:lin ang="19499931" scaled="0"/>
          </a:gra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30" name="Google Shape;530;p18"/>
          <p:cNvSpPr/>
          <p:nvPr/>
        </p:nvSpPr>
        <p:spPr>
          <a:xfrm>
            <a:off x="7729537" y="-2"/>
            <a:ext cx="507222" cy="328158"/>
          </a:xfrm>
          <a:custGeom>
            <a:rect b="b" l="l" r="r" t="t"/>
            <a:pathLst>
              <a:path extrusionOk="0" h="21600" w="21600">
                <a:moveTo>
                  <a:pt x="0" y="21600"/>
                </a:moveTo>
                <a:lnTo>
                  <a:pt x="21600" y="0"/>
                </a:lnTo>
                <a:lnTo>
                  <a:pt x="20586" y="0"/>
                </a:lnTo>
                <a:close/>
              </a:path>
            </a:pathLst>
          </a:custGeom>
          <a:solidFill>
            <a:schemeClr val="dk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31" name="Google Shape;531;p18"/>
          <p:cNvSpPr/>
          <p:nvPr/>
        </p:nvSpPr>
        <p:spPr>
          <a:xfrm>
            <a:off x="1000" y="4774400"/>
            <a:ext cx="9143982" cy="368604"/>
          </a:xfrm>
          <a:custGeom>
            <a:rect b="b" l="l" r="r" t="t"/>
            <a:pathLst>
              <a:path extrusionOk="0" h="21600" w="21600">
                <a:moveTo>
                  <a:pt x="0" y="0"/>
                </a:moveTo>
                <a:lnTo>
                  <a:pt x="0" y="21600"/>
                </a:lnTo>
                <a:lnTo>
                  <a:pt x="21600" y="21600"/>
                </a:lnTo>
                <a:close/>
              </a:path>
            </a:pathLst>
          </a:custGeom>
          <a:gradFill>
            <a:gsLst>
              <a:gs pos="0">
                <a:schemeClr val="accent2"/>
              </a:gs>
              <a:gs pos="100000">
                <a:schemeClr val="accent1"/>
              </a:gs>
            </a:gsLst>
            <a:lin ang="0" scaled="0"/>
          </a:gra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32" name="Google Shape;532;p18"/>
          <p:cNvSpPr txBox="1"/>
          <p:nvPr>
            <p:ph type="title"/>
          </p:nvPr>
        </p:nvSpPr>
        <p:spPr>
          <a:xfrm>
            <a:off x="616200" y="511500"/>
            <a:ext cx="5262600" cy="682500"/>
          </a:xfrm>
          <a:prstGeom prst="rect">
            <a:avLst/>
          </a:prstGeom>
        </p:spPr>
        <p:txBody>
          <a:bodyPr anchorCtr="0" anchor="ctr" bIns="0" lIns="0" spcFirstLastPara="1" rIns="0" wrap="square" tIns="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533" name="Google Shape;533;p18"/>
          <p:cNvSpPr txBox="1"/>
          <p:nvPr>
            <p:ph idx="1" type="body"/>
          </p:nvPr>
        </p:nvSpPr>
        <p:spPr>
          <a:xfrm>
            <a:off x="846150" y="1418300"/>
            <a:ext cx="6746700" cy="2893500"/>
          </a:xfrm>
          <a:prstGeom prst="rect">
            <a:avLst/>
          </a:prstGeom>
        </p:spPr>
        <p:txBody>
          <a:bodyPr anchorCtr="0" anchor="t" bIns="0" lIns="0" spcFirstLastPara="1" rIns="0" wrap="square" tIns="0">
            <a:noAutofit/>
          </a:bodyPr>
          <a:lstStyle>
            <a:lvl1pPr indent="-381000" lvl="0" marL="457200" rtl="0">
              <a:spcBef>
                <a:spcPts val="0"/>
              </a:spcBef>
              <a:spcAft>
                <a:spcPts val="0"/>
              </a:spcAft>
              <a:buSzPts val="2400"/>
              <a:buChar char="▰"/>
              <a:defRPr/>
            </a:lvl1pPr>
            <a:lvl2pPr indent="-330200" lvl="1" marL="914400" rtl="0">
              <a:spcBef>
                <a:spcPts val="1000"/>
              </a:spcBef>
              <a:spcAft>
                <a:spcPts val="0"/>
              </a:spcAft>
              <a:buSzPts val="1600"/>
              <a:buChar char="▱"/>
              <a:defRPr/>
            </a:lvl2pPr>
            <a:lvl3pPr indent="-381000" lvl="2" marL="1371600" rtl="0">
              <a:spcBef>
                <a:spcPts val="1000"/>
              </a:spcBef>
              <a:spcAft>
                <a:spcPts val="0"/>
              </a:spcAft>
              <a:buSzPts val="2400"/>
              <a:buChar char="▸"/>
              <a:defRPr/>
            </a:lvl3pPr>
            <a:lvl4pPr indent="-381000" lvl="3" marL="1828800" rtl="0">
              <a:spcBef>
                <a:spcPts val="1000"/>
              </a:spcBef>
              <a:spcAft>
                <a:spcPts val="0"/>
              </a:spcAft>
              <a:buSzPts val="2400"/>
              <a:buChar char="●"/>
              <a:defRPr/>
            </a:lvl4pPr>
            <a:lvl5pPr indent="-381000" lvl="4" marL="2286000" rtl="0">
              <a:spcBef>
                <a:spcPts val="1000"/>
              </a:spcBef>
              <a:spcAft>
                <a:spcPts val="0"/>
              </a:spcAft>
              <a:buSzPts val="2400"/>
              <a:buChar char="○"/>
              <a:defRPr/>
            </a:lvl5pPr>
            <a:lvl6pPr indent="-381000" lvl="5" marL="2743200" rtl="0">
              <a:spcBef>
                <a:spcPts val="1000"/>
              </a:spcBef>
              <a:spcAft>
                <a:spcPts val="0"/>
              </a:spcAft>
              <a:buSzPts val="2400"/>
              <a:buChar char="■"/>
              <a:defRPr/>
            </a:lvl6pPr>
            <a:lvl7pPr indent="-381000" lvl="6" marL="3200400" rtl="0">
              <a:spcBef>
                <a:spcPts val="1000"/>
              </a:spcBef>
              <a:spcAft>
                <a:spcPts val="0"/>
              </a:spcAft>
              <a:buSzPts val="2400"/>
              <a:buChar char="●"/>
              <a:defRPr/>
            </a:lvl7pPr>
            <a:lvl8pPr indent="-381000" lvl="7" marL="3657600" rtl="0">
              <a:spcBef>
                <a:spcPts val="1000"/>
              </a:spcBef>
              <a:spcAft>
                <a:spcPts val="0"/>
              </a:spcAft>
              <a:buSzPts val="2400"/>
              <a:buChar char="○"/>
              <a:defRPr/>
            </a:lvl8pPr>
            <a:lvl9pPr indent="-381000" lvl="8" marL="4114800" rtl="0">
              <a:spcBef>
                <a:spcPts val="1000"/>
              </a:spcBef>
              <a:spcAft>
                <a:spcPts val="1000"/>
              </a:spcAft>
              <a:buSzPts val="2400"/>
              <a:buChar char="■"/>
              <a:defRPr/>
            </a:lvl9pPr>
          </a:lstStyle>
          <a:p/>
        </p:txBody>
      </p:sp>
      <p:sp>
        <p:nvSpPr>
          <p:cNvPr id="534" name="Google Shape;534;p18"/>
          <p:cNvSpPr/>
          <p:nvPr/>
        </p:nvSpPr>
        <p:spPr>
          <a:xfrm>
            <a:off x="9150181" y="4228344"/>
            <a:ext cx="40554" cy="38502"/>
          </a:xfrm>
          <a:custGeom>
            <a:rect b="b" l="l" r="r" t="t"/>
            <a:pathLst>
              <a:path extrusionOk="0" h="21600" w="21600">
                <a:moveTo>
                  <a:pt x="15858" y="0"/>
                </a:moveTo>
                <a:lnTo>
                  <a:pt x="0" y="16416"/>
                </a:lnTo>
                <a:lnTo>
                  <a:pt x="21600" y="21600"/>
                </a:lnTo>
                <a:close/>
              </a:path>
            </a:pathLst>
          </a:custGeom>
          <a:solidFill>
            <a:srgbClr val="72727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35" name="Google Shape;535;p18"/>
          <p:cNvSpPr txBox="1"/>
          <p:nvPr/>
        </p:nvSpPr>
        <p:spPr>
          <a:xfrm>
            <a:off x="304376" y="4810513"/>
            <a:ext cx="1868400" cy="184800"/>
          </a:xfrm>
          <a:prstGeom prst="rect">
            <a:avLst/>
          </a:prstGeom>
          <a:noFill/>
          <a:ln>
            <a:noFill/>
          </a:ln>
        </p:spPr>
        <p:txBody>
          <a:bodyPr anchorCtr="0" anchor="t" bIns="45700" lIns="45700" spcFirstLastPara="1" rIns="45700" wrap="square" tIns="45700">
            <a:noAutofit/>
          </a:bodyPr>
          <a:lstStyle/>
          <a:p>
            <a:pPr indent="0" lvl="0" marL="0" rtl="0" algn="l">
              <a:spcBef>
                <a:spcPts val="0"/>
              </a:spcBef>
              <a:spcAft>
                <a:spcPts val="0"/>
              </a:spcAft>
              <a:buClr>
                <a:schemeClr val="lt1"/>
              </a:buClr>
              <a:buFont typeface="Arial"/>
              <a:buNone/>
            </a:pPr>
            <a:r>
              <a:rPr b="1" lang="en" sz="1600">
                <a:solidFill>
                  <a:schemeClr val="dk1"/>
                </a:solidFill>
                <a:latin typeface="Oswald"/>
                <a:ea typeface="Oswald"/>
                <a:cs typeface="Oswald"/>
                <a:sym typeface="Oswald"/>
              </a:rPr>
              <a:t>@EducateIN</a:t>
            </a:r>
            <a:endParaRPr b="1" sz="1600">
              <a:solidFill>
                <a:schemeClr val="dk1"/>
              </a:solidFill>
              <a:latin typeface="Oswald"/>
              <a:ea typeface="Oswald"/>
              <a:cs typeface="Oswald"/>
              <a:sym typeface="Oswald"/>
            </a:endParaRPr>
          </a:p>
          <a:p>
            <a:pPr indent="0" lvl="0" marL="0" marR="0" rtl="0" algn="l">
              <a:lnSpc>
                <a:spcPct val="100000"/>
              </a:lnSpc>
              <a:spcBef>
                <a:spcPts val="0"/>
              </a:spcBef>
              <a:spcAft>
                <a:spcPts val="0"/>
              </a:spcAft>
              <a:buClr>
                <a:srgbClr val="FFFFFF"/>
              </a:buClr>
              <a:buFont typeface="Arial"/>
              <a:buNone/>
            </a:pPr>
            <a:r>
              <a:t/>
            </a:r>
            <a:endParaRPr sz="1600">
              <a:solidFill>
                <a:schemeClr val="dk1"/>
              </a:solidFill>
              <a:latin typeface="Bebas Neue"/>
              <a:ea typeface="Bebas Neue"/>
              <a:cs typeface="Bebas Neue"/>
              <a:sym typeface="Bebas Neue"/>
            </a:endParaRPr>
          </a:p>
        </p:txBody>
      </p:sp>
      <p:pic>
        <p:nvPicPr>
          <p:cNvPr id="536" name="Google Shape;536;p18"/>
          <p:cNvPicPr preferRelativeResize="0"/>
          <p:nvPr/>
        </p:nvPicPr>
        <p:blipFill>
          <a:blip r:embed="rId2">
            <a:alphaModFix/>
          </a:blip>
          <a:stretch>
            <a:fillRect/>
          </a:stretch>
        </p:blipFill>
        <p:spPr>
          <a:xfrm>
            <a:off x="58174" y="4850163"/>
            <a:ext cx="294053" cy="256725"/>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 image">
  <p:cSld name="TITLE_AND_BODY_1">
    <p:spTree>
      <p:nvGrpSpPr>
        <p:cNvPr id="537" name="Shape 537"/>
        <p:cNvGrpSpPr/>
        <p:nvPr/>
      </p:nvGrpSpPr>
      <p:grpSpPr>
        <a:xfrm>
          <a:off x="0" y="0"/>
          <a:ext cx="0" cy="0"/>
          <a:chOff x="0" y="0"/>
          <a:chExt cx="0" cy="0"/>
        </a:xfrm>
      </p:grpSpPr>
      <p:sp>
        <p:nvSpPr>
          <p:cNvPr id="538" name="Google Shape;538;p19"/>
          <p:cNvSpPr/>
          <p:nvPr/>
        </p:nvSpPr>
        <p:spPr>
          <a:xfrm>
            <a:off x="0" y="20175"/>
            <a:ext cx="848340" cy="5132052"/>
          </a:xfrm>
          <a:custGeom>
            <a:rect b="b" l="l" r="r" t="t"/>
            <a:pathLst>
              <a:path extrusionOk="0" h="21600" w="21600">
                <a:moveTo>
                  <a:pt x="0" y="0"/>
                </a:moveTo>
                <a:lnTo>
                  <a:pt x="0" y="21600"/>
                </a:lnTo>
                <a:lnTo>
                  <a:pt x="21600" y="21600"/>
                </a:lnTo>
                <a:close/>
              </a:path>
            </a:pathLst>
          </a:custGeom>
          <a:solidFill>
            <a:schemeClr val="l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39" name="Google Shape;539;p19"/>
          <p:cNvSpPr/>
          <p:nvPr/>
        </p:nvSpPr>
        <p:spPr>
          <a:xfrm>
            <a:off x="-1900" y="4673651"/>
            <a:ext cx="9145926" cy="478602"/>
          </a:xfrm>
          <a:custGeom>
            <a:rect b="b" l="l" r="r" t="t"/>
            <a:pathLst>
              <a:path extrusionOk="0" h="21600" w="21600">
                <a:moveTo>
                  <a:pt x="0" y="0"/>
                </a:moveTo>
                <a:lnTo>
                  <a:pt x="0" y="21600"/>
                </a:lnTo>
                <a:lnTo>
                  <a:pt x="21600" y="21600"/>
                </a:lnTo>
                <a:lnTo>
                  <a:pt x="10807" y="13766"/>
                </a:lnTo>
                <a:lnTo>
                  <a:pt x="15597" y="13389"/>
                </a:lnTo>
                <a:close/>
              </a:path>
            </a:pathLst>
          </a:custGeom>
          <a:gradFill>
            <a:gsLst>
              <a:gs pos="0">
                <a:schemeClr val="accent2"/>
              </a:gs>
              <a:gs pos="100000">
                <a:schemeClr val="accent1"/>
              </a:gs>
            </a:gsLst>
            <a:lin ang="0" scaled="0"/>
          </a:gra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40" name="Google Shape;540;p19"/>
          <p:cNvSpPr txBox="1"/>
          <p:nvPr>
            <p:ph idx="1" type="body"/>
          </p:nvPr>
        </p:nvSpPr>
        <p:spPr>
          <a:xfrm>
            <a:off x="1073400" y="1615600"/>
            <a:ext cx="3511200" cy="2209500"/>
          </a:xfrm>
          <a:prstGeom prst="rect">
            <a:avLst/>
          </a:prstGeom>
        </p:spPr>
        <p:txBody>
          <a:bodyPr anchorCtr="0" anchor="t" bIns="0" lIns="0" spcFirstLastPara="1" rIns="0" wrap="square" tIns="0">
            <a:noAutofit/>
          </a:bodyPr>
          <a:lstStyle>
            <a:lvl1pPr indent="-368300" lvl="0" marL="457200" rtl="0">
              <a:spcBef>
                <a:spcPts val="0"/>
              </a:spcBef>
              <a:spcAft>
                <a:spcPts val="0"/>
              </a:spcAft>
              <a:buSzPts val="2200"/>
              <a:buChar char="▰"/>
              <a:defRPr sz="2200"/>
            </a:lvl1pPr>
            <a:lvl2pPr indent="-317500" lvl="1" marL="914400" rtl="0">
              <a:spcBef>
                <a:spcPts val="1000"/>
              </a:spcBef>
              <a:spcAft>
                <a:spcPts val="0"/>
              </a:spcAft>
              <a:buSzPts val="1400"/>
              <a:buChar char="▱"/>
              <a:defRPr sz="2200"/>
            </a:lvl2pPr>
            <a:lvl3pPr indent="-368300" lvl="2" marL="1371600" rtl="0">
              <a:spcBef>
                <a:spcPts val="1000"/>
              </a:spcBef>
              <a:spcAft>
                <a:spcPts val="0"/>
              </a:spcAft>
              <a:buSzPts val="2200"/>
              <a:buChar char="▸"/>
              <a:defRPr sz="2200"/>
            </a:lvl3pPr>
            <a:lvl4pPr indent="-368300" lvl="3" marL="1828800" rtl="0">
              <a:spcBef>
                <a:spcPts val="1000"/>
              </a:spcBef>
              <a:spcAft>
                <a:spcPts val="0"/>
              </a:spcAft>
              <a:buSzPts val="2200"/>
              <a:buChar char="●"/>
              <a:defRPr sz="2200"/>
            </a:lvl4pPr>
            <a:lvl5pPr indent="-368300" lvl="4" marL="2286000" rtl="0">
              <a:spcBef>
                <a:spcPts val="1000"/>
              </a:spcBef>
              <a:spcAft>
                <a:spcPts val="0"/>
              </a:spcAft>
              <a:buSzPts val="2200"/>
              <a:buChar char="○"/>
              <a:defRPr sz="2200"/>
            </a:lvl5pPr>
            <a:lvl6pPr indent="-368300" lvl="5" marL="2743200" rtl="0">
              <a:spcBef>
                <a:spcPts val="1000"/>
              </a:spcBef>
              <a:spcAft>
                <a:spcPts val="0"/>
              </a:spcAft>
              <a:buSzPts val="2200"/>
              <a:buChar char="■"/>
              <a:defRPr sz="2200"/>
            </a:lvl6pPr>
            <a:lvl7pPr indent="-368300" lvl="6" marL="3200400" rtl="0">
              <a:spcBef>
                <a:spcPts val="1000"/>
              </a:spcBef>
              <a:spcAft>
                <a:spcPts val="0"/>
              </a:spcAft>
              <a:buSzPts val="2200"/>
              <a:buChar char="●"/>
              <a:defRPr sz="2200"/>
            </a:lvl7pPr>
            <a:lvl8pPr indent="-368300" lvl="7" marL="3657600" rtl="0">
              <a:spcBef>
                <a:spcPts val="1000"/>
              </a:spcBef>
              <a:spcAft>
                <a:spcPts val="0"/>
              </a:spcAft>
              <a:buSzPts val="2200"/>
              <a:buChar char="○"/>
              <a:defRPr sz="2200"/>
            </a:lvl8pPr>
            <a:lvl9pPr indent="-368300" lvl="8" marL="4114800" rtl="0">
              <a:spcBef>
                <a:spcPts val="1000"/>
              </a:spcBef>
              <a:spcAft>
                <a:spcPts val="1000"/>
              </a:spcAft>
              <a:buSzPts val="2200"/>
              <a:buChar char="■"/>
              <a:defRPr sz="2200"/>
            </a:lvl9pPr>
          </a:lstStyle>
          <a:p/>
        </p:txBody>
      </p:sp>
      <p:grpSp>
        <p:nvGrpSpPr>
          <p:cNvPr id="541" name="Google Shape;541;p19"/>
          <p:cNvGrpSpPr/>
          <p:nvPr/>
        </p:nvGrpSpPr>
        <p:grpSpPr>
          <a:xfrm>
            <a:off x="-21250" y="104800"/>
            <a:ext cx="1050747" cy="844380"/>
            <a:chOff x="-21250" y="104800"/>
            <a:chExt cx="1050747" cy="844380"/>
          </a:xfrm>
        </p:grpSpPr>
        <p:sp>
          <p:nvSpPr>
            <p:cNvPr id="542" name="Google Shape;542;p19"/>
            <p:cNvSpPr/>
            <p:nvPr/>
          </p:nvSpPr>
          <p:spPr>
            <a:xfrm>
              <a:off x="973823" y="115433"/>
              <a:ext cx="55674" cy="60696"/>
            </a:xfrm>
            <a:custGeom>
              <a:rect b="b" l="l" r="r" t="t"/>
              <a:pathLst>
                <a:path extrusionOk="0" h="21600" w="21600">
                  <a:moveTo>
                    <a:pt x="0" y="21600"/>
                  </a:moveTo>
                  <a:lnTo>
                    <a:pt x="21600" y="11134"/>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43" name="Google Shape;543;p19"/>
            <p:cNvSpPr/>
            <p:nvPr/>
          </p:nvSpPr>
          <p:spPr>
            <a:xfrm>
              <a:off x="973197" y="211751"/>
              <a:ext cx="55026" cy="61236"/>
            </a:xfrm>
            <a:custGeom>
              <a:rect b="b" l="l" r="r" t="t"/>
              <a:pathLst>
                <a:path extrusionOk="0" h="21600" w="21600">
                  <a:moveTo>
                    <a:pt x="0" y="21600"/>
                  </a:moveTo>
                  <a:lnTo>
                    <a:pt x="21600" y="11020"/>
                  </a:lnTo>
                  <a:lnTo>
                    <a:pt x="245"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44" name="Google Shape;544;p19"/>
            <p:cNvSpPr/>
            <p:nvPr/>
          </p:nvSpPr>
          <p:spPr>
            <a:xfrm>
              <a:off x="971946" y="308695"/>
              <a:ext cx="55674" cy="60696"/>
            </a:xfrm>
            <a:custGeom>
              <a:rect b="b" l="l" r="r" t="t"/>
              <a:pathLst>
                <a:path extrusionOk="0" h="21600" w="21600">
                  <a:moveTo>
                    <a:pt x="0" y="21600"/>
                  </a:moveTo>
                  <a:lnTo>
                    <a:pt x="21600" y="11134"/>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45" name="Google Shape;545;p19"/>
            <p:cNvSpPr/>
            <p:nvPr/>
          </p:nvSpPr>
          <p:spPr>
            <a:xfrm>
              <a:off x="970696" y="405015"/>
              <a:ext cx="55674" cy="61236"/>
            </a:xfrm>
            <a:custGeom>
              <a:rect b="b" l="l" r="r" t="t"/>
              <a:pathLst>
                <a:path extrusionOk="0" h="21600" w="21600">
                  <a:moveTo>
                    <a:pt x="0" y="21600"/>
                  </a:moveTo>
                  <a:lnTo>
                    <a:pt x="21600" y="11020"/>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46" name="Google Shape;546;p19"/>
            <p:cNvSpPr/>
            <p:nvPr/>
          </p:nvSpPr>
          <p:spPr>
            <a:xfrm>
              <a:off x="970070" y="501958"/>
              <a:ext cx="55026" cy="60696"/>
            </a:xfrm>
            <a:custGeom>
              <a:rect b="b" l="l" r="r" t="t"/>
              <a:pathLst>
                <a:path extrusionOk="0" h="21600" w="21600">
                  <a:moveTo>
                    <a:pt x="0" y="21600"/>
                  </a:moveTo>
                  <a:lnTo>
                    <a:pt x="21600" y="11134"/>
                  </a:lnTo>
                  <a:lnTo>
                    <a:pt x="245"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47" name="Google Shape;547;p19"/>
            <p:cNvSpPr/>
            <p:nvPr/>
          </p:nvSpPr>
          <p:spPr>
            <a:xfrm>
              <a:off x="968819" y="598276"/>
              <a:ext cx="55674" cy="61236"/>
            </a:xfrm>
            <a:custGeom>
              <a:rect b="b" l="l" r="r" t="t"/>
              <a:pathLst>
                <a:path extrusionOk="0" h="21600" w="21600">
                  <a:moveTo>
                    <a:pt x="0" y="21600"/>
                  </a:moveTo>
                  <a:lnTo>
                    <a:pt x="21600" y="11020"/>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48" name="Google Shape;548;p19"/>
            <p:cNvSpPr/>
            <p:nvPr/>
          </p:nvSpPr>
          <p:spPr>
            <a:xfrm>
              <a:off x="967568" y="695220"/>
              <a:ext cx="55674" cy="60696"/>
            </a:xfrm>
            <a:custGeom>
              <a:rect b="b" l="l" r="r" t="t"/>
              <a:pathLst>
                <a:path extrusionOk="0" h="21600" w="21600">
                  <a:moveTo>
                    <a:pt x="0" y="21600"/>
                  </a:moveTo>
                  <a:lnTo>
                    <a:pt x="21600" y="10911"/>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49" name="Google Shape;549;p19"/>
            <p:cNvSpPr/>
            <p:nvPr/>
          </p:nvSpPr>
          <p:spPr>
            <a:xfrm>
              <a:off x="966316" y="791540"/>
              <a:ext cx="55674" cy="61236"/>
            </a:xfrm>
            <a:custGeom>
              <a:rect b="b" l="l" r="r" t="t"/>
              <a:pathLst>
                <a:path extrusionOk="0" h="21600" w="21600">
                  <a:moveTo>
                    <a:pt x="0" y="21600"/>
                  </a:moveTo>
                  <a:lnTo>
                    <a:pt x="21600" y="11020"/>
                  </a:lnTo>
                  <a:lnTo>
                    <a:pt x="485"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50" name="Google Shape;550;p19"/>
            <p:cNvSpPr/>
            <p:nvPr/>
          </p:nvSpPr>
          <p:spPr>
            <a:xfrm>
              <a:off x="965692" y="888484"/>
              <a:ext cx="55674" cy="60696"/>
            </a:xfrm>
            <a:custGeom>
              <a:rect b="b" l="l" r="r" t="t"/>
              <a:pathLst>
                <a:path extrusionOk="0" h="21600" w="21600">
                  <a:moveTo>
                    <a:pt x="0" y="21600"/>
                  </a:moveTo>
                  <a:lnTo>
                    <a:pt x="21600" y="10911"/>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51" name="Google Shape;551;p19"/>
            <p:cNvSpPr/>
            <p:nvPr/>
          </p:nvSpPr>
          <p:spPr>
            <a:xfrm>
              <a:off x="884385" y="114182"/>
              <a:ext cx="55674" cy="61236"/>
            </a:xfrm>
            <a:custGeom>
              <a:rect b="b" l="l" r="r" t="t"/>
              <a:pathLst>
                <a:path extrusionOk="0" h="21600" w="21600">
                  <a:moveTo>
                    <a:pt x="0" y="21600"/>
                  </a:moveTo>
                  <a:lnTo>
                    <a:pt x="21600" y="11020"/>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52" name="Google Shape;552;p19"/>
            <p:cNvSpPr/>
            <p:nvPr/>
          </p:nvSpPr>
          <p:spPr>
            <a:xfrm>
              <a:off x="883134" y="211127"/>
              <a:ext cx="55674" cy="60696"/>
            </a:xfrm>
            <a:custGeom>
              <a:rect b="b" l="l" r="r" t="t"/>
              <a:pathLst>
                <a:path extrusionOk="0" h="21600" w="21600">
                  <a:moveTo>
                    <a:pt x="0" y="21600"/>
                  </a:moveTo>
                  <a:lnTo>
                    <a:pt x="21600" y="11134"/>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53" name="Google Shape;553;p19"/>
            <p:cNvSpPr/>
            <p:nvPr/>
          </p:nvSpPr>
          <p:spPr>
            <a:xfrm>
              <a:off x="882509" y="307444"/>
              <a:ext cx="55026" cy="61236"/>
            </a:xfrm>
            <a:custGeom>
              <a:rect b="b" l="l" r="r" t="t"/>
              <a:pathLst>
                <a:path extrusionOk="0" h="21600" w="21600">
                  <a:moveTo>
                    <a:pt x="0" y="21600"/>
                  </a:moveTo>
                  <a:lnTo>
                    <a:pt x="21600" y="11020"/>
                  </a:lnTo>
                  <a:lnTo>
                    <a:pt x="245"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54" name="Google Shape;554;p19"/>
            <p:cNvSpPr/>
            <p:nvPr/>
          </p:nvSpPr>
          <p:spPr>
            <a:xfrm>
              <a:off x="881258" y="404388"/>
              <a:ext cx="55674" cy="60696"/>
            </a:xfrm>
            <a:custGeom>
              <a:rect b="b" l="l" r="r" t="t"/>
              <a:pathLst>
                <a:path extrusionOk="0" h="21600" w="21600">
                  <a:moveTo>
                    <a:pt x="0" y="21600"/>
                  </a:moveTo>
                  <a:lnTo>
                    <a:pt x="21600" y="10911"/>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55" name="Google Shape;555;p19"/>
            <p:cNvSpPr/>
            <p:nvPr/>
          </p:nvSpPr>
          <p:spPr>
            <a:xfrm>
              <a:off x="880007" y="500708"/>
              <a:ext cx="55674" cy="61236"/>
            </a:xfrm>
            <a:custGeom>
              <a:rect b="b" l="l" r="r" t="t"/>
              <a:pathLst>
                <a:path extrusionOk="0" h="21600" w="21600">
                  <a:moveTo>
                    <a:pt x="0" y="21600"/>
                  </a:moveTo>
                  <a:lnTo>
                    <a:pt x="21600" y="11020"/>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56" name="Google Shape;556;p19"/>
            <p:cNvSpPr/>
            <p:nvPr/>
          </p:nvSpPr>
          <p:spPr>
            <a:xfrm>
              <a:off x="878755" y="597652"/>
              <a:ext cx="55674" cy="60696"/>
            </a:xfrm>
            <a:custGeom>
              <a:rect b="b" l="l" r="r" t="t"/>
              <a:pathLst>
                <a:path extrusionOk="0" h="21600" w="21600">
                  <a:moveTo>
                    <a:pt x="0" y="21600"/>
                  </a:moveTo>
                  <a:lnTo>
                    <a:pt x="21600" y="10911"/>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57" name="Google Shape;557;p19"/>
            <p:cNvSpPr/>
            <p:nvPr/>
          </p:nvSpPr>
          <p:spPr>
            <a:xfrm>
              <a:off x="878131" y="693971"/>
              <a:ext cx="55674" cy="61236"/>
            </a:xfrm>
            <a:custGeom>
              <a:rect b="b" l="l" r="r" t="t"/>
              <a:pathLst>
                <a:path extrusionOk="0" h="21600" w="21600">
                  <a:moveTo>
                    <a:pt x="0" y="21600"/>
                  </a:moveTo>
                  <a:lnTo>
                    <a:pt x="21600" y="11020"/>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58" name="Google Shape;558;p19"/>
            <p:cNvSpPr/>
            <p:nvPr/>
          </p:nvSpPr>
          <p:spPr>
            <a:xfrm>
              <a:off x="876880" y="790915"/>
              <a:ext cx="55674" cy="60696"/>
            </a:xfrm>
            <a:custGeom>
              <a:rect b="b" l="l" r="r" t="t"/>
              <a:pathLst>
                <a:path extrusionOk="0" h="21600" w="21600">
                  <a:moveTo>
                    <a:pt x="0" y="21600"/>
                  </a:moveTo>
                  <a:lnTo>
                    <a:pt x="21600" y="10911"/>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59" name="Google Shape;559;p19"/>
            <p:cNvSpPr/>
            <p:nvPr/>
          </p:nvSpPr>
          <p:spPr>
            <a:xfrm>
              <a:off x="875628" y="887233"/>
              <a:ext cx="55674" cy="60696"/>
            </a:xfrm>
            <a:custGeom>
              <a:rect b="b" l="l" r="r" t="t"/>
              <a:pathLst>
                <a:path extrusionOk="0" h="21600" w="21600">
                  <a:moveTo>
                    <a:pt x="0" y="21600"/>
                  </a:moveTo>
                  <a:lnTo>
                    <a:pt x="21600" y="11134"/>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60" name="Google Shape;560;p19"/>
            <p:cNvSpPr/>
            <p:nvPr/>
          </p:nvSpPr>
          <p:spPr>
            <a:xfrm>
              <a:off x="794947" y="113557"/>
              <a:ext cx="55026" cy="60696"/>
            </a:xfrm>
            <a:custGeom>
              <a:rect b="b" l="l" r="r" t="t"/>
              <a:pathLst>
                <a:path extrusionOk="0" h="21600" w="21600">
                  <a:moveTo>
                    <a:pt x="0" y="21600"/>
                  </a:moveTo>
                  <a:lnTo>
                    <a:pt x="21600" y="11134"/>
                  </a:lnTo>
                  <a:lnTo>
                    <a:pt x="245"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61" name="Google Shape;561;p19"/>
            <p:cNvSpPr/>
            <p:nvPr/>
          </p:nvSpPr>
          <p:spPr>
            <a:xfrm>
              <a:off x="793697" y="209876"/>
              <a:ext cx="55674" cy="61236"/>
            </a:xfrm>
            <a:custGeom>
              <a:rect b="b" l="l" r="r" t="t"/>
              <a:pathLst>
                <a:path extrusionOk="0" h="21600" w="21600">
                  <a:moveTo>
                    <a:pt x="0" y="21600"/>
                  </a:moveTo>
                  <a:lnTo>
                    <a:pt x="21600" y="11020"/>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62" name="Google Shape;562;p19"/>
            <p:cNvSpPr/>
            <p:nvPr/>
          </p:nvSpPr>
          <p:spPr>
            <a:xfrm>
              <a:off x="792445" y="306820"/>
              <a:ext cx="55674" cy="60696"/>
            </a:xfrm>
            <a:custGeom>
              <a:rect b="b" l="l" r="r" t="t"/>
              <a:pathLst>
                <a:path extrusionOk="0" h="21600" w="21600">
                  <a:moveTo>
                    <a:pt x="0" y="21600"/>
                  </a:moveTo>
                  <a:lnTo>
                    <a:pt x="21600" y="10911"/>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63" name="Google Shape;563;p19"/>
            <p:cNvSpPr/>
            <p:nvPr/>
          </p:nvSpPr>
          <p:spPr>
            <a:xfrm>
              <a:off x="791195" y="403138"/>
              <a:ext cx="55674" cy="61236"/>
            </a:xfrm>
            <a:custGeom>
              <a:rect b="b" l="l" r="r" t="t"/>
              <a:pathLst>
                <a:path extrusionOk="0" h="21600" w="21600">
                  <a:moveTo>
                    <a:pt x="0" y="21600"/>
                  </a:moveTo>
                  <a:lnTo>
                    <a:pt x="21600" y="11020"/>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64" name="Google Shape;564;p19"/>
            <p:cNvSpPr/>
            <p:nvPr/>
          </p:nvSpPr>
          <p:spPr>
            <a:xfrm>
              <a:off x="790569" y="500083"/>
              <a:ext cx="55674" cy="60696"/>
            </a:xfrm>
            <a:custGeom>
              <a:rect b="b" l="l" r="r" t="t"/>
              <a:pathLst>
                <a:path extrusionOk="0" h="21600" w="21600">
                  <a:moveTo>
                    <a:pt x="0" y="21600"/>
                  </a:moveTo>
                  <a:lnTo>
                    <a:pt x="21600" y="10911"/>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65" name="Google Shape;565;p19"/>
            <p:cNvSpPr/>
            <p:nvPr/>
          </p:nvSpPr>
          <p:spPr>
            <a:xfrm>
              <a:off x="789318" y="596401"/>
              <a:ext cx="55674" cy="61236"/>
            </a:xfrm>
            <a:custGeom>
              <a:rect b="b" l="l" r="r" t="t"/>
              <a:pathLst>
                <a:path extrusionOk="0" h="21600" w="21600">
                  <a:moveTo>
                    <a:pt x="0" y="21600"/>
                  </a:moveTo>
                  <a:lnTo>
                    <a:pt x="21600" y="11020"/>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66" name="Google Shape;566;p19"/>
            <p:cNvSpPr/>
            <p:nvPr/>
          </p:nvSpPr>
          <p:spPr>
            <a:xfrm>
              <a:off x="788068" y="693345"/>
              <a:ext cx="55674" cy="60696"/>
            </a:xfrm>
            <a:custGeom>
              <a:rect b="b" l="l" r="r" t="t"/>
              <a:pathLst>
                <a:path extrusionOk="0" h="21600" w="21600">
                  <a:moveTo>
                    <a:pt x="0" y="21600"/>
                  </a:moveTo>
                  <a:lnTo>
                    <a:pt x="21600" y="10911"/>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67" name="Google Shape;567;p19"/>
            <p:cNvSpPr/>
            <p:nvPr/>
          </p:nvSpPr>
          <p:spPr>
            <a:xfrm>
              <a:off x="787442" y="789663"/>
              <a:ext cx="55026" cy="60696"/>
            </a:xfrm>
            <a:custGeom>
              <a:rect b="b" l="l" r="r" t="t"/>
              <a:pathLst>
                <a:path extrusionOk="0" h="21600" w="21600">
                  <a:moveTo>
                    <a:pt x="0" y="21600"/>
                  </a:moveTo>
                  <a:lnTo>
                    <a:pt x="21600" y="11134"/>
                  </a:lnTo>
                  <a:lnTo>
                    <a:pt x="245"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68" name="Google Shape;568;p19"/>
            <p:cNvSpPr/>
            <p:nvPr/>
          </p:nvSpPr>
          <p:spPr>
            <a:xfrm>
              <a:off x="786190" y="885982"/>
              <a:ext cx="55674" cy="61236"/>
            </a:xfrm>
            <a:custGeom>
              <a:rect b="b" l="l" r="r" t="t"/>
              <a:pathLst>
                <a:path extrusionOk="0" h="21600" w="21600">
                  <a:moveTo>
                    <a:pt x="0" y="21600"/>
                  </a:moveTo>
                  <a:lnTo>
                    <a:pt x="21600" y="11020"/>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69" name="Google Shape;569;p19"/>
            <p:cNvSpPr/>
            <p:nvPr/>
          </p:nvSpPr>
          <p:spPr>
            <a:xfrm>
              <a:off x="704883" y="112305"/>
              <a:ext cx="55674" cy="61236"/>
            </a:xfrm>
            <a:custGeom>
              <a:rect b="b" l="l" r="r" t="t"/>
              <a:pathLst>
                <a:path extrusionOk="0" h="21600" w="21600">
                  <a:moveTo>
                    <a:pt x="0" y="21600"/>
                  </a:moveTo>
                  <a:lnTo>
                    <a:pt x="21600" y="11020"/>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70" name="Google Shape;570;p19"/>
            <p:cNvSpPr/>
            <p:nvPr/>
          </p:nvSpPr>
          <p:spPr>
            <a:xfrm>
              <a:off x="703634" y="209249"/>
              <a:ext cx="55674" cy="60696"/>
            </a:xfrm>
            <a:custGeom>
              <a:rect b="b" l="l" r="r" t="t"/>
              <a:pathLst>
                <a:path extrusionOk="0" h="21600" w="21600">
                  <a:moveTo>
                    <a:pt x="0" y="21600"/>
                  </a:moveTo>
                  <a:lnTo>
                    <a:pt x="21600" y="10911"/>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71" name="Google Shape;571;p19"/>
            <p:cNvSpPr/>
            <p:nvPr/>
          </p:nvSpPr>
          <p:spPr>
            <a:xfrm>
              <a:off x="703008" y="305568"/>
              <a:ext cx="55026" cy="61236"/>
            </a:xfrm>
            <a:custGeom>
              <a:rect b="b" l="l" r="r" t="t"/>
              <a:pathLst>
                <a:path extrusionOk="0" h="21600" w="21600">
                  <a:moveTo>
                    <a:pt x="0" y="21600"/>
                  </a:moveTo>
                  <a:lnTo>
                    <a:pt x="21600" y="11020"/>
                  </a:lnTo>
                  <a:lnTo>
                    <a:pt x="245"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72" name="Google Shape;572;p19"/>
            <p:cNvSpPr/>
            <p:nvPr/>
          </p:nvSpPr>
          <p:spPr>
            <a:xfrm>
              <a:off x="701756" y="402512"/>
              <a:ext cx="55674" cy="60696"/>
            </a:xfrm>
            <a:custGeom>
              <a:rect b="b" l="l" r="r" t="t"/>
              <a:pathLst>
                <a:path extrusionOk="0" h="21600" w="21600">
                  <a:moveTo>
                    <a:pt x="0" y="21600"/>
                  </a:moveTo>
                  <a:lnTo>
                    <a:pt x="21600" y="10911"/>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73" name="Google Shape;573;p19"/>
            <p:cNvSpPr/>
            <p:nvPr/>
          </p:nvSpPr>
          <p:spPr>
            <a:xfrm>
              <a:off x="700506" y="498831"/>
              <a:ext cx="55674" cy="60696"/>
            </a:xfrm>
            <a:custGeom>
              <a:rect b="b" l="l" r="r" t="t"/>
              <a:pathLst>
                <a:path extrusionOk="0" h="21600" w="21600">
                  <a:moveTo>
                    <a:pt x="0" y="21600"/>
                  </a:moveTo>
                  <a:lnTo>
                    <a:pt x="21600" y="11134"/>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74" name="Google Shape;574;p19"/>
            <p:cNvSpPr/>
            <p:nvPr/>
          </p:nvSpPr>
          <p:spPr>
            <a:xfrm>
              <a:off x="699881" y="595775"/>
              <a:ext cx="55026" cy="60696"/>
            </a:xfrm>
            <a:custGeom>
              <a:rect b="b" l="l" r="r" t="t"/>
              <a:pathLst>
                <a:path extrusionOk="0" h="21600" w="21600">
                  <a:moveTo>
                    <a:pt x="0" y="21600"/>
                  </a:moveTo>
                  <a:lnTo>
                    <a:pt x="21600" y="10911"/>
                  </a:lnTo>
                  <a:lnTo>
                    <a:pt x="245"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75" name="Google Shape;575;p19"/>
            <p:cNvSpPr/>
            <p:nvPr/>
          </p:nvSpPr>
          <p:spPr>
            <a:xfrm>
              <a:off x="698629" y="692093"/>
              <a:ext cx="55674" cy="60696"/>
            </a:xfrm>
            <a:custGeom>
              <a:rect b="b" l="l" r="r" t="t"/>
              <a:pathLst>
                <a:path extrusionOk="0" h="21600" w="21600">
                  <a:moveTo>
                    <a:pt x="0" y="21600"/>
                  </a:moveTo>
                  <a:lnTo>
                    <a:pt x="21600" y="11134"/>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76" name="Google Shape;576;p19"/>
            <p:cNvSpPr/>
            <p:nvPr/>
          </p:nvSpPr>
          <p:spPr>
            <a:xfrm>
              <a:off x="697379" y="788413"/>
              <a:ext cx="55674" cy="61236"/>
            </a:xfrm>
            <a:custGeom>
              <a:rect b="b" l="l" r="r" t="t"/>
              <a:pathLst>
                <a:path extrusionOk="0" h="21600" w="21600">
                  <a:moveTo>
                    <a:pt x="0" y="21600"/>
                  </a:moveTo>
                  <a:lnTo>
                    <a:pt x="21600" y="11020"/>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77" name="Google Shape;577;p19"/>
            <p:cNvSpPr/>
            <p:nvPr/>
          </p:nvSpPr>
          <p:spPr>
            <a:xfrm>
              <a:off x="696127" y="885357"/>
              <a:ext cx="55674" cy="60696"/>
            </a:xfrm>
            <a:custGeom>
              <a:rect b="b" l="l" r="r" t="t"/>
              <a:pathLst>
                <a:path extrusionOk="0" h="21600" w="21600">
                  <a:moveTo>
                    <a:pt x="0" y="21600"/>
                  </a:moveTo>
                  <a:lnTo>
                    <a:pt x="21600" y="11134"/>
                  </a:lnTo>
                  <a:lnTo>
                    <a:pt x="485"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78" name="Google Shape;578;p19"/>
            <p:cNvSpPr/>
            <p:nvPr/>
          </p:nvSpPr>
          <p:spPr>
            <a:xfrm>
              <a:off x="615447" y="111681"/>
              <a:ext cx="55026" cy="60696"/>
            </a:xfrm>
            <a:custGeom>
              <a:rect b="b" l="l" r="r" t="t"/>
              <a:pathLst>
                <a:path extrusionOk="0" h="21600" w="21600">
                  <a:moveTo>
                    <a:pt x="0" y="21600"/>
                  </a:moveTo>
                  <a:lnTo>
                    <a:pt x="21600" y="10911"/>
                  </a:lnTo>
                  <a:lnTo>
                    <a:pt x="245"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79" name="Google Shape;579;p19"/>
            <p:cNvSpPr/>
            <p:nvPr/>
          </p:nvSpPr>
          <p:spPr>
            <a:xfrm>
              <a:off x="614194" y="208000"/>
              <a:ext cx="55674" cy="61236"/>
            </a:xfrm>
            <a:custGeom>
              <a:rect b="b" l="l" r="r" t="t"/>
              <a:pathLst>
                <a:path extrusionOk="0" h="21600" w="21600">
                  <a:moveTo>
                    <a:pt x="0" y="21600"/>
                  </a:moveTo>
                  <a:lnTo>
                    <a:pt x="21600" y="11020"/>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80" name="Google Shape;580;p19"/>
            <p:cNvSpPr/>
            <p:nvPr/>
          </p:nvSpPr>
          <p:spPr>
            <a:xfrm>
              <a:off x="612944" y="304944"/>
              <a:ext cx="55674" cy="60696"/>
            </a:xfrm>
            <a:custGeom>
              <a:rect b="b" l="l" r="r" t="t"/>
              <a:pathLst>
                <a:path extrusionOk="0" h="21600" w="21600">
                  <a:moveTo>
                    <a:pt x="0" y="21600"/>
                  </a:moveTo>
                  <a:lnTo>
                    <a:pt x="21600" y="10911"/>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81" name="Google Shape;581;p19"/>
            <p:cNvSpPr/>
            <p:nvPr/>
          </p:nvSpPr>
          <p:spPr>
            <a:xfrm>
              <a:off x="612320" y="401261"/>
              <a:ext cx="55026" cy="60696"/>
            </a:xfrm>
            <a:custGeom>
              <a:rect b="b" l="l" r="r" t="t"/>
              <a:pathLst>
                <a:path extrusionOk="0" h="21600" w="21600">
                  <a:moveTo>
                    <a:pt x="0" y="21600"/>
                  </a:moveTo>
                  <a:lnTo>
                    <a:pt x="21600" y="11134"/>
                  </a:lnTo>
                  <a:lnTo>
                    <a:pt x="245"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82" name="Google Shape;582;p19"/>
            <p:cNvSpPr/>
            <p:nvPr/>
          </p:nvSpPr>
          <p:spPr>
            <a:xfrm>
              <a:off x="611067" y="497581"/>
              <a:ext cx="55674" cy="61236"/>
            </a:xfrm>
            <a:custGeom>
              <a:rect b="b" l="l" r="r" t="t"/>
              <a:pathLst>
                <a:path extrusionOk="0" h="21600" w="21600">
                  <a:moveTo>
                    <a:pt x="0" y="21600"/>
                  </a:moveTo>
                  <a:lnTo>
                    <a:pt x="21600" y="11020"/>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83" name="Google Shape;583;p19"/>
            <p:cNvSpPr/>
            <p:nvPr/>
          </p:nvSpPr>
          <p:spPr>
            <a:xfrm>
              <a:off x="609817" y="594525"/>
              <a:ext cx="55674" cy="60696"/>
            </a:xfrm>
            <a:custGeom>
              <a:rect b="b" l="l" r="r" t="t"/>
              <a:pathLst>
                <a:path extrusionOk="0" h="21600" w="21600">
                  <a:moveTo>
                    <a:pt x="0" y="21600"/>
                  </a:moveTo>
                  <a:lnTo>
                    <a:pt x="21600" y="11134"/>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84" name="Google Shape;584;p19"/>
            <p:cNvSpPr/>
            <p:nvPr/>
          </p:nvSpPr>
          <p:spPr>
            <a:xfrm>
              <a:off x="608565" y="690843"/>
              <a:ext cx="55674" cy="61236"/>
            </a:xfrm>
            <a:custGeom>
              <a:rect b="b" l="l" r="r" t="t"/>
              <a:pathLst>
                <a:path extrusionOk="0" h="21600" w="21600">
                  <a:moveTo>
                    <a:pt x="0" y="21600"/>
                  </a:moveTo>
                  <a:lnTo>
                    <a:pt x="21600" y="11020"/>
                  </a:lnTo>
                  <a:lnTo>
                    <a:pt x="485"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85" name="Google Shape;585;p19"/>
            <p:cNvSpPr/>
            <p:nvPr/>
          </p:nvSpPr>
          <p:spPr>
            <a:xfrm>
              <a:off x="607940" y="787787"/>
              <a:ext cx="55674" cy="60696"/>
            </a:xfrm>
            <a:custGeom>
              <a:rect b="b" l="l" r="r" t="t"/>
              <a:pathLst>
                <a:path extrusionOk="0" h="21600" w="21600">
                  <a:moveTo>
                    <a:pt x="0" y="21600"/>
                  </a:moveTo>
                  <a:lnTo>
                    <a:pt x="21600" y="11134"/>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86" name="Google Shape;586;p19"/>
            <p:cNvSpPr/>
            <p:nvPr/>
          </p:nvSpPr>
          <p:spPr>
            <a:xfrm>
              <a:off x="606690" y="884106"/>
              <a:ext cx="55674" cy="61236"/>
            </a:xfrm>
            <a:custGeom>
              <a:rect b="b" l="l" r="r" t="t"/>
              <a:pathLst>
                <a:path extrusionOk="0" h="21600" w="21600">
                  <a:moveTo>
                    <a:pt x="0" y="21600"/>
                  </a:moveTo>
                  <a:lnTo>
                    <a:pt x="21600" y="11020"/>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87" name="Google Shape;587;p19"/>
            <p:cNvSpPr/>
            <p:nvPr/>
          </p:nvSpPr>
          <p:spPr>
            <a:xfrm>
              <a:off x="525383" y="110430"/>
              <a:ext cx="55674" cy="60696"/>
            </a:xfrm>
            <a:custGeom>
              <a:rect b="b" l="l" r="r" t="t"/>
              <a:pathLst>
                <a:path extrusionOk="0" h="21600" w="21600">
                  <a:moveTo>
                    <a:pt x="0" y="21600"/>
                  </a:moveTo>
                  <a:lnTo>
                    <a:pt x="21600" y="11134"/>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88" name="Google Shape;588;p19"/>
            <p:cNvSpPr/>
            <p:nvPr/>
          </p:nvSpPr>
          <p:spPr>
            <a:xfrm>
              <a:off x="524758" y="207374"/>
              <a:ext cx="55026" cy="60696"/>
            </a:xfrm>
            <a:custGeom>
              <a:rect b="b" l="l" r="r" t="t"/>
              <a:pathLst>
                <a:path extrusionOk="0" h="21600" w="21600">
                  <a:moveTo>
                    <a:pt x="0" y="21600"/>
                  </a:moveTo>
                  <a:lnTo>
                    <a:pt x="21600" y="10911"/>
                  </a:lnTo>
                  <a:lnTo>
                    <a:pt x="245"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89" name="Google Shape;589;p19"/>
            <p:cNvSpPr/>
            <p:nvPr/>
          </p:nvSpPr>
          <p:spPr>
            <a:xfrm>
              <a:off x="523505" y="303693"/>
              <a:ext cx="55674" cy="60696"/>
            </a:xfrm>
            <a:custGeom>
              <a:rect b="b" l="l" r="r" t="t"/>
              <a:pathLst>
                <a:path extrusionOk="0" h="21600" w="21600">
                  <a:moveTo>
                    <a:pt x="0" y="21600"/>
                  </a:moveTo>
                  <a:lnTo>
                    <a:pt x="21600" y="11134"/>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90" name="Google Shape;590;p19"/>
            <p:cNvSpPr/>
            <p:nvPr/>
          </p:nvSpPr>
          <p:spPr>
            <a:xfrm>
              <a:off x="522256" y="400011"/>
              <a:ext cx="55674" cy="61236"/>
            </a:xfrm>
            <a:custGeom>
              <a:rect b="b" l="l" r="r" t="t"/>
              <a:pathLst>
                <a:path extrusionOk="0" h="21600" w="21600">
                  <a:moveTo>
                    <a:pt x="0" y="21600"/>
                  </a:moveTo>
                  <a:lnTo>
                    <a:pt x="21600" y="11020"/>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91" name="Google Shape;591;p19"/>
            <p:cNvSpPr/>
            <p:nvPr/>
          </p:nvSpPr>
          <p:spPr>
            <a:xfrm>
              <a:off x="521004" y="496955"/>
              <a:ext cx="55674" cy="60696"/>
            </a:xfrm>
            <a:custGeom>
              <a:rect b="b" l="l" r="r" t="t"/>
              <a:pathLst>
                <a:path extrusionOk="0" h="21600" w="21600">
                  <a:moveTo>
                    <a:pt x="0" y="21600"/>
                  </a:moveTo>
                  <a:lnTo>
                    <a:pt x="21600" y="11134"/>
                  </a:lnTo>
                  <a:lnTo>
                    <a:pt x="485"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92" name="Google Shape;592;p19"/>
            <p:cNvSpPr/>
            <p:nvPr/>
          </p:nvSpPr>
          <p:spPr>
            <a:xfrm>
              <a:off x="520378" y="593274"/>
              <a:ext cx="55674" cy="61236"/>
            </a:xfrm>
            <a:custGeom>
              <a:rect b="b" l="l" r="r" t="t"/>
              <a:pathLst>
                <a:path extrusionOk="0" h="21600" w="21600">
                  <a:moveTo>
                    <a:pt x="0" y="21600"/>
                  </a:moveTo>
                  <a:lnTo>
                    <a:pt x="21600" y="11020"/>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93" name="Google Shape;593;p19"/>
            <p:cNvSpPr/>
            <p:nvPr/>
          </p:nvSpPr>
          <p:spPr>
            <a:xfrm>
              <a:off x="519128" y="690218"/>
              <a:ext cx="55674" cy="60696"/>
            </a:xfrm>
            <a:custGeom>
              <a:rect b="b" l="l" r="r" t="t"/>
              <a:pathLst>
                <a:path extrusionOk="0" h="21600" w="21600">
                  <a:moveTo>
                    <a:pt x="0" y="21600"/>
                  </a:moveTo>
                  <a:lnTo>
                    <a:pt x="21600" y="10911"/>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94" name="Google Shape;594;p19"/>
            <p:cNvSpPr/>
            <p:nvPr/>
          </p:nvSpPr>
          <p:spPr>
            <a:xfrm>
              <a:off x="517876" y="786536"/>
              <a:ext cx="55674" cy="61236"/>
            </a:xfrm>
            <a:custGeom>
              <a:rect b="b" l="l" r="r" t="t"/>
              <a:pathLst>
                <a:path extrusionOk="0" h="21600" w="21600">
                  <a:moveTo>
                    <a:pt x="0" y="21600"/>
                  </a:moveTo>
                  <a:lnTo>
                    <a:pt x="21600" y="11020"/>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95" name="Google Shape;595;p19"/>
            <p:cNvSpPr/>
            <p:nvPr/>
          </p:nvSpPr>
          <p:spPr>
            <a:xfrm>
              <a:off x="517251" y="883480"/>
              <a:ext cx="55026" cy="60696"/>
            </a:xfrm>
            <a:custGeom>
              <a:rect b="b" l="l" r="r" t="t"/>
              <a:pathLst>
                <a:path extrusionOk="0" h="21600" w="21600">
                  <a:moveTo>
                    <a:pt x="0" y="21600"/>
                  </a:moveTo>
                  <a:lnTo>
                    <a:pt x="21600" y="10911"/>
                  </a:lnTo>
                  <a:lnTo>
                    <a:pt x="245"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96" name="Google Shape;596;p19"/>
            <p:cNvSpPr/>
            <p:nvPr/>
          </p:nvSpPr>
          <p:spPr>
            <a:xfrm>
              <a:off x="435944" y="109178"/>
              <a:ext cx="55674" cy="61236"/>
            </a:xfrm>
            <a:custGeom>
              <a:rect b="b" l="l" r="r" t="t"/>
              <a:pathLst>
                <a:path extrusionOk="0" h="21600" w="21600">
                  <a:moveTo>
                    <a:pt x="0" y="21600"/>
                  </a:moveTo>
                  <a:lnTo>
                    <a:pt x="21600" y="11020"/>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97" name="Google Shape;597;p19"/>
            <p:cNvSpPr/>
            <p:nvPr/>
          </p:nvSpPr>
          <p:spPr>
            <a:xfrm>
              <a:off x="434694" y="206122"/>
              <a:ext cx="55674" cy="60696"/>
            </a:xfrm>
            <a:custGeom>
              <a:rect b="b" l="l" r="r" t="t"/>
              <a:pathLst>
                <a:path extrusionOk="0" h="21600" w="21600">
                  <a:moveTo>
                    <a:pt x="0" y="21600"/>
                  </a:moveTo>
                  <a:lnTo>
                    <a:pt x="21600" y="11134"/>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98" name="Google Shape;598;p19"/>
            <p:cNvSpPr/>
            <p:nvPr/>
          </p:nvSpPr>
          <p:spPr>
            <a:xfrm>
              <a:off x="433442" y="302441"/>
              <a:ext cx="55674" cy="61236"/>
            </a:xfrm>
            <a:custGeom>
              <a:rect b="b" l="l" r="r" t="t"/>
              <a:pathLst>
                <a:path extrusionOk="0" h="21600" w="21600">
                  <a:moveTo>
                    <a:pt x="0" y="21600"/>
                  </a:moveTo>
                  <a:lnTo>
                    <a:pt x="21600" y="11020"/>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99" name="Google Shape;599;p19"/>
            <p:cNvSpPr/>
            <p:nvPr/>
          </p:nvSpPr>
          <p:spPr>
            <a:xfrm>
              <a:off x="432817" y="399385"/>
              <a:ext cx="55674" cy="60696"/>
            </a:xfrm>
            <a:custGeom>
              <a:rect b="b" l="l" r="r" t="t"/>
              <a:pathLst>
                <a:path extrusionOk="0" h="21600" w="21600">
                  <a:moveTo>
                    <a:pt x="0" y="21600"/>
                  </a:moveTo>
                  <a:lnTo>
                    <a:pt x="21600" y="11134"/>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00" name="Google Shape;600;p19"/>
            <p:cNvSpPr/>
            <p:nvPr/>
          </p:nvSpPr>
          <p:spPr>
            <a:xfrm>
              <a:off x="431567" y="495703"/>
              <a:ext cx="55674" cy="61236"/>
            </a:xfrm>
            <a:custGeom>
              <a:rect b="b" l="l" r="r" t="t"/>
              <a:pathLst>
                <a:path extrusionOk="0" h="21600" w="21600">
                  <a:moveTo>
                    <a:pt x="0" y="21600"/>
                  </a:moveTo>
                  <a:lnTo>
                    <a:pt x="21600" y="11020"/>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01" name="Google Shape;601;p19"/>
            <p:cNvSpPr/>
            <p:nvPr/>
          </p:nvSpPr>
          <p:spPr>
            <a:xfrm>
              <a:off x="430315" y="592647"/>
              <a:ext cx="55674" cy="60696"/>
            </a:xfrm>
            <a:custGeom>
              <a:rect b="b" l="l" r="r" t="t"/>
              <a:pathLst>
                <a:path extrusionOk="0" h="21600" w="21600">
                  <a:moveTo>
                    <a:pt x="0" y="21600"/>
                  </a:moveTo>
                  <a:lnTo>
                    <a:pt x="21600" y="10911"/>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02" name="Google Shape;602;p19"/>
            <p:cNvSpPr/>
            <p:nvPr/>
          </p:nvSpPr>
          <p:spPr>
            <a:xfrm>
              <a:off x="429690" y="688966"/>
              <a:ext cx="55026" cy="61236"/>
            </a:xfrm>
            <a:custGeom>
              <a:rect b="b" l="l" r="r" t="t"/>
              <a:pathLst>
                <a:path extrusionOk="0" h="21600" w="21600">
                  <a:moveTo>
                    <a:pt x="0" y="21600"/>
                  </a:moveTo>
                  <a:lnTo>
                    <a:pt x="21600" y="11020"/>
                  </a:lnTo>
                  <a:lnTo>
                    <a:pt x="245"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03" name="Google Shape;603;p19"/>
            <p:cNvSpPr/>
            <p:nvPr/>
          </p:nvSpPr>
          <p:spPr>
            <a:xfrm>
              <a:off x="428440" y="785910"/>
              <a:ext cx="55674" cy="60696"/>
            </a:xfrm>
            <a:custGeom>
              <a:rect b="b" l="l" r="r" t="t"/>
              <a:pathLst>
                <a:path extrusionOk="0" h="21600" w="21600">
                  <a:moveTo>
                    <a:pt x="0" y="21600"/>
                  </a:moveTo>
                  <a:lnTo>
                    <a:pt x="21600" y="10911"/>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04" name="Google Shape;604;p19"/>
            <p:cNvSpPr/>
            <p:nvPr/>
          </p:nvSpPr>
          <p:spPr>
            <a:xfrm>
              <a:off x="427188" y="882230"/>
              <a:ext cx="55674" cy="61236"/>
            </a:xfrm>
            <a:custGeom>
              <a:rect b="b" l="l" r="r" t="t"/>
              <a:pathLst>
                <a:path extrusionOk="0" h="21600" w="21600">
                  <a:moveTo>
                    <a:pt x="0" y="21600"/>
                  </a:moveTo>
                  <a:lnTo>
                    <a:pt x="21600" y="11020"/>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05" name="Google Shape;605;p19"/>
            <p:cNvSpPr/>
            <p:nvPr/>
          </p:nvSpPr>
          <p:spPr>
            <a:xfrm>
              <a:off x="345882" y="108554"/>
              <a:ext cx="55674" cy="60696"/>
            </a:xfrm>
            <a:custGeom>
              <a:rect b="b" l="l" r="r" t="t"/>
              <a:pathLst>
                <a:path extrusionOk="0" h="21600" w="21600">
                  <a:moveTo>
                    <a:pt x="0" y="21600"/>
                  </a:moveTo>
                  <a:lnTo>
                    <a:pt x="21600" y="11134"/>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06" name="Google Shape;606;p19"/>
            <p:cNvSpPr/>
            <p:nvPr/>
          </p:nvSpPr>
          <p:spPr>
            <a:xfrm>
              <a:off x="345256" y="204872"/>
              <a:ext cx="55674" cy="61236"/>
            </a:xfrm>
            <a:custGeom>
              <a:rect b="b" l="l" r="r" t="t"/>
              <a:pathLst>
                <a:path extrusionOk="0" h="21600" w="21600">
                  <a:moveTo>
                    <a:pt x="0" y="21600"/>
                  </a:moveTo>
                  <a:lnTo>
                    <a:pt x="21600" y="11020"/>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07" name="Google Shape;607;p19"/>
            <p:cNvSpPr/>
            <p:nvPr/>
          </p:nvSpPr>
          <p:spPr>
            <a:xfrm>
              <a:off x="344006" y="301816"/>
              <a:ext cx="55674" cy="60696"/>
            </a:xfrm>
            <a:custGeom>
              <a:rect b="b" l="l" r="r" t="t"/>
              <a:pathLst>
                <a:path extrusionOk="0" h="21600" w="21600">
                  <a:moveTo>
                    <a:pt x="0" y="21600"/>
                  </a:moveTo>
                  <a:lnTo>
                    <a:pt x="21600" y="10911"/>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08" name="Google Shape;608;p19"/>
            <p:cNvSpPr/>
            <p:nvPr/>
          </p:nvSpPr>
          <p:spPr>
            <a:xfrm>
              <a:off x="342755" y="398134"/>
              <a:ext cx="55674" cy="61236"/>
            </a:xfrm>
            <a:custGeom>
              <a:rect b="b" l="l" r="r" t="t"/>
              <a:pathLst>
                <a:path extrusionOk="0" h="21600" w="21600">
                  <a:moveTo>
                    <a:pt x="0" y="21600"/>
                  </a:moveTo>
                  <a:lnTo>
                    <a:pt x="21600" y="11020"/>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09" name="Google Shape;609;p19"/>
            <p:cNvSpPr/>
            <p:nvPr/>
          </p:nvSpPr>
          <p:spPr>
            <a:xfrm>
              <a:off x="342128" y="495078"/>
              <a:ext cx="55026" cy="60696"/>
            </a:xfrm>
            <a:custGeom>
              <a:rect b="b" l="l" r="r" t="t"/>
              <a:pathLst>
                <a:path extrusionOk="0" h="21600" w="21600">
                  <a:moveTo>
                    <a:pt x="0" y="21600"/>
                  </a:moveTo>
                  <a:lnTo>
                    <a:pt x="21600" y="10911"/>
                  </a:lnTo>
                  <a:lnTo>
                    <a:pt x="245"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10" name="Google Shape;610;p19"/>
            <p:cNvSpPr/>
            <p:nvPr/>
          </p:nvSpPr>
          <p:spPr>
            <a:xfrm>
              <a:off x="340878" y="591398"/>
              <a:ext cx="55674" cy="61236"/>
            </a:xfrm>
            <a:custGeom>
              <a:rect b="b" l="l" r="r" t="t"/>
              <a:pathLst>
                <a:path extrusionOk="0" h="21600" w="21600">
                  <a:moveTo>
                    <a:pt x="0" y="21600"/>
                  </a:moveTo>
                  <a:lnTo>
                    <a:pt x="21600" y="11020"/>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11" name="Google Shape;611;p19"/>
            <p:cNvSpPr/>
            <p:nvPr/>
          </p:nvSpPr>
          <p:spPr>
            <a:xfrm>
              <a:off x="339628" y="688342"/>
              <a:ext cx="55674" cy="60696"/>
            </a:xfrm>
            <a:custGeom>
              <a:rect b="b" l="l" r="r" t="t"/>
              <a:pathLst>
                <a:path extrusionOk="0" h="21600" w="21600">
                  <a:moveTo>
                    <a:pt x="0" y="21600"/>
                  </a:moveTo>
                  <a:lnTo>
                    <a:pt x="21600" y="10911"/>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12" name="Google Shape;612;p19"/>
            <p:cNvSpPr/>
            <p:nvPr/>
          </p:nvSpPr>
          <p:spPr>
            <a:xfrm>
              <a:off x="338377" y="784660"/>
              <a:ext cx="55674" cy="61236"/>
            </a:xfrm>
            <a:custGeom>
              <a:rect b="b" l="l" r="r" t="t"/>
              <a:pathLst>
                <a:path extrusionOk="0" h="21600" w="21600">
                  <a:moveTo>
                    <a:pt x="0" y="21600"/>
                  </a:moveTo>
                  <a:lnTo>
                    <a:pt x="21600" y="11020"/>
                  </a:lnTo>
                  <a:lnTo>
                    <a:pt x="485"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13" name="Google Shape;613;p19"/>
            <p:cNvSpPr/>
            <p:nvPr/>
          </p:nvSpPr>
          <p:spPr>
            <a:xfrm>
              <a:off x="337751" y="881603"/>
              <a:ext cx="55674" cy="60696"/>
            </a:xfrm>
            <a:custGeom>
              <a:rect b="b" l="l" r="r" t="t"/>
              <a:pathLst>
                <a:path extrusionOk="0" h="21600" w="21600">
                  <a:moveTo>
                    <a:pt x="0" y="21600"/>
                  </a:moveTo>
                  <a:lnTo>
                    <a:pt x="21600" y="10911"/>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14" name="Google Shape;614;p19"/>
            <p:cNvSpPr/>
            <p:nvPr/>
          </p:nvSpPr>
          <p:spPr>
            <a:xfrm>
              <a:off x="256444" y="107303"/>
              <a:ext cx="55674" cy="61236"/>
            </a:xfrm>
            <a:custGeom>
              <a:rect b="b" l="l" r="r" t="t"/>
              <a:pathLst>
                <a:path extrusionOk="0" h="21600" w="21600">
                  <a:moveTo>
                    <a:pt x="0" y="21600"/>
                  </a:moveTo>
                  <a:lnTo>
                    <a:pt x="21600" y="11020"/>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15" name="Google Shape;615;p19"/>
            <p:cNvSpPr/>
            <p:nvPr/>
          </p:nvSpPr>
          <p:spPr>
            <a:xfrm>
              <a:off x="255193" y="204247"/>
              <a:ext cx="55674" cy="60696"/>
            </a:xfrm>
            <a:custGeom>
              <a:rect b="b" l="l" r="r" t="t"/>
              <a:pathLst>
                <a:path extrusionOk="0" h="21600" w="21600">
                  <a:moveTo>
                    <a:pt x="0" y="21600"/>
                  </a:moveTo>
                  <a:lnTo>
                    <a:pt x="21600" y="10911"/>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16" name="Google Shape;616;p19"/>
            <p:cNvSpPr/>
            <p:nvPr/>
          </p:nvSpPr>
          <p:spPr>
            <a:xfrm>
              <a:off x="254567" y="300565"/>
              <a:ext cx="55026" cy="61236"/>
            </a:xfrm>
            <a:custGeom>
              <a:rect b="b" l="l" r="r" t="t"/>
              <a:pathLst>
                <a:path extrusionOk="0" h="21600" w="21600">
                  <a:moveTo>
                    <a:pt x="0" y="21600"/>
                  </a:moveTo>
                  <a:lnTo>
                    <a:pt x="21600" y="11020"/>
                  </a:lnTo>
                  <a:lnTo>
                    <a:pt x="245"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17" name="Google Shape;617;p19"/>
            <p:cNvSpPr/>
            <p:nvPr/>
          </p:nvSpPr>
          <p:spPr>
            <a:xfrm>
              <a:off x="253317" y="397509"/>
              <a:ext cx="55674" cy="60696"/>
            </a:xfrm>
            <a:custGeom>
              <a:rect b="b" l="l" r="r" t="t"/>
              <a:pathLst>
                <a:path extrusionOk="0" h="21600" w="21600">
                  <a:moveTo>
                    <a:pt x="0" y="21600"/>
                  </a:moveTo>
                  <a:lnTo>
                    <a:pt x="21600" y="10911"/>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18" name="Google Shape;618;p19"/>
            <p:cNvSpPr/>
            <p:nvPr/>
          </p:nvSpPr>
          <p:spPr>
            <a:xfrm>
              <a:off x="252066" y="493828"/>
              <a:ext cx="55674" cy="61236"/>
            </a:xfrm>
            <a:custGeom>
              <a:rect b="b" l="l" r="r" t="t"/>
              <a:pathLst>
                <a:path extrusionOk="0" h="21600" w="21600">
                  <a:moveTo>
                    <a:pt x="0" y="21600"/>
                  </a:moveTo>
                  <a:lnTo>
                    <a:pt x="21600" y="11020"/>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19" name="Google Shape;619;p19"/>
            <p:cNvSpPr/>
            <p:nvPr/>
          </p:nvSpPr>
          <p:spPr>
            <a:xfrm>
              <a:off x="250815" y="590772"/>
              <a:ext cx="55674" cy="60696"/>
            </a:xfrm>
            <a:custGeom>
              <a:rect b="b" l="l" r="r" t="t"/>
              <a:pathLst>
                <a:path extrusionOk="0" h="21600" w="21600">
                  <a:moveTo>
                    <a:pt x="0" y="21600"/>
                  </a:moveTo>
                  <a:lnTo>
                    <a:pt x="21600" y="10911"/>
                  </a:lnTo>
                  <a:lnTo>
                    <a:pt x="485"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20" name="Google Shape;620;p19"/>
            <p:cNvSpPr/>
            <p:nvPr/>
          </p:nvSpPr>
          <p:spPr>
            <a:xfrm>
              <a:off x="250190" y="687091"/>
              <a:ext cx="55674" cy="60696"/>
            </a:xfrm>
            <a:custGeom>
              <a:rect b="b" l="l" r="r" t="t"/>
              <a:pathLst>
                <a:path extrusionOk="0" h="21600" w="21600">
                  <a:moveTo>
                    <a:pt x="0" y="21600"/>
                  </a:moveTo>
                  <a:lnTo>
                    <a:pt x="21600" y="11134"/>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21" name="Google Shape;621;p19"/>
            <p:cNvSpPr/>
            <p:nvPr/>
          </p:nvSpPr>
          <p:spPr>
            <a:xfrm>
              <a:off x="248939" y="784035"/>
              <a:ext cx="55674" cy="60696"/>
            </a:xfrm>
            <a:custGeom>
              <a:rect b="b" l="l" r="r" t="t"/>
              <a:pathLst>
                <a:path extrusionOk="0" h="21600" w="21600">
                  <a:moveTo>
                    <a:pt x="0" y="21600"/>
                  </a:moveTo>
                  <a:lnTo>
                    <a:pt x="21600" y="10911"/>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22" name="Google Shape;622;p19"/>
            <p:cNvSpPr/>
            <p:nvPr/>
          </p:nvSpPr>
          <p:spPr>
            <a:xfrm>
              <a:off x="247688" y="880352"/>
              <a:ext cx="55674" cy="60696"/>
            </a:xfrm>
            <a:custGeom>
              <a:rect b="b" l="l" r="r" t="t"/>
              <a:pathLst>
                <a:path extrusionOk="0" h="21600" w="21600">
                  <a:moveTo>
                    <a:pt x="0" y="21600"/>
                  </a:moveTo>
                  <a:lnTo>
                    <a:pt x="21600" y="11134"/>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23" name="Google Shape;623;p19"/>
            <p:cNvSpPr/>
            <p:nvPr/>
          </p:nvSpPr>
          <p:spPr>
            <a:xfrm>
              <a:off x="167007" y="106677"/>
              <a:ext cx="55026" cy="60696"/>
            </a:xfrm>
            <a:custGeom>
              <a:rect b="b" l="l" r="r" t="t"/>
              <a:pathLst>
                <a:path extrusionOk="0" h="21600" w="21600">
                  <a:moveTo>
                    <a:pt x="0" y="21600"/>
                  </a:moveTo>
                  <a:lnTo>
                    <a:pt x="21600" y="10911"/>
                  </a:lnTo>
                  <a:lnTo>
                    <a:pt x="245"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24" name="Google Shape;624;p19"/>
            <p:cNvSpPr/>
            <p:nvPr/>
          </p:nvSpPr>
          <p:spPr>
            <a:xfrm>
              <a:off x="165755" y="202995"/>
              <a:ext cx="55674" cy="61236"/>
            </a:xfrm>
            <a:custGeom>
              <a:rect b="b" l="l" r="r" t="t"/>
              <a:pathLst>
                <a:path extrusionOk="0" h="21600" w="21600">
                  <a:moveTo>
                    <a:pt x="0" y="21600"/>
                  </a:moveTo>
                  <a:lnTo>
                    <a:pt x="21600" y="11020"/>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25" name="Google Shape;625;p19"/>
            <p:cNvSpPr/>
            <p:nvPr/>
          </p:nvSpPr>
          <p:spPr>
            <a:xfrm>
              <a:off x="164505" y="299940"/>
              <a:ext cx="55674" cy="60696"/>
            </a:xfrm>
            <a:custGeom>
              <a:rect b="b" l="l" r="r" t="t"/>
              <a:pathLst>
                <a:path extrusionOk="0" h="21600" w="21600">
                  <a:moveTo>
                    <a:pt x="0" y="21600"/>
                  </a:moveTo>
                  <a:lnTo>
                    <a:pt x="21600" y="10911"/>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26" name="Google Shape;626;p19"/>
            <p:cNvSpPr/>
            <p:nvPr/>
          </p:nvSpPr>
          <p:spPr>
            <a:xfrm>
              <a:off x="163254" y="396258"/>
              <a:ext cx="55674" cy="61236"/>
            </a:xfrm>
            <a:custGeom>
              <a:rect b="b" l="l" r="r" t="t"/>
              <a:pathLst>
                <a:path extrusionOk="0" h="21600" w="21600">
                  <a:moveTo>
                    <a:pt x="0" y="21600"/>
                  </a:moveTo>
                  <a:lnTo>
                    <a:pt x="21600" y="11020"/>
                  </a:lnTo>
                  <a:lnTo>
                    <a:pt x="485"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27" name="Google Shape;627;p19"/>
            <p:cNvSpPr/>
            <p:nvPr/>
          </p:nvSpPr>
          <p:spPr>
            <a:xfrm>
              <a:off x="162628" y="493203"/>
              <a:ext cx="55674" cy="60696"/>
            </a:xfrm>
            <a:custGeom>
              <a:rect b="b" l="l" r="r" t="t"/>
              <a:pathLst>
                <a:path extrusionOk="0" h="21600" w="21600">
                  <a:moveTo>
                    <a:pt x="0" y="21600"/>
                  </a:moveTo>
                  <a:lnTo>
                    <a:pt x="21600" y="10911"/>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28" name="Google Shape;628;p19"/>
            <p:cNvSpPr/>
            <p:nvPr/>
          </p:nvSpPr>
          <p:spPr>
            <a:xfrm>
              <a:off x="161378" y="589520"/>
              <a:ext cx="55674" cy="60696"/>
            </a:xfrm>
            <a:custGeom>
              <a:rect b="b" l="l" r="r" t="t"/>
              <a:pathLst>
                <a:path extrusionOk="0" h="21600" w="21600">
                  <a:moveTo>
                    <a:pt x="0" y="21600"/>
                  </a:moveTo>
                  <a:lnTo>
                    <a:pt x="21600" y="11134"/>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29" name="Google Shape;629;p19"/>
            <p:cNvSpPr/>
            <p:nvPr/>
          </p:nvSpPr>
          <p:spPr>
            <a:xfrm>
              <a:off x="160127" y="685839"/>
              <a:ext cx="55674" cy="61236"/>
            </a:xfrm>
            <a:custGeom>
              <a:rect b="b" l="l" r="r" t="t"/>
              <a:pathLst>
                <a:path extrusionOk="0" h="21600" w="21600">
                  <a:moveTo>
                    <a:pt x="0" y="21600"/>
                  </a:moveTo>
                  <a:lnTo>
                    <a:pt x="21600" y="11020"/>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30" name="Google Shape;630;p19"/>
            <p:cNvSpPr/>
            <p:nvPr/>
          </p:nvSpPr>
          <p:spPr>
            <a:xfrm>
              <a:off x="159500" y="782783"/>
              <a:ext cx="55026" cy="60696"/>
            </a:xfrm>
            <a:custGeom>
              <a:rect b="b" l="l" r="r" t="t"/>
              <a:pathLst>
                <a:path extrusionOk="0" h="21600" w="21600">
                  <a:moveTo>
                    <a:pt x="0" y="21600"/>
                  </a:moveTo>
                  <a:lnTo>
                    <a:pt x="21600" y="11134"/>
                  </a:lnTo>
                  <a:lnTo>
                    <a:pt x="245"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31" name="Google Shape;631;p19"/>
            <p:cNvSpPr/>
            <p:nvPr/>
          </p:nvSpPr>
          <p:spPr>
            <a:xfrm>
              <a:off x="158251" y="879102"/>
              <a:ext cx="55674" cy="61236"/>
            </a:xfrm>
            <a:custGeom>
              <a:rect b="b" l="l" r="r" t="t"/>
              <a:pathLst>
                <a:path extrusionOk="0" h="21600" w="21600">
                  <a:moveTo>
                    <a:pt x="0" y="21600"/>
                  </a:moveTo>
                  <a:lnTo>
                    <a:pt x="21600" y="11020"/>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32" name="Google Shape;632;p19"/>
            <p:cNvSpPr/>
            <p:nvPr/>
          </p:nvSpPr>
          <p:spPr>
            <a:xfrm>
              <a:off x="76943" y="105426"/>
              <a:ext cx="55674" cy="61236"/>
            </a:xfrm>
            <a:custGeom>
              <a:rect b="b" l="l" r="r" t="t"/>
              <a:pathLst>
                <a:path extrusionOk="0" h="21600" w="21600">
                  <a:moveTo>
                    <a:pt x="0" y="21600"/>
                  </a:moveTo>
                  <a:lnTo>
                    <a:pt x="21600" y="11020"/>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33" name="Google Shape;633;p19"/>
            <p:cNvSpPr/>
            <p:nvPr/>
          </p:nvSpPr>
          <p:spPr>
            <a:xfrm>
              <a:off x="75693" y="202370"/>
              <a:ext cx="55674" cy="60696"/>
            </a:xfrm>
            <a:custGeom>
              <a:rect b="b" l="l" r="r" t="t"/>
              <a:pathLst>
                <a:path extrusionOk="0" h="21600" w="21600">
                  <a:moveTo>
                    <a:pt x="0" y="21600"/>
                  </a:moveTo>
                  <a:lnTo>
                    <a:pt x="21600" y="10911"/>
                  </a:lnTo>
                  <a:lnTo>
                    <a:pt x="485"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34" name="Google Shape;634;p19"/>
            <p:cNvSpPr/>
            <p:nvPr/>
          </p:nvSpPr>
          <p:spPr>
            <a:xfrm>
              <a:off x="75066" y="298689"/>
              <a:ext cx="55674" cy="60696"/>
            </a:xfrm>
            <a:custGeom>
              <a:rect b="b" l="l" r="r" t="t"/>
              <a:pathLst>
                <a:path extrusionOk="0" h="21600" w="21600">
                  <a:moveTo>
                    <a:pt x="0" y="21600"/>
                  </a:moveTo>
                  <a:lnTo>
                    <a:pt x="21600" y="11134"/>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35" name="Google Shape;635;p19"/>
            <p:cNvSpPr/>
            <p:nvPr/>
          </p:nvSpPr>
          <p:spPr>
            <a:xfrm>
              <a:off x="73815" y="395633"/>
              <a:ext cx="55674" cy="60696"/>
            </a:xfrm>
            <a:custGeom>
              <a:rect b="b" l="l" r="r" t="t"/>
              <a:pathLst>
                <a:path extrusionOk="0" h="21600" w="21600">
                  <a:moveTo>
                    <a:pt x="0" y="21600"/>
                  </a:moveTo>
                  <a:lnTo>
                    <a:pt x="21600" y="10911"/>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36" name="Google Shape;636;p19"/>
            <p:cNvSpPr/>
            <p:nvPr/>
          </p:nvSpPr>
          <p:spPr>
            <a:xfrm>
              <a:off x="72566" y="491951"/>
              <a:ext cx="55674" cy="60696"/>
            </a:xfrm>
            <a:custGeom>
              <a:rect b="b" l="l" r="r" t="t"/>
              <a:pathLst>
                <a:path extrusionOk="0" h="21600" w="21600">
                  <a:moveTo>
                    <a:pt x="0" y="21600"/>
                  </a:moveTo>
                  <a:lnTo>
                    <a:pt x="21600" y="11134"/>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37" name="Google Shape;637;p19"/>
            <p:cNvSpPr/>
            <p:nvPr/>
          </p:nvSpPr>
          <p:spPr>
            <a:xfrm>
              <a:off x="71939" y="588270"/>
              <a:ext cx="55026" cy="61236"/>
            </a:xfrm>
            <a:custGeom>
              <a:rect b="b" l="l" r="r" t="t"/>
              <a:pathLst>
                <a:path extrusionOk="0" h="21600" w="21600">
                  <a:moveTo>
                    <a:pt x="0" y="21600"/>
                  </a:moveTo>
                  <a:lnTo>
                    <a:pt x="21600" y="11020"/>
                  </a:lnTo>
                  <a:lnTo>
                    <a:pt x="245"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38" name="Google Shape;638;p19"/>
            <p:cNvSpPr/>
            <p:nvPr/>
          </p:nvSpPr>
          <p:spPr>
            <a:xfrm>
              <a:off x="70688" y="685214"/>
              <a:ext cx="55674" cy="60696"/>
            </a:xfrm>
            <a:custGeom>
              <a:rect b="b" l="l" r="r" t="t"/>
              <a:pathLst>
                <a:path extrusionOk="0" h="21600" w="21600">
                  <a:moveTo>
                    <a:pt x="0" y="21600"/>
                  </a:moveTo>
                  <a:lnTo>
                    <a:pt x="21600" y="11134"/>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39" name="Google Shape;639;p19"/>
            <p:cNvSpPr/>
            <p:nvPr/>
          </p:nvSpPr>
          <p:spPr>
            <a:xfrm>
              <a:off x="69438" y="781533"/>
              <a:ext cx="55674" cy="61236"/>
            </a:xfrm>
            <a:custGeom>
              <a:rect b="b" l="l" r="r" t="t"/>
              <a:pathLst>
                <a:path extrusionOk="0" h="21600" w="21600">
                  <a:moveTo>
                    <a:pt x="0" y="21600"/>
                  </a:moveTo>
                  <a:lnTo>
                    <a:pt x="21600" y="11020"/>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40" name="Google Shape;640;p19"/>
            <p:cNvSpPr/>
            <p:nvPr/>
          </p:nvSpPr>
          <p:spPr>
            <a:xfrm>
              <a:off x="68188" y="878476"/>
              <a:ext cx="55674" cy="60696"/>
            </a:xfrm>
            <a:custGeom>
              <a:rect b="b" l="l" r="r" t="t"/>
              <a:pathLst>
                <a:path extrusionOk="0" h="21600" w="21600">
                  <a:moveTo>
                    <a:pt x="0" y="21600"/>
                  </a:moveTo>
                  <a:lnTo>
                    <a:pt x="21600" y="10911"/>
                  </a:lnTo>
                  <a:lnTo>
                    <a:pt x="485"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41" name="Google Shape;641;p19"/>
            <p:cNvSpPr/>
            <p:nvPr/>
          </p:nvSpPr>
          <p:spPr>
            <a:xfrm>
              <a:off x="-12493" y="104800"/>
              <a:ext cx="55674" cy="60696"/>
            </a:xfrm>
            <a:custGeom>
              <a:rect b="b" l="l" r="r" t="t"/>
              <a:pathLst>
                <a:path extrusionOk="0" h="21600" w="21600">
                  <a:moveTo>
                    <a:pt x="0" y="21600"/>
                  </a:moveTo>
                  <a:lnTo>
                    <a:pt x="21600" y="10911"/>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42" name="Google Shape;642;p19"/>
            <p:cNvSpPr/>
            <p:nvPr/>
          </p:nvSpPr>
          <p:spPr>
            <a:xfrm>
              <a:off x="-13744" y="201120"/>
              <a:ext cx="55674" cy="60696"/>
            </a:xfrm>
            <a:custGeom>
              <a:rect b="b" l="l" r="r" t="t"/>
              <a:pathLst>
                <a:path extrusionOk="0" h="21600" w="21600">
                  <a:moveTo>
                    <a:pt x="0" y="21600"/>
                  </a:moveTo>
                  <a:lnTo>
                    <a:pt x="21600" y="11134"/>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43" name="Google Shape;643;p19"/>
            <p:cNvSpPr/>
            <p:nvPr/>
          </p:nvSpPr>
          <p:spPr>
            <a:xfrm>
              <a:off x="-14996" y="297438"/>
              <a:ext cx="55674" cy="61236"/>
            </a:xfrm>
            <a:custGeom>
              <a:rect b="b" l="l" r="r" t="t"/>
              <a:pathLst>
                <a:path extrusionOk="0" h="21600" w="21600">
                  <a:moveTo>
                    <a:pt x="0" y="21600"/>
                  </a:moveTo>
                  <a:lnTo>
                    <a:pt x="21600" y="11020"/>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44" name="Google Shape;644;p19"/>
            <p:cNvSpPr/>
            <p:nvPr/>
          </p:nvSpPr>
          <p:spPr>
            <a:xfrm>
              <a:off x="-15620" y="394382"/>
              <a:ext cx="55026" cy="60696"/>
            </a:xfrm>
            <a:custGeom>
              <a:rect b="b" l="l" r="r" t="t"/>
              <a:pathLst>
                <a:path extrusionOk="0" h="21600" w="21600">
                  <a:moveTo>
                    <a:pt x="0" y="21600"/>
                  </a:moveTo>
                  <a:lnTo>
                    <a:pt x="21600" y="11134"/>
                  </a:lnTo>
                  <a:lnTo>
                    <a:pt x="245"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45" name="Google Shape;645;p19"/>
            <p:cNvSpPr/>
            <p:nvPr/>
          </p:nvSpPr>
          <p:spPr>
            <a:xfrm>
              <a:off x="-16872" y="490701"/>
              <a:ext cx="55674" cy="61236"/>
            </a:xfrm>
            <a:custGeom>
              <a:rect b="b" l="l" r="r" t="t"/>
              <a:pathLst>
                <a:path extrusionOk="0" h="21600" w="21600">
                  <a:moveTo>
                    <a:pt x="0" y="21600"/>
                  </a:moveTo>
                  <a:lnTo>
                    <a:pt x="21600" y="11020"/>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46" name="Google Shape;646;p19"/>
            <p:cNvSpPr/>
            <p:nvPr/>
          </p:nvSpPr>
          <p:spPr>
            <a:xfrm>
              <a:off x="-18123" y="587645"/>
              <a:ext cx="55674" cy="60696"/>
            </a:xfrm>
            <a:custGeom>
              <a:rect b="b" l="l" r="r" t="t"/>
              <a:pathLst>
                <a:path extrusionOk="0" h="21600" w="21600">
                  <a:moveTo>
                    <a:pt x="0" y="21600"/>
                  </a:moveTo>
                  <a:lnTo>
                    <a:pt x="21600" y="11134"/>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47" name="Google Shape;647;p19"/>
            <p:cNvSpPr/>
            <p:nvPr/>
          </p:nvSpPr>
          <p:spPr>
            <a:xfrm>
              <a:off x="-19373" y="683963"/>
              <a:ext cx="55674" cy="61236"/>
            </a:xfrm>
            <a:custGeom>
              <a:rect b="b" l="l" r="r" t="t"/>
              <a:pathLst>
                <a:path extrusionOk="0" h="21600" w="21600">
                  <a:moveTo>
                    <a:pt x="0" y="21600"/>
                  </a:moveTo>
                  <a:lnTo>
                    <a:pt x="21600" y="11020"/>
                  </a:lnTo>
                  <a:lnTo>
                    <a:pt x="485"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48" name="Google Shape;648;p19"/>
            <p:cNvSpPr/>
            <p:nvPr/>
          </p:nvSpPr>
          <p:spPr>
            <a:xfrm>
              <a:off x="-19999" y="780908"/>
              <a:ext cx="55674" cy="60696"/>
            </a:xfrm>
            <a:custGeom>
              <a:rect b="b" l="l" r="r" t="t"/>
              <a:pathLst>
                <a:path extrusionOk="0" h="21600" w="21600">
                  <a:moveTo>
                    <a:pt x="0" y="21600"/>
                  </a:moveTo>
                  <a:lnTo>
                    <a:pt x="21600" y="10911"/>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49" name="Google Shape;649;p19"/>
            <p:cNvSpPr/>
            <p:nvPr/>
          </p:nvSpPr>
          <p:spPr>
            <a:xfrm>
              <a:off x="-21250" y="877225"/>
              <a:ext cx="55674" cy="61236"/>
            </a:xfrm>
            <a:custGeom>
              <a:rect b="b" l="l" r="r" t="t"/>
              <a:pathLst>
                <a:path extrusionOk="0" h="21600" w="21600">
                  <a:moveTo>
                    <a:pt x="0" y="21600"/>
                  </a:moveTo>
                  <a:lnTo>
                    <a:pt x="21600" y="11020"/>
                  </a:lnTo>
                  <a:lnTo>
                    <a:pt x="243"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grpSp>
      <p:sp>
        <p:nvSpPr>
          <p:cNvPr id="650" name="Google Shape;650;p19"/>
          <p:cNvSpPr txBox="1"/>
          <p:nvPr>
            <p:ph type="title"/>
          </p:nvPr>
        </p:nvSpPr>
        <p:spPr>
          <a:xfrm>
            <a:off x="768600" y="785000"/>
            <a:ext cx="3511200" cy="682500"/>
          </a:xfrm>
          <a:prstGeom prst="rect">
            <a:avLst/>
          </a:prstGeom>
        </p:spPr>
        <p:txBody>
          <a:bodyPr anchorCtr="0" anchor="b" bIns="0" lIns="0" spcFirstLastPara="1" rIns="0" wrap="square" tIns="0">
            <a:noAutofit/>
          </a:bodyPr>
          <a:lstStyle>
            <a:lvl1pPr lvl="0" rtl="0">
              <a:spcBef>
                <a:spcPts val="0"/>
              </a:spcBef>
              <a:spcAft>
                <a:spcPts val="0"/>
              </a:spcAft>
              <a:buClr>
                <a:schemeClr val="dk1"/>
              </a:buClr>
              <a:buSzPts val="2800"/>
              <a:buNone/>
              <a:defRPr>
                <a:solidFill>
                  <a:schemeClr val="dk1"/>
                </a:solidFill>
              </a:defRPr>
            </a:lvl1pPr>
            <a:lvl2pPr lvl="1" rtl="0">
              <a:spcBef>
                <a:spcPts val="0"/>
              </a:spcBef>
              <a:spcAft>
                <a:spcPts val="0"/>
              </a:spcAft>
              <a:buClr>
                <a:schemeClr val="dk1"/>
              </a:buClr>
              <a:buSzPts val="2800"/>
              <a:buNone/>
              <a:defRPr>
                <a:solidFill>
                  <a:schemeClr val="dk1"/>
                </a:solidFill>
              </a:defRPr>
            </a:lvl2pPr>
            <a:lvl3pPr lvl="2" rtl="0">
              <a:spcBef>
                <a:spcPts val="0"/>
              </a:spcBef>
              <a:spcAft>
                <a:spcPts val="0"/>
              </a:spcAft>
              <a:buClr>
                <a:schemeClr val="dk1"/>
              </a:buClr>
              <a:buSzPts val="2800"/>
              <a:buNone/>
              <a:defRPr>
                <a:solidFill>
                  <a:schemeClr val="dk1"/>
                </a:solidFill>
              </a:defRPr>
            </a:lvl3pPr>
            <a:lvl4pPr lvl="3" rtl="0">
              <a:spcBef>
                <a:spcPts val="0"/>
              </a:spcBef>
              <a:spcAft>
                <a:spcPts val="0"/>
              </a:spcAft>
              <a:buClr>
                <a:schemeClr val="dk1"/>
              </a:buClr>
              <a:buSzPts val="2800"/>
              <a:buNone/>
              <a:defRPr>
                <a:solidFill>
                  <a:schemeClr val="dk1"/>
                </a:solidFill>
              </a:defRPr>
            </a:lvl4pPr>
            <a:lvl5pPr lvl="4" rtl="0">
              <a:spcBef>
                <a:spcPts val="0"/>
              </a:spcBef>
              <a:spcAft>
                <a:spcPts val="0"/>
              </a:spcAft>
              <a:buClr>
                <a:schemeClr val="dk1"/>
              </a:buClr>
              <a:buSzPts val="2800"/>
              <a:buNone/>
              <a:defRPr>
                <a:solidFill>
                  <a:schemeClr val="dk1"/>
                </a:solidFill>
              </a:defRPr>
            </a:lvl5pPr>
            <a:lvl6pPr lvl="5" rtl="0">
              <a:spcBef>
                <a:spcPts val="0"/>
              </a:spcBef>
              <a:spcAft>
                <a:spcPts val="0"/>
              </a:spcAft>
              <a:buClr>
                <a:schemeClr val="dk1"/>
              </a:buClr>
              <a:buSzPts val="2800"/>
              <a:buNone/>
              <a:defRPr>
                <a:solidFill>
                  <a:schemeClr val="dk1"/>
                </a:solidFill>
              </a:defRPr>
            </a:lvl6pPr>
            <a:lvl7pPr lvl="6" rtl="0">
              <a:spcBef>
                <a:spcPts val="0"/>
              </a:spcBef>
              <a:spcAft>
                <a:spcPts val="0"/>
              </a:spcAft>
              <a:buClr>
                <a:schemeClr val="dk1"/>
              </a:buClr>
              <a:buSzPts val="2800"/>
              <a:buNone/>
              <a:defRPr>
                <a:solidFill>
                  <a:schemeClr val="dk1"/>
                </a:solidFill>
              </a:defRPr>
            </a:lvl7pPr>
            <a:lvl8pPr lvl="7" rtl="0">
              <a:spcBef>
                <a:spcPts val="0"/>
              </a:spcBef>
              <a:spcAft>
                <a:spcPts val="0"/>
              </a:spcAft>
              <a:buClr>
                <a:schemeClr val="dk1"/>
              </a:buClr>
              <a:buSzPts val="2800"/>
              <a:buNone/>
              <a:defRPr>
                <a:solidFill>
                  <a:schemeClr val="dk1"/>
                </a:solidFill>
              </a:defRPr>
            </a:lvl8pPr>
            <a:lvl9pPr lvl="8" rtl="0">
              <a:spcBef>
                <a:spcPts val="0"/>
              </a:spcBef>
              <a:spcAft>
                <a:spcPts val="0"/>
              </a:spcAft>
              <a:buClr>
                <a:schemeClr val="dk1"/>
              </a:buClr>
              <a:buSzPts val="2800"/>
              <a:buNone/>
              <a:defRPr>
                <a:solidFill>
                  <a:schemeClr val="dk1"/>
                </a:solidFill>
              </a:defRPr>
            </a:lvl9pPr>
          </a:lstStyle>
          <a:p/>
        </p:txBody>
      </p:sp>
      <p:sp>
        <p:nvSpPr>
          <p:cNvPr id="651" name="Google Shape;651;p19"/>
          <p:cNvSpPr txBox="1"/>
          <p:nvPr/>
        </p:nvSpPr>
        <p:spPr>
          <a:xfrm>
            <a:off x="304376" y="4810513"/>
            <a:ext cx="1868400" cy="184800"/>
          </a:xfrm>
          <a:prstGeom prst="rect">
            <a:avLst/>
          </a:prstGeom>
          <a:noFill/>
          <a:ln>
            <a:noFill/>
          </a:ln>
        </p:spPr>
        <p:txBody>
          <a:bodyPr anchorCtr="0" anchor="t" bIns="45700" lIns="45700" spcFirstLastPara="1" rIns="45700" wrap="square" tIns="45700">
            <a:noAutofit/>
          </a:bodyPr>
          <a:lstStyle/>
          <a:p>
            <a:pPr indent="0" lvl="0" marL="0" marR="0" rtl="0" algn="l">
              <a:lnSpc>
                <a:spcPct val="100000"/>
              </a:lnSpc>
              <a:spcBef>
                <a:spcPts val="0"/>
              </a:spcBef>
              <a:spcAft>
                <a:spcPts val="0"/>
              </a:spcAft>
              <a:buClr>
                <a:srgbClr val="FFFFFF"/>
              </a:buClr>
              <a:buFont typeface="Arial"/>
              <a:buNone/>
            </a:pPr>
            <a:r>
              <a:rPr i="0" lang="en" sz="1600" u="none" cap="none" strike="noStrike">
                <a:solidFill>
                  <a:schemeClr val="dk1"/>
                </a:solidFill>
                <a:latin typeface="Bebas Neue"/>
                <a:ea typeface="Bebas Neue"/>
                <a:cs typeface="Bebas Neue"/>
                <a:sym typeface="Bebas Neue"/>
              </a:rPr>
              <a:t>@</a:t>
            </a:r>
            <a:r>
              <a:rPr lang="en" sz="1600">
                <a:solidFill>
                  <a:schemeClr val="dk1"/>
                </a:solidFill>
                <a:latin typeface="Bebas Neue"/>
                <a:ea typeface="Bebas Neue"/>
                <a:cs typeface="Bebas Neue"/>
                <a:sym typeface="Bebas Neue"/>
              </a:rPr>
              <a:t>educatein</a:t>
            </a:r>
            <a:endParaRPr sz="1600">
              <a:solidFill>
                <a:schemeClr val="dk1"/>
              </a:solidFill>
              <a:latin typeface="Bebas Neue"/>
              <a:ea typeface="Bebas Neue"/>
              <a:cs typeface="Bebas Neue"/>
              <a:sym typeface="Bebas Neue"/>
            </a:endParaRPr>
          </a:p>
        </p:txBody>
      </p:sp>
      <p:pic>
        <p:nvPicPr>
          <p:cNvPr id="652" name="Google Shape;652;p19"/>
          <p:cNvPicPr preferRelativeResize="0"/>
          <p:nvPr/>
        </p:nvPicPr>
        <p:blipFill>
          <a:blip r:embed="rId2">
            <a:alphaModFix/>
          </a:blip>
          <a:stretch>
            <a:fillRect/>
          </a:stretch>
        </p:blipFill>
        <p:spPr>
          <a:xfrm>
            <a:off x="58174" y="4850163"/>
            <a:ext cx="294053" cy="256725"/>
          </a:xfrm>
          <a:prstGeom prst="rect">
            <a:avLst/>
          </a:prstGeom>
          <a:noFill/>
          <a:ln>
            <a:noFill/>
          </a:ln>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2 columns" type="twoColTx">
  <p:cSld name="TITLE_AND_TWO_COLUMNS">
    <p:spTree>
      <p:nvGrpSpPr>
        <p:cNvPr id="653" name="Shape 653"/>
        <p:cNvGrpSpPr/>
        <p:nvPr/>
      </p:nvGrpSpPr>
      <p:grpSpPr>
        <a:xfrm>
          <a:off x="0" y="0"/>
          <a:ext cx="0" cy="0"/>
          <a:chOff x="0" y="0"/>
          <a:chExt cx="0" cy="0"/>
        </a:xfrm>
      </p:grpSpPr>
      <p:sp>
        <p:nvSpPr>
          <p:cNvPr id="654" name="Google Shape;654;p20"/>
          <p:cNvSpPr/>
          <p:nvPr/>
        </p:nvSpPr>
        <p:spPr>
          <a:xfrm>
            <a:off x="-975" y="4688627"/>
            <a:ext cx="8138178" cy="454842"/>
          </a:xfrm>
          <a:custGeom>
            <a:rect b="b" l="l" r="r" t="t"/>
            <a:pathLst>
              <a:path extrusionOk="0" h="21600" w="21600">
                <a:moveTo>
                  <a:pt x="0" y="0"/>
                </a:moveTo>
                <a:lnTo>
                  <a:pt x="0" y="21600"/>
                </a:lnTo>
                <a:lnTo>
                  <a:pt x="21600" y="19837"/>
                </a:lnTo>
                <a:close/>
              </a:path>
            </a:pathLst>
          </a:custGeom>
          <a:solidFill>
            <a:schemeClr val="l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55" name="Google Shape;655;p20"/>
          <p:cNvSpPr/>
          <p:nvPr/>
        </p:nvSpPr>
        <p:spPr>
          <a:xfrm>
            <a:off x="1000" y="4774400"/>
            <a:ext cx="9143982" cy="368604"/>
          </a:xfrm>
          <a:custGeom>
            <a:rect b="b" l="l" r="r" t="t"/>
            <a:pathLst>
              <a:path extrusionOk="0" h="21600" w="21600">
                <a:moveTo>
                  <a:pt x="0" y="0"/>
                </a:moveTo>
                <a:lnTo>
                  <a:pt x="0" y="21600"/>
                </a:lnTo>
                <a:lnTo>
                  <a:pt x="21600" y="21600"/>
                </a:lnTo>
                <a:close/>
              </a:path>
            </a:pathLst>
          </a:custGeom>
          <a:gradFill>
            <a:gsLst>
              <a:gs pos="0">
                <a:schemeClr val="accent2"/>
              </a:gs>
              <a:gs pos="100000">
                <a:schemeClr val="accent1"/>
              </a:gs>
            </a:gsLst>
            <a:lin ang="0" scaled="0"/>
          </a:gra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56" name="Google Shape;656;p20"/>
          <p:cNvSpPr/>
          <p:nvPr/>
        </p:nvSpPr>
        <p:spPr>
          <a:xfrm>
            <a:off x="0" y="511492"/>
            <a:ext cx="6746544" cy="682452"/>
          </a:xfrm>
          <a:custGeom>
            <a:rect b="b" l="l" r="r" t="t"/>
            <a:pathLst>
              <a:path extrusionOk="0" h="21600" w="21600">
                <a:moveTo>
                  <a:pt x="0" y="0"/>
                </a:moveTo>
                <a:lnTo>
                  <a:pt x="0" y="21600"/>
                </a:lnTo>
                <a:lnTo>
                  <a:pt x="18102" y="21600"/>
                </a:lnTo>
                <a:lnTo>
                  <a:pt x="21600" y="0"/>
                </a:lnTo>
                <a:close/>
              </a:path>
            </a:pathLst>
          </a:custGeom>
          <a:solidFill>
            <a:schemeClr val="dk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57" name="Google Shape;657;p20"/>
          <p:cNvSpPr/>
          <p:nvPr/>
        </p:nvSpPr>
        <p:spPr>
          <a:xfrm>
            <a:off x="8547257" y="-2"/>
            <a:ext cx="561492" cy="355266"/>
          </a:xfrm>
          <a:custGeom>
            <a:rect b="b" l="l" r="r" t="t"/>
            <a:pathLst>
              <a:path extrusionOk="0" h="21600" w="21600">
                <a:moveTo>
                  <a:pt x="0" y="21600"/>
                </a:moveTo>
                <a:lnTo>
                  <a:pt x="21600" y="0"/>
                </a:lnTo>
                <a:lnTo>
                  <a:pt x="19182" y="0"/>
                </a:lnTo>
                <a:close/>
              </a:path>
            </a:pathLst>
          </a:custGeom>
          <a:gradFill>
            <a:gsLst>
              <a:gs pos="0">
                <a:schemeClr val="accent1"/>
              </a:gs>
              <a:gs pos="100000">
                <a:schemeClr val="accent2"/>
              </a:gs>
            </a:gsLst>
            <a:lin ang="19499931" scaled="0"/>
          </a:gra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58" name="Google Shape;658;p20"/>
          <p:cNvSpPr/>
          <p:nvPr/>
        </p:nvSpPr>
        <p:spPr>
          <a:xfrm>
            <a:off x="7209472" y="-2"/>
            <a:ext cx="1714014" cy="1120608"/>
          </a:xfrm>
          <a:custGeom>
            <a:rect b="b" l="l" r="r" t="t"/>
            <a:pathLst>
              <a:path extrusionOk="0" h="21600" w="21600">
                <a:moveTo>
                  <a:pt x="0" y="21600"/>
                </a:moveTo>
                <a:lnTo>
                  <a:pt x="21600" y="0"/>
                </a:lnTo>
                <a:lnTo>
                  <a:pt x="20448" y="0"/>
                </a:lnTo>
                <a:close/>
              </a:path>
            </a:pathLst>
          </a:custGeom>
          <a:solidFill>
            <a:schemeClr val="dk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59" name="Google Shape;659;p20"/>
          <p:cNvSpPr/>
          <p:nvPr/>
        </p:nvSpPr>
        <p:spPr>
          <a:xfrm>
            <a:off x="7199947" y="-1"/>
            <a:ext cx="782460" cy="454842"/>
          </a:xfrm>
          <a:custGeom>
            <a:rect b="b" l="l" r="r" t="t"/>
            <a:pathLst>
              <a:path extrusionOk="0" h="21600" w="21600">
                <a:moveTo>
                  <a:pt x="16262" y="0"/>
                </a:moveTo>
                <a:lnTo>
                  <a:pt x="0" y="21600"/>
                </a:lnTo>
                <a:lnTo>
                  <a:pt x="21600" y="0"/>
                </a:lnTo>
                <a:close/>
              </a:path>
            </a:pathLst>
          </a:custGeom>
          <a:gradFill>
            <a:gsLst>
              <a:gs pos="0">
                <a:schemeClr val="accent1"/>
              </a:gs>
              <a:gs pos="100000">
                <a:schemeClr val="accent2"/>
              </a:gs>
            </a:gsLst>
            <a:lin ang="19499931" scaled="0"/>
          </a:gra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60" name="Google Shape;660;p20"/>
          <p:cNvSpPr/>
          <p:nvPr/>
        </p:nvSpPr>
        <p:spPr>
          <a:xfrm>
            <a:off x="8238172" y="65244"/>
            <a:ext cx="905850" cy="637686"/>
          </a:xfrm>
          <a:custGeom>
            <a:rect b="b" l="l" r="r" t="t"/>
            <a:pathLst>
              <a:path extrusionOk="0" h="21600" w="21600">
                <a:moveTo>
                  <a:pt x="21600" y="1920"/>
                </a:moveTo>
                <a:lnTo>
                  <a:pt x="21600" y="0"/>
                </a:lnTo>
                <a:lnTo>
                  <a:pt x="0" y="21600"/>
                </a:lnTo>
                <a:close/>
              </a:path>
            </a:pathLst>
          </a:custGeom>
          <a:gradFill>
            <a:gsLst>
              <a:gs pos="0">
                <a:schemeClr val="accent1"/>
              </a:gs>
              <a:gs pos="100000">
                <a:schemeClr val="accent2"/>
              </a:gs>
            </a:gsLst>
            <a:lin ang="19499931" scaled="0"/>
          </a:gra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61" name="Google Shape;661;p20"/>
          <p:cNvSpPr/>
          <p:nvPr/>
        </p:nvSpPr>
        <p:spPr>
          <a:xfrm>
            <a:off x="7732870" y="-1"/>
            <a:ext cx="1080594" cy="681048"/>
          </a:xfrm>
          <a:custGeom>
            <a:rect b="b" l="l" r="r" t="t"/>
            <a:pathLst>
              <a:path extrusionOk="0" h="21600" w="21600">
                <a:moveTo>
                  <a:pt x="21600" y="0"/>
                </a:moveTo>
                <a:lnTo>
                  <a:pt x="19030" y="0"/>
                </a:lnTo>
                <a:lnTo>
                  <a:pt x="0" y="21600"/>
                </a:lnTo>
                <a:close/>
              </a:path>
            </a:pathLst>
          </a:custGeom>
          <a:solidFill>
            <a:schemeClr val="dk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62" name="Google Shape;662;p20"/>
          <p:cNvSpPr/>
          <p:nvPr/>
        </p:nvSpPr>
        <p:spPr>
          <a:xfrm>
            <a:off x="8116251" y="234313"/>
            <a:ext cx="1027728" cy="731538"/>
          </a:xfrm>
          <a:custGeom>
            <a:rect b="b" l="l" r="r" t="t"/>
            <a:pathLst>
              <a:path extrusionOk="0" h="21600" w="21600">
                <a:moveTo>
                  <a:pt x="0" y="21600"/>
                </a:moveTo>
                <a:lnTo>
                  <a:pt x="21600" y="2377"/>
                </a:lnTo>
                <a:lnTo>
                  <a:pt x="21600" y="0"/>
                </a:lnTo>
                <a:close/>
              </a:path>
            </a:pathLst>
          </a:custGeom>
          <a:solidFill>
            <a:schemeClr val="dk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63" name="Google Shape;663;p20"/>
          <p:cNvSpPr/>
          <p:nvPr/>
        </p:nvSpPr>
        <p:spPr>
          <a:xfrm>
            <a:off x="8783001" y="741520"/>
            <a:ext cx="360990" cy="251478"/>
          </a:xfrm>
          <a:custGeom>
            <a:rect b="b" l="l" r="r" t="t"/>
            <a:pathLst>
              <a:path extrusionOk="0" h="21600" w="21600">
                <a:moveTo>
                  <a:pt x="21600" y="1514"/>
                </a:moveTo>
                <a:lnTo>
                  <a:pt x="21600" y="0"/>
                </a:lnTo>
                <a:lnTo>
                  <a:pt x="0" y="21600"/>
                </a:lnTo>
                <a:close/>
              </a:path>
            </a:pathLst>
          </a:custGeom>
          <a:solidFill>
            <a:schemeClr val="dk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64" name="Google Shape;664;p20"/>
          <p:cNvSpPr/>
          <p:nvPr/>
        </p:nvSpPr>
        <p:spPr>
          <a:xfrm>
            <a:off x="7926228" y="-1"/>
            <a:ext cx="173826" cy="112860"/>
          </a:xfrm>
          <a:custGeom>
            <a:rect b="b" l="l" r="r" t="t"/>
            <a:pathLst>
              <a:path extrusionOk="0" h="21600" w="21600">
                <a:moveTo>
                  <a:pt x="0" y="21600"/>
                </a:moveTo>
                <a:lnTo>
                  <a:pt x="21600" y="0"/>
                </a:lnTo>
                <a:lnTo>
                  <a:pt x="20061" y="0"/>
                </a:lnTo>
                <a:close/>
              </a:path>
            </a:pathLst>
          </a:custGeom>
          <a:solidFill>
            <a:schemeClr val="dk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65" name="Google Shape;665;p20"/>
          <p:cNvSpPr/>
          <p:nvPr/>
        </p:nvSpPr>
        <p:spPr>
          <a:xfrm>
            <a:off x="7222331" y="-2"/>
            <a:ext cx="1309662" cy="849150"/>
          </a:xfrm>
          <a:custGeom>
            <a:rect b="b" l="l" r="r" t="t"/>
            <a:pathLst>
              <a:path extrusionOk="0" h="21600" w="21600">
                <a:moveTo>
                  <a:pt x="0" y="21600"/>
                </a:moveTo>
                <a:lnTo>
                  <a:pt x="21600" y="0"/>
                </a:lnTo>
                <a:lnTo>
                  <a:pt x="20092" y="0"/>
                </a:lnTo>
                <a:close/>
              </a:path>
            </a:pathLst>
          </a:custGeom>
          <a:gradFill>
            <a:gsLst>
              <a:gs pos="0">
                <a:schemeClr val="accent1"/>
              </a:gs>
              <a:gs pos="100000">
                <a:schemeClr val="accent2"/>
              </a:gs>
            </a:gsLst>
            <a:lin ang="19499931" scaled="0"/>
          </a:gra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66" name="Google Shape;666;p20"/>
          <p:cNvSpPr/>
          <p:nvPr/>
        </p:nvSpPr>
        <p:spPr>
          <a:xfrm>
            <a:off x="7729537" y="-2"/>
            <a:ext cx="507222" cy="328158"/>
          </a:xfrm>
          <a:custGeom>
            <a:rect b="b" l="l" r="r" t="t"/>
            <a:pathLst>
              <a:path extrusionOk="0" h="21600" w="21600">
                <a:moveTo>
                  <a:pt x="0" y="21600"/>
                </a:moveTo>
                <a:lnTo>
                  <a:pt x="21600" y="0"/>
                </a:lnTo>
                <a:lnTo>
                  <a:pt x="20586" y="0"/>
                </a:lnTo>
                <a:close/>
              </a:path>
            </a:pathLst>
          </a:custGeom>
          <a:solidFill>
            <a:schemeClr val="dk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67" name="Google Shape;667;p20"/>
          <p:cNvSpPr/>
          <p:nvPr/>
        </p:nvSpPr>
        <p:spPr>
          <a:xfrm>
            <a:off x="9150181" y="4228344"/>
            <a:ext cx="40554" cy="38502"/>
          </a:xfrm>
          <a:custGeom>
            <a:rect b="b" l="l" r="r" t="t"/>
            <a:pathLst>
              <a:path extrusionOk="0" h="21600" w="21600">
                <a:moveTo>
                  <a:pt x="15858" y="0"/>
                </a:moveTo>
                <a:lnTo>
                  <a:pt x="0" y="16416"/>
                </a:lnTo>
                <a:lnTo>
                  <a:pt x="21600" y="21600"/>
                </a:lnTo>
                <a:close/>
              </a:path>
            </a:pathLst>
          </a:custGeom>
          <a:solidFill>
            <a:srgbClr val="72727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68" name="Google Shape;668;p20"/>
          <p:cNvSpPr txBox="1"/>
          <p:nvPr>
            <p:ph type="title"/>
          </p:nvPr>
        </p:nvSpPr>
        <p:spPr>
          <a:xfrm>
            <a:off x="616200" y="511500"/>
            <a:ext cx="5262600" cy="682500"/>
          </a:xfrm>
          <a:prstGeom prst="rect">
            <a:avLst/>
          </a:prstGeom>
        </p:spPr>
        <p:txBody>
          <a:bodyPr anchorCtr="0" anchor="ctr" bIns="0" lIns="0" spcFirstLastPara="1" rIns="0" wrap="square" tIns="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69" name="Google Shape;669;p20"/>
          <p:cNvSpPr txBox="1"/>
          <p:nvPr>
            <p:ph idx="1" type="body"/>
          </p:nvPr>
        </p:nvSpPr>
        <p:spPr>
          <a:xfrm>
            <a:off x="846150" y="1418300"/>
            <a:ext cx="3152100" cy="2934300"/>
          </a:xfrm>
          <a:prstGeom prst="rect">
            <a:avLst/>
          </a:prstGeom>
        </p:spPr>
        <p:txBody>
          <a:bodyPr anchorCtr="0" anchor="t" bIns="0" lIns="0" spcFirstLastPara="1" rIns="0" wrap="square" tIns="0">
            <a:noAutofit/>
          </a:bodyPr>
          <a:lstStyle>
            <a:lvl1pPr indent="-355600" lvl="0" marL="457200" rtl="0">
              <a:spcBef>
                <a:spcPts val="0"/>
              </a:spcBef>
              <a:spcAft>
                <a:spcPts val="0"/>
              </a:spcAft>
              <a:buSzPts val="2000"/>
              <a:buChar char="▰"/>
              <a:defRPr sz="2000"/>
            </a:lvl1pPr>
            <a:lvl2pPr indent="-355600" lvl="1" marL="914400" rtl="0">
              <a:spcBef>
                <a:spcPts val="1000"/>
              </a:spcBef>
              <a:spcAft>
                <a:spcPts val="0"/>
              </a:spcAft>
              <a:buSzPts val="2000"/>
              <a:buChar char="▱"/>
              <a:defRPr sz="2000"/>
            </a:lvl2pPr>
            <a:lvl3pPr indent="-355600" lvl="2" marL="1371600" rtl="0">
              <a:spcBef>
                <a:spcPts val="1000"/>
              </a:spcBef>
              <a:spcAft>
                <a:spcPts val="0"/>
              </a:spcAft>
              <a:buSzPts val="2000"/>
              <a:buChar char="▸"/>
              <a:defRPr sz="2000"/>
            </a:lvl3pPr>
            <a:lvl4pPr indent="-355600" lvl="3" marL="1828800" rtl="0">
              <a:spcBef>
                <a:spcPts val="1000"/>
              </a:spcBef>
              <a:spcAft>
                <a:spcPts val="0"/>
              </a:spcAft>
              <a:buSzPts val="2000"/>
              <a:buChar char="●"/>
              <a:defRPr sz="2000"/>
            </a:lvl4pPr>
            <a:lvl5pPr indent="-355600" lvl="4" marL="2286000" rtl="0">
              <a:spcBef>
                <a:spcPts val="1000"/>
              </a:spcBef>
              <a:spcAft>
                <a:spcPts val="0"/>
              </a:spcAft>
              <a:buSzPts val="2000"/>
              <a:buChar char="○"/>
              <a:defRPr sz="2000"/>
            </a:lvl5pPr>
            <a:lvl6pPr indent="-355600" lvl="5" marL="2743200" rtl="0">
              <a:spcBef>
                <a:spcPts val="1000"/>
              </a:spcBef>
              <a:spcAft>
                <a:spcPts val="0"/>
              </a:spcAft>
              <a:buSzPts val="2000"/>
              <a:buChar char="■"/>
              <a:defRPr sz="2000"/>
            </a:lvl6pPr>
            <a:lvl7pPr indent="-355600" lvl="6" marL="3200400" rtl="0">
              <a:spcBef>
                <a:spcPts val="1000"/>
              </a:spcBef>
              <a:spcAft>
                <a:spcPts val="0"/>
              </a:spcAft>
              <a:buSzPts val="2000"/>
              <a:buChar char="●"/>
              <a:defRPr sz="2000"/>
            </a:lvl7pPr>
            <a:lvl8pPr indent="-355600" lvl="7" marL="3657600" rtl="0">
              <a:spcBef>
                <a:spcPts val="1000"/>
              </a:spcBef>
              <a:spcAft>
                <a:spcPts val="0"/>
              </a:spcAft>
              <a:buSzPts val="2000"/>
              <a:buChar char="○"/>
              <a:defRPr sz="2000"/>
            </a:lvl8pPr>
            <a:lvl9pPr indent="-355600" lvl="8" marL="4114800" rtl="0">
              <a:spcBef>
                <a:spcPts val="1000"/>
              </a:spcBef>
              <a:spcAft>
                <a:spcPts val="1000"/>
              </a:spcAft>
              <a:buSzPts val="2000"/>
              <a:buChar char="■"/>
              <a:defRPr sz="2000"/>
            </a:lvl9pPr>
          </a:lstStyle>
          <a:p/>
        </p:txBody>
      </p:sp>
      <p:sp>
        <p:nvSpPr>
          <p:cNvPr id="670" name="Google Shape;670;p20"/>
          <p:cNvSpPr txBox="1"/>
          <p:nvPr>
            <p:ph idx="2" type="body"/>
          </p:nvPr>
        </p:nvSpPr>
        <p:spPr>
          <a:xfrm>
            <a:off x="4440553" y="1418300"/>
            <a:ext cx="3152100" cy="2934300"/>
          </a:xfrm>
          <a:prstGeom prst="rect">
            <a:avLst/>
          </a:prstGeom>
        </p:spPr>
        <p:txBody>
          <a:bodyPr anchorCtr="0" anchor="t" bIns="0" lIns="0" spcFirstLastPara="1" rIns="0" wrap="square" tIns="0">
            <a:noAutofit/>
          </a:bodyPr>
          <a:lstStyle>
            <a:lvl1pPr indent="-355600" lvl="0" marL="457200" rtl="0">
              <a:spcBef>
                <a:spcPts val="0"/>
              </a:spcBef>
              <a:spcAft>
                <a:spcPts val="0"/>
              </a:spcAft>
              <a:buSzPts val="2000"/>
              <a:buChar char="▰"/>
              <a:defRPr sz="2000"/>
            </a:lvl1pPr>
            <a:lvl2pPr indent="-355600" lvl="1" marL="914400" rtl="0">
              <a:spcBef>
                <a:spcPts val="1000"/>
              </a:spcBef>
              <a:spcAft>
                <a:spcPts val="0"/>
              </a:spcAft>
              <a:buSzPts val="2000"/>
              <a:buChar char="▱"/>
              <a:defRPr sz="2000"/>
            </a:lvl2pPr>
            <a:lvl3pPr indent="-355600" lvl="2" marL="1371600" rtl="0">
              <a:spcBef>
                <a:spcPts val="1000"/>
              </a:spcBef>
              <a:spcAft>
                <a:spcPts val="0"/>
              </a:spcAft>
              <a:buSzPts val="2000"/>
              <a:buChar char="▸"/>
              <a:defRPr sz="2000"/>
            </a:lvl3pPr>
            <a:lvl4pPr indent="-355600" lvl="3" marL="1828800" rtl="0">
              <a:spcBef>
                <a:spcPts val="1000"/>
              </a:spcBef>
              <a:spcAft>
                <a:spcPts val="0"/>
              </a:spcAft>
              <a:buSzPts val="2000"/>
              <a:buChar char="●"/>
              <a:defRPr sz="2000"/>
            </a:lvl4pPr>
            <a:lvl5pPr indent="-355600" lvl="4" marL="2286000" rtl="0">
              <a:spcBef>
                <a:spcPts val="1000"/>
              </a:spcBef>
              <a:spcAft>
                <a:spcPts val="0"/>
              </a:spcAft>
              <a:buSzPts val="2000"/>
              <a:buChar char="○"/>
              <a:defRPr sz="2000"/>
            </a:lvl5pPr>
            <a:lvl6pPr indent="-355600" lvl="5" marL="2743200" rtl="0">
              <a:spcBef>
                <a:spcPts val="1000"/>
              </a:spcBef>
              <a:spcAft>
                <a:spcPts val="0"/>
              </a:spcAft>
              <a:buSzPts val="2000"/>
              <a:buChar char="■"/>
              <a:defRPr sz="2000"/>
            </a:lvl6pPr>
            <a:lvl7pPr indent="-355600" lvl="6" marL="3200400" rtl="0">
              <a:spcBef>
                <a:spcPts val="1000"/>
              </a:spcBef>
              <a:spcAft>
                <a:spcPts val="0"/>
              </a:spcAft>
              <a:buSzPts val="2000"/>
              <a:buChar char="●"/>
              <a:defRPr sz="2000"/>
            </a:lvl7pPr>
            <a:lvl8pPr indent="-355600" lvl="7" marL="3657600" rtl="0">
              <a:spcBef>
                <a:spcPts val="1000"/>
              </a:spcBef>
              <a:spcAft>
                <a:spcPts val="0"/>
              </a:spcAft>
              <a:buSzPts val="2000"/>
              <a:buChar char="○"/>
              <a:defRPr sz="2000"/>
            </a:lvl8pPr>
            <a:lvl9pPr indent="-355600" lvl="8" marL="4114800" rtl="0">
              <a:spcBef>
                <a:spcPts val="1000"/>
              </a:spcBef>
              <a:spcAft>
                <a:spcPts val="1000"/>
              </a:spcAft>
              <a:buSzPts val="2000"/>
              <a:buChar char="■"/>
              <a:defRPr sz="2000"/>
            </a:lvl9pPr>
          </a:lstStyle>
          <a:p/>
        </p:txBody>
      </p:sp>
      <p:sp>
        <p:nvSpPr>
          <p:cNvPr id="671" name="Google Shape;671;p20"/>
          <p:cNvSpPr txBox="1"/>
          <p:nvPr/>
        </p:nvSpPr>
        <p:spPr>
          <a:xfrm>
            <a:off x="304376" y="4810513"/>
            <a:ext cx="1868400" cy="184800"/>
          </a:xfrm>
          <a:prstGeom prst="rect">
            <a:avLst/>
          </a:prstGeom>
          <a:noFill/>
          <a:ln>
            <a:noFill/>
          </a:ln>
        </p:spPr>
        <p:txBody>
          <a:bodyPr anchorCtr="0" anchor="t" bIns="45700" lIns="45700" spcFirstLastPara="1" rIns="45700" wrap="square" tIns="45700">
            <a:noAutofit/>
          </a:bodyPr>
          <a:lstStyle/>
          <a:p>
            <a:pPr indent="0" lvl="0" marL="0" marR="0" rtl="0" algn="l">
              <a:lnSpc>
                <a:spcPct val="100000"/>
              </a:lnSpc>
              <a:spcBef>
                <a:spcPts val="0"/>
              </a:spcBef>
              <a:spcAft>
                <a:spcPts val="0"/>
              </a:spcAft>
              <a:buClr>
                <a:srgbClr val="FFFFFF"/>
              </a:buClr>
              <a:buFont typeface="Arial"/>
              <a:buNone/>
            </a:pPr>
            <a:r>
              <a:rPr i="0" lang="en" sz="1600" u="none" cap="none" strike="noStrike">
                <a:solidFill>
                  <a:schemeClr val="dk1"/>
                </a:solidFill>
                <a:latin typeface="Bebas Neue"/>
                <a:ea typeface="Bebas Neue"/>
                <a:cs typeface="Bebas Neue"/>
                <a:sym typeface="Bebas Neue"/>
              </a:rPr>
              <a:t>@</a:t>
            </a:r>
            <a:r>
              <a:rPr lang="en" sz="1600">
                <a:solidFill>
                  <a:schemeClr val="dk1"/>
                </a:solidFill>
                <a:latin typeface="Bebas Neue"/>
                <a:ea typeface="Bebas Neue"/>
                <a:cs typeface="Bebas Neue"/>
                <a:sym typeface="Bebas Neue"/>
              </a:rPr>
              <a:t>educatein</a:t>
            </a:r>
            <a:endParaRPr sz="1600">
              <a:solidFill>
                <a:schemeClr val="dk1"/>
              </a:solidFill>
              <a:latin typeface="Bebas Neue"/>
              <a:ea typeface="Bebas Neue"/>
              <a:cs typeface="Bebas Neue"/>
              <a:sym typeface="Bebas Neue"/>
            </a:endParaRPr>
          </a:p>
        </p:txBody>
      </p:sp>
      <p:pic>
        <p:nvPicPr>
          <p:cNvPr id="672" name="Google Shape;672;p20"/>
          <p:cNvPicPr preferRelativeResize="0"/>
          <p:nvPr/>
        </p:nvPicPr>
        <p:blipFill>
          <a:blip r:embed="rId2">
            <a:alphaModFix/>
          </a:blip>
          <a:stretch>
            <a:fillRect/>
          </a:stretch>
        </p:blipFill>
        <p:spPr>
          <a:xfrm>
            <a:off x="58174" y="4850163"/>
            <a:ext cx="294053" cy="256725"/>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3 columns">
  <p:cSld name="TITLE_AND_TWO_COLUMNS_1">
    <p:spTree>
      <p:nvGrpSpPr>
        <p:cNvPr id="673" name="Shape 673"/>
        <p:cNvGrpSpPr/>
        <p:nvPr/>
      </p:nvGrpSpPr>
      <p:grpSpPr>
        <a:xfrm>
          <a:off x="0" y="0"/>
          <a:ext cx="0" cy="0"/>
          <a:chOff x="0" y="0"/>
          <a:chExt cx="0" cy="0"/>
        </a:xfrm>
      </p:grpSpPr>
      <p:sp>
        <p:nvSpPr>
          <p:cNvPr id="674" name="Google Shape;674;p21"/>
          <p:cNvSpPr/>
          <p:nvPr/>
        </p:nvSpPr>
        <p:spPr>
          <a:xfrm>
            <a:off x="-975" y="4688627"/>
            <a:ext cx="8138178" cy="454842"/>
          </a:xfrm>
          <a:custGeom>
            <a:rect b="b" l="l" r="r" t="t"/>
            <a:pathLst>
              <a:path extrusionOk="0" h="21600" w="21600">
                <a:moveTo>
                  <a:pt x="0" y="0"/>
                </a:moveTo>
                <a:lnTo>
                  <a:pt x="0" y="21600"/>
                </a:lnTo>
                <a:lnTo>
                  <a:pt x="21600" y="19837"/>
                </a:lnTo>
                <a:close/>
              </a:path>
            </a:pathLst>
          </a:custGeom>
          <a:solidFill>
            <a:schemeClr val="l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75" name="Google Shape;675;p21"/>
          <p:cNvSpPr/>
          <p:nvPr/>
        </p:nvSpPr>
        <p:spPr>
          <a:xfrm>
            <a:off x="1000" y="4774400"/>
            <a:ext cx="9143982" cy="368604"/>
          </a:xfrm>
          <a:custGeom>
            <a:rect b="b" l="l" r="r" t="t"/>
            <a:pathLst>
              <a:path extrusionOk="0" h="21600" w="21600">
                <a:moveTo>
                  <a:pt x="0" y="0"/>
                </a:moveTo>
                <a:lnTo>
                  <a:pt x="0" y="21600"/>
                </a:lnTo>
                <a:lnTo>
                  <a:pt x="21600" y="21600"/>
                </a:lnTo>
                <a:close/>
              </a:path>
            </a:pathLst>
          </a:custGeom>
          <a:gradFill>
            <a:gsLst>
              <a:gs pos="0">
                <a:schemeClr val="accent2"/>
              </a:gs>
              <a:gs pos="100000">
                <a:schemeClr val="accent1"/>
              </a:gs>
            </a:gsLst>
            <a:lin ang="0" scaled="0"/>
          </a:gra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76" name="Google Shape;676;p21"/>
          <p:cNvSpPr txBox="1"/>
          <p:nvPr/>
        </p:nvSpPr>
        <p:spPr>
          <a:xfrm>
            <a:off x="304376" y="4810513"/>
            <a:ext cx="1868400" cy="184800"/>
          </a:xfrm>
          <a:prstGeom prst="rect">
            <a:avLst/>
          </a:prstGeom>
          <a:noFill/>
          <a:ln>
            <a:noFill/>
          </a:ln>
        </p:spPr>
        <p:txBody>
          <a:bodyPr anchorCtr="0" anchor="t" bIns="45700" lIns="45700" spcFirstLastPara="1" rIns="45700" wrap="square" tIns="45700">
            <a:noAutofit/>
          </a:bodyPr>
          <a:lstStyle/>
          <a:p>
            <a:pPr indent="0" lvl="0" marL="0" marR="0" rtl="0" algn="l">
              <a:lnSpc>
                <a:spcPct val="100000"/>
              </a:lnSpc>
              <a:spcBef>
                <a:spcPts val="0"/>
              </a:spcBef>
              <a:spcAft>
                <a:spcPts val="0"/>
              </a:spcAft>
              <a:buClr>
                <a:srgbClr val="FFFFFF"/>
              </a:buClr>
              <a:buFont typeface="Arial"/>
              <a:buNone/>
            </a:pPr>
            <a:r>
              <a:rPr i="0" lang="en" sz="1600" u="none" cap="none" strike="noStrike">
                <a:solidFill>
                  <a:schemeClr val="dk1"/>
                </a:solidFill>
                <a:latin typeface="Bebas Neue"/>
                <a:ea typeface="Bebas Neue"/>
                <a:cs typeface="Bebas Neue"/>
                <a:sym typeface="Bebas Neue"/>
              </a:rPr>
              <a:t>@</a:t>
            </a:r>
            <a:r>
              <a:rPr lang="en" sz="1600">
                <a:solidFill>
                  <a:schemeClr val="dk1"/>
                </a:solidFill>
                <a:latin typeface="Bebas Neue"/>
                <a:ea typeface="Bebas Neue"/>
                <a:cs typeface="Bebas Neue"/>
                <a:sym typeface="Bebas Neue"/>
              </a:rPr>
              <a:t>educatein</a:t>
            </a:r>
            <a:endParaRPr sz="1600">
              <a:solidFill>
                <a:schemeClr val="dk1"/>
              </a:solidFill>
              <a:latin typeface="Bebas Neue"/>
              <a:ea typeface="Bebas Neue"/>
              <a:cs typeface="Bebas Neue"/>
              <a:sym typeface="Bebas Neue"/>
            </a:endParaRPr>
          </a:p>
        </p:txBody>
      </p:sp>
      <p:pic>
        <p:nvPicPr>
          <p:cNvPr id="677" name="Google Shape;677;p21"/>
          <p:cNvPicPr preferRelativeResize="0"/>
          <p:nvPr/>
        </p:nvPicPr>
        <p:blipFill>
          <a:blip r:embed="rId2">
            <a:alphaModFix/>
          </a:blip>
          <a:stretch>
            <a:fillRect/>
          </a:stretch>
        </p:blipFill>
        <p:spPr>
          <a:xfrm>
            <a:off x="58174" y="4850163"/>
            <a:ext cx="294053" cy="256725"/>
          </a:xfrm>
          <a:prstGeom prst="rect">
            <a:avLst/>
          </a:prstGeom>
          <a:noFill/>
          <a:ln>
            <a:noFill/>
          </a:ln>
        </p:spPr>
      </p:pic>
      <p:sp>
        <p:nvSpPr>
          <p:cNvPr id="678" name="Google Shape;678;p21"/>
          <p:cNvSpPr/>
          <p:nvPr/>
        </p:nvSpPr>
        <p:spPr>
          <a:xfrm>
            <a:off x="0" y="511492"/>
            <a:ext cx="6746544" cy="682452"/>
          </a:xfrm>
          <a:custGeom>
            <a:rect b="b" l="l" r="r" t="t"/>
            <a:pathLst>
              <a:path extrusionOk="0" h="21600" w="21600">
                <a:moveTo>
                  <a:pt x="0" y="0"/>
                </a:moveTo>
                <a:lnTo>
                  <a:pt x="0" y="21600"/>
                </a:lnTo>
                <a:lnTo>
                  <a:pt x="18102" y="21600"/>
                </a:lnTo>
                <a:lnTo>
                  <a:pt x="21600" y="0"/>
                </a:lnTo>
                <a:close/>
              </a:path>
            </a:pathLst>
          </a:custGeom>
          <a:solidFill>
            <a:schemeClr val="dk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79" name="Google Shape;679;p21"/>
          <p:cNvSpPr/>
          <p:nvPr/>
        </p:nvSpPr>
        <p:spPr>
          <a:xfrm>
            <a:off x="8547257" y="-2"/>
            <a:ext cx="561492" cy="355266"/>
          </a:xfrm>
          <a:custGeom>
            <a:rect b="b" l="l" r="r" t="t"/>
            <a:pathLst>
              <a:path extrusionOk="0" h="21600" w="21600">
                <a:moveTo>
                  <a:pt x="0" y="21600"/>
                </a:moveTo>
                <a:lnTo>
                  <a:pt x="21600" y="0"/>
                </a:lnTo>
                <a:lnTo>
                  <a:pt x="19182" y="0"/>
                </a:lnTo>
                <a:close/>
              </a:path>
            </a:pathLst>
          </a:custGeom>
          <a:gradFill>
            <a:gsLst>
              <a:gs pos="0">
                <a:schemeClr val="accent1"/>
              </a:gs>
              <a:gs pos="100000">
                <a:schemeClr val="accent2"/>
              </a:gs>
            </a:gsLst>
            <a:lin ang="19499931" scaled="0"/>
          </a:gra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80" name="Google Shape;680;p21"/>
          <p:cNvSpPr/>
          <p:nvPr/>
        </p:nvSpPr>
        <p:spPr>
          <a:xfrm>
            <a:off x="7209472" y="-2"/>
            <a:ext cx="1714014" cy="1120608"/>
          </a:xfrm>
          <a:custGeom>
            <a:rect b="b" l="l" r="r" t="t"/>
            <a:pathLst>
              <a:path extrusionOk="0" h="21600" w="21600">
                <a:moveTo>
                  <a:pt x="0" y="21600"/>
                </a:moveTo>
                <a:lnTo>
                  <a:pt x="21600" y="0"/>
                </a:lnTo>
                <a:lnTo>
                  <a:pt x="20448" y="0"/>
                </a:lnTo>
                <a:close/>
              </a:path>
            </a:pathLst>
          </a:custGeom>
          <a:solidFill>
            <a:schemeClr val="dk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81" name="Google Shape;681;p21"/>
          <p:cNvSpPr/>
          <p:nvPr/>
        </p:nvSpPr>
        <p:spPr>
          <a:xfrm>
            <a:off x="7199947" y="-1"/>
            <a:ext cx="782460" cy="454842"/>
          </a:xfrm>
          <a:custGeom>
            <a:rect b="b" l="l" r="r" t="t"/>
            <a:pathLst>
              <a:path extrusionOk="0" h="21600" w="21600">
                <a:moveTo>
                  <a:pt x="16262" y="0"/>
                </a:moveTo>
                <a:lnTo>
                  <a:pt x="0" y="21600"/>
                </a:lnTo>
                <a:lnTo>
                  <a:pt x="21600" y="0"/>
                </a:lnTo>
                <a:close/>
              </a:path>
            </a:pathLst>
          </a:custGeom>
          <a:gradFill>
            <a:gsLst>
              <a:gs pos="0">
                <a:schemeClr val="accent1"/>
              </a:gs>
              <a:gs pos="100000">
                <a:schemeClr val="accent2"/>
              </a:gs>
            </a:gsLst>
            <a:lin ang="19499931" scaled="0"/>
          </a:gra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82" name="Google Shape;682;p21"/>
          <p:cNvSpPr/>
          <p:nvPr/>
        </p:nvSpPr>
        <p:spPr>
          <a:xfrm>
            <a:off x="8238172" y="65244"/>
            <a:ext cx="905850" cy="637686"/>
          </a:xfrm>
          <a:custGeom>
            <a:rect b="b" l="l" r="r" t="t"/>
            <a:pathLst>
              <a:path extrusionOk="0" h="21600" w="21600">
                <a:moveTo>
                  <a:pt x="21600" y="1920"/>
                </a:moveTo>
                <a:lnTo>
                  <a:pt x="21600" y="0"/>
                </a:lnTo>
                <a:lnTo>
                  <a:pt x="0" y="21600"/>
                </a:lnTo>
                <a:close/>
              </a:path>
            </a:pathLst>
          </a:custGeom>
          <a:gradFill>
            <a:gsLst>
              <a:gs pos="0">
                <a:schemeClr val="accent1"/>
              </a:gs>
              <a:gs pos="100000">
                <a:schemeClr val="accent2"/>
              </a:gs>
            </a:gsLst>
            <a:lin ang="19499931" scaled="0"/>
          </a:gra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83" name="Google Shape;683;p21"/>
          <p:cNvSpPr/>
          <p:nvPr/>
        </p:nvSpPr>
        <p:spPr>
          <a:xfrm>
            <a:off x="7732870" y="-1"/>
            <a:ext cx="1080594" cy="681048"/>
          </a:xfrm>
          <a:custGeom>
            <a:rect b="b" l="l" r="r" t="t"/>
            <a:pathLst>
              <a:path extrusionOk="0" h="21600" w="21600">
                <a:moveTo>
                  <a:pt x="21600" y="0"/>
                </a:moveTo>
                <a:lnTo>
                  <a:pt x="19030" y="0"/>
                </a:lnTo>
                <a:lnTo>
                  <a:pt x="0" y="21600"/>
                </a:lnTo>
                <a:close/>
              </a:path>
            </a:pathLst>
          </a:custGeom>
          <a:solidFill>
            <a:schemeClr val="dk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84" name="Google Shape;684;p21"/>
          <p:cNvSpPr/>
          <p:nvPr/>
        </p:nvSpPr>
        <p:spPr>
          <a:xfrm>
            <a:off x="8116251" y="234313"/>
            <a:ext cx="1027728" cy="731538"/>
          </a:xfrm>
          <a:custGeom>
            <a:rect b="b" l="l" r="r" t="t"/>
            <a:pathLst>
              <a:path extrusionOk="0" h="21600" w="21600">
                <a:moveTo>
                  <a:pt x="0" y="21600"/>
                </a:moveTo>
                <a:lnTo>
                  <a:pt x="21600" y="2377"/>
                </a:lnTo>
                <a:lnTo>
                  <a:pt x="21600" y="0"/>
                </a:lnTo>
                <a:close/>
              </a:path>
            </a:pathLst>
          </a:custGeom>
          <a:solidFill>
            <a:schemeClr val="dk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85" name="Google Shape;685;p21"/>
          <p:cNvSpPr/>
          <p:nvPr/>
        </p:nvSpPr>
        <p:spPr>
          <a:xfrm>
            <a:off x="8783001" y="741520"/>
            <a:ext cx="360990" cy="251478"/>
          </a:xfrm>
          <a:custGeom>
            <a:rect b="b" l="l" r="r" t="t"/>
            <a:pathLst>
              <a:path extrusionOk="0" h="21600" w="21600">
                <a:moveTo>
                  <a:pt x="21600" y="1514"/>
                </a:moveTo>
                <a:lnTo>
                  <a:pt x="21600" y="0"/>
                </a:lnTo>
                <a:lnTo>
                  <a:pt x="0" y="21600"/>
                </a:lnTo>
                <a:close/>
              </a:path>
            </a:pathLst>
          </a:custGeom>
          <a:solidFill>
            <a:schemeClr val="dk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86" name="Google Shape;686;p21"/>
          <p:cNvSpPr/>
          <p:nvPr/>
        </p:nvSpPr>
        <p:spPr>
          <a:xfrm>
            <a:off x="7926228" y="-1"/>
            <a:ext cx="173826" cy="112860"/>
          </a:xfrm>
          <a:custGeom>
            <a:rect b="b" l="l" r="r" t="t"/>
            <a:pathLst>
              <a:path extrusionOk="0" h="21600" w="21600">
                <a:moveTo>
                  <a:pt x="0" y="21600"/>
                </a:moveTo>
                <a:lnTo>
                  <a:pt x="21600" y="0"/>
                </a:lnTo>
                <a:lnTo>
                  <a:pt x="20061" y="0"/>
                </a:lnTo>
                <a:close/>
              </a:path>
            </a:pathLst>
          </a:custGeom>
          <a:solidFill>
            <a:schemeClr val="dk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87" name="Google Shape;687;p21"/>
          <p:cNvSpPr/>
          <p:nvPr/>
        </p:nvSpPr>
        <p:spPr>
          <a:xfrm>
            <a:off x="7222331" y="-2"/>
            <a:ext cx="1309662" cy="849150"/>
          </a:xfrm>
          <a:custGeom>
            <a:rect b="b" l="l" r="r" t="t"/>
            <a:pathLst>
              <a:path extrusionOk="0" h="21600" w="21600">
                <a:moveTo>
                  <a:pt x="0" y="21600"/>
                </a:moveTo>
                <a:lnTo>
                  <a:pt x="21600" y="0"/>
                </a:lnTo>
                <a:lnTo>
                  <a:pt x="20092" y="0"/>
                </a:lnTo>
                <a:close/>
              </a:path>
            </a:pathLst>
          </a:custGeom>
          <a:gradFill>
            <a:gsLst>
              <a:gs pos="0">
                <a:schemeClr val="accent1"/>
              </a:gs>
              <a:gs pos="100000">
                <a:schemeClr val="accent2"/>
              </a:gs>
            </a:gsLst>
            <a:lin ang="19499931" scaled="0"/>
          </a:gra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88" name="Google Shape;688;p21"/>
          <p:cNvSpPr/>
          <p:nvPr/>
        </p:nvSpPr>
        <p:spPr>
          <a:xfrm>
            <a:off x="7729537" y="-2"/>
            <a:ext cx="507222" cy="328158"/>
          </a:xfrm>
          <a:custGeom>
            <a:rect b="b" l="l" r="r" t="t"/>
            <a:pathLst>
              <a:path extrusionOk="0" h="21600" w="21600">
                <a:moveTo>
                  <a:pt x="0" y="21600"/>
                </a:moveTo>
                <a:lnTo>
                  <a:pt x="21600" y="0"/>
                </a:lnTo>
                <a:lnTo>
                  <a:pt x="20586" y="0"/>
                </a:lnTo>
                <a:close/>
              </a:path>
            </a:pathLst>
          </a:custGeom>
          <a:solidFill>
            <a:schemeClr val="dk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89" name="Google Shape;689;p21"/>
          <p:cNvSpPr/>
          <p:nvPr/>
        </p:nvSpPr>
        <p:spPr>
          <a:xfrm>
            <a:off x="575219" y="4990986"/>
            <a:ext cx="219456" cy="152550"/>
          </a:xfrm>
          <a:custGeom>
            <a:rect b="b" l="l" r="r" t="t"/>
            <a:pathLst>
              <a:path extrusionOk="0" h="21600" w="21600">
                <a:moveTo>
                  <a:pt x="21600" y="0"/>
                </a:moveTo>
                <a:lnTo>
                  <a:pt x="0" y="21600"/>
                </a:lnTo>
                <a:lnTo>
                  <a:pt x="1497" y="21600"/>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90" name="Google Shape;690;p21"/>
          <p:cNvSpPr/>
          <p:nvPr/>
        </p:nvSpPr>
        <p:spPr>
          <a:xfrm>
            <a:off x="9150181" y="4228344"/>
            <a:ext cx="40554" cy="38502"/>
          </a:xfrm>
          <a:custGeom>
            <a:rect b="b" l="l" r="r" t="t"/>
            <a:pathLst>
              <a:path extrusionOk="0" h="21600" w="21600">
                <a:moveTo>
                  <a:pt x="15858" y="0"/>
                </a:moveTo>
                <a:lnTo>
                  <a:pt x="0" y="16416"/>
                </a:lnTo>
                <a:lnTo>
                  <a:pt x="21600" y="21600"/>
                </a:lnTo>
                <a:close/>
              </a:path>
            </a:pathLst>
          </a:custGeom>
          <a:solidFill>
            <a:srgbClr val="72727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91" name="Google Shape;691;p21"/>
          <p:cNvSpPr txBox="1"/>
          <p:nvPr>
            <p:ph type="title"/>
          </p:nvPr>
        </p:nvSpPr>
        <p:spPr>
          <a:xfrm>
            <a:off x="616200" y="511500"/>
            <a:ext cx="5262600" cy="682500"/>
          </a:xfrm>
          <a:prstGeom prst="rect">
            <a:avLst/>
          </a:prstGeom>
        </p:spPr>
        <p:txBody>
          <a:bodyPr anchorCtr="0" anchor="ctr" bIns="0" lIns="0" spcFirstLastPara="1" rIns="0" wrap="square" tIns="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92" name="Google Shape;692;p21"/>
          <p:cNvSpPr txBox="1"/>
          <p:nvPr>
            <p:ph idx="1" type="body"/>
          </p:nvPr>
        </p:nvSpPr>
        <p:spPr>
          <a:xfrm>
            <a:off x="855400" y="1418300"/>
            <a:ext cx="2101800" cy="2934300"/>
          </a:xfrm>
          <a:prstGeom prst="rect">
            <a:avLst/>
          </a:prstGeom>
        </p:spPr>
        <p:txBody>
          <a:bodyPr anchorCtr="0" anchor="t" bIns="0" lIns="0" spcFirstLastPara="1" rIns="0" wrap="square" tIns="0">
            <a:noAutofit/>
          </a:bodyPr>
          <a:lstStyle>
            <a:lvl1pPr indent="-342900" lvl="0" marL="457200" rtl="0">
              <a:spcBef>
                <a:spcPts val="0"/>
              </a:spcBef>
              <a:spcAft>
                <a:spcPts val="0"/>
              </a:spcAft>
              <a:buSzPts val="1800"/>
              <a:buChar char="▰"/>
              <a:defRPr sz="1800"/>
            </a:lvl1pPr>
            <a:lvl2pPr indent="-342900" lvl="1" marL="914400" rtl="0">
              <a:spcBef>
                <a:spcPts val="1000"/>
              </a:spcBef>
              <a:spcAft>
                <a:spcPts val="0"/>
              </a:spcAft>
              <a:buSzPts val="1800"/>
              <a:buChar char="▱"/>
              <a:defRPr sz="1800"/>
            </a:lvl2pPr>
            <a:lvl3pPr indent="-342900" lvl="2" marL="1371600" rtl="0">
              <a:spcBef>
                <a:spcPts val="1000"/>
              </a:spcBef>
              <a:spcAft>
                <a:spcPts val="0"/>
              </a:spcAft>
              <a:buSzPts val="1800"/>
              <a:buChar char="▸"/>
              <a:defRPr sz="1800"/>
            </a:lvl3pPr>
            <a:lvl4pPr indent="-342900" lvl="3" marL="1828800" rtl="0">
              <a:spcBef>
                <a:spcPts val="1000"/>
              </a:spcBef>
              <a:spcAft>
                <a:spcPts val="0"/>
              </a:spcAft>
              <a:buSzPts val="1800"/>
              <a:buChar char="●"/>
              <a:defRPr sz="1800"/>
            </a:lvl4pPr>
            <a:lvl5pPr indent="-342900" lvl="4" marL="2286000" rtl="0">
              <a:spcBef>
                <a:spcPts val="1000"/>
              </a:spcBef>
              <a:spcAft>
                <a:spcPts val="0"/>
              </a:spcAft>
              <a:buSzPts val="1800"/>
              <a:buChar char="○"/>
              <a:defRPr sz="1800"/>
            </a:lvl5pPr>
            <a:lvl6pPr indent="-342900" lvl="5" marL="2743200" rtl="0">
              <a:spcBef>
                <a:spcPts val="1000"/>
              </a:spcBef>
              <a:spcAft>
                <a:spcPts val="0"/>
              </a:spcAft>
              <a:buSzPts val="1800"/>
              <a:buChar char="■"/>
              <a:defRPr sz="1800"/>
            </a:lvl6pPr>
            <a:lvl7pPr indent="-342900" lvl="6" marL="3200400" rtl="0">
              <a:spcBef>
                <a:spcPts val="1000"/>
              </a:spcBef>
              <a:spcAft>
                <a:spcPts val="0"/>
              </a:spcAft>
              <a:buSzPts val="1800"/>
              <a:buChar char="●"/>
              <a:defRPr sz="1800"/>
            </a:lvl7pPr>
            <a:lvl8pPr indent="-342900" lvl="7" marL="3657600" rtl="0">
              <a:spcBef>
                <a:spcPts val="1000"/>
              </a:spcBef>
              <a:spcAft>
                <a:spcPts val="0"/>
              </a:spcAft>
              <a:buSzPts val="1800"/>
              <a:buChar char="○"/>
              <a:defRPr sz="1800"/>
            </a:lvl8pPr>
            <a:lvl9pPr indent="-342900" lvl="8" marL="4114800" rtl="0">
              <a:spcBef>
                <a:spcPts val="1000"/>
              </a:spcBef>
              <a:spcAft>
                <a:spcPts val="1000"/>
              </a:spcAft>
              <a:buSzPts val="1800"/>
              <a:buChar char="■"/>
              <a:defRPr sz="1800"/>
            </a:lvl9pPr>
          </a:lstStyle>
          <a:p/>
        </p:txBody>
      </p:sp>
      <p:sp>
        <p:nvSpPr>
          <p:cNvPr id="693" name="Google Shape;693;p21"/>
          <p:cNvSpPr txBox="1"/>
          <p:nvPr>
            <p:ph idx="2" type="body"/>
          </p:nvPr>
        </p:nvSpPr>
        <p:spPr>
          <a:xfrm>
            <a:off x="3177788" y="1418300"/>
            <a:ext cx="2101800" cy="2934300"/>
          </a:xfrm>
          <a:prstGeom prst="rect">
            <a:avLst/>
          </a:prstGeom>
        </p:spPr>
        <p:txBody>
          <a:bodyPr anchorCtr="0" anchor="t" bIns="0" lIns="0" spcFirstLastPara="1" rIns="0" wrap="square" tIns="0">
            <a:noAutofit/>
          </a:bodyPr>
          <a:lstStyle>
            <a:lvl1pPr indent="-342900" lvl="0" marL="457200" rtl="0">
              <a:spcBef>
                <a:spcPts val="0"/>
              </a:spcBef>
              <a:spcAft>
                <a:spcPts val="0"/>
              </a:spcAft>
              <a:buSzPts val="1800"/>
              <a:buChar char="▰"/>
              <a:defRPr sz="1800"/>
            </a:lvl1pPr>
            <a:lvl2pPr indent="-342900" lvl="1" marL="914400" rtl="0">
              <a:spcBef>
                <a:spcPts val="1000"/>
              </a:spcBef>
              <a:spcAft>
                <a:spcPts val="0"/>
              </a:spcAft>
              <a:buSzPts val="1800"/>
              <a:buChar char="▱"/>
              <a:defRPr sz="1800"/>
            </a:lvl2pPr>
            <a:lvl3pPr indent="-342900" lvl="2" marL="1371600" rtl="0">
              <a:spcBef>
                <a:spcPts val="1000"/>
              </a:spcBef>
              <a:spcAft>
                <a:spcPts val="0"/>
              </a:spcAft>
              <a:buSzPts val="1800"/>
              <a:buChar char="▸"/>
              <a:defRPr sz="1800"/>
            </a:lvl3pPr>
            <a:lvl4pPr indent="-342900" lvl="3" marL="1828800" rtl="0">
              <a:spcBef>
                <a:spcPts val="1000"/>
              </a:spcBef>
              <a:spcAft>
                <a:spcPts val="0"/>
              </a:spcAft>
              <a:buSzPts val="1800"/>
              <a:buChar char="●"/>
              <a:defRPr sz="1800"/>
            </a:lvl4pPr>
            <a:lvl5pPr indent="-342900" lvl="4" marL="2286000" rtl="0">
              <a:spcBef>
                <a:spcPts val="1000"/>
              </a:spcBef>
              <a:spcAft>
                <a:spcPts val="0"/>
              </a:spcAft>
              <a:buSzPts val="1800"/>
              <a:buChar char="○"/>
              <a:defRPr sz="1800"/>
            </a:lvl5pPr>
            <a:lvl6pPr indent="-342900" lvl="5" marL="2743200" rtl="0">
              <a:spcBef>
                <a:spcPts val="1000"/>
              </a:spcBef>
              <a:spcAft>
                <a:spcPts val="0"/>
              </a:spcAft>
              <a:buSzPts val="1800"/>
              <a:buChar char="■"/>
              <a:defRPr sz="1800"/>
            </a:lvl6pPr>
            <a:lvl7pPr indent="-342900" lvl="6" marL="3200400" rtl="0">
              <a:spcBef>
                <a:spcPts val="1000"/>
              </a:spcBef>
              <a:spcAft>
                <a:spcPts val="0"/>
              </a:spcAft>
              <a:buSzPts val="1800"/>
              <a:buChar char="●"/>
              <a:defRPr sz="1800"/>
            </a:lvl7pPr>
            <a:lvl8pPr indent="-342900" lvl="7" marL="3657600" rtl="0">
              <a:spcBef>
                <a:spcPts val="1000"/>
              </a:spcBef>
              <a:spcAft>
                <a:spcPts val="0"/>
              </a:spcAft>
              <a:buSzPts val="1800"/>
              <a:buChar char="○"/>
              <a:defRPr sz="1800"/>
            </a:lvl8pPr>
            <a:lvl9pPr indent="-342900" lvl="8" marL="4114800" rtl="0">
              <a:spcBef>
                <a:spcPts val="1000"/>
              </a:spcBef>
              <a:spcAft>
                <a:spcPts val="1000"/>
              </a:spcAft>
              <a:buSzPts val="1800"/>
              <a:buChar char="■"/>
              <a:defRPr sz="1800"/>
            </a:lvl9pPr>
          </a:lstStyle>
          <a:p/>
        </p:txBody>
      </p:sp>
      <p:sp>
        <p:nvSpPr>
          <p:cNvPr id="694" name="Google Shape;694;p21"/>
          <p:cNvSpPr txBox="1"/>
          <p:nvPr>
            <p:ph idx="3" type="body"/>
          </p:nvPr>
        </p:nvSpPr>
        <p:spPr>
          <a:xfrm>
            <a:off x="5500177" y="1418300"/>
            <a:ext cx="2101800" cy="2934300"/>
          </a:xfrm>
          <a:prstGeom prst="rect">
            <a:avLst/>
          </a:prstGeom>
        </p:spPr>
        <p:txBody>
          <a:bodyPr anchorCtr="0" anchor="t" bIns="0" lIns="0" spcFirstLastPara="1" rIns="0" wrap="square" tIns="0">
            <a:noAutofit/>
          </a:bodyPr>
          <a:lstStyle>
            <a:lvl1pPr indent="-342900" lvl="0" marL="457200" rtl="0">
              <a:spcBef>
                <a:spcPts val="0"/>
              </a:spcBef>
              <a:spcAft>
                <a:spcPts val="0"/>
              </a:spcAft>
              <a:buSzPts val="1800"/>
              <a:buChar char="▰"/>
              <a:defRPr sz="1800"/>
            </a:lvl1pPr>
            <a:lvl2pPr indent="-342900" lvl="1" marL="914400" rtl="0">
              <a:spcBef>
                <a:spcPts val="1000"/>
              </a:spcBef>
              <a:spcAft>
                <a:spcPts val="0"/>
              </a:spcAft>
              <a:buSzPts val="1800"/>
              <a:buChar char="▱"/>
              <a:defRPr sz="1800"/>
            </a:lvl2pPr>
            <a:lvl3pPr indent="-342900" lvl="2" marL="1371600" rtl="0">
              <a:spcBef>
                <a:spcPts val="1000"/>
              </a:spcBef>
              <a:spcAft>
                <a:spcPts val="0"/>
              </a:spcAft>
              <a:buSzPts val="1800"/>
              <a:buChar char="▸"/>
              <a:defRPr sz="1800"/>
            </a:lvl3pPr>
            <a:lvl4pPr indent="-342900" lvl="3" marL="1828800" rtl="0">
              <a:spcBef>
                <a:spcPts val="1000"/>
              </a:spcBef>
              <a:spcAft>
                <a:spcPts val="0"/>
              </a:spcAft>
              <a:buSzPts val="1800"/>
              <a:buChar char="●"/>
              <a:defRPr sz="1800"/>
            </a:lvl4pPr>
            <a:lvl5pPr indent="-342900" lvl="4" marL="2286000" rtl="0">
              <a:spcBef>
                <a:spcPts val="1000"/>
              </a:spcBef>
              <a:spcAft>
                <a:spcPts val="0"/>
              </a:spcAft>
              <a:buSzPts val="1800"/>
              <a:buChar char="○"/>
              <a:defRPr sz="1800"/>
            </a:lvl5pPr>
            <a:lvl6pPr indent="-342900" lvl="5" marL="2743200" rtl="0">
              <a:spcBef>
                <a:spcPts val="1000"/>
              </a:spcBef>
              <a:spcAft>
                <a:spcPts val="0"/>
              </a:spcAft>
              <a:buSzPts val="1800"/>
              <a:buChar char="■"/>
              <a:defRPr sz="1800"/>
            </a:lvl6pPr>
            <a:lvl7pPr indent="-342900" lvl="6" marL="3200400" rtl="0">
              <a:spcBef>
                <a:spcPts val="1000"/>
              </a:spcBef>
              <a:spcAft>
                <a:spcPts val="0"/>
              </a:spcAft>
              <a:buSzPts val="1800"/>
              <a:buChar char="●"/>
              <a:defRPr sz="1800"/>
            </a:lvl7pPr>
            <a:lvl8pPr indent="-342900" lvl="7" marL="3657600" rtl="0">
              <a:spcBef>
                <a:spcPts val="1000"/>
              </a:spcBef>
              <a:spcAft>
                <a:spcPts val="0"/>
              </a:spcAft>
              <a:buSzPts val="1800"/>
              <a:buChar char="○"/>
              <a:defRPr sz="1800"/>
            </a:lvl8pPr>
            <a:lvl9pPr indent="-342900" lvl="8" marL="4114800" rtl="0">
              <a:spcBef>
                <a:spcPts val="1000"/>
              </a:spcBef>
              <a:spcAft>
                <a:spcPts val="1000"/>
              </a:spcAft>
              <a:buSzPts val="1800"/>
              <a:buChar char="■"/>
              <a:defRPr sz="18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95" name="Shape 695"/>
        <p:cNvGrpSpPr/>
        <p:nvPr/>
      </p:nvGrpSpPr>
      <p:grpSpPr>
        <a:xfrm>
          <a:off x="0" y="0"/>
          <a:ext cx="0" cy="0"/>
          <a:chOff x="0" y="0"/>
          <a:chExt cx="0" cy="0"/>
        </a:xfrm>
      </p:grpSpPr>
      <p:sp>
        <p:nvSpPr>
          <p:cNvPr id="696" name="Google Shape;696;p22"/>
          <p:cNvSpPr/>
          <p:nvPr/>
        </p:nvSpPr>
        <p:spPr>
          <a:xfrm>
            <a:off x="0" y="511492"/>
            <a:ext cx="6746544" cy="682452"/>
          </a:xfrm>
          <a:custGeom>
            <a:rect b="b" l="l" r="r" t="t"/>
            <a:pathLst>
              <a:path extrusionOk="0" h="21600" w="21600">
                <a:moveTo>
                  <a:pt x="0" y="0"/>
                </a:moveTo>
                <a:lnTo>
                  <a:pt x="0" y="21600"/>
                </a:lnTo>
                <a:lnTo>
                  <a:pt x="18102" y="21600"/>
                </a:lnTo>
                <a:lnTo>
                  <a:pt x="21600" y="0"/>
                </a:lnTo>
                <a:close/>
              </a:path>
            </a:pathLst>
          </a:custGeom>
          <a:solidFill>
            <a:schemeClr val="dk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97" name="Google Shape;697;p22"/>
          <p:cNvSpPr/>
          <p:nvPr/>
        </p:nvSpPr>
        <p:spPr>
          <a:xfrm>
            <a:off x="8547257" y="-2"/>
            <a:ext cx="561492" cy="355266"/>
          </a:xfrm>
          <a:custGeom>
            <a:rect b="b" l="l" r="r" t="t"/>
            <a:pathLst>
              <a:path extrusionOk="0" h="21600" w="21600">
                <a:moveTo>
                  <a:pt x="0" y="21600"/>
                </a:moveTo>
                <a:lnTo>
                  <a:pt x="21600" y="0"/>
                </a:lnTo>
                <a:lnTo>
                  <a:pt x="19182" y="0"/>
                </a:lnTo>
                <a:close/>
              </a:path>
            </a:pathLst>
          </a:custGeom>
          <a:gradFill>
            <a:gsLst>
              <a:gs pos="0">
                <a:schemeClr val="accent1"/>
              </a:gs>
              <a:gs pos="100000">
                <a:schemeClr val="accent2"/>
              </a:gs>
            </a:gsLst>
            <a:lin ang="19499931" scaled="0"/>
          </a:gra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98" name="Google Shape;698;p22"/>
          <p:cNvSpPr/>
          <p:nvPr/>
        </p:nvSpPr>
        <p:spPr>
          <a:xfrm>
            <a:off x="7209472" y="-2"/>
            <a:ext cx="1714014" cy="1120608"/>
          </a:xfrm>
          <a:custGeom>
            <a:rect b="b" l="l" r="r" t="t"/>
            <a:pathLst>
              <a:path extrusionOk="0" h="21600" w="21600">
                <a:moveTo>
                  <a:pt x="0" y="21600"/>
                </a:moveTo>
                <a:lnTo>
                  <a:pt x="21600" y="0"/>
                </a:lnTo>
                <a:lnTo>
                  <a:pt x="20448" y="0"/>
                </a:lnTo>
                <a:close/>
              </a:path>
            </a:pathLst>
          </a:custGeom>
          <a:solidFill>
            <a:schemeClr val="dk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699" name="Google Shape;699;p22"/>
          <p:cNvSpPr/>
          <p:nvPr/>
        </p:nvSpPr>
        <p:spPr>
          <a:xfrm>
            <a:off x="7199947" y="-1"/>
            <a:ext cx="782460" cy="454842"/>
          </a:xfrm>
          <a:custGeom>
            <a:rect b="b" l="l" r="r" t="t"/>
            <a:pathLst>
              <a:path extrusionOk="0" h="21600" w="21600">
                <a:moveTo>
                  <a:pt x="16262" y="0"/>
                </a:moveTo>
                <a:lnTo>
                  <a:pt x="0" y="21600"/>
                </a:lnTo>
                <a:lnTo>
                  <a:pt x="21600" y="0"/>
                </a:lnTo>
                <a:close/>
              </a:path>
            </a:pathLst>
          </a:custGeom>
          <a:gradFill>
            <a:gsLst>
              <a:gs pos="0">
                <a:schemeClr val="accent1"/>
              </a:gs>
              <a:gs pos="100000">
                <a:schemeClr val="accent2"/>
              </a:gs>
            </a:gsLst>
            <a:lin ang="19499931" scaled="0"/>
          </a:gra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00" name="Google Shape;700;p22"/>
          <p:cNvSpPr/>
          <p:nvPr/>
        </p:nvSpPr>
        <p:spPr>
          <a:xfrm>
            <a:off x="8238172" y="65244"/>
            <a:ext cx="905850" cy="637686"/>
          </a:xfrm>
          <a:custGeom>
            <a:rect b="b" l="l" r="r" t="t"/>
            <a:pathLst>
              <a:path extrusionOk="0" h="21600" w="21600">
                <a:moveTo>
                  <a:pt x="21600" y="1920"/>
                </a:moveTo>
                <a:lnTo>
                  <a:pt x="21600" y="0"/>
                </a:lnTo>
                <a:lnTo>
                  <a:pt x="0" y="21600"/>
                </a:lnTo>
                <a:close/>
              </a:path>
            </a:pathLst>
          </a:custGeom>
          <a:gradFill>
            <a:gsLst>
              <a:gs pos="0">
                <a:schemeClr val="accent1"/>
              </a:gs>
              <a:gs pos="100000">
                <a:schemeClr val="accent2"/>
              </a:gs>
            </a:gsLst>
            <a:lin ang="19499931" scaled="0"/>
          </a:gra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01" name="Google Shape;701;p22"/>
          <p:cNvSpPr/>
          <p:nvPr/>
        </p:nvSpPr>
        <p:spPr>
          <a:xfrm>
            <a:off x="7732870" y="-1"/>
            <a:ext cx="1080594" cy="681048"/>
          </a:xfrm>
          <a:custGeom>
            <a:rect b="b" l="l" r="r" t="t"/>
            <a:pathLst>
              <a:path extrusionOk="0" h="21600" w="21600">
                <a:moveTo>
                  <a:pt x="21600" y="0"/>
                </a:moveTo>
                <a:lnTo>
                  <a:pt x="19030" y="0"/>
                </a:lnTo>
                <a:lnTo>
                  <a:pt x="0" y="21600"/>
                </a:lnTo>
                <a:close/>
              </a:path>
            </a:pathLst>
          </a:custGeom>
          <a:solidFill>
            <a:schemeClr val="dk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02" name="Google Shape;702;p22"/>
          <p:cNvSpPr/>
          <p:nvPr/>
        </p:nvSpPr>
        <p:spPr>
          <a:xfrm>
            <a:off x="8116251" y="234313"/>
            <a:ext cx="1027728" cy="731538"/>
          </a:xfrm>
          <a:custGeom>
            <a:rect b="b" l="l" r="r" t="t"/>
            <a:pathLst>
              <a:path extrusionOk="0" h="21600" w="21600">
                <a:moveTo>
                  <a:pt x="0" y="21600"/>
                </a:moveTo>
                <a:lnTo>
                  <a:pt x="21600" y="2377"/>
                </a:lnTo>
                <a:lnTo>
                  <a:pt x="21600" y="0"/>
                </a:lnTo>
                <a:close/>
              </a:path>
            </a:pathLst>
          </a:custGeom>
          <a:solidFill>
            <a:schemeClr val="dk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03" name="Google Shape;703;p22"/>
          <p:cNvSpPr/>
          <p:nvPr/>
        </p:nvSpPr>
        <p:spPr>
          <a:xfrm>
            <a:off x="8783001" y="741520"/>
            <a:ext cx="360990" cy="251478"/>
          </a:xfrm>
          <a:custGeom>
            <a:rect b="b" l="l" r="r" t="t"/>
            <a:pathLst>
              <a:path extrusionOk="0" h="21600" w="21600">
                <a:moveTo>
                  <a:pt x="21600" y="1514"/>
                </a:moveTo>
                <a:lnTo>
                  <a:pt x="21600" y="0"/>
                </a:lnTo>
                <a:lnTo>
                  <a:pt x="0" y="21600"/>
                </a:lnTo>
                <a:close/>
              </a:path>
            </a:pathLst>
          </a:custGeom>
          <a:solidFill>
            <a:schemeClr val="dk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04" name="Google Shape;704;p22"/>
          <p:cNvSpPr/>
          <p:nvPr/>
        </p:nvSpPr>
        <p:spPr>
          <a:xfrm>
            <a:off x="7926228" y="-1"/>
            <a:ext cx="173826" cy="112860"/>
          </a:xfrm>
          <a:custGeom>
            <a:rect b="b" l="l" r="r" t="t"/>
            <a:pathLst>
              <a:path extrusionOk="0" h="21600" w="21600">
                <a:moveTo>
                  <a:pt x="0" y="21600"/>
                </a:moveTo>
                <a:lnTo>
                  <a:pt x="21600" y="0"/>
                </a:lnTo>
                <a:lnTo>
                  <a:pt x="20061" y="0"/>
                </a:lnTo>
                <a:close/>
              </a:path>
            </a:pathLst>
          </a:custGeom>
          <a:solidFill>
            <a:schemeClr val="dk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05" name="Google Shape;705;p22"/>
          <p:cNvSpPr/>
          <p:nvPr/>
        </p:nvSpPr>
        <p:spPr>
          <a:xfrm>
            <a:off x="7222331" y="-2"/>
            <a:ext cx="1309662" cy="849150"/>
          </a:xfrm>
          <a:custGeom>
            <a:rect b="b" l="l" r="r" t="t"/>
            <a:pathLst>
              <a:path extrusionOk="0" h="21600" w="21600">
                <a:moveTo>
                  <a:pt x="0" y="21600"/>
                </a:moveTo>
                <a:lnTo>
                  <a:pt x="21600" y="0"/>
                </a:lnTo>
                <a:lnTo>
                  <a:pt x="20092" y="0"/>
                </a:lnTo>
                <a:close/>
              </a:path>
            </a:pathLst>
          </a:custGeom>
          <a:gradFill>
            <a:gsLst>
              <a:gs pos="0">
                <a:schemeClr val="accent1"/>
              </a:gs>
              <a:gs pos="100000">
                <a:schemeClr val="accent2"/>
              </a:gs>
            </a:gsLst>
            <a:lin ang="19499931" scaled="0"/>
          </a:gra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06" name="Google Shape;706;p22"/>
          <p:cNvSpPr/>
          <p:nvPr/>
        </p:nvSpPr>
        <p:spPr>
          <a:xfrm>
            <a:off x="7729537" y="-2"/>
            <a:ext cx="507222" cy="328158"/>
          </a:xfrm>
          <a:custGeom>
            <a:rect b="b" l="l" r="r" t="t"/>
            <a:pathLst>
              <a:path extrusionOk="0" h="21600" w="21600">
                <a:moveTo>
                  <a:pt x="0" y="21600"/>
                </a:moveTo>
                <a:lnTo>
                  <a:pt x="21600" y="0"/>
                </a:lnTo>
                <a:lnTo>
                  <a:pt x="20586" y="0"/>
                </a:lnTo>
                <a:close/>
              </a:path>
            </a:pathLst>
          </a:custGeom>
          <a:solidFill>
            <a:schemeClr val="dk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07" name="Google Shape;707;p22"/>
          <p:cNvSpPr/>
          <p:nvPr/>
        </p:nvSpPr>
        <p:spPr>
          <a:xfrm>
            <a:off x="9150181" y="4228344"/>
            <a:ext cx="40554" cy="38502"/>
          </a:xfrm>
          <a:custGeom>
            <a:rect b="b" l="l" r="r" t="t"/>
            <a:pathLst>
              <a:path extrusionOk="0" h="21600" w="21600">
                <a:moveTo>
                  <a:pt x="15858" y="0"/>
                </a:moveTo>
                <a:lnTo>
                  <a:pt x="0" y="16416"/>
                </a:lnTo>
                <a:lnTo>
                  <a:pt x="21600" y="21600"/>
                </a:lnTo>
                <a:close/>
              </a:path>
            </a:pathLst>
          </a:custGeom>
          <a:solidFill>
            <a:srgbClr val="72727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08" name="Google Shape;708;p22"/>
          <p:cNvSpPr txBox="1"/>
          <p:nvPr>
            <p:ph type="title"/>
          </p:nvPr>
        </p:nvSpPr>
        <p:spPr>
          <a:xfrm>
            <a:off x="616200" y="511500"/>
            <a:ext cx="5262600" cy="682500"/>
          </a:xfrm>
          <a:prstGeom prst="rect">
            <a:avLst/>
          </a:prstGeom>
        </p:spPr>
        <p:txBody>
          <a:bodyPr anchorCtr="0" anchor="ctr" bIns="0" lIns="0" spcFirstLastPara="1" rIns="0" wrap="square" tIns="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09" name="Google Shape;709;p22"/>
          <p:cNvSpPr/>
          <p:nvPr/>
        </p:nvSpPr>
        <p:spPr>
          <a:xfrm>
            <a:off x="-975" y="4688627"/>
            <a:ext cx="8138178" cy="454842"/>
          </a:xfrm>
          <a:custGeom>
            <a:rect b="b" l="l" r="r" t="t"/>
            <a:pathLst>
              <a:path extrusionOk="0" h="21600" w="21600">
                <a:moveTo>
                  <a:pt x="0" y="0"/>
                </a:moveTo>
                <a:lnTo>
                  <a:pt x="0" y="21600"/>
                </a:lnTo>
                <a:lnTo>
                  <a:pt x="21600" y="19837"/>
                </a:lnTo>
                <a:close/>
              </a:path>
            </a:pathLst>
          </a:custGeom>
          <a:solidFill>
            <a:schemeClr val="l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10" name="Google Shape;710;p22"/>
          <p:cNvSpPr/>
          <p:nvPr/>
        </p:nvSpPr>
        <p:spPr>
          <a:xfrm>
            <a:off x="1000" y="4774400"/>
            <a:ext cx="9143982" cy="368604"/>
          </a:xfrm>
          <a:custGeom>
            <a:rect b="b" l="l" r="r" t="t"/>
            <a:pathLst>
              <a:path extrusionOk="0" h="21600" w="21600">
                <a:moveTo>
                  <a:pt x="0" y="0"/>
                </a:moveTo>
                <a:lnTo>
                  <a:pt x="0" y="21600"/>
                </a:lnTo>
                <a:lnTo>
                  <a:pt x="21600" y="21600"/>
                </a:lnTo>
                <a:close/>
              </a:path>
            </a:pathLst>
          </a:custGeom>
          <a:gradFill>
            <a:gsLst>
              <a:gs pos="0">
                <a:schemeClr val="accent2"/>
              </a:gs>
              <a:gs pos="100000">
                <a:schemeClr val="accent1"/>
              </a:gs>
            </a:gsLst>
            <a:lin ang="0" scaled="0"/>
          </a:gra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11" name="Google Shape;711;p22"/>
          <p:cNvSpPr txBox="1"/>
          <p:nvPr/>
        </p:nvSpPr>
        <p:spPr>
          <a:xfrm>
            <a:off x="304376" y="4810513"/>
            <a:ext cx="1868400" cy="184800"/>
          </a:xfrm>
          <a:prstGeom prst="rect">
            <a:avLst/>
          </a:prstGeom>
          <a:noFill/>
          <a:ln>
            <a:noFill/>
          </a:ln>
        </p:spPr>
        <p:txBody>
          <a:bodyPr anchorCtr="0" anchor="t" bIns="45700" lIns="45700" spcFirstLastPara="1" rIns="45700" wrap="square" tIns="45700">
            <a:noAutofit/>
          </a:bodyPr>
          <a:lstStyle/>
          <a:p>
            <a:pPr indent="0" lvl="0" marL="0" marR="0" rtl="0" algn="l">
              <a:lnSpc>
                <a:spcPct val="100000"/>
              </a:lnSpc>
              <a:spcBef>
                <a:spcPts val="0"/>
              </a:spcBef>
              <a:spcAft>
                <a:spcPts val="0"/>
              </a:spcAft>
              <a:buClr>
                <a:srgbClr val="FFFFFF"/>
              </a:buClr>
              <a:buFont typeface="Arial"/>
              <a:buNone/>
            </a:pPr>
            <a:r>
              <a:rPr i="0" lang="en" sz="1600" u="none" cap="none" strike="noStrike">
                <a:solidFill>
                  <a:schemeClr val="dk1"/>
                </a:solidFill>
                <a:latin typeface="Bebas Neue"/>
                <a:ea typeface="Bebas Neue"/>
                <a:cs typeface="Bebas Neue"/>
                <a:sym typeface="Bebas Neue"/>
              </a:rPr>
              <a:t>@</a:t>
            </a:r>
            <a:r>
              <a:rPr lang="en" sz="1600">
                <a:solidFill>
                  <a:schemeClr val="dk1"/>
                </a:solidFill>
                <a:latin typeface="Bebas Neue"/>
                <a:ea typeface="Bebas Neue"/>
                <a:cs typeface="Bebas Neue"/>
                <a:sym typeface="Bebas Neue"/>
              </a:rPr>
              <a:t>educatein</a:t>
            </a:r>
            <a:endParaRPr sz="1600">
              <a:solidFill>
                <a:schemeClr val="dk1"/>
              </a:solidFill>
              <a:latin typeface="Bebas Neue"/>
              <a:ea typeface="Bebas Neue"/>
              <a:cs typeface="Bebas Neue"/>
              <a:sym typeface="Bebas Neue"/>
            </a:endParaRPr>
          </a:p>
        </p:txBody>
      </p:sp>
      <p:pic>
        <p:nvPicPr>
          <p:cNvPr id="712" name="Google Shape;712;p22"/>
          <p:cNvPicPr preferRelativeResize="0"/>
          <p:nvPr/>
        </p:nvPicPr>
        <p:blipFill>
          <a:blip r:embed="rId2">
            <a:alphaModFix/>
          </a:blip>
          <a:stretch>
            <a:fillRect/>
          </a:stretch>
        </p:blipFill>
        <p:spPr>
          <a:xfrm>
            <a:off x="58174" y="4850163"/>
            <a:ext cx="294053" cy="256725"/>
          </a:xfrm>
          <a:prstGeom prst="rect">
            <a:avLst/>
          </a:prstGeom>
          <a:noFill/>
          <a:ln>
            <a:noFill/>
          </a:ln>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3" name="Shape 713"/>
        <p:cNvGrpSpPr/>
        <p:nvPr/>
      </p:nvGrpSpPr>
      <p:grpSpPr>
        <a:xfrm>
          <a:off x="0" y="0"/>
          <a:ext cx="0" cy="0"/>
          <a:chOff x="0" y="0"/>
          <a:chExt cx="0" cy="0"/>
        </a:xfrm>
      </p:grpSpPr>
      <p:sp>
        <p:nvSpPr>
          <p:cNvPr id="714" name="Google Shape;714;p23"/>
          <p:cNvSpPr/>
          <p:nvPr/>
        </p:nvSpPr>
        <p:spPr>
          <a:xfrm>
            <a:off x="8547257" y="-2"/>
            <a:ext cx="561492" cy="355266"/>
          </a:xfrm>
          <a:custGeom>
            <a:rect b="b" l="l" r="r" t="t"/>
            <a:pathLst>
              <a:path extrusionOk="0" h="21600" w="21600">
                <a:moveTo>
                  <a:pt x="0" y="21600"/>
                </a:moveTo>
                <a:lnTo>
                  <a:pt x="21600" y="0"/>
                </a:lnTo>
                <a:lnTo>
                  <a:pt x="19182" y="0"/>
                </a:lnTo>
                <a:close/>
              </a:path>
            </a:pathLst>
          </a:custGeom>
          <a:gradFill>
            <a:gsLst>
              <a:gs pos="0">
                <a:schemeClr val="accent1"/>
              </a:gs>
              <a:gs pos="100000">
                <a:schemeClr val="accent2"/>
              </a:gs>
            </a:gsLst>
            <a:lin ang="19499931" scaled="0"/>
          </a:gra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15" name="Google Shape;715;p23"/>
          <p:cNvSpPr/>
          <p:nvPr/>
        </p:nvSpPr>
        <p:spPr>
          <a:xfrm>
            <a:off x="7209472" y="-2"/>
            <a:ext cx="1714014" cy="1120608"/>
          </a:xfrm>
          <a:custGeom>
            <a:rect b="b" l="l" r="r" t="t"/>
            <a:pathLst>
              <a:path extrusionOk="0" h="21600" w="21600">
                <a:moveTo>
                  <a:pt x="0" y="21600"/>
                </a:moveTo>
                <a:lnTo>
                  <a:pt x="21600" y="0"/>
                </a:lnTo>
                <a:lnTo>
                  <a:pt x="20448" y="0"/>
                </a:lnTo>
                <a:close/>
              </a:path>
            </a:pathLst>
          </a:custGeom>
          <a:solidFill>
            <a:schemeClr val="dk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16" name="Google Shape;716;p23"/>
          <p:cNvSpPr/>
          <p:nvPr/>
        </p:nvSpPr>
        <p:spPr>
          <a:xfrm>
            <a:off x="7199947" y="-1"/>
            <a:ext cx="782460" cy="454842"/>
          </a:xfrm>
          <a:custGeom>
            <a:rect b="b" l="l" r="r" t="t"/>
            <a:pathLst>
              <a:path extrusionOk="0" h="21600" w="21600">
                <a:moveTo>
                  <a:pt x="16262" y="0"/>
                </a:moveTo>
                <a:lnTo>
                  <a:pt x="0" y="21600"/>
                </a:lnTo>
                <a:lnTo>
                  <a:pt x="21600" y="0"/>
                </a:lnTo>
                <a:close/>
              </a:path>
            </a:pathLst>
          </a:custGeom>
          <a:gradFill>
            <a:gsLst>
              <a:gs pos="0">
                <a:schemeClr val="accent1"/>
              </a:gs>
              <a:gs pos="100000">
                <a:schemeClr val="accent2"/>
              </a:gs>
            </a:gsLst>
            <a:lin ang="19499931" scaled="0"/>
          </a:gra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17" name="Google Shape;717;p23"/>
          <p:cNvSpPr/>
          <p:nvPr/>
        </p:nvSpPr>
        <p:spPr>
          <a:xfrm>
            <a:off x="8238172" y="65244"/>
            <a:ext cx="905850" cy="637686"/>
          </a:xfrm>
          <a:custGeom>
            <a:rect b="b" l="l" r="r" t="t"/>
            <a:pathLst>
              <a:path extrusionOk="0" h="21600" w="21600">
                <a:moveTo>
                  <a:pt x="21600" y="1920"/>
                </a:moveTo>
                <a:lnTo>
                  <a:pt x="21600" y="0"/>
                </a:lnTo>
                <a:lnTo>
                  <a:pt x="0" y="21600"/>
                </a:lnTo>
                <a:close/>
              </a:path>
            </a:pathLst>
          </a:custGeom>
          <a:gradFill>
            <a:gsLst>
              <a:gs pos="0">
                <a:schemeClr val="accent1"/>
              </a:gs>
              <a:gs pos="100000">
                <a:schemeClr val="accent2"/>
              </a:gs>
            </a:gsLst>
            <a:lin ang="19499931" scaled="0"/>
          </a:gra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18" name="Google Shape;718;p23"/>
          <p:cNvSpPr/>
          <p:nvPr/>
        </p:nvSpPr>
        <p:spPr>
          <a:xfrm>
            <a:off x="7732870" y="-1"/>
            <a:ext cx="1080594" cy="681048"/>
          </a:xfrm>
          <a:custGeom>
            <a:rect b="b" l="l" r="r" t="t"/>
            <a:pathLst>
              <a:path extrusionOk="0" h="21600" w="21600">
                <a:moveTo>
                  <a:pt x="21600" y="0"/>
                </a:moveTo>
                <a:lnTo>
                  <a:pt x="19030" y="0"/>
                </a:lnTo>
                <a:lnTo>
                  <a:pt x="0" y="21600"/>
                </a:lnTo>
                <a:close/>
              </a:path>
            </a:pathLst>
          </a:custGeom>
          <a:solidFill>
            <a:schemeClr val="dk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19" name="Google Shape;719;p23"/>
          <p:cNvSpPr/>
          <p:nvPr/>
        </p:nvSpPr>
        <p:spPr>
          <a:xfrm>
            <a:off x="8116251" y="234313"/>
            <a:ext cx="1027728" cy="731538"/>
          </a:xfrm>
          <a:custGeom>
            <a:rect b="b" l="l" r="r" t="t"/>
            <a:pathLst>
              <a:path extrusionOk="0" h="21600" w="21600">
                <a:moveTo>
                  <a:pt x="0" y="21600"/>
                </a:moveTo>
                <a:lnTo>
                  <a:pt x="21600" y="2377"/>
                </a:lnTo>
                <a:lnTo>
                  <a:pt x="21600" y="0"/>
                </a:lnTo>
                <a:close/>
              </a:path>
            </a:pathLst>
          </a:custGeom>
          <a:solidFill>
            <a:schemeClr val="dk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20" name="Google Shape;720;p23"/>
          <p:cNvSpPr/>
          <p:nvPr/>
        </p:nvSpPr>
        <p:spPr>
          <a:xfrm>
            <a:off x="8783001" y="741520"/>
            <a:ext cx="360990" cy="251478"/>
          </a:xfrm>
          <a:custGeom>
            <a:rect b="b" l="l" r="r" t="t"/>
            <a:pathLst>
              <a:path extrusionOk="0" h="21600" w="21600">
                <a:moveTo>
                  <a:pt x="21600" y="1514"/>
                </a:moveTo>
                <a:lnTo>
                  <a:pt x="21600" y="0"/>
                </a:lnTo>
                <a:lnTo>
                  <a:pt x="0" y="21600"/>
                </a:lnTo>
                <a:close/>
              </a:path>
            </a:pathLst>
          </a:custGeom>
          <a:solidFill>
            <a:schemeClr val="dk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21" name="Google Shape;721;p23"/>
          <p:cNvSpPr/>
          <p:nvPr/>
        </p:nvSpPr>
        <p:spPr>
          <a:xfrm>
            <a:off x="7926228" y="-1"/>
            <a:ext cx="173826" cy="112860"/>
          </a:xfrm>
          <a:custGeom>
            <a:rect b="b" l="l" r="r" t="t"/>
            <a:pathLst>
              <a:path extrusionOk="0" h="21600" w="21600">
                <a:moveTo>
                  <a:pt x="0" y="21600"/>
                </a:moveTo>
                <a:lnTo>
                  <a:pt x="21600" y="0"/>
                </a:lnTo>
                <a:lnTo>
                  <a:pt x="20061" y="0"/>
                </a:lnTo>
                <a:close/>
              </a:path>
            </a:pathLst>
          </a:custGeom>
          <a:solidFill>
            <a:schemeClr val="dk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22" name="Google Shape;722;p23"/>
          <p:cNvSpPr/>
          <p:nvPr/>
        </p:nvSpPr>
        <p:spPr>
          <a:xfrm>
            <a:off x="7222331" y="-2"/>
            <a:ext cx="1309662" cy="849150"/>
          </a:xfrm>
          <a:custGeom>
            <a:rect b="b" l="l" r="r" t="t"/>
            <a:pathLst>
              <a:path extrusionOk="0" h="21600" w="21600">
                <a:moveTo>
                  <a:pt x="0" y="21600"/>
                </a:moveTo>
                <a:lnTo>
                  <a:pt x="21600" y="0"/>
                </a:lnTo>
                <a:lnTo>
                  <a:pt x="20092" y="0"/>
                </a:lnTo>
                <a:close/>
              </a:path>
            </a:pathLst>
          </a:custGeom>
          <a:gradFill>
            <a:gsLst>
              <a:gs pos="0">
                <a:schemeClr val="accent1"/>
              </a:gs>
              <a:gs pos="100000">
                <a:schemeClr val="accent2"/>
              </a:gs>
            </a:gsLst>
            <a:lin ang="19499931" scaled="0"/>
          </a:gra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23" name="Google Shape;723;p23"/>
          <p:cNvSpPr/>
          <p:nvPr/>
        </p:nvSpPr>
        <p:spPr>
          <a:xfrm>
            <a:off x="7729537" y="-2"/>
            <a:ext cx="507222" cy="328158"/>
          </a:xfrm>
          <a:custGeom>
            <a:rect b="b" l="l" r="r" t="t"/>
            <a:pathLst>
              <a:path extrusionOk="0" h="21600" w="21600">
                <a:moveTo>
                  <a:pt x="0" y="21600"/>
                </a:moveTo>
                <a:lnTo>
                  <a:pt x="21600" y="0"/>
                </a:lnTo>
                <a:lnTo>
                  <a:pt x="20586" y="0"/>
                </a:lnTo>
                <a:close/>
              </a:path>
            </a:pathLst>
          </a:custGeom>
          <a:solidFill>
            <a:schemeClr val="dk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24" name="Google Shape;724;p23"/>
          <p:cNvSpPr/>
          <p:nvPr/>
        </p:nvSpPr>
        <p:spPr>
          <a:xfrm>
            <a:off x="-975" y="4688627"/>
            <a:ext cx="8138178" cy="454842"/>
          </a:xfrm>
          <a:custGeom>
            <a:rect b="b" l="l" r="r" t="t"/>
            <a:pathLst>
              <a:path extrusionOk="0" h="21600" w="21600">
                <a:moveTo>
                  <a:pt x="0" y="0"/>
                </a:moveTo>
                <a:lnTo>
                  <a:pt x="0" y="21600"/>
                </a:lnTo>
                <a:lnTo>
                  <a:pt x="21600" y="19837"/>
                </a:lnTo>
                <a:close/>
              </a:path>
            </a:pathLst>
          </a:custGeom>
          <a:solidFill>
            <a:schemeClr val="l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25" name="Google Shape;725;p23"/>
          <p:cNvSpPr/>
          <p:nvPr/>
        </p:nvSpPr>
        <p:spPr>
          <a:xfrm>
            <a:off x="1000" y="4774400"/>
            <a:ext cx="9143982" cy="368604"/>
          </a:xfrm>
          <a:custGeom>
            <a:rect b="b" l="l" r="r" t="t"/>
            <a:pathLst>
              <a:path extrusionOk="0" h="21600" w="21600">
                <a:moveTo>
                  <a:pt x="0" y="0"/>
                </a:moveTo>
                <a:lnTo>
                  <a:pt x="0" y="21600"/>
                </a:lnTo>
                <a:lnTo>
                  <a:pt x="21600" y="21600"/>
                </a:lnTo>
                <a:close/>
              </a:path>
            </a:pathLst>
          </a:custGeom>
          <a:gradFill>
            <a:gsLst>
              <a:gs pos="0">
                <a:schemeClr val="accent2"/>
              </a:gs>
              <a:gs pos="100000">
                <a:schemeClr val="accent1"/>
              </a:gs>
            </a:gsLst>
            <a:lin ang="0" scaled="0"/>
          </a:gra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26" name="Google Shape;726;p23"/>
          <p:cNvSpPr txBox="1"/>
          <p:nvPr/>
        </p:nvSpPr>
        <p:spPr>
          <a:xfrm>
            <a:off x="304376" y="4810513"/>
            <a:ext cx="1868400" cy="184800"/>
          </a:xfrm>
          <a:prstGeom prst="rect">
            <a:avLst/>
          </a:prstGeom>
          <a:noFill/>
          <a:ln>
            <a:noFill/>
          </a:ln>
        </p:spPr>
        <p:txBody>
          <a:bodyPr anchorCtr="0" anchor="t" bIns="45700" lIns="45700" spcFirstLastPara="1" rIns="45700" wrap="square" tIns="45700">
            <a:noAutofit/>
          </a:bodyPr>
          <a:lstStyle/>
          <a:p>
            <a:pPr indent="0" lvl="0" marL="0" marR="0" rtl="0" algn="l">
              <a:lnSpc>
                <a:spcPct val="100000"/>
              </a:lnSpc>
              <a:spcBef>
                <a:spcPts val="0"/>
              </a:spcBef>
              <a:spcAft>
                <a:spcPts val="0"/>
              </a:spcAft>
              <a:buClr>
                <a:srgbClr val="FFFFFF"/>
              </a:buClr>
              <a:buFont typeface="Arial"/>
              <a:buNone/>
            </a:pPr>
            <a:r>
              <a:rPr i="0" lang="en" sz="1600" u="none" cap="none" strike="noStrike">
                <a:solidFill>
                  <a:schemeClr val="dk1"/>
                </a:solidFill>
                <a:latin typeface="Bebas Neue"/>
                <a:ea typeface="Bebas Neue"/>
                <a:cs typeface="Bebas Neue"/>
                <a:sym typeface="Bebas Neue"/>
              </a:rPr>
              <a:t>@</a:t>
            </a:r>
            <a:r>
              <a:rPr lang="en" sz="1600">
                <a:solidFill>
                  <a:schemeClr val="dk1"/>
                </a:solidFill>
                <a:latin typeface="Bebas Neue"/>
                <a:ea typeface="Bebas Neue"/>
                <a:cs typeface="Bebas Neue"/>
                <a:sym typeface="Bebas Neue"/>
              </a:rPr>
              <a:t>educatein</a:t>
            </a:r>
            <a:endParaRPr sz="1600">
              <a:solidFill>
                <a:schemeClr val="dk1"/>
              </a:solidFill>
              <a:latin typeface="Bebas Neue"/>
              <a:ea typeface="Bebas Neue"/>
              <a:cs typeface="Bebas Neue"/>
              <a:sym typeface="Bebas Neue"/>
            </a:endParaRPr>
          </a:p>
        </p:txBody>
      </p:sp>
      <p:pic>
        <p:nvPicPr>
          <p:cNvPr id="727" name="Google Shape;727;p23"/>
          <p:cNvPicPr preferRelativeResize="0"/>
          <p:nvPr/>
        </p:nvPicPr>
        <p:blipFill>
          <a:blip r:embed="rId2">
            <a:alphaModFix/>
          </a:blip>
          <a:stretch>
            <a:fillRect/>
          </a:stretch>
        </p:blipFill>
        <p:spPr>
          <a:xfrm>
            <a:off x="58174" y="4850163"/>
            <a:ext cx="294053" cy="256725"/>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28" name="Shape 728"/>
        <p:cNvGrpSpPr/>
        <p:nvPr/>
      </p:nvGrpSpPr>
      <p:grpSpPr>
        <a:xfrm>
          <a:off x="0" y="0"/>
          <a:ext cx="0" cy="0"/>
          <a:chOff x="0" y="0"/>
          <a:chExt cx="0" cy="0"/>
        </a:xfrm>
      </p:grpSpPr>
      <p:sp>
        <p:nvSpPr>
          <p:cNvPr id="729" name="Google Shape;729;p24"/>
          <p:cNvSpPr/>
          <p:nvPr/>
        </p:nvSpPr>
        <p:spPr>
          <a:xfrm>
            <a:off x="8547257" y="-2"/>
            <a:ext cx="561492" cy="355266"/>
          </a:xfrm>
          <a:custGeom>
            <a:rect b="b" l="l" r="r" t="t"/>
            <a:pathLst>
              <a:path extrusionOk="0" h="21600" w="21600">
                <a:moveTo>
                  <a:pt x="0" y="21600"/>
                </a:moveTo>
                <a:lnTo>
                  <a:pt x="21600" y="0"/>
                </a:lnTo>
                <a:lnTo>
                  <a:pt x="19182" y="0"/>
                </a:lnTo>
                <a:close/>
              </a:path>
            </a:pathLst>
          </a:custGeom>
          <a:gradFill>
            <a:gsLst>
              <a:gs pos="0">
                <a:schemeClr val="accent1"/>
              </a:gs>
              <a:gs pos="100000">
                <a:schemeClr val="accent2"/>
              </a:gs>
            </a:gsLst>
            <a:lin ang="19499931" scaled="0"/>
          </a:gra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30" name="Google Shape;730;p24"/>
          <p:cNvSpPr/>
          <p:nvPr/>
        </p:nvSpPr>
        <p:spPr>
          <a:xfrm>
            <a:off x="7209472" y="-2"/>
            <a:ext cx="1714014" cy="1120608"/>
          </a:xfrm>
          <a:custGeom>
            <a:rect b="b" l="l" r="r" t="t"/>
            <a:pathLst>
              <a:path extrusionOk="0" h="21600" w="21600">
                <a:moveTo>
                  <a:pt x="0" y="21600"/>
                </a:moveTo>
                <a:lnTo>
                  <a:pt x="21600" y="0"/>
                </a:lnTo>
                <a:lnTo>
                  <a:pt x="20448" y="0"/>
                </a:lnTo>
                <a:close/>
              </a:path>
            </a:pathLst>
          </a:custGeom>
          <a:solidFill>
            <a:schemeClr val="dk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31" name="Google Shape;731;p24"/>
          <p:cNvSpPr/>
          <p:nvPr/>
        </p:nvSpPr>
        <p:spPr>
          <a:xfrm>
            <a:off x="7199947" y="-1"/>
            <a:ext cx="782460" cy="454842"/>
          </a:xfrm>
          <a:custGeom>
            <a:rect b="b" l="l" r="r" t="t"/>
            <a:pathLst>
              <a:path extrusionOk="0" h="21600" w="21600">
                <a:moveTo>
                  <a:pt x="16262" y="0"/>
                </a:moveTo>
                <a:lnTo>
                  <a:pt x="0" y="21600"/>
                </a:lnTo>
                <a:lnTo>
                  <a:pt x="21600" y="0"/>
                </a:lnTo>
                <a:close/>
              </a:path>
            </a:pathLst>
          </a:custGeom>
          <a:gradFill>
            <a:gsLst>
              <a:gs pos="0">
                <a:schemeClr val="accent1"/>
              </a:gs>
              <a:gs pos="100000">
                <a:schemeClr val="accent2"/>
              </a:gs>
            </a:gsLst>
            <a:lin ang="19499931" scaled="0"/>
          </a:gra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32" name="Google Shape;732;p24"/>
          <p:cNvSpPr/>
          <p:nvPr/>
        </p:nvSpPr>
        <p:spPr>
          <a:xfrm>
            <a:off x="8238172" y="65244"/>
            <a:ext cx="905850" cy="637686"/>
          </a:xfrm>
          <a:custGeom>
            <a:rect b="b" l="l" r="r" t="t"/>
            <a:pathLst>
              <a:path extrusionOk="0" h="21600" w="21600">
                <a:moveTo>
                  <a:pt x="21600" y="1920"/>
                </a:moveTo>
                <a:lnTo>
                  <a:pt x="21600" y="0"/>
                </a:lnTo>
                <a:lnTo>
                  <a:pt x="0" y="21600"/>
                </a:lnTo>
                <a:close/>
              </a:path>
            </a:pathLst>
          </a:custGeom>
          <a:gradFill>
            <a:gsLst>
              <a:gs pos="0">
                <a:schemeClr val="accent1"/>
              </a:gs>
              <a:gs pos="100000">
                <a:schemeClr val="accent2"/>
              </a:gs>
            </a:gsLst>
            <a:lin ang="19499931" scaled="0"/>
          </a:gra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33" name="Google Shape;733;p24"/>
          <p:cNvSpPr/>
          <p:nvPr/>
        </p:nvSpPr>
        <p:spPr>
          <a:xfrm>
            <a:off x="7732870" y="-1"/>
            <a:ext cx="1080594" cy="681048"/>
          </a:xfrm>
          <a:custGeom>
            <a:rect b="b" l="l" r="r" t="t"/>
            <a:pathLst>
              <a:path extrusionOk="0" h="21600" w="21600">
                <a:moveTo>
                  <a:pt x="21600" y="0"/>
                </a:moveTo>
                <a:lnTo>
                  <a:pt x="19030" y="0"/>
                </a:lnTo>
                <a:lnTo>
                  <a:pt x="0" y="21600"/>
                </a:lnTo>
                <a:close/>
              </a:path>
            </a:pathLst>
          </a:custGeom>
          <a:solidFill>
            <a:schemeClr val="dk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34" name="Google Shape;734;p24"/>
          <p:cNvSpPr/>
          <p:nvPr/>
        </p:nvSpPr>
        <p:spPr>
          <a:xfrm>
            <a:off x="8116251" y="234313"/>
            <a:ext cx="1027728" cy="731538"/>
          </a:xfrm>
          <a:custGeom>
            <a:rect b="b" l="l" r="r" t="t"/>
            <a:pathLst>
              <a:path extrusionOk="0" h="21600" w="21600">
                <a:moveTo>
                  <a:pt x="0" y="21600"/>
                </a:moveTo>
                <a:lnTo>
                  <a:pt x="21600" y="2377"/>
                </a:lnTo>
                <a:lnTo>
                  <a:pt x="21600" y="0"/>
                </a:lnTo>
                <a:close/>
              </a:path>
            </a:pathLst>
          </a:custGeom>
          <a:solidFill>
            <a:schemeClr val="dk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35" name="Google Shape;735;p24"/>
          <p:cNvSpPr/>
          <p:nvPr/>
        </p:nvSpPr>
        <p:spPr>
          <a:xfrm>
            <a:off x="8783001" y="741520"/>
            <a:ext cx="360990" cy="251478"/>
          </a:xfrm>
          <a:custGeom>
            <a:rect b="b" l="l" r="r" t="t"/>
            <a:pathLst>
              <a:path extrusionOk="0" h="21600" w="21600">
                <a:moveTo>
                  <a:pt x="21600" y="1514"/>
                </a:moveTo>
                <a:lnTo>
                  <a:pt x="21600" y="0"/>
                </a:lnTo>
                <a:lnTo>
                  <a:pt x="0" y="21600"/>
                </a:lnTo>
                <a:close/>
              </a:path>
            </a:pathLst>
          </a:custGeom>
          <a:solidFill>
            <a:schemeClr val="dk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36" name="Google Shape;736;p24"/>
          <p:cNvSpPr/>
          <p:nvPr/>
        </p:nvSpPr>
        <p:spPr>
          <a:xfrm>
            <a:off x="7926228" y="-1"/>
            <a:ext cx="173826" cy="112860"/>
          </a:xfrm>
          <a:custGeom>
            <a:rect b="b" l="l" r="r" t="t"/>
            <a:pathLst>
              <a:path extrusionOk="0" h="21600" w="21600">
                <a:moveTo>
                  <a:pt x="0" y="21600"/>
                </a:moveTo>
                <a:lnTo>
                  <a:pt x="21600" y="0"/>
                </a:lnTo>
                <a:lnTo>
                  <a:pt x="20061" y="0"/>
                </a:lnTo>
                <a:close/>
              </a:path>
            </a:pathLst>
          </a:custGeom>
          <a:solidFill>
            <a:schemeClr val="dk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37" name="Google Shape;737;p24"/>
          <p:cNvSpPr/>
          <p:nvPr/>
        </p:nvSpPr>
        <p:spPr>
          <a:xfrm>
            <a:off x="7222331" y="-2"/>
            <a:ext cx="1309662" cy="849150"/>
          </a:xfrm>
          <a:custGeom>
            <a:rect b="b" l="l" r="r" t="t"/>
            <a:pathLst>
              <a:path extrusionOk="0" h="21600" w="21600">
                <a:moveTo>
                  <a:pt x="0" y="21600"/>
                </a:moveTo>
                <a:lnTo>
                  <a:pt x="21600" y="0"/>
                </a:lnTo>
                <a:lnTo>
                  <a:pt x="20092" y="0"/>
                </a:lnTo>
                <a:close/>
              </a:path>
            </a:pathLst>
          </a:custGeom>
          <a:gradFill>
            <a:gsLst>
              <a:gs pos="0">
                <a:schemeClr val="accent1"/>
              </a:gs>
              <a:gs pos="100000">
                <a:schemeClr val="accent2"/>
              </a:gs>
            </a:gsLst>
            <a:lin ang="19499931" scaled="0"/>
          </a:gra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38" name="Google Shape;738;p24"/>
          <p:cNvSpPr/>
          <p:nvPr/>
        </p:nvSpPr>
        <p:spPr>
          <a:xfrm>
            <a:off x="7729537" y="-2"/>
            <a:ext cx="507222" cy="328158"/>
          </a:xfrm>
          <a:custGeom>
            <a:rect b="b" l="l" r="r" t="t"/>
            <a:pathLst>
              <a:path extrusionOk="0" h="21600" w="21600">
                <a:moveTo>
                  <a:pt x="0" y="21600"/>
                </a:moveTo>
                <a:lnTo>
                  <a:pt x="21600" y="0"/>
                </a:lnTo>
                <a:lnTo>
                  <a:pt x="20586" y="0"/>
                </a:lnTo>
                <a:close/>
              </a:path>
            </a:pathLst>
          </a:custGeom>
          <a:solidFill>
            <a:schemeClr val="dk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39" name="Google Shape;739;p24"/>
          <p:cNvSpPr/>
          <p:nvPr/>
        </p:nvSpPr>
        <p:spPr>
          <a:xfrm>
            <a:off x="-975" y="4688627"/>
            <a:ext cx="8138178" cy="454842"/>
          </a:xfrm>
          <a:custGeom>
            <a:rect b="b" l="l" r="r" t="t"/>
            <a:pathLst>
              <a:path extrusionOk="0" h="21600" w="21600">
                <a:moveTo>
                  <a:pt x="0" y="0"/>
                </a:moveTo>
                <a:lnTo>
                  <a:pt x="0" y="21600"/>
                </a:lnTo>
                <a:lnTo>
                  <a:pt x="21600" y="19837"/>
                </a:lnTo>
                <a:close/>
              </a:path>
            </a:pathLst>
          </a:custGeom>
          <a:solidFill>
            <a:schemeClr val="l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40" name="Google Shape;740;p24"/>
          <p:cNvSpPr/>
          <p:nvPr/>
        </p:nvSpPr>
        <p:spPr>
          <a:xfrm>
            <a:off x="1000" y="4774400"/>
            <a:ext cx="9143982" cy="368604"/>
          </a:xfrm>
          <a:custGeom>
            <a:rect b="b" l="l" r="r" t="t"/>
            <a:pathLst>
              <a:path extrusionOk="0" h="21600" w="21600">
                <a:moveTo>
                  <a:pt x="0" y="0"/>
                </a:moveTo>
                <a:lnTo>
                  <a:pt x="0" y="21600"/>
                </a:lnTo>
                <a:lnTo>
                  <a:pt x="21600" y="21600"/>
                </a:lnTo>
                <a:close/>
              </a:path>
            </a:pathLst>
          </a:custGeom>
          <a:gradFill>
            <a:gsLst>
              <a:gs pos="0">
                <a:schemeClr val="accent2"/>
              </a:gs>
              <a:gs pos="100000">
                <a:schemeClr val="accent1"/>
              </a:gs>
            </a:gsLst>
            <a:lin ang="0" scaled="0"/>
          </a:gra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41" name="Google Shape;741;p24"/>
          <p:cNvSpPr txBox="1"/>
          <p:nvPr/>
        </p:nvSpPr>
        <p:spPr>
          <a:xfrm>
            <a:off x="304376" y="4810513"/>
            <a:ext cx="1868400" cy="184800"/>
          </a:xfrm>
          <a:prstGeom prst="rect">
            <a:avLst/>
          </a:prstGeom>
          <a:noFill/>
          <a:ln>
            <a:noFill/>
          </a:ln>
        </p:spPr>
        <p:txBody>
          <a:bodyPr anchorCtr="0" anchor="t" bIns="45700" lIns="45700" spcFirstLastPara="1" rIns="45700" wrap="square" tIns="45700">
            <a:noAutofit/>
          </a:bodyPr>
          <a:lstStyle/>
          <a:p>
            <a:pPr indent="0" lvl="0" marL="0" rtl="0" algn="l">
              <a:spcBef>
                <a:spcPts val="0"/>
              </a:spcBef>
              <a:spcAft>
                <a:spcPts val="0"/>
              </a:spcAft>
              <a:buClr>
                <a:schemeClr val="lt1"/>
              </a:buClr>
              <a:buFont typeface="Arial"/>
              <a:buNone/>
            </a:pPr>
            <a:r>
              <a:rPr b="1" lang="en" sz="1600">
                <a:solidFill>
                  <a:schemeClr val="dk1"/>
                </a:solidFill>
                <a:latin typeface="Oswald"/>
                <a:ea typeface="Oswald"/>
                <a:cs typeface="Oswald"/>
                <a:sym typeface="Oswald"/>
              </a:rPr>
              <a:t>@EducateIN</a:t>
            </a:r>
            <a:endParaRPr b="1" sz="1600">
              <a:solidFill>
                <a:schemeClr val="dk1"/>
              </a:solidFill>
              <a:latin typeface="Oswald"/>
              <a:ea typeface="Oswald"/>
              <a:cs typeface="Oswald"/>
              <a:sym typeface="Oswald"/>
            </a:endParaRPr>
          </a:p>
          <a:p>
            <a:pPr indent="0" lvl="0" marL="0" marR="0" rtl="0" algn="l">
              <a:lnSpc>
                <a:spcPct val="100000"/>
              </a:lnSpc>
              <a:spcBef>
                <a:spcPts val="0"/>
              </a:spcBef>
              <a:spcAft>
                <a:spcPts val="0"/>
              </a:spcAft>
              <a:buClr>
                <a:srgbClr val="FFFFFF"/>
              </a:buClr>
              <a:buFont typeface="Arial"/>
              <a:buNone/>
            </a:pPr>
            <a:r>
              <a:t/>
            </a:r>
            <a:endParaRPr sz="1600">
              <a:solidFill>
                <a:schemeClr val="dk1"/>
              </a:solidFill>
              <a:latin typeface="Bebas Neue"/>
              <a:ea typeface="Bebas Neue"/>
              <a:cs typeface="Bebas Neue"/>
              <a:sym typeface="Bebas Neue"/>
            </a:endParaRPr>
          </a:p>
        </p:txBody>
      </p:sp>
      <p:pic>
        <p:nvPicPr>
          <p:cNvPr id="742" name="Google Shape;742;p24"/>
          <p:cNvPicPr preferRelativeResize="0"/>
          <p:nvPr/>
        </p:nvPicPr>
        <p:blipFill>
          <a:blip r:embed="rId2">
            <a:alphaModFix/>
          </a:blip>
          <a:stretch>
            <a:fillRect/>
          </a:stretch>
        </p:blipFill>
        <p:spPr>
          <a:xfrm>
            <a:off x="58174" y="4850163"/>
            <a:ext cx="294053" cy="256725"/>
          </a:xfrm>
          <a:prstGeom prst="rect">
            <a:avLst/>
          </a:prstGeom>
          <a:noFill/>
          <a:ln>
            <a:noFill/>
          </a:ln>
        </p:spPr>
      </p:pic>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dark">
  <p:cSld name="BLANK_1">
    <p:bg>
      <p:bgPr>
        <a:solidFill>
          <a:schemeClr val="dk1"/>
        </a:solidFill>
      </p:bgPr>
    </p:bg>
    <p:spTree>
      <p:nvGrpSpPr>
        <p:cNvPr id="743" name="Shape 743"/>
        <p:cNvGrpSpPr/>
        <p:nvPr/>
      </p:nvGrpSpPr>
      <p:grpSpPr>
        <a:xfrm>
          <a:off x="0" y="0"/>
          <a:ext cx="0" cy="0"/>
          <a:chOff x="0" y="0"/>
          <a:chExt cx="0" cy="0"/>
        </a:xfrm>
      </p:grpSpPr>
      <p:sp>
        <p:nvSpPr>
          <p:cNvPr id="744" name="Google Shape;744;p25"/>
          <p:cNvSpPr/>
          <p:nvPr/>
        </p:nvSpPr>
        <p:spPr>
          <a:xfrm>
            <a:off x="8595299" y="11425"/>
            <a:ext cx="548694" cy="5132052"/>
          </a:xfrm>
          <a:custGeom>
            <a:rect b="b" l="l" r="r" t="t"/>
            <a:pathLst>
              <a:path extrusionOk="0" h="21600" w="21600">
                <a:moveTo>
                  <a:pt x="21600" y="0"/>
                </a:moveTo>
                <a:lnTo>
                  <a:pt x="21600" y="21600"/>
                </a:lnTo>
                <a:lnTo>
                  <a:pt x="0" y="21600"/>
                </a:lnTo>
                <a:close/>
              </a:path>
            </a:pathLst>
          </a:custGeom>
          <a:solidFill>
            <a:srgbClr val="FFFFFF">
              <a:alpha val="16200"/>
            </a:srgbClr>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745" name="Google Shape;745;p25"/>
          <p:cNvSpPr/>
          <p:nvPr/>
        </p:nvSpPr>
        <p:spPr>
          <a:xfrm>
            <a:off x="8547257" y="-2"/>
            <a:ext cx="561492" cy="355266"/>
          </a:xfrm>
          <a:custGeom>
            <a:rect b="b" l="l" r="r" t="t"/>
            <a:pathLst>
              <a:path extrusionOk="0" h="21600" w="21600">
                <a:moveTo>
                  <a:pt x="0" y="21600"/>
                </a:moveTo>
                <a:lnTo>
                  <a:pt x="21600" y="0"/>
                </a:lnTo>
                <a:lnTo>
                  <a:pt x="19182" y="0"/>
                </a:lnTo>
                <a:close/>
              </a:path>
            </a:pathLst>
          </a:custGeom>
          <a:gradFill>
            <a:gsLst>
              <a:gs pos="0">
                <a:schemeClr val="accent1"/>
              </a:gs>
              <a:gs pos="100000">
                <a:schemeClr val="accent2"/>
              </a:gs>
            </a:gsLst>
            <a:lin ang="19499931" scaled="0"/>
          </a:gra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46" name="Google Shape;746;p25"/>
          <p:cNvSpPr/>
          <p:nvPr/>
        </p:nvSpPr>
        <p:spPr>
          <a:xfrm>
            <a:off x="7209472" y="-2"/>
            <a:ext cx="1714014" cy="1120608"/>
          </a:xfrm>
          <a:custGeom>
            <a:rect b="b" l="l" r="r" t="t"/>
            <a:pathLst>
              <a:path extrusionOk="0" h="21600" w="21600">
                <a:moveTo>
                  <a:pt x="0" y="21600"/>
                </a:moveTo>
                <a:lnTo>
                  <a:pt x="21600" y="0"/>
                </a:lnTo>
                <a:lnTo>
                  <a:pt x="20448" y="0"/>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47" name="Google Shape;747;p25"/>
          <p:cNvSpPr/>
          <p:nvPr/>
        </p:nvSpPr>
        <p:spPr>
          <a:xfrm>
            <a:off x="7199947" y="-1"/>
            <a:ext cx="782460" cy="454842"/>
          </a:xfrm>
          <a:custGeom>
            <a:rect b="b" l="l" r="r" t="t"/>
            <a:pathLst>
              <a:path extrusionOk="0" h="21600" w="21600">
                <a:moveTo>
                  <a:pt x="16262" y="0"/>
                </a:moveTo>
                <a:lnTo>
                  <a:pt x="0" y="21600"/>
                </a:lnTo>
                <a:lnTo>
                  <a:pt x="21600" y="0"/>
                </a:lnTo>
                <a:close/>
              </a:path>
            </a:pathLst>
          </a:custGeom>
          <a:gradFill>
            <a:gsLst>
              <a:gs pos="0">
                <a:schemeClr val="accent1"/>
              </a:gs>
              <a:gs pos="100000">
                <a:schemeClr val="accent2"/>
              </a:gs>
            </a:gsLst>
            <a:lin ang="19499931" scaled="0"/>
          </a:gra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48" name="Google Shape;748;p25"/>
          <p:cNvSpPr/>
          <p:nvPr/>
        </p:nvSpPr>
        <p:spPr>
          <a:xfrm>
            <a:off x="8238172" y="65244"/>
            <a:ext cx="905850" cy="637686"/>
          </a:xfrm>
          <a:custGeom>
            <a:rect b="b" l="l" r="r" t="t"/>
            <a:pathLst>
              <a:path extrusionOk="0" h="21600" w="21600">
                <a:moveTo>
                  <a:pt x="21600" y="1920"/>
                </a:moveTo>
                <a:lnTo>
                  <a:pt x="21600" y="0"/>
                </a:lnTo>
                <a:lnTo>
                  <a:pt x="0" y="21600"/>
                </a:lnTo>
                <a:close/>
              </a:path>
            </a:pathLst>
          </a:custGeom>
          <a:gradFill>
            <a:gsLst>
              <a:gs pos="0">
                <a:schemeClr val="accent1"/>
              </a:gs>
              <a:gs pos="100000">
                <a:schemeClr val="accent2"/>
              </a:gs>
            </a:gsLst>
            <a:lin ang="19499931" scaled="0"/>
          </a:gra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49" name="Google Shape;749;p25"/>
          <p:cNvSpPr/>
          <p:nvPr/>
        </p:nvSpPr>
        <p:spPr>
          <a:xfrm>
            <a:off x="7732870" y="-1"/>
            <a:ext cx="1080594" cy="681048"/>
          </a:xfrm>
          <a:custGeom>
            <a:rect b="b" l="l" r="r" t="t"/>
            <a:pathLst>
              <a:path extrusionOk="0" h="21600" w="21600">
                <a:moveTo>
                  <a:pt x="21600" y="0"/>
                </a:moveTo>
                <a:lnTo>
                  <a:pt x="19030" y="0"/>
                </a:lnTo>
                <a:lnTo>
                  <a:pt x="0" y="2160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50" name="Google Shape;750;p25"/>
          <p:cNvSpPr/>
          <p:nvPr/>
        </p:nvSpPr>
        <p:spPr>
          <a:xfrm>
            <a:off x="8116251" y="234313"/>
            <a:ext cx="1027728" cy="731538"/>
          </a:xfrm>
          <a:custGeom>
            <a:rect b="b" l="l" r="r" t="t"/>
            <a:pathLst>
              <a:path extrusionOk="0" h="21600" w="21600">
                <a:moveTo>
                  <a:pt x="0" y="21600"/>
                </a:moveTo>
                <a:lnTo>
                  <a:pt x="21600" y="2377"/>
                </a:lnTo>
                <a:lnTo>
                  <a:pt x="21600" y="0"/>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51" name="Google Shape;751;p25"/>
          <p:cNvSpPr/>
          <p:nvPr/>
        </p:nvSpPr>
        <p:spPr>
          <a:xfrm>
            <a:off x="8783001" y="741520"/>
            <a:ext cx="360990" cy="251478"/>
          </a:xfrm>
          <a:custGeom>
            <a:rect b="b" l="l" r="r" t="t"/>
            <a:pathLst>
              <a:path extrusionOk="0" h="21600" w="21600">
                <a:moveTo>
                  <a:pt x="21600" y="1514"/>
                </a:moveTo>
                <a:lnTo>
                  <a:pt x="21600" y="0"/>
                </a:lnTo>
                <a:lnTo>
                  <a:pt x="0" y="2160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52" name="Google Shape;752;p25"/>
          <p:cNvSpPr/>
          <p:nvPr/>
        </p:nvSpPr>
        <p:spPr>
          <a:xfrm>
            <a:off x="7926228" y="-1"/>
            <a:ext cx="173826" cy="112860"/>
          </a:xfrm>
          <a:custGeom>
            <a:rect b="b" l="l" r="r" t="t"/>
            <a:pathLst>
              <a:path extrusionOk="0" h="21600" w="21600">
                <a:moveTo>
                  <a:pt x="0" y="21600"/>
                </a:moveTo>
                <a:lnTo>
                  <a:pt x="21600" y="0"/>
                </a:lnTo>
                <a:lnTo>
                  <a:pt x="20061" y="0"/>
                </a:lnTo>
                <a:close/>
              </a:path>
            </a:pathLst>
          </a:cu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53" name="Google Shape;753;p25"/>
          <p:cNvSpPr/>
          <p:nvPr/>
        </p:nvSpPr>
        <p:spPr>
          <a:xfrm>
            <a:off x="7222331" y="-2"/>
            <a:ext cx="1309662" cy="849150"/>
          </a:xfrm>
          <a:custGeom>
            <a:rect b="b" l="l" r="r" t="t"/>
            <a:pathLst>
              <a:path extrusionOk="0" h="21600" w="21600">
                <a:moveTo>
                  <a:pt x="0" y="21600"/>
                </a:moveTo>
                <a:lnTo>
                  <a:pt x="21600" y="0"/>
                </a:lnTo>
                <a:lnTo>
                  <a:pt x="20092" y="0"/>
                </a:lnTo>
                <a:close/>
              </a:path>
            </a:pathLst>
          </a:custGeom>
          <a:gradFill>
            <a:gsLst>
              <a:gs pos="0">
                <a:schemeClr val="accent1"/>
              </a:gs>
              <a:gs pos="100000">
                <a:schemeClr val="accent2"/>
              </a:gs>
            </a:gsLst>
            <a:lin ang="19499931" scaled="0"/>
          </a:gra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54" name="Google Shape;754;p25"/>
          <p:cNvSpPr/>
          <p:nvPr/>
        </p:nvSpPr>
        <p:spPr>
          <a:xfrm>
            <a:off x="7729537" y="-2"/>
            <a:ext cx="507222" cy="328158"/>
          </a:xfrm>
          <a:custGeom>
            <a:rect b="b" l="l" r="r" t="t"/>
            <a:pathLst>
              <a:path extrusionOk="0" h="21600" w="21600">
                <a:moveTo>
                  <a:pt x="0" y="21600"/>
                </a:moveTo>
                <a:lnTo>
                  <a:pt x="21600" y="0"/>
                </a:lnTo>
                <a:lnTo>
                  <a:pt x="20586" y="0"/>
                </a:lnTo>
                <a:close/>
              </a:path>
            </a:pathLst>
          </a:custGeom>
          <a:solidFill>
            <a:schemeClr val="accen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55" name="Google Shape;755;p25"/>
          <p:cNvSpPr/>
          <p:nvPr/>
        </p:nvSpPr>
        <p:spPr>
          <a:xfrm>
            <a:off x="-975" y="4688627"/>
            <a:ext cx="8138178" cy="454842"/>
          </a:xfrm>
          <a:custGeom>
            <a:rect b="b" l="l" r="r" t="t"/>
            <a:pathLst>
              <a:path extrusionOk="0" h="21600" w="21600">
                <a:moveTo>
                  <a:pt x="0" y="0"/>
                </a:moveTo>
                <a:lnTo>
                  <a:pt x="0" y="21600"/>
                </a:lnTo>
                <a:lnTo>
                  <a:pt x="21600" y="19837"/>
                </a:lnTo>
                <a:close/>
              </a:path>
            </a:pathLst>
          </a:custGeom>
          <a:solidFill>
            <a:schemeClr val="lt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56" name="Google Shape;756;p25"/>
          <p:cNvSpPr/>
          <p:nvPr/>
        </p:nvSpPr>
        <p:spPr>
          <a:xfrm>
            <a:off x="1000" y="4774400"/>
            <a:ext cx="9143982" cy="368604"/>
          </a:xfrm>
          <a:custGeom>
            <a:rect b="b" l="l" r="r" t="t"/>
            <a:pathLst>
              <a:path extrusionOk="0" h="21600" w="21600">
                <a:moveTo>
                  <a:pt x="0" y="0"/>
                </a:moveTo>
                <a:lnTo>
                  <a:pt x="0" y="21600"/>
                </a:lnTo>
                <a:lnTo>
                  <a:pt x="21600" y="21600"/>
                </a:lnTo>
                <a:close/>
              </a:path>
            </a:pathLst>
          </a:custGeom>
          <a:gradFill>
            <a:gsLst>
              <a:gs pos="0">
                <a:schemeClr val="accent2"/>
              </a:gs>
              <a:gs pos="100000">
                <a:schemeClr val="accent1"/>
              </a:gs>
            </a:gsLst>
            <a:lin ang="0" scaled="0"/>
          </a:gra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757" name="Google Shape;757;p25"/>
          <p:cNvSpPr txBox="1"/>
          <p:nvPr/>
        </p:nvSpPr>
        <p:spPr>
          <a:xfrm>
            <a:off x="304376" y="4810513"/>
            <a:ext cx="1868400" cy="184800"/>
          </a:xfrm>
          <a:prstGeom prst="rect">
            <a:avLst/>
          </a:prstGeom>
          <a:noFill/>
          <a:ln>
            <a:noFill/>
          </a:ln>
        </p:spPr>
        <p:txBody>
          <a:bodyPr anchorCtr="0" anchor="t" bIns="45700" lIns="45700" spcFirstLastPara="1" rIns="45700" wrap="square" tIns="45700">
            <a:noAutofit/>
          </a:bodyPr>
          <a:lstStyle/>
          <a:p>
            <a:pPr indent="0" lvl="0" marL="0" marR="0" rtl="0" algn="l">
              <a:lnSpc>
                <a:spcPct val="100000"/>
              </a:lnSpc>
              <a:spcBef>
                <a:spcPts val="0"/>
              </a:spcBef>
              <a:spcAft>
                <a:spcPts val="0"/>
              </a:spcAft>
              <a:buClr>
                <a:srgbClr val="FFFFFF"/>
              </a:buClr>
              <a:buFont typeface="Arial"/>
              <a:buNone/>
            </a:pPr>
            <a:r>
              <a:rPr i="0" lang="en" sz="1600" u="none" cap="none" strike="noStrike">
                <a:solidFill>
                  <a:schemeClr val="dk1"/>
                </a:solidFill>
                <a:latin typeface="Bebas Neue"/>
                <a:ea typeface="Bebas Neue"/>
                <a:cs typeface="Bebas Neue"/>
                <a:sym typeface="Bebas Neue"/>
              </a:rPr>
              <a:t>@</a:t>
            </a:r>
            <a:r>
              <a:rPr lang="en" sz="1600">
                <a:solidFill>
                  <a:schemeClr val="dk1"/>
                </a:solidFill>
                <a:latin typeface="Bebas Neue"/>
                <a:ea typeface="Bebas Neue"/>
                <a:cs typeface="Bebas Neue"/>
                <a:sym typeface="Bebas Neue"/>
              </a:rPr>
              <a:t>educatein</a:t>
            </a:r>
            <a:endParaRPr sz="1600">
              <a:solidFill>
                <a:schemeClr val="dk1"/>
              </a:solidFill>
              <a:latin typeface="Bebas Neue"/>
              <a:ea typeface="Bebas Neue"/>
              <a:cs typeface="Bebas Neue"/>
              <a:sym typeface="Bebas Neue"/>
            </a:endParaRPr>
          </a:p>
        </p:txBody>
      </p:sp>
      <p:pic>
        <p:nvPicPr>
          <p:cNvPr id="758" name="Google Shape;758;p25"/>
          <p:cNvPicPr preferRelativeResize="0"/>
          <p:nvPr/>
        </p:nvPicPr>
        <p:blipFill>
          <a:blip r:embed="rId2">
            <a:alphaModFix/>
          </a:blip>
          <a:stretch>
            <a:fillRect/>
          </a:stretch>
        </p:blipFill>
        <p:spPr>
          <a:xfrm>
            <a:off x="58174" y="4850163"/>
            <a:ext cx="294053" cy="256725"/>
          </a:xfrm>
          <a:prstGeom prst="rect">
            <a:avLst/>
          </a:prstGeom>
          <a:noFill/>
          <a:ln>
            <a:noFill/>
          </a:ln>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_2">
    <p:bg>
      <p:bgPr>
        <a:blipFill>
          <a:blip r:embed="rId2">
            <a:alphaModFix/>
          </a:blip>
          <a:stretch>
            <a:fillRect/>
          </a:stretch>
        </a:blipFill>
      </p:bgPr>
    </p:bg>
    <p:spTree>
      <p:nvGrpSpPr>
        <p:cNvPr id="759" name="Shape 759"/>
        <p:cNvGrpSpPr/>
        <p:nvPr/>
      </p:nvGrpSpPr>
      <p:grpSpPr>
        <a:xfrm>
          <a:off x="0" y="0"/>
          <a:ext cx="0" cy="0"/>
          <a:chOff x="0" y="0"/>
          <a:chExt cx="0" cy="0"/>
        </a:xfrm>
      </p:grpSpPr>
      <p:sp>
        <p:nvSpPr>
          <p:cNvPr id="760" name="Google Shape;760;p26"/>
          <p:cNvSpPr txBox="1"/>
          <p:nvPr>
            <p:ph type="title"/>
          </p:nvPr>
        </p:nvSpPr>
        <p:spPr>
          <a:xfrm>
            <a:off x="1143000" y="841772"/>
            <a:ext cx="6858000" cy="1790700"/>
          </a:xfrm>
          <a:prstGeom prst="rect">
            <a:avLst/>
          </a:prstGeom>
          <a:noFill/>
          <a:ln>
            <a:noFill/>
          </a:ln>
        </p:spPr>
        <p:txBody>
          <a:bodyPr anchorCtr="0" anchor="b" bIns="68575" lIns="68575" spcFirstLastPara="1" rIns="68575" wrap="square" tIns="68575">
            <a:noAutofit/>
          </a:bodyPr>
          <a:lstStyle>
            <a:lvl1pPr lvl="0" marR="0" rtl="0" algn="ctr">
              <a:lnSpc>
                <a:spcPct val="90000"/>
              </a:lnSpc>
              <a:spcBef>
                <a:spcPts val="0"/>
              </a:spcBef>
              <a:spcAft>
                <a:spcPts val="0"/>
              </a:spcAft>
              <a:buClr>
                <a:srgbClr val="000000"/>
              </a:buClr>
              <a:buSzPts val="1100"/>
              <a:buFont typeface="Arial"/>
              <a:buNone/>
              <a:defRPr b="1" i="0" sz="5400" u="none" cap="none" strike="noStrike">
                <a:solidFill>
                  <a:srgbClr val="000000"/>
                </a:solidFill>
                <a:latin typeface="Arial"/>
                <a:ea typeface="Arial"/>
                <a:cs typeface="Arial"/>
                <a:sym typeface="Arial"/>
              </a:defRPr>
            </a:lvl1pPr>
            <a:lvl2pPr lvl="1" marR="0" rtl="0" algn="l">
              <a:lnSpc>
                <a:spcPct val="90000"/>
              </a:lnSpc>
              <a:spcBef>
                <a:spcPts val="0"/>
              </a:spcBef>
              <a:spcAft>
                <a:spcPts val="0"/>
              </a:spcAft>
              <a:buClr>
                <a:srgbClr val="000000"/>
              </a:buClr>
              <a:buSzPts val="1100"/>
              <a:buFont typeface="Arial"/>
              <a:buNone/>
              <a:defRPr b="0" i="0" sz="3300" u="none" cap="none" strike="noStrike">
                <a:solidFill>
                  <a:srgbClr val="000000"/>
                </a:solidFill>
                <a:latin typeface="Arial"/>
                <a:ea typeface="Arial"/>
                <a:cs typeface="Arial"/>
                <a:sym typeface="Arial"/>
              </a:defRPr>
            </a:lvl2pPr>
            <a:lvl3pPr lvl="2" marR="0" rtl="0" algn="l">
              <a:lnSpc>
                <a:spcPct val="90000"/>
              </a:lnSpc>
              <a:spcBef>
                <a:spcPts val="0"/>
              </a:spcBef>
              <a:spcAft>
                <a:spcPts val="0"/>
              </a:spcAft>
              <a:buClr>
                <a:srgbClr val="000000"/>
              </a:buClr>
              <a:buSzPts val="1100"/>
              <a:buFont typeface="Arial"/>
              <a:buNone/>
              <a:defRPr b="0" i="0" sz="3300" u="none" cap="none" strike="noStrike">
                <a:solidFill>
                  <a:srgbClr val="000000"/>
                </a:solidFill>
                <a:latin typeface="Arial"/>
                <a:ea typeface="Arial"/>
                <a:cs typeface="Arial"/>
                <a:sym typeface="Arial"/>
              </a:defRPr>
            </a:lvl3pPr>
            <a:lvl4pPr lvl="3" marR="0" rtl="0" algn="l">
              <a:lnSpc>
                <a:spcPct val="90000"/>
              </a:lnSpc>
              <a:spcBef>
                <a:spcPts val="0"/>
              </a:spcBef>
              <a:spcAft>
                <a:spcPts val="0"/>
              </a:spcAft>
              <a:buClr>
                <a:srgbClr val="000000"/>
              </a:buClr>
              <a:buSzPts val="1100"/>
              <a:buFont typeface="Arial"/>
              <a:buNone/>
              <a:defRPr b="0" i="0" sz="3300" u="none" cap="none" strike="noStrike">
                <a:solidFill>
                  <a:srgbClr val="000000"/>
                </a:solidFill>
                <a:latin typeface="Arial"/>
                <a:ea typeface="Arial"/>
                <a:cs typeface="Arial"/>
                <a:sym typeface="Arial"/>
              </a:defRPr>
            </a:lvl4pPr>
            <a:lvl5pPr lvl="4" marR="0" rtl="0" algn="l">
              <a:lnSpc>
                <a:spcPct val="90000"/>
              </a:lnSpc>
              <a:spcBef>
                <a:spcPts val="0"/>
              </a:spcBef>
              <a:spcAft>
                <a:spcPts val="0"/>
              </a:spcAft>
              <a:buClr>
                <a:srgbClr val="000000"/>
              </a:buClr>
              <a:buSzPts val="1100"/>
              <a:buFont typeface="Arial"/>
              <a:buNone/>
              <a:defRPr b="0" i="0" sz="3300" u="none" cap="none" strike="noStrike">
                <a:solidFill>
                  <a:srgbClr val="000000"/>
                </a:solidFill>
                <a:latin typeface="Arial"/>
                <a:ea typeface="Arial"/>
                <a:cs typeface="Arial"/>
                <a:sym typeface="Arial"/>
              </a:defRPr>
            </a:lvl5pPr>
            <a:lvl6pPr lvl="5" marR="0" rtl="0" algn="l">
              <a:lnSpc>
                <a:spcPct val="90000"/>
              </a:lnSpc>
              <a:spcBef>
                <a:spcPts val="0"/>
              </a:spcBef>
              <a:spcAft>
                <a:spcPts val="0"/>
              </a:spcAft>
              <a:buClr>
                <a:srgbClr val="000000"/>
              </a:buClr>
              <a:buSzPts val="1100"/>
              <a:buFont typeface="Arial"/>
              <a:buNone/>
              <a:defRPr b="0" i="0" sz="3300" u="none" cap="none" strike="noStrike">
                <a:solidFill>
                  <a:srgbClr val="000000"/>
                </a:solidFill>
                <a:latin typeface="Arial"/>
                <a:ea typeface="Arial"/>
                <a:cs typeface="Arial"/>
                <a:sym typeface="Arial"/>
              </a:defRPr>
            </a:lvl6pPr>
            <a:lvl7pPr lvl="6" marR="0" rtl="0" algn="l">
              <a:lnSpc>
                <a:spcPct val="90000"/>
              </a:lnSpc>
              <a:spcBef>
                <a:spcPts val="0"/>
              </a:spcBef>
              <a:spcAft>
                <a:spcPts val="0"/>
              </a:spcAft>
              <a:buClr>
                <a:srgbClr val="000000"/>
              </a:buClr>
              <a:buSzPts val="1100"/>
              <a:buFont typeface="Arial"/>
              <a:buNone/>
              <a:defRPr b="0" i="0" sz="3300" u="none" cap="none" strike="noStrike">
                <a:solidFill>
                  <a:srgbClr val="000000"/>
                </a:solidFill>
                <a:latin typeface="Arial"/>
                <a:ea typeface="Arial"/>
                <a:cs typeface="Arial"/>
                <a:sym typeface="Arial"/>
              </a:defRPr>
            </a:lvl7pPr>
            <a:lvl8pPr lvl="7" marR="0" rtl="0" algn="l">
              <a:lnSpc>
                <a:spcPct val="90000"/>
              </a:lnSpc>
              <a:spcBef>
                <a:spcPts val="0"/>
              </a:spcBef>
              <a:spcAft>
                <a:spcPts val="0"/>
              </a:spcAft>
              <a:buClr>
                <a:srgbClr val="000000"/>
              </a:buClr>
              <a:buSzPts val="1100"/>
              <a:buFont typeface="Arial"/>
              <a:buNone/>
              <a:defRPr b="0" i="0" sz="3300" u="none" cap="none" strike="noStrike">
                <a:solidFill>
                  <a:srgbClr val="000000"/>
                </a:solidFill>
                <a:latin typeface="Arial"/>
                <a:ea typeface="Arial"/>
                <a:cs typeface="Arial"/>
                <a:sym typeface="Arial"/>
              </a:defRPr>
            </a:lvl8pPr>
            <a:lvl9pPr lvl="8" marR="0" rtl="0" algn="l">
              <a:lnSpc>
                <a:spcPct val="90000"/>
              </a:lnSpc>
              <a:spcBef>
                <a:spcPts val="0"/>
              </a:spcBef>
              <a:spcAft>
                <a:spcPts val="0"/>
              </a:spcAft>
              <a:buClr>
                <a:srgbClr val="000000"/>
              </a:buClr>
              <a:buSzPts val="1100"/>
              <a:buFont typeface="Arial"/>
              <a:buNone/>
              <a:defRPr b="0" i="0" sz="3300" u="none" cap="none" strike="noStrike">
                <a:solidFill>
                  <a:srgbClr val="000000"/>
                </a:solidFill>
                <a:latin typeface="Arial"/>
                <a:ea typeface="Arial"/>
                <a:cs typeface="Arial"/>
                <a:sym typeface="Arial"/>
              </a:defRPr>
            </a:lvl9pPr>
          </a:lstStyle>
          <a:p/>
        </p:txBody>
      </p:sp>
      <p:sp>
        <p:nvSpPr>
          <p:cNvPr id="761" name="Google Shape;761;p26"/>
          <p:cNvSpPr txBox="1"/>
          <p:nvPr>
            <p:ph idx="1" type="body"/>
          </p:nvPr>
        </p:nvSpPr>
        <p:spPr>
          <a:xfrm>
            <a:off x="1143000" y="2701528"/>
            <a:ext cx="6858000" cy="1241700"/>
          </a:xfrm>
          <a:prstGeom prst="rect">
            <a:avLst/>
          </a:prstGeom>
          <a:noFill/>
          <a:ln>
            <a:noFill/>
          </a:ln>
        </p:spPr>
        <p:txBody>
          <a:bodyPr anchorCtr="0" anchor="t" bIns="68575" lIns="68575" spcFirstLastPara="1" rIns="68575" wrap="square" tIns="68575">
            <a:noAutofit/>
          </a:bodyPr>
          <a:lstStyle>
            <a:lvl1pPr indent="-228600" lvl="0" marL="457200" marR="0" rtl="0" algn="ctr">
              <a:lnSpc>
                <a:spcPct val="90000"/>
              </a:lnSpc>
              <a:spcBef>
                <a:spcPts val="800"/>
              </a:spcBef>
              <a:spcAft>
                <a:spcPts val="0"/>
              </a:spcAft>
              <a:buClr>
                <a:srgbClr val="000000"/>
              </a:buClr>
              <a:buSzPts val="2100"/>
              <a:buFont typeface="Arial"/>
              <a:buNone/>
              <a:defRPr b="0" i="0" sz="1800" u="none" cap="none" strike="noStrike">
                <a:solidFill>
                  <a:srgbClr val="000000"/>
                </a:solidFill>
                <a:latin typeface="Arial"/>
                <a:ea typeface="Arial"/>
                <a:cs typeface="Arial"/>
                <a:sym typeface="Arial"/>
              </a:defRPr>
            </a:lvl1pPr>
            <a:lvl2pPr indent="-228600" lvl="1" marL="914400" marR="0" rtl="0" algn="ctr">
              <a:lnSpc>
                <a:spcPct val="90000"/>
              </a:lnSpc>
              <a:spcBef>
                <a:spcPts val="800"/>
              </a:spcBef>
              <a:spcAft>
                <a:spcPts val="0"/>
              </a:spcAft>
              <a:buClr>
                <a:srgbClr val="000000"/>
              </a:buClr>
              <a:buSzPts val="2100"/>
              <a:buFont typeface="Arial"/>
              <a:buNone/>
              <a:defRPr b="0" i="0" sz="1800" u="none" cap="none" strike="noStrike">
                <a:solidFill>
                  <a:srgbClr val="000000"/>
                </a:solidFill>
                <a:latin typeface="Arial"/>
                <a:ea typeface="Arial"/>
                <a:cs typeface="Arial"/>
                <a:sym typeface="Arial"/>
              </a:defRPr>
            </a:lvl2pPr>
            <a:lvl3pPr indent="-228600" lvl="2" marL="1371600" marR="0" rtl="0" algn="ctr">
              <a:lnSpc>
                <a:spcPct val="90000"/>
              </a:lnSpc>
              <a:spcBef>
                <a:spcPts val="800"/>
              </a:spcBef>
              <a:spcAft>
                <a:spcPts val="0"/>
              </a:spcAft>
              <a:buClr>
                <a:srgbClr val="000000"/>
              </a:buClr>
              <a:buSzPts val="2100"/>
              <a:buFont typeface="Arial"/>
              <a:buNone/>
              <a:defRPr b="0" i="0" sz="1800" u="none" cap="none" strike="noStrike">
                <a:solidFill>
                  <a:srgbClr val="000000"/>
                </a:solidFill>
                <a:latin typeface="Arial"/>
                <a:ea typeface="Arial"/>
                <a:cs typeface="Arial"/>
                <a:sym typeface="Arial"/>
              </a:defRPr>
            </a:lvl3pPr>
            <a:lvl4pPr indent="-228600" lvl="3" marL="1828800" marR="0" rtl="0" algn="ctr">
              <a:lnSpc>
                <a:spcPct val="90000"/>
              </a:lnSpc>
              <a:spcBef>
                <a:spcPts val="800"/>
              </a:spcBef>
              <a:spcAft>
                <a:spcPts val="0"/>
              </a:spcAft>
              <a:buClr>
                <a:srgbClr val="000000"/>
              </a:buClr>
              <a:buSzPts val="2100"/>
              <a:buFont typeface="Arial"/>
              <a:buNone/>
              <a:defRPr b="0" i="0" sz="1800" u="none" cap="none" strike="noStrike">
                <a:solidFill>
                  <a:srgbClr val="000000"/>
                </a:solidFill>
                <a:latin typeface="Arial"/>
                <a:ea typeface="Arial"/>
                <a:cs typeface="Arial"/>
                <a:sym typeface="Arial"/>
              </a:defRPr>
            </a:lvl4pPr>
            <a:lvl5pPr indent="-228600" lvl="4" marL="2286000" marR="0" rtl="0" algn="ctr">
              <a:lnSpc>
                <a:spcPct val="90000"/>
              </a:lnSpc>
              <a:spcBef>
                <a:spcPts val="800"/>
              </a:spcBef>
              <a:spcAft>
                <a:spcPts val="0"/>
              </a:spcAft>
              <a:buClr>
                <a:srgbClr val="000000"/>
              </a:buClr>
              <a:buSzPts val="2100"/>
              <a:buFont typeface="Arial"/>
              <a:buNone/>
              <a:defRPr b="0" i="0" sz="1800" u="none" cap="none" strike="noStrike">
                <a:solidFill>
                  <a:srgbClr val="000000"/>
                </a:solidFill>
                <a:latin typeface="Arial"/>
                <a:ea typeface="Arial"/>
                <a:cs typeface="Arial"/>
                <a:sym typeface="Arial"/>
              </a:defRPr>
            </a:lvl5pPr>
            <a:lvl6pPr indent="-361950" lvl="5" marL="2743200" marR="0" rtl="0" algn="l">
              <a:lnSpc>
                <a:spcPct val="90000"/>
              </a:lnSpc>
              <a:spcBef>
                <a:spcPts val="800"/>
              </a:spcBef>
              <a:spcAft>
                <a:spcPts val="0"/>
              </a:spcAft>
              <a:buClr>
                <a:srgbClr val="000000"/>
              </a:buClr>
              <a:buSzPts val="2100"/>
              <a:buFont typeface="Arial"/>
              <a:buChar char="•"/>
              <a:defRPr b="0" i="0" sz="2100" u="none" cap="none" strike="noStrike">
                <a:solidFill>
                  <a:srgbClr val="000000"/>
                </a:solidFill>
                <a:latin typeface="Arial"/>
                <a:ea typeface="Arial"/>
                <a:cs typeface="Arial"/>
                <a:sym typeface="Arial"/>
              </a:defRPr>
            </a:lvl6pPr>
            <a:lvl7pPr indent="-361950" lvl="6" marL="3200400" marR="0" rtl="0" algn="l">
              <a:lnSpc>
                <a:spcPct val="90000"/>
              </a:lnSpc>
              <a:spcBef>
                <a:spcPts val="800"/>
              </a:spcBef>
              <a:spcAft>
                <a:spcPts val="0"/>
              </a:spcAft>
              <a:buClr>
                <a:srgbClr val="000000"/>
              </a:buClr>
              <a:buSzPts val="2100"/>
              <a:buFont typeface="Arial"/>
              <a:buChar char="•"/>
              <a:defRPr b="0" i="0" sz="2100" u="none" cap="none" strike="noStrike">
                <a:solidFill>
                  <a:srgbClr val="000000"/>
                </a:solidFill>
                <a:latin typeface="Arial"/>
                <a:ea typeface="Arial"/>
                <a:cs typeface="Arial"/>
                <a:sym typeface="Arial"/>
              </a:defRPr>
            </a:lvl7pPr>
            <a:lvl8pPr indent="-361950" lvl="7" marL="3657600" marR="0" rtl="0" algn="l">
              <a:lnSpc>
                <a:spcPct val="90000"/>
              </a:lnSpc>
              <a:spcBef>
                <a:spcPts val="800"/>
              </a:spcBef>
              <a:spcAft>
                <a:spcPts val="0"/>
              </a:spcAft>
              <a:buClr>
                <a:srgbClr val="000000"/>
              </a:buClr>
              <a:buSzPts val="2100"/>
              <a:buFont typeface="Arial"/>
              <a:buChar char="•"/>
              <a:defRPr b="0" i="0" sz="2100" u="none" cap="none" strike="noStrike">
                <a:solidFill>
                  <a:srgbClr val="000000"/>
                </a:solidFill>
                <a:latin typeface="Arial"/>
                <a:ea typeface="Arial"/>
                <a:cs typeface="Arial"/>
                <a:sym typeface="Arial"/>
              </a:defRPr>
            </a:lvl8pPr>
            <a:lvl9pPr indent="-361950" lvl="8" marL="4114800" marR="0" rtl="0" algn="l">
              <a:lnSpc>
                <a:spcPct val="90000"/>
              </a:lnSpc>
              <a:spcBef>
                <a:spcPts val="800"/>
              </a:spcBef>
              <a:spcAft>
                <a:spcPts val="0"/>
              </a:spcAft>
              <a:buClr>
                <a:srgbClr val="000000"/>
              </a:buClr>
              <a:buSzPts val="2100"/>
              <a:buFont typeface="Arial"/>
              <a:buChar char="•"/>
              <a:defRPr b="0" i="0" sz="2100" u="none" cap="none" strike="noStrike">
                <a:solidFill>
                  <a:srgbClr val="000000"/>
                </a:solidFill>
                <a:latin typeface="Arial"/>
                <a:ea typeface="Arial"/>
                <a:cs typeface="Arial"/>
                <a:sym typeface="Arial"/>
              </a:defRPr>
            </a:lvl9pPr>
          </a:lstStyle>
          <a:p/>
        </p:txBody>
      </p:sp>
      <p:sp>
        <p:nvSpPr>
          <p:cNvPr id="762" name="Google Shape;762;p26"/>
          <p:cNvSpPr txBox="1"/>
          <p:nvPr>
            <p:ph idx="12" type="sldNum"/>
          </p:nvPr>
        </p:nvSpPr>
        <p:spPr>
          <a:xfrm>
            <a:off x="8310108" y="4805089"/>
            <a:ext cx="205200" cy="198300"/>
          </a:xfrm>
          <a:prstGeom prst="rect">
            <a:avLst/>
          </a:prstGeom>
          <a:noFill/>
          <a:ln>
            <a:noFill/>
          </a:ln>
        </p:spPr>
        <p:txBody>
          <a:bodyPr anchorCtr="0" anchor="ctr" bIns="34275" lIns="34275" spcFirstLastPara="1" rIns="34275" wrap="square" tIns="34275">
            <a:noAutofit/>
          </a:bodyPr>
          <a:lstStyle>
            <a:lvl1pPr indent="0" lvl="0" marL="0" marR="0" rtl="0" algn="r">
              <a:lnSpc>
                <a:spcPct val="100000"/>
              </a:lnSpc>
              <a:spcBef>
                <a:spcPts val="0"/>
              </a:spcBef>
              <a:spcAft>
                <a:spcPts val="0"/>
              </a:spcAft>
              <a:buClr>
                <a:srgbClr val="888888"/>
              </a:buClr>
              <a:buSzPts val="900"/>
              <a:buFont typeface="Arial"/>
              <a:buNone/>
              <a:defRPr b="0" i="0" sz="900" u="none" cap="none" strike="noStrike">
                <a:solidFill>
                  <a:srgbClr val="888888"/>
                </a:solidFill>
                <a:latin typeface="Arial"/>
                <a:ea typeface="Arial"/>
                <a:cs typeface="Arial"/>
                <a:sym typeface="Arial"/>
              </a:defRPr>
            </a:lvl1pPr>
            <a:lvl2pPr indent="0" lvl="1" marL="0" marR="0" rtl="0" algn="r">
              <a:lnSpc>
                <a:spcPct val="100000"/>
              </a:lnSpc>
              <a:spcBef>
                <a:spcPts val="0"/>
              </a:spcBef>
              <a:spcAft>
                <a:spcPts val="0"/>
              </a:spcAft>
              <a:buClr>
                <a:srgbClr val="888888"/>
              </a:buClr>
              <a:buSzPts val="900"/>
              <a:buFont typeface="Arial"/>
              <a:buNone/>
              <a:defRPr b="0" i="0" sz="900" u="none" cap="none" strike="noStrike">
                <a:solidFill>
                  <a:srgbClr val="888888"/>
                </a:solidFill>
                <a:latin typeface="Arial"/>
                <a:ea typeface="Arial"/>
                <a:cs typeface="Arial"/>
                <a:sym typeface="Arial"/>
              </a:defRPr>
            </a:lvl2pPr>
            <a:lvl3pPr indent="0" lvl="2" marL="0" marR="0" rtl="0" algn="r">
              <a:lnSpc>
                <a:spcPct val="100000"/>
              </a:lnSpc>
              <a:spcBef>
                <a:spcPts val="0"/>
              </a:spcBef>
              <a:spcAft>
                <a:spcPts val="0"/>
              </a:spcAft>
              <a:buClr>
                <a:srgbClr val="888888"/>
              </a:buClr>
              <a:buSzPts val="900"/>
              <a:buFont typeface="Arial"/>
              <a:buNone/>
              <a:defRPr b="0" i="0" sz="900" u="none" cap="none" strike="noStrike">
                <a:solidFill>
                  <a:srgbClr val="888888"/>
                </a:solidFill>
                <a:latin typeface="Arial"/>
                <a:ea typeface="Arial"/>
                <a:cs typeface="Arial"/>
                <a:sym typeface="Arial"/>
              </a:defRPr>
            </a:lvl3pPr>
            <a:lvl4pPr indent="0" lvl="3" marL="0" marR="0" rtl="0" algn="r">
              <a:lnSpc>
                <a:spcPct val="100000"/>
              </a:lnSpc>
              <a:spcBef>
                <a:spcPts val="0"/>
              </a:spcBef>
              <a:spcAft>
                <a:spcPts val="0"/>
              </a:spcAft>
              <a:buClr>
                <a:srgbClr val="888888"/>
              </a:buClr>
              <a:buSzPts val="900"/>
              <a:buFont typeface="Arial"/>
              <a:buNone/>
              <a:defRPr b="0" i="0" sz="900" u="none" cap="none" strike="noStrike">
                <a:solidFill>
                  <a:srgbClr val="888888"/>
                </a:solidFill>
                <a:latin typeface="Arial"/>
                <a:ea typeface="Arial"/>
                <a:cs typeface="Arial"/>
                <a:sym typeface="Arial"/>
              </a:defRPr>
            </a:lvl4pPr>
            <a:lvl5pPr indent="0" lvl="4" marL="0" marR="0" rtl="0" algn="r">
              <a:lnSpc>
                <a:spcPct val="100000"/>
              </a:lnSpc>
              <a:spcBef>
                <a:spcPts val="0"/>
              </a:spcBef>
              <a:spcAft>
                <a:spcPts val="0"/>
              </a:spcAft>
              <a:buClr>
                <a:srgbClr val="888888"/>
              </a:buClr>
              <a:buSzPts val="900"/>
              <a:buFont typeface="Arial"/>
              <a:buNone/>
              <a:defRPr b="0" i="0" sz="900" u="none" cap="none" strike="noStrike">
                <a:solidFill>
                  <a:srgbClr val="888888"/>
                </a:solidFill>
                <a:latin typeface="Arial"/>
                <a:ea typeface="Arial"/>
                <a:cs typeface="Arial"/>
                <a:sym typeface="Arial"/>
              </a:defRPr>
            </a:lvl5pPr>
            <a:lvl6pPr indent="0" lvl="5" marL="0" marR="0" rtl="0" algn="r">
              <a:lnSpc>
                <a:spcPct val="100000"/>
              </a:lnSpc>
              <a:spcBef>
                <a:spcPts val="0"/>
              </a:spcBef>
              <a:spcAft>
                <a:spcPts val="0"/>
              </a:spcAft>
              <a:buClr>
                <a:srgbClr val="888888"/>
              </a:buClr>
              <a:buSzPts val="900"/>
              <a:buFont typeface="Arial"/>
              <a:buNone/>
              <a:defRPr b="0" i="0" sz="900" u="none" cap="none" strike="noStrike">
                <a:solidFill>
                  <a:srgbClr val="888888"/>
                </a:solidFill>
                <a:latin typeface="Arial"/>
                <a:ea typeface="Arial"/>
                <a:cs typeface="Arial"/>
                <a:sym typeface="Arial"/>
              </a:defRPr>
            </a:lvl6pPr>
            <a:lvl7pPr indent="0" lvl="6" marL="0" marR="0" rtl="0" algn="r">
              <a:lnSpc>
                <a:spcPct val="100000"/>
              </a:lnSpc>
              <a:spcBef>
                <a:spcPts val="0"/>
              </a:spcBef>
              <a:spcAft>
                <a:spcPts val="0"/>
              </a:spcAft>
              <a:buClr>
                <a:srgbClr val="888888"/>
              </a:buClr>
              <a:buSzPts val="900"/>
              <a:buFont typeface="Arial"/>
              <a:buNone/>
              <a:defRPr b="0" i="0" sz="900" u="none" cap="none" strike="noStrike">
                <a:solidFill>
                  <a:srgbClr val="888888"/>
                </a:solidFill>
                <a:latin typeface="Arial"/>
                <a:ea typeface="Arial"/>
                <a:cs typeface="Arial"/>
                <a:sym typeface="Arial"/>
              </a:defRPr>
            </a:lvl7pPr>
            <a:lvl8pPr indent="0" lvl="7" marL="0" marR="0" rtl="0" algn="r">
              <a:lnSpc>
                <a:spcPct val="100000"/>
              </a:lnSpc>
              <a:spcBef>
                <a:spcPts val="0"/>
              </a:spcBef>
              <a:spcAft>
                <a:spcPts val="0"/>
              </a:spcAft>
              <a:buClr>
                <a:srgbClr val="888888"/>
              </a:buClr>
              <a:buSzPts val="900"/>
              <a:buFont typeface="Arial"/>
              <a:buNone/>
              <a:defRPr b="0" i="0" sz="900" u="none" cap="none" strike="noStrike">
                <a:solidFill>
                  <a:srgbClr val="888888"/>
                </a:solidFill>
                <a:latin typeface="Arial"/>
                <a:ea typeface="Arial"/>
                <a:cs typeface="Arial"/>
                <a:sym typeface="Arial"/>
              </a:defRPr>
            </a:lvl8pPr>
            <a:lvl9pPr indent="0" lvl="8" marL="0" marR="0" rtl="0" algn="r">
              <a:lnSpc>
                <a:spcPct val="100000"/>
              </a:lnSpc>
              <a:spcBef>
                <a:spcPts val="0"/>
              </a:spcBef>
              <a:spcAft>
                <a:spcPts val="0"/>
              </a:spcAft>
              <a:buClr>
                <a:srgbClr val="888888"/>
              </a:buClr>
              <a:buSzPts val="900"/>
              <a:buFont typeface="Arial"/>
              <a:buNone/>
              <a:defRPr b="0" i="0" sz="9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1.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616200" y="511500"/>
            <a:ext cx="5262600" cy="682500"/>
          </a:xfrm>
          <a:prstGeom prst="rect">
            <a:avLst/>
          </a:prstGeom>
          <a:noFill/>
          <a:ln>
            <a:noFill/>
          </a:ln>
        </p:spPr>
        <p:txBody>
          <a:bodyPr anchorCtr="0" anchor="ctr" bIns="0" lIns="0" spcFirstLastPara="1" rIns="0" wrap="square" tIns="0">
            <a:noAutofit/>
          </a:bodyPr>
          <a:lstStyle>
            <a:lvl1pPr lvl="0" rtl="0">
              <a:lnSpc>
                <a:spcPct val="90000"/>
              </a:lnSpc>
              <a:spcBef>
                <a:spcPts val="0"/>
              </a:spcBef>
              <a:spcAft>
                <a:spcPts val="0"/>
              </a:spcAft>
              <a:buClr>
                <a:schemeClr val="lt1"/>
              </a:buClr>
              <a:buSzPts val="2800"/>
              <a:buFont typeface="Bebas Neue"/>
              <a:buNone/>
              <a:defRPr i="1" sz="2800">
                <a:solidFill>
                  <a:schemeClr val="lt1"/>
                </a:solidFill>
                <a:latin typeface="Bebas Neue"/>
                <a:ea typeface="Bebas Neue"/>
                <a:cs typeface="Bebas Neue"/>
                <a:sym typeface="Bebas Neue"/>
              </a:defRPr>
            </a:lvl1pPr>
            <a:lvl2pPr lvl="1" rtl="0">
              <a:lnSpc>
                <a:spcPct val="90000"/>
              </a:lnSpc>
              <a:spcBef>
                <a:spcPts val="0"/>
              </a:spcBef>
              <a:spcAft>
                <a:spcPts val="0"/>
              </a:spcAft>
              <a:buClr>
                <a:schemeClr val="lt1"/>
              </a:buClr>
              <a:buSzPts val="2800"/>
              <a:buFont typeface="Bebas Neue"/>
              <a:buNone/>
              <a:defRPr i="1" sz="2800">
                <a:solidFill>
                  <a:schemeClr val="lt1"/>
                </a:solidFill>
                <a:latin typeface="Bebas Neue"/>
                <a:ea typeface="Bebas Neue"/>
                <a:cs typeface="Bebas Neue"/>
                <a:sym typeface="Bebas Neue"/>
              </a:defRPr>
            </a:lvl2pPr>
            <a:lvl3pPr lvl="2" rtl="0">
              <a:lnSpc>
                <a:spcPct val="90000"/>
              </a:lnSpc>
              <a:spcBef>
                <a:spcPts val="0"/>
              </a:spcBef>
              <a:spcAft>
                <a:spcPts val="0"/>
              </a:spcAft>
              <a:buClr>
                <a:schemeClr val="lt1"/>
              </a:buClr>
              <a:buSzPts val="2800"/>
              <a:buFont typeface="Bebas Neue"/>
              <a:buNone/>
              <a:defRPr i="1" sz="2800">
                <a:solidFill>
                  <a:schemeClr val="lt1"/>
                </a:solidFill>
                <a:latin typeface="Bebas Neue"/>
                <a:ea typeface="Bebas Neue"/>
                <a:cs typeface="Bebas Neue"/>
                <a:sym typeface="Bebas Neue"/>
              </a:defRPr>
            </a:lvl3pPr>
            <a:lvl4pPr lvl="3" rtl="0">
              <a:lnSpc>
                <a:spcPct val="90000"/>
              </a:lnSpc>
              <a:spcBef>
                <a:spcPts val="0"/>
              </a:spcBef>
              <a:spcAft>
                <a:spcPts val="0"/>
              </a:spcAft>
              <a:buClr>
                <a:schemeClr val="lt1"/>
              </a:buClr>
              <a:buSzPts val="2800"/>
              <a:buFont typeface="Bebas Neue"/>
              <a:buNone/>
              <a:defRPr i="1" sz="2800">
                <a:solidFill>
                  <a:schemeClr val="lt1"/>
                </a:solidFill>
                <a:latin typeface="Bebas Neue"/>
                <a:ea typeface="Bebas Neue"/>
                <a:cs typeface="Bebas Neue"/>
                <a:sym typeface="Bebas Neue"/>
              </a:defRPr>
            </a:lvl4pPr>
            <a:lvl5pPr lvl="4" rtl="0">
              <a:lnSpc>
                <a:spcPct val="90000"/>
              </a:lnSpc>
              <a:spcBef>
                <a:spcPts val="0"/>
              </a:spcBef>
              <a:spcAft>
                <a:spcPts val="0"/>
              </a:spcAft>
              <a:buClr>
                <a:schemeClr val="lt1"/>
              </a:buClr>
              <a:buSzPts val="2800"/>
              <a:buFont typeface="Bebas Neue"/>
              <a:buNone/>
              <a:defRPr i="1" sz="2800">
                <a:solidFill>
                  <a:schemeClr val="lt1"/>
                </a:solidFill>
                <a:latin typeface="Bebas Neue"/>
                <a:ea typeface="Bebas Neue"/>
                <a:cs typeface="Bebas Neue"/>
                <a:sym typeface="Bebas Neue"/>
              </a:defRPr>
            </a:lvl5pPr>
            <a:lvl6pPr lvl="5" rtl="0">
              <a:lnSpc>
                <a:spcPct val="90000"/>
              </a:lnSpc>
              <a:spcBef>
                <a:spcPts val="0"/>
              </a:spcBef>
              <a:spcAft>
                <a:spcPts val="0"/>
              </a:spcAft>
              <a:buClr>
                <a:schemeClr val="lt1"/>
              </a:buClr>
              <a:buSzPts val="2800"/>
              <a:buFont typeface="Bebas Neue"/>
              <a:buNone/>
              <a:defRPr i="1" sz="2800">
                <a:solidFill>
                  <a:schemeClr val="lt1"/>
                </a:solidFill>
                <a:latin typeface="Bebas Neue"/>
                <a:ea typeface="Bebas Neue"/>
                <a:cs typeface="Bebas Neue"/>
                <a:sym typeface="Bebas Neue"/>
              </a:defRPr>
            </a:lvl6pPr>
            <a:lvl7pPr lvl="6" rtl="0">
              <a:lnSpc>
                <a:spcPct val="90000"/>
              </a:lnSpc>
              <a:spcBef>
                <a:spcPts val="0"/>
              </a:spcBef>
              <a:spcAft>
                <a:spcPts val="0"/>
              </a:spcAft>
              <a:buClr>
                <a:schemeClr val="lt1"/>
              </a:buClr>
              <a:buSzPts val="2800"/>
              <a:buFont typeface="Bebas Neue"/>
              <a:buNone/>
              <a:defRPr i="1" sz="2800">
                <a:solidFill>
                  <a:schemeClr val="lt1"/>
                </a:solidFill>
                <a:latin typeface="Bebas Neue"/>
                <a:ea typeface="Bebas Neue"/>
                <a:cs typeface="Bebas Neue"/>
                <a:sym typeface="Bebas Neue"/>
              </a:defRPr>
            </a:lvl7pPr>
            <a:lvl8pPr lvl="7" rtl="0">
              <a:lnSpc>
                <a:spcPct val="90000"/>
              </a:lnSpc>
              <a:spcBef>
                <a:spcPts val="0"/>
              </a:spcBef>
              <a:spcAft>
                <a:spcPts val="0"/>
              </a:spcAft>
              <a:buClr>
                <a:schemeClr val="lt1"/>
              </a:buClr>
              <a:buSzPts val="2800"/>
              <a:buFont typeface="Bebas Neue"/>
              <a:buNone/>
              <a:defRPr i="1" sz="2800">
                <a:solidFill>
                  <a:schemeClr val="lt1"/>
                </a:solidFill>
                <a:latin typeface="Bebas Neue"/>
                <a:ea typeface="Bebas Neue"/>
                <a:cs typeface="Bebas Neue"/>
                <a:sym typeface="Bebas Neue"/>
              </a:defRPr>
            </a:lvl8pPr>
            <a:lvl9pPr lvl="8" rtl="0">
              <a:lnSpc>
                <a:spcPct val="90000"/>
              </a:lnSpc>
              <a:spcBef>
                <a:spcPts val="0"/>
              </a:spcBef>
              <a:spcAft>
                <a:spcPts val="0"/>
              </a:spcAft>
              <a:buClr>
                <a:schemeClr val="lt1"/>
              </a:buClr>
              <a:buSzPts val="2800"/>
              <a:buFont typeface="Bebas Neue"/>
              <a:buNone/>
              <a:defRPr i="1" sz="2800">
                <a:solidFill>
                  <a:schemeClr val="lt1"/>
                </a:solidFill>
                <a:latin typeface="Bebas Neue"/>
                <a:ea typeface="Bebas Neue"/>
                <a:cs typeface="Bebas Neue"/>
                <a:sym typeface="Bebas Neue"/>
              </a:defRPr>
            </a:lvl9pPr>
          </a:lstStyle>
          <a:p/>
        </p:txBody>
      </p:sp>
      <p:sp>
        <p:nvSpPr>
          <p:cNvPr id="52" name="Google Shape;52;p13"/>
          <p:cNvSpPr txBox="1"/>
          <p:nvPr>
            <p:ph idx="1" type="body"/>
          </p:nvPr>
        </p:nvSpPr>
        <p:spPr>
          <a:xfrm>
            <a:off x="846150" y="1418300"/>
            <a:ext cx="6746700" cy="2893500"/>
          </a:xfrm>
          <a:prstGeom prst="rect">
            <a:avLst/>
          </a:prstGeom>
          <a:noFill/>
          <a:ln>
            <a:noFill/>
          </a:ln>
        </p:spPr>
        <p:txBody>
          <a:bodyPr anchorCtr="0" anchor="t" bIns="0" lIns="0" spcFirstLastPara="1" rIns="0" wrap="square" tIns="0">
            <a:noAutofit/>
          </a:bodyPr>
          <a:lstStyle>
            <a:lvl1pPr indent="-381000" lvl="0" marL="457200" rtl="0">
              <a:lnSpc>
                <a:spcPct val="100000"/>
              </a:lnSpc>
              <a:spcBef>
                <a:spcPts val="0"/>
              </a:spcBef>
              <a:spcAft>
                <a:spcPts val="0"/>
              </a:spcAft>
              <a:buClr>
                <a:schemeClr val="accent2"/>
              </a:buClr>
              <a:buSzPts val="2400"/>
              <a:buFont typeface="Saira SemiCondensed Light"/>
              <a:buChar char="▰"/>
              <a:defRPr sz="2400">
                <a:solidFill>
                  <a:schemeClr val="dk1"/>
                </a:solidFill>
                <a:latin typeface="Saira SemiCondensed Light"/>
                <a:ea typeface="Saira SemiCondensed Light"/>
                <a:cs typeface="Saira SemiCondensed Light"/>
                <a:sym typeface="Saira SemiCondensed Light"/>
              </a:defRPr>
            </a:lvl1pPr>
            <a:lvl2pPr indent="-330200" lvl="1" marL="914400" rtl="0">
              <a:lnSpc>
                <a:spcPct val="100000"/>
              </a:lnSpc>
              <a:spcBef>
                <a:spcPts val="1000"/>
              </a:spcBef>
              <a:spcAft>
                <a:spcPts val="0"/>
              </a:spcAft>
              <a:buClr>
                <a:schemeClr val="accent1"/>
              </a:buClr>
              <a:buSzPts val="1600"/>
              <a:buFont typeface="Saira SemiCondensed Light"/>
              <a:buChar char="▱"/>
              <a:defRPr sz="2400">
                <a:solidFill>
                  <a:schemeClr val="dk1"/>
                </a:solidFill>
                <a:latin typeface="Saira SemiCondensed Light"/>
                <a:ea typeface="Saira SemiCondensed Light"/>
                <a:cs typeface="Saira SemiCondensed Light"/>
                <a:sym typeface="Saira SemiCondensed Light"/>
              </a:defRPr>
            </a:lvl2pPr>
            <a:lvl3pPr indent="-381000" lvl="2" marL="1371600" rtl="0">
              <a:lnSpc>
                <a:spcPct val="100000"/>
              </a:lnSpc>
              <a:spcBef>
                <a:spcPts val="1000"/>
              </a:spcBef>
              <a:spcAft>
                <a:spcPts val="0"/>
              </a:spcAft>
              <a:buClr>
                <a:schemeClr val="accent1"/>
              </a:buClr>
              <a:buSzPts val="2400"/>
              <a:buFont typeface="Saira SemiCondensed Light"/>
              <a:buChar char="▸"/>
              <a:defRPr sz="2400">
                <a:solidFill>
                  <a:schemeClr val="dk1"/>
                </a:solidFill>
                <a:latin typeface="Saira SemiCondensed Light"/>
                <a:ea typeface="Saira SemiCondensed Light"/>
                <a:cs typeface="Saira SemiCondensed Light"/>
                <a:sym typeface="Saira SemiCondensed Light"/>
              </a:defRPr>
            </a:lvl3pPr>
            <a:lvl4pPr indent="-381000" lvl="3" marL="1828800" rtl="0">
              <a:lnSpc>
                <a:spcPct val="100000"/>
              </a:lnSpc>
              <a:spcBef>
                <a:spcPts val="1000"/>
              </a:spcBef>
              <a:spcAft>
                <a:spcPts val="0"/>
              </a:spcAft>
              <a:buClr>
                <a:schemeClr val="dk1"/>
              </a:buClr>
              <a:buSzPts val="2400"/>
              <a:buFont typeface="Saira SemiCondensed Light"/>
              <a:buChar char="●"/>
              <a:defRPr sz="2400">
                <a:solidFill>
                  <a:schemeClr val="dk1"/>
                </a:solidFill>
                <a:latin typeface="Saira SemiCondensed Light"/>
                <a:ea typeface="Saira SemiCondensed Light"/>
                <a:cs typeface="Saira SemiCondensed Light"/>
                <a:sym typeface="Saira SemiCondensed Light"/>
              </a:defRPr>
            </a:lvl4pPr>
            <a:lvl5pPr indent="-381000" lvl="4" marL="2286000" rtl="0">
              <a:lnSpc>
                <a:spcPct val="100000"/>
              </a:lnSpc>
              <a:spcBef>
                <a:spcPts val="1000"/>
              </a:spcBef>
              <a:spcAft>
                <a:spcPts val="0"/>
              </a:spcAft>
              <a:buClr>
                <a:schemeClr val="dk1"/>
              </a:buClr>
              <a:buSzPts val="2400"/>
              <a:buFont typeface="Saira SemiCondensed Light"/>
              <a:buChar char="○"/>
              <a:defRPr sz="2400">
                <a:solidFill>
                  <a:schemeClr val="dk1"/>
                </a:solidFill>
                <a:latin typeface="Saira SemiCondensed Light"/>
                <a:ea typeface="Saira SemiCondensed Light"/>
                <a:cs typeface="Saira SemiCondensed Light"/>
                <a:sym typeface="Saira SemiCondensed Light"/>
              </a:defRPr>
            </a:lvl5pPr>
            <a:lvl6pPr indent="-381000" lvl="5" marL="2743200" rtl="0">
              <a:lnSpc>
                <a:spcPct val="100000"/>
              </a:lnSpc>
              <a:spcBef>
                <a:spcPts val="1000"/>
              </a:spcBef>
              <a:spcAft>
                <a:spcPts val="0"/>
              </a:spcAft>
              <a:buClr>
                <a:schemeClr val="dk1"/>
              </a:buClr>
              <a:buSzPts val="2400"/>
              <a:buFont typeface="Saira SemiCondensed Light"/>
              <a:buChar char="■"/>
              <a:defRPr sz="2400">
                <a:solidFill>
                  <a:schemeClr val="dk1"/>
                </a:solidFill>
                <a:latin typeface="Saira SemiCondensed Light"/>
                <a:ea typeface="Saira SemiCondensed Light"/>
                <a:cs typeface="Saira SemiCondensed Light"/>
                <a:sym typeface="Saira SemiCondensed Light"/>
              </a:defRPr>
            </a:lvl6pPr>
            <a:lvl7pPr indent="-381000" lvl="6" marL="3200400" rtl="0">
              <a:lnSpc>
                <a:spcPct val="100000"/>
              </a:lnSpc>
              <a:spcBef>
                <a:spcPts val="1000"/>
              </a:spcBef>
              <a:spcAft>
                <a:spcPts val="0"/>
              </a:spcAft>
              <a:buClr>
                <a:schemeClr val="dk1"/>
              </a:buClr>
              <a:buSzPts val="2400"/>
              <a:buFont typeface="Saira SemiCondensed Light"/>
              <a:buChar char="●"/>
              <a:defRPr sz="2400">
                <a:solidFill>
                  <a:schemeClr val="dk1"/>
                </a:solidFill>
                <a:latin typeface="Saira SemiCondensed Light"/>
                <a:ea typeface="Saira SemiCondensed Light"/>
                <a:cs typeface="Saira SemiCondensed Light"/>
                <a:sym typeface="Saira SemiCondensed Light"/>
              </a:defRPr>
            </a:lvl7pPr>
            <a:lvl8pPr indent="-381000" lvl="7" marL="3657600" rtl="0">
              <a:lnSpc>
                <a:spcPct val="100000"/>
              </a:lnSpc>
              <a:spcBef>
                <a:spcPts val="1000"/>
              </a:spcBef>
              <a:spcAft>
                <a:spcPts val="0"/>
              </a:spcAft>
              <a:buClr>
                <a:schemeClr val="dk1"/>
              </a:buClr>
              <a:buSzPts val="2400"/>
              <a:buFont typeface="Saira SemiCondensed Light"/>
              <a:buChar char="○"/>
              <a:defRPr sz="2400">
                <a:solidFill>
                  <a:schemeClr val="dk1"/>
                </a:solidFill>
                <a:latin typeface="Saira SemiCondensed Light"/>
                <a:ea typeface="Saira SemiCondensed Light"/>
                <a:cs typeface="Saira SemiCondensed Light"/>
                <a:sym typeface="Saira SemiCondensed Light"/>
              </a:defRPr>
            </a:lvl8pPr>
            <a:lvl9pPr indent="-381000" lvl="8" marL="4114800" rtl="0">
              <a:lnSpc>
                <a:spcPct val="100000"/>
              </a:lnSpc>
              <a:spcBef>
                <a:spcPts val="1000"/>
              </a:spcBef>
              <a:spcAft>
                <a:spcPts val="1000"/>
              </a:spcAft>
              <a:buClr>
                <a:schemeClr val="dk1"/>
              </a:buClr>
              <a:buSzPts val="2400"/>
              <a:buFont typeface="Saira SemiCondensed Light"/>
              <a:buChar char="■"/>
              <a:defRPr sz="2400">
                <a:solidFill>
                  <a:schemeClr val="dk1"/>
                </a:solidFill>
                <a:latin typeface="Saira SemiCondensed Light"/>
                <a:ea typeface="Saira SemiCondensed Light"/>
                <a:cs typeface="Saira SemiCondensed Light"/>
                <a:sym typeface="Saira SemiCondensed Light"/>
              </a:defRPr>
            </a:lvl9pPr>
          </a:lstStyle>
          <a:p/>
        </p:txBody>
      </p:sp>
      <p:sp>
        <p:nvSpPr>
          <p:cNvPr id="53" name="Google Shape;53;p13"/>
          <p:cNvSpPr txBox="1"/>
          <p:nvPr>
            <p:ph idx="12" type="sldNum"/>
          </p:nvPr>
        </p:nvSpPr>
        <p:spPr>
          <a:xfrm>
            <a:off x="8404384" y="4673651"/>
            <a:ext cx="548700" cy="393600"/>
          </a:xfrm>
          <a:prstGeom prst="rect">
            <a:avLst/>
          </a:prstGeom>
          <a:noFill/>
          <a:ln>
            <a:noFill/>
          </a:ln>
        </p:spPr>
        <p:txBody>
          <a:bodyPr anchorCtr="0" anchor="ctr" bIns="0" lIns="0" spcFirstLastPara="1" rIns="0" wrap="square" tIns="0">
            <a:noAutofit/>
          </a:bodyPr>
          <a:lstStyle>
            <a:lvl1pPr lvl="0" rtl="0" algn="r">
              <a:buNone/>
              <a:defRPr i="1" sz="1600">
                <a:solidFill>
                  <a:schemeClr val="accent1"/>
                </a:solidFill>
                <a:latin typeface="Bebas Neue"/>
                <a:ea typeface="Bebas Neue"/>
                <a:cs typeface="Bebas Neue"/>
                <a:sym typeface="Bebas Neue"/>
              </a:defRPr>
            </a:lvl1pPr>
            <a:lvl2pPr lvl="1" rtl="0" algn="r">
              <a:buNone/>
              <a:defRPr i="1" sz="1600">
                <a:solidFill>
                  <a:schemeClr val="accent1"/>
                </a:solidFill>
                <a:latin typeface="Bebas Neue"/>
                <a:ea typeface="Bebas Neue"/>
                <a:cs typeface="Bebas Neue"/>
                <a:sym typeface="Bebas Neue"/>
              </a:defRPr>
            </a:lvl2pPr>
            <a:lvl3pPr lvl="2" rtl="0" algn="r">
              <a:buNone/>
              <a:defRPr i="1" sz="1600">
                <a:solidFill>
                  <a:schemeClr val="accent1"/>
                </a:solidFill>
                <a:latin typeface="Bebas Neue"/>
                <a:ea typeface="Bebas Neue"/>
                <a:cs typeface="Bebas Neue"/>
                <a:sym typeface="Bebas Neue"/>
              </a:defRPr>
            </a:lvl3pPr>
            <a:lvl4pPr lvl="3" rtl="0" algn="r">
              <a:buNone/>
              <a:defRPr i="1" sz="1600">
                <a:solidFill>
                  <a:schemeClr val="accent1"/>
                </a:solidFill>
                <a:latin typeface="Bebas Neue"/>
                <a:ea typeface="Bebas Neue"/>
                <a:cs typeface="Bebas Neue"/>
                <a:sym typeface="Bebas Neue"/>
              </a:defRPr>
            </a:lvl4pPr>
            <a:lvl5pPr lvl="4" rtl="0" algn="r">
              <a:buNone/>
              <a:defRPr i="1" sz="1600">
                <a:solidFill>
                  <a:schemeClr val="accent1"/>
                </a:solidFill>
                <a:latin typeface="Bebas Neue"/>
                <a:ea typeface="Bebas Neue"/>
                <a:cs typeface="Bebas Neue"/>
                <a:sym typeface="Bebas Neue"/>
              </a:defRPr>
            </a:lvl5pPr>
            <a:lvl6pPr lvl="5" rtl="0" algn="r">
              <a:buNone/>
              <a:defRPr i="1" sz="1600">
                <a:solidFill>
                  <a:schemeClr val="accent1"/>
                </a:solidFill>
                <a:latin typeface="Bebas Neue"/>
                <a:ea typeface="Bebas Neue"/>
                <a:cs typeface="Bebas Neue"/>
                <a:sym typeface="Bebas Neue"/>
              </a:defRPr>
            </a:lvl6pPr>
            <a:lvl7pPr lvl="6" rtl="0" algn="r">
              <a:buNone/>
              <a:defRPr i="1" sz="1600">
                <a:solidFill>
                  <a:schemeClr val="accent1"/>
                </a:solidFill>
                <a:latin typeface="Bebas Neue"/>
                <a:ea typeface="Bebas Neue"/>
                <a:cs typeface="Bebas Neue"/>
                <a:sym typeface="Bebas Neue"/>
              </a:defRPr>
            </a:lvl7pPr>
            <a:lvl8pPr lvl="7" rtl="0" algn="r">
              <a:buNone/>
              <a:defRPr i="1" sz="1600">
                <a:solidFill>
                  <a:schemeClr val="accent1"/>
                </a:solidFill>
                <a:latin typeface="Bebas Neue"/>
                <a:ea typeface="Bebas Neue"/>
                <a:cs typeface="Bebas Neue"/>
                <a:sym typeface="Bebas Neue"/>
              </a:defRPr>
            </a:lvl8pPr>
            <a:lvl9pPr lvl="8" rtl="0" algn="r">
              <a:buNone/>
              <a:defRPr i="1" sz="1600">
                <a:solidFill>
                  <a:schemeClr val="accent1"/>
                </a:solidFill>
                <a:latin typeface="Bebas Neue"/>
                <a:ea typeface="Bebas Neue"/>
                <a:cs typeface="Bebas Neue"/>
                <a:sym typeface="Bebas Neue"/>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transition>
    <p:fade thruBlk="1"/>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4.xml"/><Relationship Id="rId3" Type="http://schemas.openxmlformats.org/officeDocument/2006/relationships/hyperlink" Target="https://docs.google.com/document/d/1I5BzxzGHyVTB3BYsWjxXGijT3tGvDOgjTfj7hqSWg6w/edit?usp=sharing" TargetMode="External"/><Relationship Id="rId4" Type="http://schemas.openxmlformats.org/officeDocument/2006/relationships/hyperlink" Target="https://docs.google.com/spreadsheets/d/14U6CaVyyh29Hz8wdSNvCci8Q4fU6vm7n/copy" TargetMode="External"/><Relationship Id="rId5" Type="http://schemas.openxmlformats.org/officeDocument/2006/relationships/hyperlink" Target="https://docs.google.com/document/d/1pA-YCx2mlKC2wI-SxIyFsojvMxYy30Bn4xIVhW4LDJ4/edit?usp=sharing"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5.xml"/><Relationship Id="rId3" Type="http://schemas.openxmlformats.org/officeDocument/2006/relationships/image" Target="../media/image4.png"/><Relationship Id="rId4" Type="http://schemas.openxmlformats.org/officeDocument/2006/relationships/hyperlink" Target="https://docs.google.com/document/d/1n_3VMckllUWSYTfWxZZTO2F7ZongkJKVDdh8aZClSiI/edit?usp=sharing"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6.xml"/><Relationship Id="rId3" Type="http://schemas.openxmlformats.org/officeDocument/2006/relationships/hyperlink" Target="https://form.jotform.com/220966094468972" TargetMode="External"/><Relationship Id="rId4" Type="http://schemas.openxmlformats.org/officeDocument/2006/relationships/hyperlink" Target="mailto:engagement@doe.in.gov" TargetMode="External"/><Relationship Id="rId5" Type="http://schemas.openxmlformats.org/officeDocument/2006/relationships/hyperlink" Target="mailto:StudentPathways@doe.in.gov"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7.xml"/><Relationship Id="rId3" Type="http://schemas.openxmlformats.org/officeDocument/2006/relationships/hyperlink" Target="https://inlearninglab.com/dashboard" TargetMode="External"/><Relationship Id="rId4" Type="http://schemas.openxmlformats.org/officeDocument/2006/relationships/image" Target="../media/image5.png"/><Relationship Id="rId5"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8.xml"/><Relationship Id="rId3" Type="http://schemas.openxmlformats.org/officeDocument/2006/relationships/hyperlink" Target="https://docs.google.com/document/d/1VwxKRRhV8AgzYuMGeANo6a6oxdB_F0W0qA51sNwDQbU/edit?usp=sharing" TargetMode="Externa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2.xml"/><Relationship Id="rId3" Type="http://schemas.openxmlformats.org/officeDocument/2006/relationships/hyperlink" Target="http://www.americasucceeds.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6" name="Shape 766"/>
        <p:cNvGrpSpPr/>
        <p:nvPr/>
      </p:nvGrpSpPr>
      <p:grpSpPr>
        <a:xfrm>
          <a:off x="0" y="0"/>
          <a:ext cx="0" cy="0"/>
          <a:chOff x="0" y="0"/>
          <a:chExt cx="0" cy="0"/>
        </a:xfrm>
      </p:grpSpPr>
      <p:sp>
        <p:nvSpPr>
          <p:cNvPr id="767" name="Google Shape;767;p27"/>
          <p:cNvSpPr txBox="1"/>
          <p:nvPr>
            <p:ph type="ctrTitle"/>
          </p:nvPr>
        </p:nvSpPr>
        <p:spPr>
          <a:xfrm>
            <a:off x="240775" y="1306375"/>
            <a:ext cx="3762600" cy="30150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b="1" i="0" lang="en">
                <a:latin typeface="Oswald"/>
                <a:ea typeface="Oswald"/>
                <a:cs typeface="Oswald"/>
                <a:sym typeface="Oswald"/>
              </a:rPr>
              <a:t>Employability Skills Innovation and Implementation Grant</a:t>
            </a:r>
            <a:endParaRPr b="1" i="0">
              <a:latin typeface="Oswald"/>
              <a:ea typeface="Oswald"/>
              <a:cs typeface="Oswald"/>
              <a:sym typeface="Oswa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7" name="Shape 847"/>
        <p:cNvGrpSpPr/>
        <p:nvPr/>
      </p:nvGrpSpPr>
      <p:grpSpPr>
        <a:xfrm>
          <a:off x="0" y="0"/>
          <a:ext cx="0" cy="0"/>
          <a:chOff x="0" y="0"/>
          <a:chExt cx="0" cy="0"/>
        </a:xfrm>
      </p:grpSpPr>
      <p:sp>
        <p:nvSpPr>
          <p:cNvPr id="848" name="Google Shape;848;p36"/>
          <p:cNvSpPr txBox="1"/>
          <p:nvPr>
            <p:ph type="title"/>
          </p:nvPr>
        </p:nvSpPr>
        <p:spPr>
          <a:xfrm>
            <a:off x="616200" y="511500"/>
            <a:ext cx="5262600" cy="6825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i="0" lang="en">
                <a:solidFill>
                  <a:schemeClr val="accent1"/>
                </a:solidFill>
              </a:rPr>
              <a:t>Validity</a:t>
            </a:r>
            <a:endParaRPr i="0">
              <a:solidFill>
                <a:schemeClr val="accent1"/>
              </a:solidFill>
            </a:endParaRPr>
          </a:p>
        </p:txBody>
      </p:sp>
      <p:sp>
        <p:nvSpPr>
          <p:cNvPr id="849" name="Google Shape;849;p36"/>
          <p:cNvSpPr txBox="1"/>
          <p:nvPr>
            <p:ph idx="1" type="body"/>
          </p:nvPr>
        </p:nvSpPr>
        <p:spPr>
          <a:xfrm>
            <a:off x="616200" y="1267525"/>
            <a:ext cx="7925100" cy="3465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 sz="1900">
                <a:latin typeface="Oswald"/>
                <a:ea typeface="Oswald"/>
                <a:cs typeface="Oswald"/>
                <a:sym typeface="Oswald"/>
              </a:rPr>
              <a:t>Validity</a:t>
            </a:r>
            <a:endParaRPr sz="1900">
              <a:latin typeface="Oswald"/>
              <a:ea typeface="Oswald"/>
              <a:cs typeface="Oswald"/>
              <a:sym typeface="Oswald"/>
            </a:endParaRPr>
          </a:p>
          <a:p>
            <a:pPr indent="-349250" lvl="0" marL="457200" rtl="0" algn="l">
              <a:spcBef>
                <a:spcPts val="1000"/>
              </a:spcBef>
              <a:spcAft>
                <a:spcPts val="0"/>
              </a:spcAft>
              <a:buClr>
                <a:schemeClr val="dk1"/>
              </a:buClr>
              <a:buSzPts val="1900"/>
              <a:buFont typeface="Oswald"/>
              <a:buChar char="●"/>
            </a:pPr>
            <a:r>
              <a:rPr lang="en" sz="1900">
                <a:latin typeface="Oswald"/>
                <a:ea typeface="Oswald"/>
                <a:cs typeface="Oswald"/>
                <a:sym typeface="Oswald"/>
              </a:rPr>
              <a:t>Successful applications will demonstrate how:</a:t>
            </a:r>
            <a:endParaRPr sz="1900">
              <a:latin typeface="Oswald"/>
              <a:ea typeface="Oswald"/>
              <a:cs typeface="Oswald"/>
              <a:sym typeface="Oswald"/>
            </a:endParaRPr>
          </a:p>
          <a:p>
            <a:pPr indent="-349250" lvl="1" marL="914400" rtl="0" algn="l">
              <a:spcBef>
                <a:spcPts val="0"/>
              </a:spcBef>
              <a:spcAft>
                <a:spcPts val="0"/>
              </a:spcAft>
              <a:buClr>
                <a:schemeClr val="dk1"/>
              </a:buClr>
              <a:buSzPts val="1900"/>
              <a:buFont typeface="Oswald"/>
              <a:buChar char="○"/>
            </a:pPr>
            <a:r>
              <a:rPr lang="en" sz="1900">
                <a:latin typeface="Oswald"/>
                <a:ea typeface="Oswald"/>
                <a:cs typeface="Oswald"/>
                <a:sym typeface="Oswald"/>
              </a:rPr>
              <a:t>Skill development is measured;</a:t>
            </a:r>
            <a:endParaRPr sz="1900">
              <a:latin typeface="Oswald"/>
              <a:ea typeface="Oswald"/>
              <a:cs typeface="Oswald"/>
              <a:sym typeface="Oswald"/>
            </a:endParaRPr>
          </a:p>
          <a:p>
            <a:pPr indent="-349250" lvl="1" marL="914400" rtl="0" algn="l">
              <a:spcBef>
                <a:spcPts val="0"/>
              </a:spcBef>
              <a:spcAft>
                <a:spcPts val="0"/>
              </a:spcAft>
              <a:buClr>
                <a:schemeClr val="dk1"/>
              </a:buClr>
              <a:buSzPts val="1900"/>
              <a:buFont typeface="Oswald"/>
              <a:buChar char="○"/>
            </a:pPr>
            <a:r>
              <a:rPr lang="en" sz="1900">
                <a:latin typeface="Oswald"/>
                <a:ea typeface="Oswald"/>
                <a:cs typeface="Oswald"/>
                <a:sym typeface="Oswald"/>
              </a:rPr>
              <a:t>Skill measurement is differentiated between internal experiences (classroom) and external experiences (extracurricular, co-curricular, work-based learning);</a:t>
            </a:r>
            <a:endParaRPr sz="1900">
              <a:latin typeface="Oswald"/>
              <a:ea typeface="Oswald"/>
              <a:cs typeface="Oswald"/>
              <a:sym typeface="Oswald"/>
            </a:endParaRPr>
          </a:p>
          <a:p>
            <a:pPr indent="-349250" lvl="1" marL="914400" rtl="0" algn="l">
              <a:spcBef>
                <a:spcPts val="0"/>
              </a:spcBef>
              <a:spcAft>
                <a:spcPts val="0"/>
              </a:spcAft>
              <a:buClr>
                <a:schemeClr val="dk1"/>
              </a:buClr>
              <a:buSzPts val="1900"/>
              <a:buFont typeface="Oswald"/>
              <a:buChar char="○"/>
            </a:pPr>
            <a:r>
              <a:rPr lang="en" sz="1900">
                <a:latin typeface="Oswald"/>
                <a:ea typeface="Oswald"/>
                <a:cs typeface="Oswald"/>
                <a:sym typeface="Oswald"/>
              </a:rPr>
              <a:t>Local/regional industry partners helped support skills being developed;</a:t>
            </a:r>
            <a:endParaRPr sz="1900">
              <a:latin typeface="Oswald"/>
              <a:ea typeface="Oswald"/>
              <a:cs typeface="Oswald"/>
              <a:sym typeface="Oswald"/>
            </a:endParaRPr>
          </a:p>
          <a:p>
            <a:pPr indent="-349250" lvl="1" marL="914400" rtl="0" algn="l">
              <a:spcBef>
                <a:spcPts val="0"/>
              </a:spcBef>
              <a:spcAft>
                <a:spcPts val="0"/>
              </a:spcAft>
              <a:buClr>
                <a:schemeClr val="dk1"/>
              </a:buClr>
              <a:buSzPts val="1900"/>
              <a:buFont typeface="Oswald"/>
              <a:buChar char="○"/>
            </a:pPr>
            <a:r>
              <a:rPr lang="en" sz="1900">
                <a:latin typeface="Oswald"/>
                <a:ea typeface="Oswald"/>
                <a:cs typeface="Oswald"/>
                <a:sym typeface="Oswald"/>
              </a:rPr>
              <a:t>Student completion of micro-credentials provide external currency (preferential hiring, mentorship, career ladder, scholarships, college credit, etc.) to students; and</a:t>
            </a:r>
            <a:endParaRPr sz="1900">
              <a:latin typeface="Oswald"/>
              <a:ea typeface="Oswald"/>
              <a:cs typeface="Oswald"/>
              <a:sym typeface="Oswald"/>
            </a:endParaRPr>
          </a:p>
          <a:p>
            <a:pPr indent="-349250" lvl="1" marL="914400" rtl="0" algn="l">
              <a:spcBef>
                <a:spcPts val="0"/>
              </a:spcBef>
              <a:spcAft>
                <a:spcPts val="0"/>
              </a:spcAft>
              <a:buClr>
                <a:schemeClr val="dk1"/>
              </a:buClr>
              <a:buSzPts val="1900"/>
              <a:buFont typeface="Oswald"/>
              <a:buChar char="○"/>
            </a:pPr>
            <a:r>
              <a:rPr lang="en" sz="1900">
                <a:latin typeface="Oswald"/>
                <a:ea typeface="Oswald"/>
                <a:cs typeface="Oswald"/>
                <a:sym typeface="Oswald"/>
              </a:rPr>
              <a:t>Skill development qualifies for Graduation Pathways (work-, project-, and service-based learning).</a:t>
            </a:r>
            <a:endParaRPr sz="1900">
              <a:latin typeface="Oswald"/>
              <a:ea typeface="Oswald"/>
              <a:cs typeface="Oswald"/>
              <a:sym typeface="Oswald"/>
            </a:endParaRPr>
          </a:p>
          <a:p>
            <a:pPr indent="0" lvl="0" marL="0" rtl="0" algn="l">
              <a:spcBef>
                <a:spcPts val="1000"/>
              </a:spcBef>
              <a:spcAft>
                <a:spcPts val="0"/>
              </a:spcAft>
              <a:buNone/>
            </a:pPr>
            <a:r>
              <a:t/>
            </a:r>
            <a:endParaRPr sz="1600"/>
          </a:p>
          <a:p>
            <a:pPr indent="0" lvl="0" marL="0" rtl="0" algn="l">
              <a:spcBef>
                <a:spcPts val="1000"/>
              </a:spcBef>
              <a:spcAft>
                <a:spcPts val="1000"/>
              </a:spcAft>
              <a:buNone/>
            </a:pPr>
            <a:r>
              <a:t/>
            </a:r>
            <a:endParaRPr sz="16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3" name="Shape 853"/>
        <p:cNvGrpSpPr/>
        <p:nvPr/>
      </p:nvGrpSpPr>
      <p:grpSpPr>
        <a:xfrm>
          <a:off x="0" y="0"/>
          <a:ext cx="0" cy="0"/>
          <a:chOff x="0" y="0"/>
          <a:chExt cx="0" cy="0"/>
        </a:xfrm>
      </p:grpSpPr>
      <p:sp>
        <p:nvSpPr>
          <p:cNvPr id="854" name="Google Shape;854;p37"/>
          <p:cNvSpPr txBox="1"/>
          <p:nvPr>
            <p:ph idx="1" type="body"/>
          </p:nvPr>
        </p:nvSpPr>
        <p:spPr>
          <a:xfrm>
            <a:off x="437025" y="1253375"/>
            <a:ext cx="8523900" cy="3623400"/>
          </a:xfrm>
          <a:prstGeom prst="rect">
            <a:avLst/>
          </a:prstGeom>
          <a:noFill/>
          <a:ln>
            <a:noFill/>
          </a:ln>
        </p:spPr>
        <p:txBody>
          <a:bodyPr anchorCtr="0" anchor="t" bIns="68575" lIns="68575" spcFirstLastPara="1" rIns="68575" wrap="square" tIns="68575">
            <a:noAutofit/>
          </a:bodyPr>
          <a:lstStyle/>
          <a:p>
            <a:pPr indent="0" lvl="0" marL="0" rtl="0" algn="l">
              <a:lnSpc>
                <a:spcPct val="150000"/>
              </a:lnSpc>
              <a:spcBef>
                <a:spcPts val="0"/>
              </a:spcBef>
              <a:spcAft>
                <a:spcPts val="0"/>
              </a:spcAft>
              <a:buNone/>
            </a:pPr>
            <a:r>
              <a:rPr b="1" lang="en" sz="2100">
                <a:latin typeface="Oswald"/>
                <a:ea typeface="Oswald"/>
                <a:cs typeface="Oswald"/>
                <a:sym typeface="Oswald"/>
              </a:rPr>
              <a:t>Data Collection </a:t>
            </a:r>
            <a:endParaRPr b="1" sz="2100">
              <a:latin typeface="Oswald"/>
              <a:ea typeface="Oswald"/>
              <a:cs typeface="Oswald"/>
              <a:sym typeface="Oswald"/>
            </a:endParaRPr>
          </a:p>
          <a:p>
            <a:pPr indent="-361950" lvl="0" marL="457200" rtl="0" algn="l">
              <a:lnSpc>
                <a:spcPct val="150000"/>
              </a:lnSpc>
              <a:spcBef>
                <a:spcPts val="0"/>
              </a:spcBef>
              <a:spcAft>
                <a:spcPts val="0"/>
              </a:spcAft>
              <a:buClr>
                <a:schemeClr val="dk1"/>
              </a:buClr>
              <a:buSzPts val="2100"/>
              <a:buFont typeface="Oswald"/>
              <a:buChar char="●"/>
            </a:pPr>
            <a:r>
              <a:rPr lang="en" sz="2100">
                <a:latin typeface="Oswald"/>
                <a:ea typeface="Oswald"/>
                <a:cs typeface="Oswald"/>
                <a:sym typeface="Oswald"/>
              </a:rPr>
              <a:t>Data will help us understand the value of micro-credentials and badges, effectiveness of school implementation, and ultimately, determine the success of the ESSI grant. </a:t>
            </a:r>
            <a:endParaRPr sz="2100">
              <a:latin typeface="Oswald"/>
              <a:ea typeface="Oswald"/>
              <a:cs typeface="Oswald"/>
              <a:sym typeface="Oswald"/>
            </a:endParaRPr>
          </a:p>
          <a:p>
            <a:pPr indent="-361950" lvl="0" marL="457200" rtl="0" algn="l">
              <a:lnSpc>
                <a:spcPct val="150000"/>
              </a:lnSpc>
              <a:spcBef>
                <a:spcPts val="0"/>
              </a:spcBef>
              <a:spcAft>
                <a:spcPts val="0"/>
              </a:spcAft>
              <a:buClr>
                <a:schemeClr val="dk1"/>
              </a:buClr>
              <a:buSzPts val="2100"/>
              <a:buFont typeface="Oswald"/>
              <a:buChar char="●"/>
            </a:pPr>
            <a:r>
              <a:rPr lang="en" sz="2100">
                <a:latin typeface="Oswald"/>
                <a:ea typeface="Oswald"/>
                <a:cs typeface="Oswald"/>
                <a:sym typeface="Oswald"/>
              </a:rPr>
              <a:t>All data must be reported to the Indiana Department of Education (IDOE) in the required data sharing format. </a:t>
            </a:r>
            <a:endParaRPr sz="2100">
              <a:latin typeface="Oswald"/>
              <a:ea typeface="Oswald"/>
              <a:cs typeface="Oswald"/>
              <a:sym typeface="Oswald"/>
            </a:endParaRPr>
          </a:p>
          <a:p>
            <a:pPr indent="0" lvl="0" marL="0" rtl="0" algn="l">
              <a:lnSpc>
                <a:spcPct val="150000"/>
              </a:lnSpc>
              <a:spcBef>
                <a:spcPts val="0"/>
              </a:spcBef>
              <a:spcAft>
                <a:spcPts val="0"/>
              </a:spcAft>
              <a:buNone/>
            </a:pPr>
            <a:r>
              <a:t/>
            </a:r>
            <a:endParaRPr sz="1500">
              <a:latin typeface="Oswald"/>
              <a:ea typeface="Oswald"/>
              <a:cs typeface="Oswald"/>
              <a:sym typeface="Oswald"/>
            </a:endParaRPr>
          </a:p>
          <a:p>
            <a:pPr indent="0" lvl="0" marL="107950" rtl="0" algn="l">
              <a:lnSpc>
                <a:spcPct val="115000"/>
              </a:lnSpc>
              <a:spcBef>
                <a:spcPts val="0"/>
              </a:spcBef>
              <a:spcAft>
                <a:spcPts val="0"/>
              </a:spcAft>
              <a:buClr>
                <a:srgbClr val="151E49"/>
              </a:buClr>
              <a:buSzPts val="1900"/>
              <a:buNone/>
            </a:pPr>
            <a:r>
              <a:t/>
            </a:r>
            <a:endParaRPr sz="700">
              <a:solidFill>
                <a:srgbClr val="151E49"/>
              </a:solidFill>
              <a:latin typeface="Oswald"/>
              <a:ea typeface="Oswald"/>
              <a:cs typeface="Oswald"/>
              <a:sym typeface="Oswald"/>
            </a:endParaRPr>
          </a:p>
        </p:txBody>
      </p:sp>
      <p:sp>
        <p:nvSpPr>
          <p:cNvPr id="855" name="Google Shape;855;p37"/>
          <p:cNvSpPr txBox="1"/>
          <p:nvPr>
            <p:ph type="title"/>
          </p:nvPr>
        </p:nvSpPr>
        <p:spPr>
          <a:xfrm>
            <a:off x="389625" y="442775"/>
            <a:ext cx="6230400" cy="810600"/>
          </a:xfrm>
          <a:prstGeom prst="rect">
            <a:avLst/>
          </a:prstGeom>
          <a:noFill/>
          <a:ln>
            <a:noFill/>
          </a:ln>
        </p:spPr>
        <p:txBody>
          <a:bodyPr anchorCtr="0" anchor="ctr" bIns="68575" lIns="68575" spcFirstLastPara="1" rIns="68575" wrap="square" tIns="68575">
            <a:noAutofit/>
          </a:bodyPr>
          <a:lstStyle/>
          <a:p>
            <a:pPr indent="0" lvl="0" marL="0" rtl="0" algn="l">
              <a:lnSpc>
                <a:spcPct val="90000"/>
              </a:lnSpc>
              <a:spcBef>
                <a:spcPts val="0"/>
              </a:spcBef>
              <a:spcAft>
                <a:spcPts val="0"/>
              </a:spcAft>
              <a:buSzPts val="1100"/>
              <a:buNone/>
            </a:pPr>
            <a:r>
              <a:rPr i="0" lang="en" sz="2600">
                <a:solidFill>
                  <a:srgbClr val="FECF00"/>
                </a:solidFill>
              </a:rPr>
              <a:t>Data Collection</a:t>
            </a:r>
            <a:endParaRPr i="0" sz="26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9" name="Shape 859"/>
        <p:cNvGrpSpPr/>
        <p:nvPr/>
      </p:nvGrpSpPr>
      <p:grpSpPr>
        <a:xfrm>
          <a:off x="0" y="0"/>
          <a:ext cx="0" cy="0"/>
          <a:chOff x="0" y="0"/>
          <a:chExt cx="0" cy="0"/>
        </a:xfrm>
      </p:grpSpPr>
      <p:sp>
        <p:nvSpPr>
          <p:cNvPr id="860" name="Google Shape;860;p38"/>
          <p:cNvSpPr txBox="1"/>
          <p:nvPr>
            <p:ph type="title"/>
          </p:nvPr>
        </p:nvSpPr>
        <p:spPr>
          <a:xfrm>
            <a:off x="616200" y="511500"/>
            <a:ext cx="5262600" cy="6825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i="0" lang="en">
                <a:solidFill>
                  <a:schemeClr val="accent1"/>
                </a:solidFill>
              </a:rPr>
              <a:t>High Quality Partnerships</a:t>
            </a:r>
            <a:endParaRPr i="0">
              <a:solidFill>
                <a:schemeClr val="accent1"/>
              </a:solidFill>
            </a:endParaRPr>
          </a:p>
        </p:txBody>
      </p:sp>
      <p:sp>
        <p:nvSpPr>
          <p:cNvPr id="861" name="Google Shape;861;p38"/>
          <p:cNvSpPr txBox="1"/>
          <p:nvPr>
            <p:ph idx="1" type="body"/>
          </p:nvPr>
        </p:nvSpPr>
        <p:spPr>
          <a:xfrm>
            <a:off x="616200" y="1375725"/>
            <a:ext cx="6758100" cy="28989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 sz="2100">
                <a:latin typeface="Oswald"/>
                <a:ea typeface="Oswald"/>
                <a:cs typeface="Oswald"/>
                <a:sym typeface="Oswald"/>
              </a:rPr>
              <a:t>High Quality Partnerships</a:t>
            </a:r>
            <a:endParaRPr b="1" sz="2100">
              <a:latin typeface="Oswald"/>
              <a:ea typeface="Oswald"/>
              <a:cs typeface="Oswald"/>
              <a:sym typeface="Oswald"/>
            </a:endParaRPr>
          </a:p>
          <a:p>
            <a:pPr indent="-361950" lvl="0" marL="457200" rtl="0" algn="l">
              <a:spcBef>
                <a:spcPts val="1000"/>
              </a:spcBef>
              <a:spcAft>
                <a:spcPts val="0"/>
              </a:spcAft>
              <a:buClr>
                <a:schemeClr val="dk1"/>
              </a:buClr>
              <a:buSzPts val="2100"/>
              <a:buFont typeface="Oswald"/>
              <a:buChar char="●"/>
            </a:pPr>
            <a:r>
              <a:rPr lang="en" sz="2100">
                <a:latin typeface="Oswald"/>
                <a:ea typeface="Oswald"/>
                <a:cs typeface="Oswald"/>
                <a:sym typeface="Oswald"/>
              </a:rPr>
              <a:t>Defined as partnerships with local and/or regional/state businesses, universities and/or colleges, or other stakeholders who provide external endorsement and engagement. </a:t>
            </a:r>
            <a:endParaRPr sz="2100">
              <a:latin typeface="Oswald"/>
              <a:ea typeface="Oswald"/>
              <a:cs typeface="Oswald"/>
              <a:sym typeface="Oswald"/>
            </a:endParaRPr>
          </a:p>
          <a:p>
            <a:pPr indent="0" lvl="0" marL="0" rtl="0" algn="l">
              <a:spcBef>
                <a:spcPts val="1000"/>
              </a:spcBef>
              <a:spcAft>
                <a:spcPts val="10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5" name="Shape 865"/>
        <p:cNvGrpSpPr/>
        <p:nvPr/>
      </p:nvGrpSpPr>
      <p:grpSpPr>
        <a:xfrm>
          <a:off x="0" y="0"/>
          <a:ext cx="0" cy="0"/>
          <a:chOff x="0" y="0"/>
          <a:chExt cx="0" cy="0"/>
        </a:xfrm>
      </p:grpSpPr>
      <p:sp>
        <p:nvSpPr>
          <p:cNvPr id="866" name="Google Shape;866;p39"/>
          <p:cNvSpPr txBox="1"/>
          <p:nvPr>
            <p:ph type="ctrTitle"/>
          </p:nvPr>
        </p:nvSpPr>
        <p:spPr>
          <a:xfrm>
            <a:off x="296625" y="2113116"/>
            <a:ext cx="3668700" cy="26631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b="1" i="0" lang="en">
                <a:solidFill>
                  <a:schemeClr val="lt1"/>
                </a:solidFill>
                <a:latin typeface="Oswald"/>
                <a:ea typeface="Oswald"/>
                <a:cs typeface="Oswald"/>
                <a:sym typeface="Oswald"/>
              </a:rPr>
              <a:t>Application Components &amp; Rubrics</a:t>
            </a:r>
            <a:endParaRPr b="1" i="0">
              <a:solidFill>
                <a:schemeClr val="lt1"/>
              </a:solidFill>
              <a:latin typeface="Oswald"/>
              <a:ea typeface="Oswald"/>
              <a:cs typeface="Oswald"/>
              <a:sym typeface="Oswald"/>
            </a:endParaRPr>
          </a:p>
          <a:p>
            <a:pPr indent="0" lvl="0" marL="0" rtl="0" algn="l">
              <a:spcBef>
                <a:spcPts val="0"/>
              </a:spcBef>
              <a:spcAft>
                <a:spcPts val="0"/>
              </a:spcAft>
              <a:buNone/>
            </a:pPr>
            <a:r>
              <a:t/>
            </a:r>
            <a:endParaRPr b="1" i="0">
              <a:latin typeface="Oswald"/>
              <a:ea typeface="Oswald"/>
              <a:cs typeface="Oswald"/>
              <a:sym typeface="Oswa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0" name="Shape 870"/>
        <p:cNvGrpSpPr/>
        <p:nvPr/>
      </p:nvGrpSpPr>
      <p:grpSpPr>
        <a:xfrm>
          <a:off x="0" y="0"/>
          <a:ext cx="0" cy="0"/>
          <a:chOff x="0" y="0"/>
          <a:chExt cx="0" cy="0"/>
        </a:xfrm>
      </p:grpSpPr>
      <p:sp>
        <p:nvSpPr>
          <p:cNvPr id="871" name="Google Shape;871;p40"/>
          <p:cNvSpPr txBox="1"/>
          <p:nvPr>
            <p:ph type="title"/>
          </p:nvPr>
        </p:nvSpPr>
        <p:spPr>
          <a:xfrm>
            <a:off x="682575" y="465050"/>
            <a:ext cx="5262600" cy="6825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i="0" lang="en">
                <a:solidFill>
                  <a:schemeClr val="accent1"/>
                </a:solidFill>
              </a:rPr>
              <a:t>Application components &amp; rubrics</a:t>
            </a:r>
            <a:endParaRPr i="0">
              <a:solidFill>
                <a:schemeClr val="accent1"/>
              </a:solidFill>
            </a:endParaRPr>
          </a:p>
        </p:txBody>
      </p:sp>
      <p:graphicFrame>
        <p:nvGraphicFramePr>
          <p:cNvPr id="872" name="Google Shape;872;p40"/>
          <p:cNvGraphicFramePr/>
          <p:nvPr/>
        </p:nvGraphicFramePr>
        <p:xfrm>
          <a:off x="1683900" y="1244715"/>
          <a:ext cx="3000000" cy="3000000"/>
        </p:xfrm>
        <a:graphic>
          <a:graphicData uri="http://schemas.openxmlformats.org/drawingml/2006/table">
            <a:tbl>
              <a:tblPr>
                <a:noFill/>
                <a:tableStyleId>{7D2DB53A-5B94-472C-AE16-DC0EAB9E22A7}</a:tableStyleId>
              </a:tblPr>
              <a:tblGrid>
                <a:gridCol w="4973575"/>
                <a:gridCol w="1147725"/>
              </a:tblGrid>
              <a:tr h="322875">
                <a:tc>
                  <a:txBody>
                    <a:bodyPr/>
                    <a:lstStyle/>
                    <a:p>
                      <a:pPr indent="0" lvl="0" marL="0" rtl="0" algn="l">
                        <a:lnSpc>
                          <a:spcPct val="115000"/>
                        </a:lnSpc>
                        <a:spcBef>
                          <a:spcPts val="0"/>
                        </a:spcBef>
                        <a:spcAft>
                          <a:spcPts val="0"/>
                        </a:spcAft>
                        <a:buNone/>
                      </a:pPr>
                      <a:r>
                        <a:rPr lang="en" sz="1200">
                          <a:solidFill>
                            <a:srgbClr val="FFFFFF"/>
                          </a:solidFill>
                          <a:latin typeface="Oswald"/>
                          <a:ea typeface="Oswald"/>
                          <a:cs typeface="Oswald"/>
                          <a:sym typeface="Oswald"/>
                        </a:rPr>
                        <a:t>Section</a:t>
                      </a:r>
                      <a:endParaRPr sz="1200">
                        <a:solidFill>
                          <a:srgbClr val="FFFFFF"/>
                        </a:solidFill>
                        <a:latin typeface="Oswald"/>
                        <a:ea typeface="Oswald"/>
                        <a:cs typeface="Oswald"/>
                        <a:sym typeface="Oswald"/>
                      </a:endParaRPr>
                    </a:p>
                  </a:txBody>
                  <a:tcPr marT="63500" marB="63500" marR="63500" marL="63500">
                    <a:solidFill>
                      <a:srgbClr val="1C4587"/>
                    </a:solidFill>
                  </a:tcPr>
                </a:tc>
                <a:tc>
                  <a:txBody>
                    <a:bodyPr/>
                    <a:lstStyle/>
                    <a:p>
                      <a:pPr indent="0" lvl="0" marL="0" rtl="0" algn="l">
                        <a:lnSpc>
                          <a:spcPct val="115000"/>
                        </a:lnSpc>
                        <a:spcBef>
                          <a:spcPts val="0"/>
                        </a:spcBef>
                        <a:spcAft>
                          <a:spcPts val="0"/>
                        </a:spcAft>
                        <a:buNone/>
                      </a:pPr>
                      <a:r>
                        <a:rPr lang="en" sz="1200">
                          <a:solidFill>
                            <a:srgbClr val="FFFFFF"/>
                          </a:solidFill>
                          <a:latin typeface="Oswald"/>
                          <a:ea typeface="Oswald"/>
                          <a:cs typeface="Oswald"/>
                          <a:sym typeface="Oswald"/>
                        </a:rPr>
                        <a:t>Points Possible</a:t>
                      </a:r>
                      <a:endParaRPr sz="1200">
                        <a:solidFill>
                          <a:srgbClr val="FFFFFF"/>
                        </a:solidFill>
                        <a:latin typeface="Oswald"/>
                        <a:ea typeface="Oswald"/>
                        <a:cs typeface="Oswald"/>
                        <a:sym typeface="Oswald"/>
                      </a:endParaRPr>
                    </a:p>
                  </a:txBody>
                  <a:tcPr marT="63500" marB="63500" marR="63500" marL="63500">
                    <a:solidFill>
                      <a:srgbClr val="1C4587"/>
                    </a:solidFill>
                  </a:tcPr>
                </a:tc>
              </a:tr>
              <a:tr h="297300">
                <a:tc>
                  <a:txBody>
                    <a:bodyPr/>
                    <a:lstStyle/>
                    <a:p>
                      <a:pPr indent="0" lvl="0" marL="0" rtl="0" algn="l">
                        <a:lnSpc>
                          <a:spcPct val="115000"/>
                        </a:lnSpc>
                        <a:spcBef>
                          <a:spcPts val="0"/>
                        </a:spcBef>
                        <a:spcAft>
                          <a:spcPts val="0"/>
                        </a:spcAft>
                        <a:buNone/>
                      </a:pPr>
                      <a:r>
                        <a:t/>
                      </a:r>
                      <a:endParaRPr sz="1200">
                        <a:solidFill>
                          <a:srgbClr val="FFFFFF"/>
                        </a:solidFill>
                        <a:latin typeface="Oswald"/>
                        <a:ea typeface="Oswald"/>
                        <a:cs typeface="Oswald"/>
                        <a:sym typeface="Oswald"/>
                      </a:endParaRPr>
                    </a:p>
                  </a:txBody>
                  <a:tcPr marT="63500" marB="63500" marR="63500" marL="63500">
                    <a:solidFill>
                      <a:srgbClr val="1C4587"/>
                    </a:solidFill>
                  </a:tcPr>
                </a:tc>
                <a:tc>
                  <a:txBody>
                    <a:bodyPr/>
                    <a:lstStyle/>
                    <a:p>
                      <a:pPr indent="0" lvl="0" marL="0" rtl="0" algn="l">
                        <a:lnSpc>
                          <a:spcPct val="115000"/>
                        </a:lnSpc>
                        <a:spcBef>
                          <a:spcPts val="0"/>
                        </a:spcBef>
                        <a:spcAft>
                          <a:spcPts val="0"/>
                        </a:spcAft>
                        <a:buNone/>
                      </a:pPr>
                      <a:r>
                        <a:t/>
                      </a:r>
                      <a:endParaRPr sz="1200">
                        <a:solidFill>
                          <a:srgbClr val="FFFFFF"/>
                        </a:solidFill>
                        <a:latin typeface="Oswald"/>
                        <a:ea typeface="Oswald"/>
                        <a:cs typeface="Oswald"/>
                        <a:sym typeface="Oswald"/>
                      </a:endParaRPr>
                    </a:p>
                  </a:txBody>
                  <a:tcPr marT="63500" marB="63500" marR="63500" marL="63500">
                    <a:solidFill>
                      <a:srgbClr val="1C4587"/>
                    </a:solidFill>
                  </a:tcPr>
                </a:tc>
              </a:tr>
              <a:tr h="322875">
                <a:tc>
                  <a:txBody>
                    <a:bodyPr/>
                    <a:lstStyle/>
                    <a:p>
                      <a:pPr indent="-304800" lvl="0" marL="457200" rtl="0" algn="l">
                        <a:lnSpc>
                          <a:spcPct val="115000"/>
                        </a:lnSpc>
                        <a:spcBef>
                          <a:spcPts val="0"/>
                        </a:spcBef>
                        <a:spcAft>
                          <a:spcPts val="0"/>
                        </a:spcAft>
                        <a:buClr>
                          <a:schemeClr val="dk1"/>
                        </a:buClr>
                        <a:buSzPts val="1200"/>
                        <a:buFont typeface="Oswald"/>
                        <a:buAutoNum type="arabicPeriod"/>
                      </a:pPr>
                      <a:r>
                        <a:rPr lang="en" sz="1200" u="sng">
                          <a:solidFill>
                            <a:srgbClr val="1155CC"/>
                          </a:solidFill>
                          <a:latin typeface="Oswald"/>
                          <a:ea typeface="Oswald"/>
                          <a:cs typeface="Oswald"/>
                          <a:sym typeface="Oswald"/>
                          <a:hlinkClick r:id="rId3">
                            <a:extLst>
                              <a:ext uri="{A12FA001-AC4F-418D-AE19-62706E023703}">
                                <ahyp:hlinkClr val="tx"/>
                              </a:ext>
                            </a:extLst>
                          </a:hlinkClick>
                        </a:rPr>
                        <a:t>Project Narrative</a:t>
                      </a:r>
                      <a:endParaRPr sz="1200">
                        <a:latin typeface="Oswald"/>
                        <a:ea typeface="Oswald"/>
                        <a:cs typeface="Oswald"/>
                        <a:sym typeface="Oswald"/>
                      </a:endParaRPr>
                    </a:p>
                  </a:txBody>
                  <a:tcPr marT="63500" marB="63500" marR="63500" marL="63500"/>
                </a:tc>
                <a:tc>
                  <a:txBody>
                    <a:bodyPr/>
                    <a:lstStyle/>
                    <a:p>
                      <a:pPr indent="0" lvl="0" marL="0" rtl="0" algn="ctr">
                        <a:lnSpc>
                          <a:spcPct val="115000"/>
                        </a:lnSpc>
                        <a:spcBef>
                          <a:spcPts val="0"/>
                        </a:spcBef>
                        <a:spcAft>
                          <a:spcPts val="0"/>
                        </a:spcAft>
                        <a:buNone/>
                      </a:pPr>
                      <a:r>
                        <a:rPr lang="en" sz="1200">
                          <a:solidFill>
                            <a:schemeClr val="dk1"/>
                          </a:solidFill>
                          <a:latin typeface="Oswald"/>
                          <a:ea typeface="Oswald"/>
                          <a:cs typeface="Oswald"/>
                          <a:sym typeface="Oswald"/>
                        </a:rPr>
                        <a:t>0</a:t>
                      </a:r>
                      <a:endParaRPr sz="1200">
                        <a:solidFill>
                          <a:schemeClr val="dk1"/>
                        </a:solidFill>
                        <a:latin typeface="Oswald"/>
                        <a:ea typeface="Oswald"/>
                        <a:cs typeface="Oswald"/>
                        <a:sym typeface="Oswald"/>
                      </a:endParaRPr>
                    </a:p>
                  </a:txBody>
                  <a:tcPr marT="63500" marB="63500" marR="63500" marL="63500"/>
                </a:tc>
              </a:tr>
              <a:tr h="322875">
                <a:tc>
                  <a:txBody>
                    <a:bodyPr/>
                    <a:lstStyle/>
                    <a:p>
                      <a:pPr indent="-304800" lvl="1" marL="914400" rtl="0" algn="l">
                        <a:lnSpc>
                          <a:spcPct val="115000"/>
                        </a:lnSpc>
                        <a:spcBef>
                          <a:spcPts val="0"/>
                        </a:spcBef>
                        <a:spcAft>
                          <a:spcPts val="0"/>
                        </a:spcAft>
                        <a:buClr>
                          <a:schemeClr val="dk1"/>
                        </a:buClr>
                        <a:buSzPts val="1200"/>
                        <a:buFont typeface="Oswald"/>
                        <a:buAutoNum type="alphaLcPeriod"/>
                      </a:pPr>
                      <a:r>
                        <a:rPr lang="en" sz="1200">
                          <a:solidFill>
                            <a:schemeClr val="dk1"/>
                          </a:solidFill>
                          <a:latin typeface="Oswald"/>
                          <a:ea typeface="Oswald"/>
                          <a:cs typeface="Oswald"/>
                          <a:sym typeface="Oswald"/>
                        </a:rPr>
                        <a:t>Program Abstract</a:t>
                      </a:r>
                      <a:endParaRPr sz="1200">
                        <a:solidFill>
                          <a:schemeClr val="dk1"/>
                        </a:solidFill>
                        <a:latin typeface="Oswald"/>
                        <a:ea typeface="Oswald"/>
                        <a:cs typeface="Oswald"/>
                        <a:sym typeface="Oswald"/>
                      </a:endParaRPr>
                    </a:p>
                  </a:txBody>
                  <a:tcPr marT="63500" marB="63500" marR="63500" marL="63500"/>
                </a:tc>
                <a:tc>
                  <a:txBody>
                    <a:bodyPr/>
                    <a:lstStyle/>
                    <a:p>
                      <a:pPr indent="0" lvl="0" marL="0" rtl="0" algn="ctr">
                        <a:lnSpc>
                          <a:spcPct val="115000"/>
                        </a:lnSpc>
                        <a:spcBef>
                          <a:spcPts val="0"/>
                        </a:spcBef>
                        <a:spcAft>
                          <a:spcPts val="0"/>
                        </a:spcAft>
                        <a:buNone/>
                      </a:pPr>
                      <a:r>
                        <a:rPr lang="en" sz="1200">
                          <a:solidFill>
                            <a:schemeClr val="dk1"/>
                          </a:solidFill>
                          <a:latin typeface="Oswald"/>
                          <a:ea typeface="Oswald"/>
                          <a:cs typeface="Oswald"/>
                          <a:sym typeface="Oswald"/>
                        </a:rPr>
                        <a:t>8</a:t>
                      </a:r>
                      <a:endParaRPr sz="1200">
                        <a:solidFill>
                          <a:schemeClr val="dk1"/>
                        </a:solidFill>
                        <a:latin typeface="Oswald"/>
                        <a:ea typeface="Oswald"/>
                        <a:cs typeface="Oswald"/>
                        <a:sym typeface="Oswald"/>
                      </a:endParaRPr>
                    </a:p>
                  </a:txBody>
                  <a:tcPr marT="63500" marB="63500" marR="63500" marL="63500"/>
                </a:tc>
              </a:tr>
              <a:tr h="322875">
                <a:tc>
                  <a:txBody>
                    <a:bodyPr/>
                    <a:lstStyle/>
                    <a:p>
                      <a:pPr indent="-304800" lvl="1" marL="914400" rtl="0" algn="l">
                        <a:lnSpc>
                          <a:spcPct val="115000"/>
                        </a:lnSpc>
                        <a:spcBef>
                          <a:spcPts val="0"/>
                        </a:spcBef>
                        <a:spcAft>
                          <a:spcPts val="0"/>
                        </a:spcAft>
                        <a:buClr>
                          <a:schemeClr val="dk1"/>
                        </a:buClr>
                        <a:buSzPts val="1200"/>
                        <a:buFont typeface="Oswald"/>
                        <a:buAutoNum type="alphaLcPeriod"/>
                      </a:pPr>
                      <a:r>
                        <a:rPr lang="en" sz="1200">
                          <a:solidFill>
                            <a:schemeClr val="dk1"/>
                          </a:solidFill>
                          <a:latin typeface="Oswald"/>
                          <a:ea typeface="Oswald"/>
                          <a:cs typeface="Oswald"/>
                          <a:sym typeface="Oswald"/>
                        </a:rPr>
                        <a:t>Need &amp; Local Data</a:t>
                      </a:r>
                      <a:endParaRPr sz="1200">
                        <a:solidFill>
                          <a:schemeClr val="dk1"/>
                        </a:solidFill>
                        <a:latin typeface="Oswald"/>
                        <a:ea typeface="Oswald"/>
                        <a:cs typeface="Oswald"/>
                        <a:sym typeface="Oswald"/>
                      </a:endParaRPr>
                    </a:p>
                  </a:txBody>
                  <a:tcPr marT="63500" marB="63500" marR="63500" marL="63500"/>
                </a:tc>
                <a:tc>
                  <a:txBody>
                    <a:bodyPr/>
                    <a:lstStyle/>
                    <a:p>
                      <a:pPr indent="0" lvl="0" marL="0" rtl="0" algn="ctr">
                        <a:lnSpc>
                          <a:spcPct val="115000"/>
                        </a:lnSpc>
                        <a:spcBef>
                          <a:spcPts val="0"/>
                        </a:spcBef>
                        <a:spcAft>
                          <a:spcPts val="0"/>
                        </a:spcAft>
                        <a:buNone/>
                      </a:pPr>
                      <a:r>
                        <a:rPr lang="en" sz="1200">
                          <a:solidFill>
                            <a:schemeClr val="dk1"/>
                          </a:solidFill>
                          <a:latin typeface="Oswald"/>
                          <a:ea typeface="Oswald"/>
                          <a:cs typeface="Oswald"/>
                          <a:sym typeface="Oswald"/>
                        </a:rPr>
                        <a:t>12</a:t>
                      </a:r>
                      <a:endParaRPr sz="1200">
                        <a:solidFill>
                          <a:schemeClr val="dk1"/>
                        </a:solidFill>
                        <a:latin typeface="Oswald"/>
                        <a:ea typeface="Oswald"/>
                        <a:cs typeface="Oswald"/>
                        <a:sym typeface="Oswald"/>
                      </a:endParaRPr>
                    </a:p>
                  </a:txBody>
                  <a:tcPr marT="63500" marB="63500" marR="63500" marL="63500"/>
                </a:tc>
              </a:tr>
              <a:tr h="322875">
                <a:tc>
                  <a:txBody>
                    <a:bodyPr/>
                    <a:lstStyle/>
                    <a:p>
                      <a:pPr indent="-304800" lvl="1" marL="914400" rtl="0" algn="l">
                        <a:lnSpc>
                          <a:spcPct val="115000"/>
                        </a:lnSpc>
                        <a:spcBef>
                          <a:spcPts val="0"/>
                        </a:spcBef>
                        <a:spcAft>
                          <a:spcPts val="0"/>
                        </a:spcAft>
                        <a:buClr>
                          <a:schemeClr val="dk1"/>
                        </a:buClr>
                        <a:buSzPts val="1200"/>
                        <a:buFont typeface="Oswald"/>
                        <a:buAutoNum type="alphaLcPeriod"/>
                      </a:pPr>
                      <a:r>
                        <a:rPr lang="en" sz="1200">
                          <a:solidFill>
                            <a:schemeClr val="dk1"/>
                          </a:solidFill>
                          <a:latin typeface="Oswald"/>
                          <a:ea typeface="Oswald"/>
                          <a:cs typeface="Oswald"/>
                          <a:sym typeface="Oswald"/>
                        </a:rPr>
                        <a:t>Component 1 - Transferability &amp; Portability	</a:t>
                      </a:r>
                      <a:endParaRPr sz="1200">
                        <a:solidFill>
                          <a:schemeClr val="dk1"/>
                        </a:solidFill>
                        <a:latin typeface="Oswald"/>
                        <a:ea typeface="Oswald"/>
                        <a:cs typeface="Oswald"/>
                        <a:sym typeface="Oswald"/>
                      </a:endParaRPr>
                    </a:p>
                  </a:txBody>
                  <a:tcPr marT="63500" marB="63500" marR="63500" marL="63500"/>
                </a:tc>
                <a:tc>
                  <a:txBody>
                    <a:bodyPr/>
                    <a:lstStyle/>
                    <a:p>
                      <a:pPr indent="0" lvl="0" marL="0" rtl="0" algn="ctr">
                        <a:lnSpc>
                          <a:spcPct val="115000"/>
                        </a:lnSpc>
                        <a:spcBef>
                          <a:spcPts val="0"/>
                        </a:spcBef>
                        <a:spcAft>
                          <a:spcPts val="0"/>
                        </a:spcAft>
                        <a:buNone/>
                      </a:pPr>
                      <a:r>
                        <a:rPr lang="en" sz="1200">
                          <a:solidFill>
                            <a:schemeClr val="dk1"/>
                          </a:solidFill>
                          <a:latin typeface="Oswald"/>
                          <a:ea typeface="Oswald"/>
                          <a:cs typeface="Oswald"/>
                          <a:sym typeface="Oswald"/>
                        </a:rPr>
                        <a:t>20</a:t>
                      </a:r>
                      <a:endParaRPr sz="1200">
                        <a:solidFill>
                          <a:schemeClr val="dk1"/>
                        </a:solidFill>
                        <a:latin typeface="Oswald"/>
                        <a:ea typeface="Oswald"/>
                        <a:cs typeface="Oswald"/>
                        <a:sym typeface="Oswald"/>
                      </a:endParaRPr>
                    </a:p>
                  </a:txBody>
                  <a:tcPr marT="63500" marB="63500" marR="63500" marL="63500"/>
                </a:tc>
              </a:tr>
              <a:tr h="322875">
                <a:tc>
                  <a:txBody>
                    <a:bodyPr/>
                    <a:lstStyle/>
                    <a:p>
                      <a:pPr indent="-304800" lvl="1" marL="914400" rtl="0" algn="l">
                        <a:lnSpc>
                          <a:spcPct val="115000"/>
                        </a:lnSpc>
                        <a:spcBef>
                          <a:spcPts val="0"/>
                        </a:spcBef>
                        <a:spcAft>
                          <a:spcPts val="0"/>
                        </a:spcAft>
                        <a:buClr>
                          <a:schemeClr val="dk1"/>
                        </a:buClr>
                        <a:buSzPts val="1200"/>
                        <a:buFont typeface="Oswald"/>
                        <a:buAutoNum type="alphaLcPeriod"/>
                      </a:pPr>
                      <a:r>
                        <a:rPr lang="en" sz="1200">
                          <a:solidFill>
                            <a:schemeClr val="dk1"/>
                          </a:solidFill>
                          <a:latin typeface="Oswald"/>
                          <a:ea typeface="Oswald"/>
                          <a:cs typeface="Oswald"/>
                          <a:sym typeface="Oswald"/>
                        </a:rPr>
                        <a:t>Component 2 - Data Collection</a:t>
                      </a:r>
                      <a:endParaRPr sz="1200">
                        <a:solidFill>
                          <a:schemeClr val="dk1"/>
                        </a:solidFill>
                        <a:latin typeface="Oswald"/>
                        <a:ea typeface="Oswald"/>
                        <a:cs typeface="Oswald"/>
                        <a:sym typeface="Oswald"/>
                      </a:endParaRPr>
                    </a:p>
                  </a:txBody>
                  <a:tcPr marT="63500" marB="63500" marR="63500" marL="63500"/>
                </a:tc>
                <a:tc>
                  <a:txBody>
                    <a:bodyPr/>
                    <a:lstStyle/>
                    <a:p>
                      <a:pPr indent="0" lvl="0" marL="0" rtl="0" algn="ctr">
                        <a:lnSpc>
                          <a:spcPct val="115000"/>
                        </a:lnSpc>
                        <a:spcBef>
                          <a:spcPts val="0"/>
                        </a:spcBef>
                        <a:spcAft>
                          <a:spcPts val="0"/>
                        </a:spcAft>
                        <a:buNone/>
                      </a:pPr>
                      <a:r>
                        <a:rPr lang="en" sz="1200">
                          <a:solidFill>
                            <a:schemeClr val="dk1"/>
                          </a:solidFill>
                          <a:latin typeface="Oswald"/>
                          <a:ea typeface="Oswald"/>
                          <a:cs typeface="Oswald"/>
                          <a:sym typeface="Oswald"/>
                        </a:rPr>
                        <a:t>12</a:t>
                      </a:r>
                      <a:endParaRPr sz="1200">
                        <a:solidFill>
                          <a:schemeClr val="dk1"/>
                        </a:solidFill>
                        <a:latin typeface="Oswald"/>
                        <a:ea typeface="Oswald"/>
                        <a:cs typeface="Oswald"/>
                        <a:sym typeface="Oswald"/>
                      </a:endParaRPr>
                    </a:p>
                  </a:txBody>
                  <a:tcPr marT="63500" marB="63500" marR="63500" marL="63500"/>
                </a:tc>
              </a:tr>
              <a:tr h="322875">
                <a:tc>
                  <a:txBody>
                    <a:bodyPr/>
                    <a:lstStyle/>
                    <a:p>
                      <a:pPr indent="-304800" lvl="1" marL="914400" rtl="0" algn="l">
                        <a:lnSpc>
                          <a:spcPct val="115000"/>
                        </a:lnSpc>
                        <a:spcBef>
                          <a:spcPts val="0"/>
                        </a:spcBef>
                        <a:spcAft>
                          <a:spcPts val="0"/>
                        </a:spcAft>
                        <a:buClr>
                          <a:schemeClr val="dk1"/>
                        </a:buClr>
                        <a:buSzPts val="1200"/>
                        <a:buFont typeface="Oswald"/>
                        <a:buAutoNum type="alphaLcPeriod"/>
                      </a:pPr>
                      <a:r>
                        <a:rPr lang="en" sz="1200">
                          <a:solidFill>
                            <a:schemeClr val="dk1"/>
                          </a:solidFill>
                          <a:latin typeface="Oswald"/>
                          <a:ea typeface="Oswald"/>
                          <a:cs typeface="Oswald"/>
                          <a:sym typeface="Oswald"/>
                        </a:rPr>
                        <a:t>Component 3 - Quality Partnerships</a:t>
                      </a:r>
                      <a:endParaRPr sz="1200">
                        <a:solidFill>
                          <a:schemeClr val="dk1"/>
                        </a:solidFill>
                        <a:latin typeface="Oswald"/>
                        <a:ea typeface="Oswald"/>
                        <a:cs typeface="Oswald"/>
                        <a:sym typeface="Oswald"/>
                      </a:endParaRPr>
                    </a:p>
                  </a:txBody>
                  <a:tcPr marT="63500" marB="63500" marR="63500" marL="63500"/>
                </a:tc>
                <a:tc>
                  <a:txBody>
                    <a:bodyPr/>
                    <a:lstStyle/>
                    <a:p>
                      <a:pPr indent="0" lvl="0" marL="0" rtl="0" algn="ctr">
                        <a:lnSpc>
                          <a:spcPct val="115000"/>
                        </a:lnSpc>
                        <a:spcBef>
                          <a:spcPts val="0"/>
                        </a:spcBef>
                        <a:spcAft>
                          <a:spcPts val="0"/>
                        </a:spcAft>
                        <a:buNone/>
                      </a:pPr>
                      <a:r>
                        <a:rPr lang="en" sz="1200">
                          <a:solidFill>
                            <a:schemeClr val="dk1"/>
                          </a:solidFill>
                          <a:latin typeface="Oswald"/>
                          <a:ea typeface="Oswald"/>
                          <a:cs typeface="Oswald"/>
                          <a:sym typeface="Oswald"/>
                        </a:rPr>
                        <a:t>8</a:t>
                      </a:r>
                      <a:endParaRPr sz="1200">
                        <a:solidFill>
                          <a:schemeClr val="dk1"/>
                        </a:solidFill>
                        <a:latin typeface="Oswald"/>
                        <a:ea typeface="Oswald"/>
                        <a:cs typeface="Oswald"/>
                        <a:sym typeface="Oswald"/>
                      </a:endParaRPr>
                    </a:p>
                  </a:txBody>
                  <a:tcPr marT="63500" marB="63500" marR="63500" marL="63500"/>
                </a:tc>
              </a:tr>
              <a:tr h="322875">
                <a:tc>
                  <a:txBody>
                    <a:bodyPr/>
                    <a:lstStyle/>
                    <a:p>
                      <a:pPr indent="-304800" lvl="0" marL="457200" rtl="0" algn="l">
                        <a:lnSpc>
                          <a:spcPct val="115000"/>
                        </a:lnSpc>
                        <a:spcBef>
                          <a:spcPts val="0"/>
                        </a:spcBef>
                        <a:spcAft>
                          <a:spcPts val="0"/>
                        </a:spcAft>
                        <a:buClr>
                          <a:schemeClr val="dk1"/>
                        </a:buClr>
                        <a:buSzPts val="1200"/>
                        <a:buFont typeface="Oswald"/>
                        <a:buAutoNum type="arabicPeriod"/>
                      </a:pPr>
                      <a:r>
                        <a:rPr lang="en" sz="1200" u="sng">
                          <a:solidFill>
                            <a:srgbClr val="1155CC"/>
                          </a:solidFill>
                          <a:latin typeface="Oswald"/>
                          <a:ea typeface="Oswald"/>
                          <a:cs typeface="Oswald"/>
                          <a:sym typeface="Oswald"/>
                          <a:hlinkClick r:id="rId4">
                            <a:extLst>
                              <a:ext uri="{A12FA001-AC4F-418D-AE19-62706E023703}">
                                <ahyp:hlinkClr val="tx"/>
                              </a:ext>
                            </a:extLst>
                          </a:hlinkClick>
                        </a:rPr>
                        <a:t>Budget Summary</a:t>
                      </a:r>
                      <a:r>
                        <a:rPr lang="en" sz="1200">
                          <a:latin typeface="Oswald"/>
                          <a:ea typeface="Oswald"/>
                          <a:cs typeface="Oswald"/>
                          <a:sym typeface="Oswald"/>
                        </a:rPr>
                        <a:t> </a:t>
                      </a:r>
                      <a:endParaRPr sz="1200">
                        <a:latin typeface="Oswald"/>
                        <a:ea typeface="Oswald"/>
                        <a:cs typeface="Oswald"/>
                        <a:sym typeface="Oswald"/>
                      </a:endParaRPr>
                    </a:p>
                  </a:txBody>
                  <a:tcPr marT="63500" marB="63500" marR="63500" marL="63500"/>
                </a:tc>
                <a:tc>
                  <a:txBody>
                    <a:bodyPr/>
                    <a:lstStyle/>
                    <a:p>
                      <a:pPr indent="0" lvl="0" marL="0" rtl="0" algn="ctr">
                        <a:lnSpc>
                          <a:spcPct val="115000"/>
                        </a:lnSpc>
                        <a:spcBef>
                          <a:spcPts val="0"/>
                        </a:spcBef>
                        <a:spcAft>
                          <a:spcPts val="0"/>
                        </a:spcAft>
                        <a:buNone/>
                      </a:pPr>
                      <a:r>
                        <a:rPr lang="en" sz="1200">
                          <a:solidFill>
                            <a:schemeClr val="dk1"/>
                          </a:solidFill>
                          <a:latin typeface="Oswald"/>
                          <a:ea typeface="Oswald"/>
                          <a:cs typeface="Oswald"/>
                          <a:sym typeface="Oswald"/>
                        </a:rPr>
                        <a:t>5</a:t>
                      </a:r>
                      <a:endParaRPr sz="1200">
                        <a:solidFill>
                          <a:schemeClr val="dk1"/>
                        </a:solidFill>
                        <a:latin typeface="Oswald"/>
                        <a:ea typeface="Oswald"/>
                        <a:cs typeface="Oswald"/>
                        <a:sym typeface="Oswald"/>
                      </a:endParaRPr>
                    </a:p>
                  </a:txBody>
                  <a:tcPr marT="63500" marB="63500" marR="63500" marL="63500"/>
                </a:tc>
              </a:tr>
              <a:tr h="322875">
                <a:tc>
                  <a:txBody>
                    <a:bodyPr/>
                    <a:lstStyle/>
                    <a:p>
                      <a:pPr indent="-304800" lvl="0" marL="457200" rtl="0" algn="l">
                        <a:lnSpc>
                          <a:spcPct val="115000"/>
                        </a:lnSpc>
                        <a:spcBef>
                          <a:spcPts val="0"/>
                        </a:spcBef>
                        <a:spcAft>
                          <a:spcPts val="0"/>
                        </a:spcAft>
                        <a:buClr>
                          <a:schemeClr val="dk1"/>
                        </a:buClr>
                        <a:buSzPts val="1200"/>
                        <a:buFont typeface="Oswald"/>
                        <a:buAutoNum type="arabicPeriod"/>
                      </a:pPr>
                      <a:r>
                        <a:rPr lang="en" sz="1200" u="sng">
                          <a:solidFill>
                            <a:srgbClr val="1155CC"/>
                          </a:solidFill>
                          <a:latin typeface="Oswald"/>
                          <a:ea typeface="Oswald"/>
                          <a:cs typeface="Oswald"/>
                          <a:sym typeface="Oswald"/>
                          <a:hlinkClick r:id="rId5">
                            <a:extLst>
                              <a:ext uri="{A12FA001-AC4F-418D-AE19-62706E023703}">
                                <ahyp:hlinkClr val="tx"/>
                              </a:ext>
                            </a:extLst>
                          </a:hlinkClick>
                        </a:rPr>
                        <a:t>Budget Narrative</a:t>
                      </a:r>
                      <a:r>
                        <a:rPr lang="en" sz="1200">
                          <a:latin typeface="Oswald"/>
                          <a:ea typeface="Oswald"/>
                          <a:cs typeface="Oswald"/>
                          <a:sym typeface="Oswald"/>
                        </a:rPr>
                        <a:t> </a:t>
                      </a:r>
                      <a:endParaRPr sz="1200">
                        <a:latin typeface="Oswald"/>
                        <a:ea typeface="Oswald"/>
                        <a:cs typeface="Oswald"/>
                        <a:sym typeface="Oswald"/>
                      </a:endParaRPr>
                    </a:p>
                  </a:txBody>
                  <a:tcPr marT="63500" marB="63500" marR="63500" marL="63500"/>
                </a:tc>
                <a:tc>
                  <a:txBody>
                    <a:bodyPr/>
                    <a:lstStyle/>
                    <a:p>
                      <a:pPr indent="0" lvl="0" marL="0" rtl="0" algn="ctr">
                        <a:lnSpc>
                          <a:spcPct val="115000"/>
                        </a:lnSpc>
                        <a:spcBef>
                          <a:spcPts val="0"/>
                        </a:spcBef>
                        <a:spcAft>
                          <a:spcPts val="0"/>
                        </a:spcAft>
                        <a:buNone/>
                      </a:pPr>
                      <a:r>
                        <a:rPr lang="en" sz="1200">
                          <a:solidFill>
                            <a:schemeClr val="dk1"/>
                          </a:solidFill>
                          <a:latin typeface="Oswald"/>
                          <a:ea typeface="Oswald"/>
                          <a:cs typeface="Oswald"/>
                          <a:sym typeface="Oswald"/>
                        </a:rPr>
                        <a:t>5</a:t>
                      </a:r>
                      <a:endParaRPr sz="1200">
                        <a:solidFill>
                          <a:schemeClr val="dk1"/>
                        </a:solidFill>
                        <a:latin typeface="Oswald"/>
                        <a:ea typeface="Oswald"/>
                        <a:cs typeface="Oswald"/>
                        <a:sym typeface="Oswald"/>
                      </a:endParaRPr>
                    </a:p>
                  </a:txBody>
                  <a:tcPr marT="63500" marB="63500" marR="63500" marL="63500"/>
                </a:tc>
              </a:tr>
              <a:tr h="322875">
                <a:tc>
                  <a:txBody>
                    <a:bodyPr/>
                    <a:lstStyle/>
                    <a:p>
                      <a:pPr indent="-228600" lvl="0" marL="457200" rtl="0" algn="l">
                        <a:lnSpc>
                          <a:spcPct val="115000"/>
                        </a:lnSpc>
                        <a:spcBef>
                          <a:spcPts val="0"/>
                        </a:spcBef>
                        <a:spcAft>
                          <a:spcPts val="0"/>
                        </a:spcAft>
                        <a:buNone/>
                      </a:pPr>
                      <a:r>
                        <a:rPr lang="en" sz="1200">
                          <a:solidFill>
                            <a:schemeClr val="dk1"/>
                          </a:solidFill>
                          <a:latin typeface="Oswald"/>
                          <a:ea typeface="Oswald"/>
                          <a:cs typeface="Oswald"/>
                          <a:sym typeface="Oswald"/>
                        </a:rPr>
                        <a:t>TOTAL</a:t>
                      </a:r>
                      <a:endParaRPr sz="1200">
                        <a:solidFill>
                          <a:schemeClr val="dk1"/>
                        </a:solidFill>
                        <a:latin typeface="Oswald"/>
                        <a:ea typeface="Oswald"/>
                        <a:cs typeface="Oswald"/>
                        <a:sym typeface="Oswald"/>
                      </a:endParaRPr>
                    </a:p>
                  </a:txBody>
                  <a:tcPr marT="63500" marB="63500" marR="63500" marL="63500"/>
                </a:tc>
                <a:tc>
                  <a:txBody>
                    <a:bodyPr/>
                    <a:lstStyle/>
                    <a:p>
                      <a:pPr indent="0" lvl="0" marL="0" rtl="0" algn="ctr">
                        <a:lnSpc>
                          <a:spcPct val="115000"/>
                        </a:lnSpc>
                        <a:spcBef>
                          <a:spcPts val="0"/>
                        </a:spcBef>
                        <a:spcAft>
                          <a:spcPts val="0"/>
                        </a:spcAft>
                        <a:buNone/>
                      </a:pPr>
                      <a:r>
                        <a:rPr lang="en" sz="1200">
                          <a:solidFill>
                            <a:schemeClr val="dk1"/>
                          </a:solidFill>
                          <a:latin typeface="Oswald"/>
                          <a:ea typeface="Oswald"/>
                          <a:cs typeface="Oswald"/>
                          <a:sym typeface="Oswald"/>
                        </a:rPr>
                        <a:t>70</a:t>
                      </a:r>
                      <a:endParaRPr sz="1200">
                        <a:solidFill>
                          <a:schemeClr val="dk1"/>
                        </a:solidFill>
                        <a:latin typeface="Oswald"/>
                        <a:ea typeface="Oswald"/>
                        <a:cs typeface="Oswald"/>
                        <a:sym typeface="Oswald"/>
                      </a:endParaRPr>
                    </a:p>
                  </a:txBody>
                  <a:tcPr marT="63500" marB="63500" marR="63500" marL="63500"/>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6" name="Shape 876"/>
        <p:cNvGrpSpPr/>
        <p:nvPr/>
      </p:nvGrpSpPr>
      <p:grpSpPr>
        <a:xfrm>
          <a:off x="0" y="0"/>
          <a:ext cx="0" cy="0"/>
          <a:chOff x="0" y="0"/>
          <a:chExt cx="0" cy="0"/>
        </a:xfrm>
      </p:grpSpPr>
      <p:sp>
        <p:nvSpPr>
          <p:cNvPr id="877" name="Google Shape;877;p41"/>
          <p:cNvSpPr txBox="1"/>
          <p:nvPr>
            <p:ph type="title"/>
          </p:nvPr>
        </p:nvSpPr>
        <p:spPr>
          <a:xfrm>
            <a:off x="616200" y="511500"/>
            <a:ext cx="5262600" cy="6825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t/>
            </a:r>
            <a:endParaRPr i="0">
              <a:solidFill>
                <a:schemeClr val="accent1"/>
              </a:solidFill>
            </a:endParaRPr>
          </a:p>
          <a:p>
            <a:pPr indent="0" lvl="0" marL="0" rtl="0" algn="l">
              <a:spcBef>
                <a:spcPts val="0"/>
              </a:spcBef>
              <a:spcAft>
                <a:spcPts val="0"/>
              </a:spcAft>
              <a:buNone/>
            </a:pPr>
            <a:r>
              <a:rPr i="0" lang="en">
                <a:solidFill>
                  <a:schemeClr val="accent1"/>
                </a:solidFill>
              </a:rPr>
              <a:t>Application components &amp; rubrics</a:t>
            </a:r>
            <a:endParaRPr i="0">
              <a:solidFill>
                <a:schemeClr val="accent1"/>
              </a:solidFill>
            </a:endParaRPr>
          </a:p>
          <a:p>
            <a:pPr indent="0" lvl="0" marL="0" rtl="0" algn="l">
              <a:spcBef>
                <a:spcPts val="0"/>
              </a:spcBef>
              <a:spcAft>
                <a:spcPts val="0"/>
              </a:spcAft>
              <a:buNone/>
            </a:pPr>
            <a:r>
              <a:t/>
            </a:r>
            <a:endParaRPr i="0">
              <a:solidFill>
                <a:schemeClr val="accent1"/>
              </a:solidFill>
            </a:endParaRPr>
          </a:p>
        </p:txBody>
      </p:sp>
      <p:pic>
        <p:nvPicPr>
          <p:cNvPr id="878" name="Google Shape;878;p41"/>
          <p:cNvPicPr preferRelativeResize="0"/>
          <p:nvPr/>
        </p:nvPicPr>
        <p:blipFill>
          <a:blip r:embed="rId3">
            <a:alphaModFix/>
          </a:blip>
          <a:stretch>
            <a:fillRect/>
          </a:stretch>
        </p:blipFill>
        <p:spPr>
          <a:xfrm>
            <a:off x="2712838" y="1194000"/>
            <a:ext cx="5867369" cy="3644700"/>
          </a:xfrm>
          <a:prstGeom prst="rect">
            <a:avLst/>
          </a:prstGeom>
          <a:noFill/>
          <a:ln>
            <a:noFill/>
          </a:ln>
        </p:spPr>
      </p:pic>
      <p:sp>
        <p:nvSpPr>
          <p:cNvPr id="879" name="Google Shape;879;p41"/>
          <p:cNvSpPr txBox="1"/>
          <p:nvPr/>
        </p:nvSpPr>
        <p:spPr>
          <a:xfrm>
            <a:off x="742600" y="2531550"/>
            <a:ext cx="2425500" cy="954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3600">
                <a:solidFill>
                  <a:schemeClr val="dk1"/>
                </a:solidFill>
                <a:uFill>
                  <a:noFill/>
                </a:uFill>
                <a:latin typeface="Bebas Neue"/>
                <a:ea typeface="Bebas Neue"/>
                <a:cs typeface="Bebas Neue"/>
                <a:sym typeface="Bebas Neue"/>
                <a:hlinkClick r:id="rId4">
                  <a:extLst>
                    <a:ext uri="{A12FA001-AC4F-418D-AE19-62706E023703}">
                      <ahyp:hlinkClr val="tx"/>
                    </a:ext>
                  </a:extLst>
                </a:hlinkClick>
              </a:rPr>
              <a:t>RUBRICS</a:t>
            </a:r>
            <a:endParaRPr sz="3600">
              <a:solidFill>
                <a:schemeClr val="dk1"/>
              </a:solidFill>
              <a:latin typeface="Bebas Neue"/>
              <a:ea typeface="Bebas Neue"/>
              <a:cs typeface="Bebas Neue"/>
              <a:sym typeface="Bebas Neue"/>
            </a:endParaRPr>
          </a:p>
          <a:p>
            <a:pPr indent="0" lvl="0" marL="0" rtl="0" algn="l">
              <a:spcBef>
                <a:spcPts val="0"/>
              </a:spcBef>
              <a:spcAft>
                <a:spcPts val="0"/>
              </a:spcAft>
              <a:buNone/>
            </a:pPr>
            <a:r>
              <a:t/>
            </a:r>
            <a:endParaRPr>
              <a:latin typeface="Bebas Neue"/>
              <a:ea typeface="Bebas Neue"/>
              <a:cs typeface="Bebas Neue"/>
              <a:sym typeface="Bebas Neue"/>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3" name="Shape 883"/>
        <p:cNvGrpSpPr/>
        <p:nvPr/>
      </p:nvGrpSpPr>
      <p:grpSpPr>
        <a:xfrm>
          <a:off x="0" y="0"/>
          <a:ext cx="0" cy="0"/>
          <a:chOff x="0" y="0"/>
          <a:chExt cx="0" cy="0"/>
        </a:xfrm>
      </p:grpSpPr>
      <p:sp>
        <p:nvSpPr>
          <p:cNvPr id="884" name="Google Shape;884;p42"/>
          <p:cNvSpPr txBox="1"/>
          <p:nvPr>
            <p:ph type="title"/>
          </p:nvPr>
        </p:nvSpPr>
        <p:spPr>
          <a:xfrm>
            <a:off x="616200" y="511500"/>
            <a:ext cx="5262600" cy="6825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i="0" lang="en">
                <a:solidFill>
                  <a:schemeClr val="accent1"/>
                </a:solidFill>
              </a:rPr>
              <a:t>Grant TImeline</a:t>
            </a:r>
            <a:endParaRPr i="0">
              <a:solidFill>
                <a:schemeClr val="accent1"/>
              </a:solidFill>
            </a:endParaRPr>
          </a:p>
        </p:txBody>
      </p:sp>
      <p:sp>
        <p:nvSpPr>
          <p:cNvPr id="885" name="Google Shape;885;p42"/>
          <p:cNvSpPr txBox="1"/>
          <p:nvPr>
            <p:ph idx="1" type="body"/>
          </p:nvPr>
        </p:nvSpPr>
        <p:spPr>
          <a:xfrm>
            <a:off x="616200" y="1252375"/>
            <a:ext cx="7528800" cy="28935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 sz="1600" u="sng">
                <a:latin typeface="Oswald"/>
                <a:ea typeface="Oswald"/>
                <a:cs typeface="Oswald"/>
                <a:sym typeface="Oswald"/>
              </a:rPr>
              <a:t>Important Dates</a:t>
            </a:r>
            <a:endParaRPr sz="1600">
              <a:latin typeface="Oswald"/>
              <a:ea typeface="Oswald"/>
              <a:cs typeface="Oswald"/>
              <a:sym typeface="Oswald"/>
            </a:endParaRPr>
          </a:p>
          <a:p>
            <a:pPr indent="-330200" lvl="1" marL="914400" rtl="0" algn="l">
              <a:lnSpc>
                <a:spcPct val="115000"/>
              </a:lnSpc>
              <a:spcBef>
                <a:spcPts val="0"/>
              </a:spcBef>
              <a:spcAft>
                <a:spcPts val="0"/>
              </a:spcAft>
              <a:buClr>
                <a:schemeClr val="dk1"/>
              </a:buClr>
              <a:buSzPts val="1600"/>
              <a:buFont typeface="Times New Roman"/>
              <a:buChar char="○"/>
            </a:pPr>
            <a:r>
              <a:rPr lang="en" sz="1600">
                <a:latin typeface="Oswald"/>
                <a:ea typeface="Oswald"/>
                <a:cs typeface="Oswald"/>
                <a:sym typeface="Oswald"/>
              </a:rPr>
              <a:t>April 21, 2022: Applications open</a:t>
            </a:r>
            <a:endParaRPr sz="1600">
              <a:latin typeface="Oswald"/>
              <a:ea typeface="Oswald"/>
              <a:cs typeface="Oswald"/>
              <a:sym typeface="Oswald"/>
            </a:endParaRPr>
          </a:p>
          <a:p>
            <a:pPr indent="-330200" lvl="1" marL="914400" rtl="0" algn="l">
              <a:lnSpc>
                <a:spcPct val="115000"/>
              </a:lnSpc>
              <a:spcBef>
                <a:spcPts val="0"/>
              </a:spcBef>
              <a:spcAft>
                <a:spcPts val="0"/>
              </a:spcAft>
              <a:buClr>
                <a:schemeClr val="dk1"/>
              </a:buClr>
              <a:buSzPts val="1600"/>
              <a:buFont typeface="Times New Roman"/>
              <a:buChar char="○"/>
            </a:pPr>
            <a:r>
              <a:rPr lang="en" sz="1600">
                <a:latin typeface="Oswald"/>
                <a:ea typeface="Oswald"/>
                <a:cs typeface="Oswald"/>
                <a:sym typeface="Oswald"/>
              </a:rPr>
              <a:t>May 27, 2022: Applications due; must be submitted through the </a:t>
            </a:r>
            <a:r>
              <a:rPr lang="en" sz="1600" u="sng">
                <a:latin typeface="Oswald"/>
                <a:ea typeface="Oswald"/>
                <a:cs typeface="Oswald"/>
                <a:sym typeface="Oswald"/>
                <a:hlinkClick r:id="rId3"/>
              </a:rPr>
              <a:t>Online Form</a:t>
            </a:r>
            <a:endParaRPr sz="1600">
              <a:latin typeface="Oswald"/>
              <a:ea typeface="Oswald"/>
              <a:cs typeface="Oswald"/>
              <a:sym typeface="Oswald"/>
            </a:endParaRPr>
          </a:p>
          <a:p>
            <a:pPr indent="-330200" lvl="1" marL="914400" rtl="0" algn="l">
              <a:lnSpc>
                <a:spcPct val="115000"/>
              </a:lnSpc>
              <a:spcBef>
                <a:spcPts val="0"/>
              </a:spcBef>
              <a:spcAft>
                <a:spcPts val="0"/>
              </a:spcAft>
              <a:buClr>
                <a:schemeClr val="dk1"/>
              </a:buClr>
              <a:buSzPts val="1600"/>
              <a:buFont typeface="Times New Roman"/>
              <a:buChar char="○"/>
            </a:pPr>
            <a:r>
              <a:rPr lang="en" sz="1600">
                <a:latin typeface="Oswald"/>
                <a:ea typeface="Oswald"/>
                <a:cs typeface="Oswald"/>
                <a:sym typeface="Oswald"/>
              </a:rPr>
              <a:t>July 2022: Anticipated date of awards announcement </a:t>
            </a:r>
            <a:endParaRPr sz="1600">
              <a:latin typeface="Oswald"/>
              <a:ea typeface="Oswald"/>
              <a:cs typeface="Oswald"/>
              <a:sym typeface="Oswald"/>
            </a:endParaRPr>
          </a:p>
          <a:p>
            <a:pPr indent="-330200" lvl="1" marL="914400" rtl="0" algn="l">
              <a:lnSpc>
                <a:spcPct val="115000"/>
              </a:lnSpc>
              <a:spcBef>
                <a:spcPts val="0"/>
              </a:spcBef>
              <a:spcAft>
                <a:spcPts val="0"/>
              </a:spcAft>
              <a:buClr>
                <a:schemeClr val="dk1"/>
              </a:buClr>
              <a:buSzPts val="1600"/>
              <a:buFont typeface="Times New Roman"/>
              <a:buChar char="○"/>
            </a:pPr>
            <a:r>
              <a:rPr lang="en" sz="1600">
                <a:latin typeface="Oswald"/>
                <a:ea typeface="Oswald"/>
                <a:cs typeface="Oswald"/>
                <a:sym typeface="Oswald"/>
              </a:rPr>
              <a:t>September 30, 2023: Encumbrance date</a:t>
            </a:r>
            <a:endParaRPr sz="1600">
              <a:latin typeface="Oswald"/>
              <a:ea typeface="Oswald"/>
              <a:cs typeface="Oswald"/>
              <a:sym typeface="Oswald"/>
            </a:endParaRPr>
          </a:p>
          <a:p>
            <a:pPr indent="-330200" lvl="1" marL="914400" rtl="0" algn="l">
              <a:lnSpc>
                <a:spcPct val="115000"/>
              </a:lnSpc>
              <a:spcBef>
                <a:spcPts val="0"/>
              </a:spcBef>
              <a:spcAft>
                <a:spcPts val="0"/>
              </a:spcAft>
              <a:buClr>
                <a:schemeClr val="dk1"/>
              </a:buClr>
              <a:buSzPts val="1600"/>
              <a:buFont typeface="Times New Roman"/>
              <a:buChar char="○"/>
            </a:pPr>
            <a:r>
              <a:rPr lang="en" sz="1600">
                <a:latin typeface="Oswald"/>
                <a:ea typeface="Oswald"/>
                <a:cs typeface="Oswald"/>
                <a:sym typeface="Oswald"/>
              </a:rPr>
              <a:t>December 15, 2023: Reimbursement date deadline</a:t>
            </a:r>
            <a:endParaRPr sz="1600">
              <a:latin typeface="Oswald"/>
              <a:ea typeface="Oswald"/>
              <a:cs typeface="Oswald"/>
              <a:sym typeface="Oswald"/>
            </a:endParaRPr>
          </a:p>
          <a:p>
            <a:pPr indent="0" lvl="0" marL="0" rtl="0" algn="l">
              <a:lnSpc>
                <a:spcPct val="115000"/>
              </a:lnSpc>
              <a:spcBef>
                <a:spcPts val="0"/>
              </a:spcBef>
              <a:spcAft>
                <a:spcPts val="0"/>
              </a:spcAft>
              <a:buNone/>
            </a:pPr>
            <a:r>
              <a:rPr lang="en" sz="1600" u="sng">
                <a:latin typeface="Oswald"/>
                <a:ea typeface="Oswald"/>
                <a:cs typeface="Oswald"/>
                <a:sym typeface="Oswald"/>
              </a:rPr>
              <a:t>Grant Timeline </a:t>
            </a:r>
            <a:endParaRPr sz="1600">
              <a:latin typeface="Oswald"/>
              <a:ea typeface="Oswald"/>
              <a:cs typeface="Oswald"/>
              <a:sym typeface="Oswald"/>
            </a:endParaRPr>
          </a:p>
          <a:p>
            <a:pPr indent="-330200" lvl="1" marL="914400" rtl="0" algn="l">
              <a:lnSpc>
                <a:spcPct val="115000"/>
              </a:lnSpc>
              <a:spcBef>
                <a:spcPts val="0"/>
              </a:spcBef>
              <a:spcAft>
                <a:spcPts val="0"/>
              </a:spcAft>
              <a:buClr>
                <a:schemeClr val="dk1"/>
              </a:buClr>
              <a:buSzPts val="1600"/>
              <a:buFont typeface="Oswald"/>
              <a:buChar char="○"/>
            </a:pPr>
            <a:r>
              <a:rPr lang="en" sz="1600">
                <a:latin typeface="Oswald"/>
                <a:ea typeface="Oswald"/>
                <a:cs typeface="Oswald"/>
                <a:sym typeface="Oswald"/>
              </a:rPr>
              <a:t>July 2022 - December 2023</a:t>
            </a:r>
            <a:endParaRPr sz="1600">
              <a:latin typeface="Oswald"/>
              <a:ea typeface="Oswald"/>
              <a:cs typeface="Oswald"/>
              <a:sym typeface="Oswald"/>
            </a:endParaRPr>
          </a:p>
          <a:p>
            <a:pPr indent="0" lvl="0" marL="0" rtl="0" algn="l">
              <a:lnSpc>
                <a:spcPct val="115000"/>
              </a:lnSpc>
              <a:spcBef>
                <a:spcPts val="0"/>
              </a:spcBef>
              <a:spcAft>
                <a:spcPts val="0"/>
              </a:spcAft>
              <a:buNone/>
            </a:pPr>
            <a:r>
              <a:rPr lang="en" sz="1600" u="sng">
                <a:latin typeface="Oswald"/>
                <a:ea typeface="Oswald"/>
                <a:cs typeface="Oswald"/>
                <a:sym typeface="Oswald"/>
              </a:rPr>
              <a:t>Grant Support</a:t>
            </a:r>
            <a:endParaRPr sz="1600" u="sng">
              <a:latin typeface="Oswald"/>
              <a:ea typeface="Oswald"/>
              <a:cs typeface="Oswald"/>
              <a:sym typeface="Oswald"/>
            </a:endParaRPr>
          </a:p>
          <a:p>
            <a:pPr indent="-330200" lvl="0" marL="457200" rtl="0" algn="l">
              <a:lnSpc>
                <a:spcPct val="115000"/>
              </a:lnSpc>
              <a:spcBef>
                <a:spcPts val="0"/>
              </a:spcBef>
              <a:spcAft>
                <a:spcPts val="0"/>
              </a:spcAft>
              <a:buClr>
                <a:schemeClr val="dk1"/>
              </a:buClr>
              <a:buSzPts val="1600"/>
              <a:buFont typeface="Oswald"/>
              <a:buChar char="●"/>
            </a:pPr>
            <a:r>
              <a:rPr lang="en" sz="1600">
                <a:latin typeface="Oswald"/>
                <a:ea typeface="Oswald"/>
                <a:cs typeface="Oswald"/>
                <a:sym typeface="Oswald"/>
              </a:rPr>
              <a:t>K-8 application - </a:t>
            </a:r>
            <a:r>
              <a:rPr lang="en" sz="1600" u="sng">
                <a:latin typeface="Oswald"/>
                <a:ea typeface="Oswald"/>
                <a:cs typeface="Oswald"/>
                <a:sym typeface="Oswald"/>
                <a:hlinkClick r:id="rId4"/>
              </a:rPr>
              <a:t>Engagement@doe.in.gov</a:t>
            </a:r>
            <a:endParaRPr sz="1600">
              <a:latin typeface="Oswald"/>
              <a:ea typeface="Oswald"/>
              <a:cs typeface="Oswald"/>
              <a:sym typeface="Oswald"/>
            </a:endParaRPr>
          </a:p>
          <a:p>
            <a:pPr indent="-330200" lvl="0" marL="457200" rtl="0" algn="l">
              <a:lnSpc>
                <a:spcPct val="115000"/>
              </a:lnSpc>
              <a:spcBef>
                <a:spcPts val="0"/>
              </a:spcBef>
              <a:spcAft>
                <a:spcPts val="0"/>
              </a:spcAft>
              <a:buClr>
                <a:schemeClr val="dk1"/>
              </a:buClr>
              <a:buSzPts val="1600"/>
              <a:buFont typeface="Oswald"/>
              <a:buChar char="●"/>
            </a:pPr>
            <a:r>
              <a:rPr lang="en" sz="1600">
                <a:latin typeface="Oswald"/>
                <a:ea typeface="Oswald"/>
                <a:cs typeface="Oswald"/>
                <a:sym typeface="Oswald"/>
              </a:rPr>
              <a:t>9-12 application - </a:t>
            </a:r>
            <a:r>
              <a:rPr lang="en" sz="1600" u="sng">
                <a:latin typeface="Oswald"/>
                <a:ea typeface="Oswald"/>
                <a:cs typeface="Oswald"/>
                <a:sym typeface="Oswald"/>
                <a:hlinkClick r:id="rId5"/>
              </a:rPr>
              <a:t>StudentPathways@doe.in.gov</a:t>
            </a:r>
            <a:endParaRPr sz="1600">
              <a:latin typeface="Oswald"/>
              <a:ea typeface="Oswald"/>
              <a:cs typeface="Oswald"/>
              <a:sym typeface="Oswald"/>
            </a:endParaRPr>
          </a:p>
          <a:p>
            <a:pPr indent="0" lvl="0" marL="0" rtl="0" algn="l">
              <a:lnSpc>
                <a:spcPct val="115000"/>
              </a:lnSpc>
              <a:spcBef>
                <a:spcPts val="0"/>
              </a:spcBef>
              <a:spcAft>
                <a:spcPts val="0"/>
              </a:spcAft>
              <a:buNone/>
            </a:pPr>
            <a:r>
              <a:t/>
            </a:r>
            <a:endParaRPr sz="1800">
              <a:latin typeface="Bebas Neue"/>
              <a:ea typeface="Bebas Neue"/>
              <a:cs typeface="Bebas Neue"/>
              <a:sym typeface="Bebas Neue"/>
            </a:endParaRPr>
          </a:p>
          <a:p>
            <a:pPr indent="0" lvl="0" marL="0" rtl="0" algn="l">
              <a:lnSpc>
                <a:spcPct val="115000"/>
              </a:lnSpc>
              <a:spcBef>
                <a:spcPts val="0"/>
              </a:spcBef>
              <a:spcAft>
                <a:spcPts val="0"/>
              </a:spcAft>
              <a:buNone/>
            </a:pPr>
            <a:r>
              <a:t/>
            </a:r>
            <a:endParaRPr b="1" sz="1800">
              <a:solidFill>
                <a:srgbClr val="1C4587"/>
              </a:solidFill>
              <a:latin typeface="Bebas Neue"/>
              <a:ea typeface="Bebas Neue"/>
              <a:cs typeface="Bebas Neue"/>
              <a:sym typeface="Bebas Neue"/>
            </a:endParaRPr>
          </a:p>
          <a:p>
            <a:pPr indent="0" lvl="0" marL="0" rtl="0" algn="l">
              <a:spcBef>
                <a:spcPts val="0"/>
              </a:spcBef>
              <a:spcAft>
                <a:spcPts val="1000"/>
              </a:spcAft>
              <a:buNone/>
            </a:pPr>
            <a:r>
              <a:t/>
            </a:r>
            <a:endParaRPr/>
          </a:p>
        </p:txBody>
      </p:sp>
      <p:sp>
        <p:nvSpPr>
          <p:cNvPr id="886" name="Google Shape;886;p42"/>
          <p:cNvSpPr txBox="1"/>
          <p:nvPr/>
        </p:nvSpPr>
        <p:spPr>
          <a:xfrm>
            <a:off x="5744200" y="2915800"/>
            <a:ext cx="2488800" cy="1154400"/>
          </a:xfrm>
          <a:prstGeom prst="rect">
            <a:avLst/>
          </a:prstGeom>
          <a:solidFill>
            <a:schemeClr val="accent1"/>
          </a:solidFill>
          <a:ln cap="flat" cmpd="sng" w="9525">
            <a:solidFill>
              <a:schemeClr val="dk1"/>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lang="en" sz="2100">
                <a:solidFill>
                  <a:schemeClr val="dk1"/>
                </a:solidFill>
                <a:latin typeface="Oswald Light"/>
                <a:ea typeface="Oswald Light"/>
                <a:cs typeface="Oswald Light"/>
                <a:sym typeface="Oswald Light"/>
              </a:rPr>
              <a:t>Budget</a:t>
            </a:r>
            <a:r>
              <a:rPr lang="en" sz="2100">
                <a:solidFill>
                  <a:schemeClr val="dk1"/>
                </a:solidFill>
                <a:latin typeface="Oswald Light"/>
                <a:ea typeface="Oswald Light"/>
                <a:cs typeface="Oswald Light"/>
                <a:sym typeface="Oswald Light"/>
              </a:rPr>
              <a:t> </a:t>
            </a:r>
            <a:endParaRPr sz="2100">
              <a:solidFill>
                <a:schemeClr val="dk1"/>
              </a:solidFill>
              <a:latin typeface="Oswald Light"/>
              <a:ea typeface="Oswald Light"/>
              <a:cs typeface="Oswald Light"/>
              <a:sym typeface="Oswald Light"/>
            </a:endParaRPr>
          </a:p>
          <a:p>
            <a:pPr indent="0" lvl="0" marL="0" rtl="0" algn="ctr">
              <a:spcBef>
                <a:spcPts val="0"/>
              </a:spcBef>
              <a:spcAft>
                <a:spcPts val="0"/>
              </a:spcAft>
              <a:buNone/>
            </a:pPr>
            <a:r>
              <a:rPr b="1" lang="en" sz="2100">
                <a:solidFill>
                  <a:schemeClr val="dk1"/>
                </a:solidFill>
                <a:latin typeface="Oswald"/>
                <a:ea typeface="Oswald"/>
                <a:cs typeface="Oswald"/>
                <a:sym typeface="Oswald"/>
              </a:rPr>
              <a:t>$7 Million</a:t>
            </a:r>
            <a:endParaRPr b="1" sz="2100">
              <a:solidFill>
                <a:schemeClr val="dk1"/>
              </a:solidFill>
              <a:latin typeface="Oswald"/>
              <a:ea typeface="Oswald"/>
              <a:cs typeface="Oswald"/>
              <a:sym typeface="Oswald"/>
            </a:endParaRPr>
          </a:p>
          <a:p>
            <a:pPr indent="0" lvl="0" marL="0" rtl="0" algn="ctr">
              <a:spcBef>
                <a:spcPts val="0"/>
              </a:spcBef>
              <a:spcAft>
                <a:spcPts val="0"/>
              </a:spcAft>
              <a:buNone/>
            </a:pPr>
            <a:r>
              <a:rPr lang="en" sz="2100">
                <a:solidFill>
                  <a:schemeClr val="dk1"/>
                </a:solidFill>
                <a:latin typeface="Oswald Light"/>
                <a:ea typeface="Oswald Light"/>
                <a:cs typeface="Oswald Light"/>
                <a:sym typeface="Oswald Light"/>
              </a:rPr>
              <a:t>From ESSER II</a:t>
            </a:r>
            <a:endParaRPr sz="2100">
              <a:solidFill>
                <a:schemeClr val="dk1"/>
              </a:solidFill>
              <a:latin typeface="Oswald Light"/>
              <a:ea typeface="Oswald Light"/>
              <a:cs typeface="Oswald Light"/>
              <a:sym typeface="Oswald Light"/>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0" name="Shape 890"/>
        <p:cNvGrpSpPr/>
        <p:nvPr/>
      </p:nvGrpSpPr>
      <p:grpSpPr>
        <a:xfrm>
          <a:off x="0" y="0"/>
          <a:ext cx="0" cy="0"/>
          <a:chOff x="0" y="0"/>
          <a:chExt cx="0" cy="0"/>
        </a:xfrm>
      </p:grpSpPr>
      <p:sp>
        <p:nvSpPr>
          <p:cNvPr id="891" name="Google Shape;891;p43"/>
          <p:cNvSpPr txBox="1"/>
          <p:nvPr>
            <p:ph type="title"/>
          </p:nvPr>
        </p:nvSpPr>
        <p:spPr>
          <a:xfrm>
            <a:off x="616200" y="511500"/>
            <a:ext cx="5262600" cy="6825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i="0" lang="en">
                <a:solidFill>
                  <a:schemeClr val="accent1"/>
                </a:solidFill>
              </a:rPr>
              <a:t>Learning Lab- Vendor Spotlight</a:t>
            </a:r>
            <a:endParaRPr i="0">
              <a:solidFill>
                <a:schemeClr val="accent1"/>
              </a:solidFill>
            </a:endParaRPr>
          </a:p>
        </p:txBody>
      </p:sp>
      <p:sp>
        <p:nvSpPr>
          <p:cNvPr id="892" name="Google Shape;892;p43"/>
          <p:cNvSpPr txBox="1"/>
          <p:nvPr>
            <p:ph idx="1" type="body"/>
          </p:nvPr>
        </p:nvSpPr>
        <p:spPr>
          <a:xfrm>
            <a:off x="846150" y="1418300"/>
            <a:ext cx="6746700" cy="2893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
                <a:latin typeface="Oswald"/>
                <a:ea typeface="Oswald"/>
                <a:cs typeface="Oswald"/>
                <a:sym typeface="Oswald"/>
              </a:rPr>
              <a:t>Go to: </a:t>
            </a:r>
            <a:r>
              <a:rPr lang="en" u="sng">
                <a:latin typeface="Oswald"/>
                <a:ea typeface="Oswald"/>
                <a:cs typeface="Oswald"/>
                <a:sym typeface="Oswald"/>
                <a:hlinkClick r:id="rId3"/>
              </a:rPr>
              <a:t>Indiana Learning Lab</a:t>
            </a:r>
            <a:endParaRPr>
              <a:latin typeface="Oswald"/>
              <a:ea typeface="Oswald"/>
              <a:cs typeface="Oswald"/>
              <a:sym typeface="Oswald"/>
            </a:endParaRPr>
          </a:p>
          <a:p>
            <a:pPr indent="0" lvl="0" marL="0" rtl="0" algn="l">
              <a:spcBef>
                <a:spcPts val="1000"/>
              </a:spcBef>
              <a:spcAft>
                <a:spcPts val="0"/>
              </a:spcAft>
              <a:buNone/>
            </a:pPr>
            <a:r>
              <a:rPr lang="en">
                <a:latin typeface="Oswald"/>
                <a:ea typeface="Oswald"/>
                <a:cs typeface="Oswald"/>
                <a:sym typeface="Oswald"/>
              </a:rPr>
              <a:t>Register or Log In</a:t>
            </a:r>
            <a:endParaRPr>
              <a:latin typeface="Oswald"/>
              <a:ea typeface="Oswald"/>
              <a:cs typeface="Oswald"/>
              <a:sym typeface="Oswald"/>
            </a:endParaRPr>
          </a:p>
          <a:p>
            <a:pPr indent="0" lvl="0" marL="0" rtl="0" algn="l">
              <a:spcBef>
                <a:spcPts val="1000"/>
              </a:spcBef>
              <a:spcAft>
                <a:spcPts val="0"/>
              </a:spcAft>
              <a:buNone/>
            </a:pPr>
            <a:r>
              <a:rPr lang="en">
                <a:latin typeface="Oswald"/>
                <a:ea typeface="Oswald"/>
                <a:cs typeface="Oswald"/>
                <a:sym typeface="Oswald"/>
              </a:rPr>
              <a:t>Go to Learning &gt; Live &gt;</a:t>
            </a:r>
            <a:r>
              <a:rPr lang="en">
                <a:latin typeface="Oswald"/>
                <a:ea typeface="Oswald"/>
                <a:cs typeface="Oswald"/>
                <a:sym typeface="Oswald"/>
              </a:rPr>
              <a:t> May 5th</a:t>
            </a:r>
            <a:endParaRPr>
              <a:latin typeface="Oswald"/>
              <a:ea typeface="Oswald"/>
              <a:cs typeface="Oswald"/>
              <a:sym typeface="Oswald"/>
            </a:endParaRPr>
          </a:p>
          <a:p>
            <a:pPr indent="0" lvl="0" marL="0" rtl="0" algn="l">
              <a:spcBef>
                <a:spcPts val="1000"/>
              </a:spcBef>
              <a:spcAft>
                <a:spcPts val="1000"/>
              </a:spcAft>
              <a:buNone/>
            </a:pPr>
            <a:r>
              <a:t/>
            </a:r>
            <a:endParaRPr>
              <a:latin typeface="Oswald"/>
              <a:ea typeface="Oswald"/>
              <a:cs typeface="Oswald"/>
              <a:sym typeface="Oswald"/>
            </a:endParaRPr>
          </a:p>
        </p:txBody>
      </p:sp>
      <p:pic>
        <p:nvPicPr>
          <p:cNvPr id="893" name="Google Shape;893;p43"/>
          <p:cNvPicPr preferRelativeResize="0"/>
          <p:nvPr/>
        </p:nvPicPr>
        <p:blipFill>
          <a:blip r:embed="rId4">
            <a:alphaModFix/>
          </a:blip>
          <a:stretch>
            <a:fillRect/>
          </a:stretch>
        </p:blipFill>
        <p:spPr>
          <a:xfrm>
            <a:off x="5080500" y="1488125"/>
            <a:ext cx="3776500" cy="682500"/>
          </a:xfrm>
          <a:prstGeom prst="rect">
            <a:avLst/>
          </a:prstGeom>
          <a:noFill/>
          <a:ln>
            <a:noFill/>
          </a:ln>
        </p:spPr>
      </p:pic>
      <p:pic>
        <p:nvPicPr>
          <p:cNvPr id="894" name="Google Shape;894;p43"/>
          <p:cNvPicPr preferRelativeResize="0"/>
          <p:nvPr/>
        </p:nvPicPr>
        <p:blipFill rotWithShape="1">
          <a:blip r:embed="rId5">
            <a:alphaModFix/>
          </a:blip>
          <a:srcRect b="0" l="0" r="31210" t="0"/>
          <a:stretch/>
        </p:blipFill>
        <p:spPr>
          <a:xfrm>
            <a:off x="2604687" y="2902028"/>
            <a:ext cx="3934625" cy="1897872"/>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8" name="Shape 898"/>
        <p:cNvGrpSpPr/>
        <p:nvPr/>
      </p:nvGrpSpPr>
      <p:grpSpPr>
        <a:xfrm>
          <a:off x="0" y="0"/>
          <a:ext cx="0" cy="0"/>
          <a:chOff x="0" y="0"/>
          <a:chExt cx="0" cy="0"/>
        </a:xfrm>
      </p:grpSpPr>
      <p:sp>
        <p:nvSpPr>
          <p:cNvPr id="899" name="Google Shape;899;p44"/>
          <p:cNvSpPr txBox="1"/>
          <p:nvPr>
            <p:ph type="title"/>
          </p:nvPr>
        </p:nvSpPr>
        <p:spPr>
          <a:xfrm>
            <a:off x="616200" y="511500"/>
            <a:ext cx="5262600" cy="6825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i="0" lang="en">
                <a:solidFill>
                  <a:schemeClr val="accent1"/>
                </a:solidFill>
              </a:rPr>
              <a:t>Questions</a:t>
            </a:r>
            <a:endParaRPr i="0">
              <a:solidFill>
                <a:schemeClr val="accent1"/>
              </a:solidFill>
            </a:endParaRPr>
          </a:p>
        </p:txBody>
      </p:sp>
      <p:sp>
        <p:nvSpPr>
          <p:cNvPr id="900" name="Google Shape;900;p44"/>
          <p:cNvSpPr txBox="1"/>
          <p:nvPr>
            <p:ph idx="1" type="body"/>
          </p:nvPr>
        </p:nvSpPr>
        <p:spPr>
          <a:xfrm>
            <a:off x="854050" y="1410400"/>
            <a:ext cx="6746700" cy="2893500"/>
          </a:xfrm>
          <a:prstGeom prst="rect">
            <a:avLst/>
          </a:prstGeom>
        </p:spPr>
        <p:txBody>
          <a:bodyPr anchorCtr="0" anchor="t" bIns="0" lIns="0" spcFirstLastPara="1" rIns="0" wrap="square" tIns="0">
            <a:noAutofit/>
          </a:bodyPr>
          <a:lstStyle/>
          <a:p>
            <a:pPr indent="0" lvl="0" marL="0" rtl="0" algn="ctr">
              <a:spcBef>
                <a:spcPts val="0"/>
              </a:spcBef>
              <a:spcAft>
                <a:spcPts val="0"/>
              </a:spcAft>
              <a:buNone/>
            </a:pPr>
            <a:r>
              <a:rPr lang="en" u="sng">
                <a:solidFill>
                  <a:schemeClr val="hlink"/>
                </a:solidFill>
                <a:latin typeface="Oswald"/>
                <a:ea typeface="Oswald"/>
                <a:cs typeface="Oswald"/>
                <a:sym typeface="Oswald"/>
                <a:hlinkClick r:id="rId3"/>
              </a:rPr>
              <a:t>ESII Grant FAQs</a:t>
            </a:r>
            <a:endParaRPr>
              <a:latin typeface="Oswald"/>
              <a:ea typeface="Oswald"/>
              <a:cs typeface="Oswald"/>
              <a:sym typeface="Oswald"/>
            </a:endParaRPr>
          </a:p>
          <a:p>
            <a:pPr indent="0" lvl="0" marL="0" rtl="0" algn="l">
              <a:spcBef>
                <a:spcPts val="1000"/>
              </a:spcBef>
              <a:spcAft>
                <a:spcPts val="0"/>
              </a:spcAft>
              <a:buNone/>
            </a:pPr>
            <a:r>
              <a:t/>
            </a:r>
            <a:endParaRPr/>
          </a:p>
          <a:p>
            <a:pPr indent="0" lvl="0" marL="0" rtl="0" algn="l">
              <a:spcBef>
                <a:spcPts val="1000"/>
              </a:spcBef>
              <a:spcAft>
                <a:spcPts val="0"/>
              </a:spcAft>
              <a:buNone/>
            </a:pPr>
            <a:r>
              <a:t/>
            </a:r>
            <a:endParaRPr/>
          </a:p>
          <a:p>
            <a:pPr indent="0" lvl="0" marL="0" rtl="0" algn="l">
              <a:spcBef>
                <a:spcPts val="1000"/>
              </a:spcBef>
              <a:spcAft>
                <a:spcPts val="0"/>
              </a:spcAft>
              <a:buNone/>
            </a:pPr>
            <a:r>
              <a:t/>
            </a:r>
            <a:endParaRPr/>
          </a:p>
          <a:p>
            <a:pPr indent="0" lvl="0" marL="0" rtl="0" algn="ctr">
              <a:spcBef>
                <a:spcPts val="1000"/>
              </a:spcBef>
              <a:spcAft>
                <a:spcPts val="1000"/>
              </a:spcAft>
              <a:buNone/>
            </a:pPr>
            <a:r>
              <a:rPr lang="en">
                <a:latin typeface="Oswald"/>
                <a:ea typeface="Oswald"/>
                <a:cs typeface="Oswald"/>
                <a:sym typeface="Oswald"/>
              </a:rPr>
              <a:t>Please enter your questions in the chat.</a:t>
            </a:r>
            <a:endParaRPr>
              <a:latin typeface="Oswald"/>
              <a:ea typeface="Oswald"/>
              <a:cs typeface="Oswald"/>
              <a:sym typeface="Oswald"/>
            </a:endParaRPr>
          </a:p>
        </p:txBody>
      </p:sp>
      <p:pic>
        <p:nvPicPr>
          <p:cNvPr id="901" name="Google Shape;901;p44"/>
          <p:cNvPicPr preferRelativeResize="0"/>
          <p:nvPr/>
        </p:nvPicPr>
        <p:blipFill>
          <a:blip r:embed="rId4">
            <a:alphaModFix/>
          </a:blip>
          <a:stretch>
            <a:fillRect/>
          </a:stretch>
        </p:blipFill>
        <p:spPr>
          <a:xfrm>
            <a:off x="2843450" y="1766788"/>
            <a:ext cx="2767900" cy="1609925"/>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5" name="Shape 905"/>
        <p:cNvGrpSpPr/>
        <p:nvPr/>
      </p:nvGrpSpPr>
      <p:grpSpPr>
        <a:xfrm>
          <a:off x="0" y="0"/>
          <a:ext cx="0" cy="0"/>
          <a:chOff x="0" y="0"/>
          <a:chExt cx="0" cy="0"/>
        </a:xfrm>
      </p:grpSpPr>
      <p:sp>
        <p:nvSpPr>
          <p:cNvPr id="906" name="Google Shape;906;p45"/>
          <p:cNvSpPr txBox="1"/>
          <p:nvPr>
            <p:ph type="ctrTitle"/>
          </p:nvPr>
        </p:nvSpPr>
        <p:spPr>
          <a:xfrm>
            <a:off x="489100" y="1855563"/>
            <a:ext cx="3668700" cy="11598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 sz="5400"/>
              <a:t>Thank you!</a:t>
            </a:r>
            <a:endParaRPr sz="5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1" name="Shape 771"/>
        <p:cNvGrpSpPr/>
        <p:nvPr/>
      </p:nvGrpSpPr>
      <p:grpSpPr>
        <a:xfrm>
          <a:off x="0" y="0"/>
          <a:ext cx="0" cy="0"/>
          <a:chOff x="0" y="0"/>
          <a:chExt cx="0" cy="0"/>
        </a:xfrm>
      </p:grpSpPr>
      <p:sp>
        <p:nvSpPr>
          <p:cNvPr id="772" name="Google Shape;772;p28"/>
          <p:cNvSpPr txBox="1"/>
          <p:nvPr/>
        </p:nvSpPr>
        <p:spPr>
          <a:xfrm>
            <a:off x="964725" y="1286975"/>
            <a:ext cx="6897600" cy="27705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lang="en" sz="3000">
                <a:solidFill>
                  <a:schemeClr val="dk1"/>
                </a:solidFill>
                <a:latin typeface="Bebas Neue"/>
                <a:ea typeface="Bebas Neue"/>
                <a:cs typeface="Bebas Neue"/>
                <a:sym typeface="Bebas Neue"/>
              </a:rPr>
              <a:t>According to “The High Demand for Durable Skills” report from America Succeeds, the demand for employability skills is as important to a student’s career path as our focus on increasing educational attainment.</a:t>
            </a:r>
            <a:endParaRPr sz="3200">
              <a:solidFill>
                <a:schemeClr val="dk1"/>
              </a:solidFill>
              <a:latin typeface="Bebas Neue"/>
              <a:ea typeface="Bebas Neue"/>
              <a:cs typeface="Bebas Neue"/>
              <a:sym typeface="Bebas Neue"/>
            </a:endParaRPr>
          </a:p>
        </p:txBody>
      </p:sp>
      <p:sp>
        <p:nvSpPr>
          <p:cNvPr id="773" name="Google Shape;773;p28"/>
          <p:cNvSpPr txBox="1"/>
          <p:nvPr/>
        </p:nvSpPr>
        <p:spPr>
          <a:xfrm>
            <a:off x="2058975" y="4091650"/>
            <a:ext cx="4709100" cy="492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2000" u="sng">
                <a:solidFill>
                  <a:schemeClr val="hlink"/>
                </a:solidFill>
                <a:latin typeface="Bebas Neue"/>
                <a:ea typeface="Bebas Neue"/>
                <a:cs typeface="Bebas Neue"/>
                <a:sym typeface="Bebas Neue"/>
                <a:hlinkClick r:id="rId3"/>
              </a:rPr>
              <a:t>www.Americasucceeds.org</a:t>
            </a:r>
            <a:r>
              <a:rPr lang="en" sz="2000">
                <a:latin typeface="Bebas Neue"/>
                <a:ea typeface="Bebas Neue"/>
                <a:cs typeface="Bebas Neue"/>
                <a:sym typeface="Bebas Neue"/>
              </a:rPr>
              <a:t>  </a:t>
            </a:r>
            <a:endParaRPr sz="2000">
              <a:latin typeface="Bebas Neue"/>
              <a:ea typeface="Bebas Neue"/>
              <a:cs typeface="Bebas Neue"/>
              <a:sym typeface="Bebas Neue"/>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7" name="Shape 777"/>
        <p:cNvGrpSpPr/>
        <p:nvPr/>
      </p:nvGrpSpPr>
      <p:grpSpPr>
        <a:xfrm>
          <a:off x="0" y="0"/>
          <a:ext cx="0" cy="0"/>
          <a:chOff x="0" y="0"/>
          <a:chExt cx="0" cy="0"/>
        </a:xfrm>
      </p:grpSpPr>
      <p:sp>
        <p:nvSpPr>
          <p:cNvPr id="778" name="Google Shape;778;p29"/>
          <p:cNvSpPr txBox="1"/>
          <p:nvPr>
            <p:ph idx="4294967295" type="body"/>
          </p:nvPr>
        </p:nvSpPr>
        <p:spPr>
          <a:xfrm>
            <a:off x="616200" y="1385075"/>
            <a:ext cx="7758600" cy="3047700"/>
          </a:xfrm>
          <a:prstGeom prst="rect">
            <a:avLst/>
          </a:prstGeom>
          <a:noFill/>
          <a:ln>
            <a:noFill/>
          </a:ln>
        </p:spPr>
        <p:txBody>
          <a:bodyPr anchorCtr="0" anchor="t" bIns="68575" lIns="68575" spcFirstLastPara="1" rIns="68575" wrap="square" tIns="68575">
            <a:noAutofit/>
          </a:bodyPr>
          <a:lstStyle/>
          <a:p>
            <a:pPr indent="-361950" lvl="0" marL="457200" rtl="0" algn="l">
              <a:spcBef>
                <a:spcPts val="0"/>
              </a:spcBef>
              <a:spcAft>
                <a:spcPts val="0"/>
              </a:spcAft>
              <a:buClr>
                <a:schemeClr val="dk1"/>
              </a:buClr>
              <a:buSzPts val="2100"/>
              <a:buFont typeface="Oswald"/>
              <a:buChar char="●"/>
            </a:pPr>
            <a:r>
              <a:rPr lang="en" sz="2100">
                <a:latin typeface="Oswald"/>
                <a:ea typeface="Oswald"/>
                <a:cs typeface="Oswald"/>
                <a:sym typeface="Oswald"/>
              </a:rPr>
              <a:t>Employability skills are also often referred to as soft skills, work-readiness skills or foundational skills. They often improve your performance, minimize errors and promote collaboration with your coworkers, enabling you to perform your role more effectively.</a:t>
            </a:r>
            <a:endParaRPr sz="2100">
              <a:latin typeface="Oswald"/>
              <a:ea typeface="Oswald"/>
              <a:cs typeface="Oswald"/>
              <a:sym typeface="Oswald"/>
            </a:endParaRPr>
          </a:p>
          <a:p>
            <a:pPr indent="-361950" lvl="0" marL="457200" rtl="0" algn="l">
              <a:spcBef>
                <a:spcPts val="0"/>
              </a:spcBef>
              <a:spcAft>
                <a:spcPts val="0"/>
              </a:spcAft>
              <a:buClr>
                <a:schemeClr val="dk1"/>
              </a:buClr>
              <a:buSzPts val="2100"/>
              <a:buFont typeface="Oswald"/>
              <a:buChar char="●"/>
            </a:pPr>
            <a:r>
              <a:rPr lang="en" sz="2100">
                <a:latin typeface="Oswald"/>
                <a:ea typeface="Oswald"/>
                <a:cs typeface="Oswald"/>
                <a:sym typeface="Oswald"/>
              </a:rPr>
              <a:t>Personal characteristics, habits, and attitudes influence how you interact with others. Employers value employability skills because they regard these as indications of how you get along with other team members and customers, and how efficiently you are likely to handle your job performance and career success.</a:t>
            </a:r>
            <a:endParaRPr sz="2100">
              <a:latin typeface="Oswald"/>
              <a:ea typeface="Oswald"/>
              <a:cs typeface="Oswald"/>
              <a:sym typeface="Oswald"/>
            </a:endParaRPr>
          </a:p>
        </p:txBody>
      </p:sp>
      <p:sp>
        <p:nvSpPr>
          <p:cNvPr id="779" name="Google Shape;779;p29"/>
          <p:cNvSpPr txBox="1"/>
          <p:nvPr>
            <p:ph type="title"/>
          </p:nvPr>
        </p:nvSpPr>
        <p:spPr>
          <a:xfrm>
            <a:off x="616200" y="511500"/>
            <a:ext cx="5262600" cy="682500"/>
          </a:xfrm>
          <a:prstGeom prst="rect">
            <a:avLst/>
          </a:prstGeom>
          <a:noFill/>
          <a:ln>
            <a:noFill/>
          </a:ln>
        </p:spPr>
        <p:txBody>
          <a:bodyPr anchorCtr="0" anchor="ctr" bIns="68575" lIns="68575" spcFirstLastPara="1" rIns="68575" wrap="square" tIns="68575">
            <a:noAutofit/>
          </a:bodyPr>
          <a:lstStyle/>
          <a:p>
            <a:pPr indent="0" lvl="0" marL="0" rtl="0" algn="l">
              <a:lnSpc>
                <a:spcPct val="90000"/>
              </a:lnSpc>
              <a:spcBef>
                <a:spcPts val="0"/>
              </a:spcBef>
              <a:spcAft>
                <a:spcPts val="0"/>
              </a:spcAft>
              <a:buSzPts val="1100"/>
              <a:buNone/>
            </a:pPr>
            <a:r>
              <a:rPr i="0" lang="en" sz="2600">
                <a:solidFill>
                  <a:schemeClr val="accent1"/>
                </a:solidFill>
              </a:rPr>
              <a:t>Why are employability skills important?</a:t>
            </a:r>
            <a:endParaRPr i="0" sz="2600">
              <a:solidFill>
                <a:schemeClr val="accent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3" name="Shape 783"/>
        <p:cNvGrpSpPr/>
        <p:nvPr/>
      </p:nvGrpSpPr>
      <p:grpSpPr>
        <a:xfrm>
          <a:off x="0" y="0"/>
          <a:ext cx="0" cy="0"/>
          <a:chOff x="0" y="0"/>
          <a:chExt cx="0" cy="0"/>
        </a:xfrm>
      </p:grpSpPr>
      <p:sp>
        <p:nvSpPr>
          <p:cNvPr id="784" name="Google Shape;784;p30"/>
          <p:cNvSpPr txBox="1"/>
          <p:nvPr>
            <p:ph idx="1" type="body"/>
          </p:nvPr>
        </p:nvSpPr>
        <p:spPr>
          <a:xfrm>
            <a:off x="459800" y="1216825"/>
            <a:ext cx="8157000" cy="3623400"/>
          </a:xfrm>
          <a:prstGeom prst="rect">
            <a:avLst/>
          </a:prstGeom>
          <a:noFill/>
          <a:ln>
            <a:noFill/>
          </a:ln>
        </p:spPr>
        <p:txBody>
          <a:bodyPr anchorCtr="0" anchor="t" bIns="68575" lIns="68575" spcFirstLastPara="1" rIns="68575" wrap="square" tIns="68575">
            <a:noAutofit/>
          </a:bodyPr>
          <a:lstStyle/>
          <a:p>
            <a:pPr indent="-298450" lvl="0" marL="342900" rtl="0" algn="l">
              <a:lnSpc>
                <a:spcPct val="115000"/>
              </a:lnSpc>
              <a:spcBef>
                <a:spcPts val="0"/>
              </a:spcBef>
              <a:spcAft>
                <a:spcPts val="0"/>
              </a:spcAft>
              <a:buClr>
                <a:schemeClr val="dk1"/>
              </a:buClr>
              <a:buSzPts val="2300"/>
              <a:buFont typeface="Oswald"/>
              <a:buChar char="●"/>
            </a:pPr>
            <a:r>
              <a:rPr lang="en" sz="1600">
                <a:latin typeface="Oswald"/>
                <a:ea typeface="Oswald"/>
                <a:cs typeface="Oswald"/>
                <a:sym typeface="Oswald"/>
              </a:rPr>
              <a:t>The purpose of this grant is to encourage and support schools as they work to embed into their curriculum the three Indiana Employability Skills highlighted within the Indiana Graduates Prepared to Success (Indiana GPS) framework: communication, collaboration and work ethic. </a:t>
            </a:r>
            <a:endParaRPr sz="1600">
              <a:latin typeface="Oswald"/>
              <a:ea typeface="Oswald"/>
              <a:cs typeface="Oswald"/>
              <a:sym typeface="Oswald"/>
            </a:endParaRPr>
          </a:p>
          <a:p>
            <a:pPr indent="-298450" lvl="0" marL="342900" rtl="0" algn="l">
              <a:lnSpc>
                <a:spcPct val="115000"/>
              </a:lnSpc>
              <a:spcBef>
                <a:spcPts val="0"/>
              </a:spcBef>
              <a:spcAft>
                <a:spcPts val="0"/>
              </a:spcAft>
              <a:buClr>
                <a:schemeClr val="dk1"/>
              </a:buClr>
              <a:buSzPts val="2300"/>
              <a:buFont typeface="Oswald"/>
              <a:buChar char="●"/>
            </a:pPr>
            <a:r>
              <a:rPr lang="en" sz="1600">
                <a:latin typeface="Oswald"/>
                <a:ea typeface="Oswald"/>
                <a:cs typeface="Oswald"/>
                <a:sym typeface="Oswald"/>
              </a:rPr>
              <a:t>This includes supporting opportunities to implement these skills throughout the K-12 continuum and designing competency-based platforms, badges and/or micro-credentials that assess student readiness in communication, collaboration, and work ethic using the standards of the Indiana Employability Skills. </a:t>
            </a:r>
            <a:endParaRPr sz="1600">
              <a:latin typeface="Oswald"/>
              <a:ea typeface="Oswald"/>
              <a:cs typeface="Oswald"/>
              <a:sym typeface="Oswald"/>
            </a:endParaRPr>
          </a:p>
          <a:p>
            <a:pPr indent="-298450" lvl="0" marL="342900" rtl="0" algn="l">
              <a:lnSpc>
                <a:spcPct val="115000"/>
              </a:lnSpc>
              <a:spcBef>
                <a:spcPts val="0"/>
              </a:spcBef>
              <a:spcAft>
                <a:spcPts val="0"/>
              </a:spcAft>
              <a:buClr>
                <a:schemeClr val="dk1"/>
              </a:buClr>
              <a:buSzPts val="2300"/>
              <a:buFont typeface="Oswald"/>
              <a:buChar char="●"/>
            </a:pPr>
            <a:r>
              <a:rPr lang="en" sz="1600">
                <a:latin typeface="Oswald"/>
                <a:ea typeface="Oswald"/>
                <a:cs typeface="Oswald"/>
                <a:sym typeface="Oswald"/>
              </a:rPr>
              <a:t>By supporting the development of skills-based performance assessments and competency-based rubrics, we can ensure these micro-credentials and badges will carry currency with external stakeholders alongside a high school diploma and other credentials students earn in high school.</a:t>
            </a:r>
            <a:endParaRPr sz="2300">
              <a:latin typeface="Oswald"/>
              <a:ea typeface="Oswald"/>
              <a:cs typeface="Oswald"/>
              <a:sym typeface="Oswald"/>
            </a:endParaRPr>
          </a:p>
          <a:p>
            <a:pPr indent="0" lvl="0" marL="107950" rtl="0" algn="l">
              <a:lnSpc>
                <a:spcPct val="115000"/>
              </a:lnSpc>
              <a:spcBef>
                <a:spcPts val="0"/>
              </a:spcBef>
              <a:spcAft>
                <a:spcPts val="0"/>
              </a:spcAft>
              <a:buClr>
                <a:srgbClr val="151E49"/>
              </a:buClr>
              <a:buSzPts val="1900"/>
              <a:buNone/>
            </a:pPr>
            <a:r>
              <a:t/>
            </a:r>
            <a:endParaRPr sz="1900">
              <a:solidFill>
                <a:srgbClr val="151E49"/>
              </a:solidFill>
              <a:latin typeface="Oswald"/>
              <a:ea typeface="Oswald"/>
              <a:cs typeface="Oswald"/>
              <a:sym typeface="Oswald"/>
            </a:endParaRPr>
          </a:p>
        </p:txBody>
      </p:sp>
      <p:sp>
        <p:nvSpPr>
          <p:cNvPr id="785" name="Google Shape;785;p30"/>
          <p:cNvSpPr txBox="1"/>
          <p:nvPr>
            <p:ph type="title"/>
          </p:nvPr>
        </p:nvSpPr>
        <p:spPr>
          <a:xfrm>
            <a:off x="389625" y="442775"/>
            <a:ext cx="6230400" cy="810600"/>
          </a:xfrm>
          <a:prstGeom prst="rect">
            <a:avLst/>
          </a:prstGeom>
          <a:noFill/>
          <a:ln>
            <a:noFill/>
          </a:ln>
        </p:spPr>
        <p:txBody>
          <a:bodyPr anchorCtr="0" anchor="ctr" bIns="68575" lIns="68575" spcFirstLastPara="1" rIns="68575" wrap="square" tIns="68575">
            <a:noAutofit/>
          </a:bodyPr>
          <a:lstStyle/>
          <a:p>
            <a:pPr indent="0" lvl="0" marL="0" rtl="0" algn="l">
              <a:lnSpc>
                <a:spcPct val="90000"/>
              </a:lnSpc>
              <a:spcBef>
                <a:spcPts val="0"/>
              </a:spcBef>
              <a:spcAft>
                <a:spcPts val="0"/>
              </a:spcAft>
              <a:buSzPts val="1100"/>
              <a:buNone/>
            </a:pPr>
            <a:r>
              <a:rPr i="0" lang="en" sz="2600">
                <a:solidFill>
                  <a:srgbClr val="FECF00"/>
                </a:solidFill>
              </a:rPr>
              <a:t>Purpose of the grant</a:t>
            </a:r>
            <a:endParaRPr i="0" sz="26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9" name="Shape 789"/>
        <p:cNvGrpSpPr/>
        <p:nvPr/>
      </p:nvGrpSpPr>
      <p:grpSpPr>
        <a:xfrm>
          <a:off x="0" y="0"/>
          <a:ext cx="0" cy="0"/>
          <a:chOff x="0" y="0"/>
          <a:chExt cx="0" cy="0"/>
        </a:xfrm>
      </p:grpSpPr>
      <p:sp>
        <p:nvSpPr>
          <p:cNvPr id="790" name="Google Shape;790;p31"/>
          <p:cNvSpPr txBox="1"/>
          <p:nvPr>
            <p:ph type="title"/>
          </p:nvPr>
        </p:nvSpPr>
        <p:spPr>
          <a:xfrm>
            <a:off x="616200" y="511500"/>
            <a:ext cx="5262600" cy="6825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i="0" lang="en">
                <a:solidFill>
                  <a:schemeClr val="accent1"/>
                </a:solidFill>
              </a:rPr>
              <a:t>What is the Goal</a:t>
            </a:r>
            <a:endParaRPr i="0">
              <a:solidFill>
                <a:schemeClr val="accent1"/>
              </a:solidFill>
            </a:endParaRPr>
          </a:p>
        </p:txBody>
      </p:sp>
      <p:sp>
        <p:nvSpPr>
          <p:cNvPr id="791" name="Google Shape;791;p31"/>
          <p:cNvSpPr txBox="1"/>
          <p:nvPr>
            <p:ph idx="1" type="body"/>
          </p:nvPr>
        </p:nvSpPr>
        <p:spPr>
          <a:xfrm>
            <a:off x="616200" y="1319550"/>
            <a:ext cx="7870200" cy="3160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 sz="1800">
                <a:latin typeface="Oswald"/>
                <a:ea typeface="Oswald"/>
                <a:cs typeface="Oswald"/>
                <a:sym typeface="Oswald"/>
              </a:rPr>
              <a:t>Primary goals of the grant:</a:t>
            </a:r>
            <a:endParaRPr b="1" sz="1800">
              <a:latin typeface="Oswald"/>
              <a:ea typeface="Oswald"/>
              <a:cs typeface="Oswald"/>
              <a:sym typeface="Oswald"/>
            </a:endParaRPr>
          </a:p>
          <a:p>
            <a:pPr indent="-342900" lvl="0" marL="457200" rtl="0" algn="l">
              <a:spcBef>
                <a:spcPts val="1000"/>
              </a:spcBef>
              <a:spcAft>
                <a:spcPts val="0"/>
              </a:spcAft>
              <a:buClr>
                <a:schemeClr val="dk1"/>
              </a:buClr>
              <a:buSzPts val="1800"/>
              <a:buFont typeface="Oswald"/>
              <a:buAutoNum type="arabicPeriod"/>
            </a:pPr>
            <a:r>
              <a:rPr lang="en" sz="1800">
                <a:latin typeface="Oswald"/>
                <a:ea typeface="Oswald"/>
                <a:cs typeface="Oswald"/>
                <a:sym typeface="Oswald"/>
              </a:rPr>
              <a:t>Schools, in partnership with external stakeholders, will develop programming to measure student readiness and proficiency in the skills of communication, collaboration and work ethic.</a:t>
            </a:r>
            <a:endParaRPr sz="1800">
              <a:latin typeface="Oswald"/>
              <a:ea typeface="Oswald"/>
              <a:cs typeface="Oswald"/>
              <a:sym typeface="Oswald"/>
            </a:endParaRPr>
          </a:p>
          <a:p>
            <a:pPr indent="-342900" lvl="0" marL="457200" rtl="0" algn="l">
              <a:spcBef>
                <a:spcPts val="0"/>
              </a:spcBef>
              <a:spcAft>
                <a:spcPts val="0"/>
              </a:spcAft>
              <a:buClr>
                <a:schemeClr val="dk1"/>
              </a:buClr>
              <a:buSzPts val="1800"/>
              <a:buFont typeface="Oswald"/>
              <a:buAutoNum type="arabicPeriod"/>
            </a:pPr>
            <a:r>
              <a:rPr lang="en" sz="1800">
                <a:latin typeface="Oswald"/>
                <a:ea typeface="Oswald"/>
                <a:cs typeface="Oswald"/>
                <a:sym typeface="Oswald"/>
              </a:rPr>
              <a:t>Schools will increase the number of students mastering the Indiana Employability Skills standards of communication, collaboration and work ethic as measured through micro-credentials and badges.</a:t>
            </a:r>
            <a:endParaRPr sz="1800">
              <a:latin typeface="Oswald"/>
              <a:ea typeface="Oswald"/>
              <a:cs typeface="Oswald"/>
              <a:sym typeface="Oswald"/>
            </a:endParaRPr>
          </a:p>
          <a:p>
            <a:pPr indent="-342900" lvl="0" marL="457200" rtl="0" algn="l">
              <a:spcBef>
                <a:spcPts val="0"/>
              </a:spcBef>
              <a:spcAft>
                <a:spcPts val="0"/>
              </a:spcAft>
              <a:buClr>
                <a:schemeClr val="dk1"/>
              </a:buClr>
              <a:buSzPts val="1800"/>
              <a:buFont typeface="Oswald"/>
              <a:buAutoNum type="arabicPeriod"/>
            </a:pPr>
            <a:r>
              <a:rPr lang="en" sz="1800">
                <a:latin typeface="Oswald"/>
                <a:ea typeface="Oswald"/>
                <a:cs typeface="Oswald"/>
                <a:sym typeface="Oswald"/>
              </a:rPr>
              <a:t>Schools will implement systemic programming that has transferability with and validity from internal and external stakeholders around the skills of communication, collaboration, and work ethic.</a:t>
            </a:r>
            <a:endParaRPr sz="1800">
              <a:latin typeface="Oswald"/>
              <a:ea typeface="Oswald"/>
              <a:cs typeface="Oswald"/>
              <a:sym typeface="Oswald"/>
            </a:endParaRPr>
          </a:p>
          <a:p>
            <a:pPr indent="0" lvl="0" marL="0" rtl="0" algn="l">
              <a:spcBef>
                <a:spcPts val="1000"/>
              </a:spcBef>
              <a:spcAft>
                <a:spcPts val="10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5" name="Shape 795"/>
        <p:cNvGrpSpPr/>
        <p:nvPr/>
      </p:nvGrpSpPr>
      <p:grpSpPr>
        <a:xfrm>
          <a:off x="0" y="0"/>
          <a:ext cx="0" cy="0"/>
          <a:chOff x="0" y="0"/>
          <a:chExt cx="0" cy="0"/>
        </a:xfrm>
      </p:grpSpPr>
      <p:sp>
        <p:nvSpPr>
          <p:cNvPr id="796" name="Google Shape;796;p32"/>
          <p:cNvSpPr txBox="1"/>
          <p:nvPr>
            <p:ph type="title"/>
          </p:nvPr>
        </p:nvSpPr>
        <p:spPr>
          <a:xfrm>
            <a:off x="285050" y="511500"/>
            <a:ext cx="3677400" cy="6825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i="0" lang="en" sz="2400"/>
              <a:t>Where Employability Fits within a </a:t>
            </a:r>
            <a:r>
              <a:rPr i="0" lang="en" sz="2400"/>
              <a:t>WHOLE CHILD APPROACH</a:t>
            </a:r>
            <a:endParaRPr i="0" sz="2400"/>
          </a:p>
        </p:txBody>
      </p:sp>
      <p:sp>
        <p:nvSpPr>
          <p:cNvPr id="797" name="Google Shape;797;p32"/>
          <p:cNvSpPr/>
          <p:nvPr/>
        </p:nvSpPr>
        <p:spPr>
          <a:xfrm rot="10800000">
            <a:off x="3508225" y="782550"/>
            <a:ext cx="3989975" cy="3958350"/>
          </a:xfrm>
          <a:prstGeom prst="flowChartManualOperation">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798" name="Google Shape;798;p32"/>
          <p:cNvCxnSpPr>
            <a:stCxn id="797" idx="2"/>
            <a:endCxn id="797" idx="0"/>
          </p:cNvCxnSpPr>
          <p:nvPr/>
        </p:nvCxnSpPr>
        <p:spPr>
          <a:xfrm>
            <a:off x="5503213" y="782550"/>
            <a:ext cx="0" cy="3958500"/>
          </a:xfrm>
          <a:prstGeom prst="straightConnector1">
            <a:avLst/>
          </a:prstGeom>
          <a:noFill/>
          <a:ln cap="flat" cmpd="sng" w="9525">
            <a:solidFill>
              <a:schemeClr val="dk2"/>
            </a:solidFill>
            <a:prstDash val="solid"/>
            <a:round/>
            <a:headEnd len="med" w="med" type="none"/>
            <a:tailEnd len="med" w="med" type="none"/>
          </a:ln>
        </p:spPr>
      </p:cxnSp>
      <p:cxnSp>
        <p:nvCxnSpPr>
          <p:cNvPr id="799" name="Google Shape;799;p32"/>
          <p:cNvCxnSpPr/>
          <p:nvPr/>
        </p:nvCxnSpPr>
        <p:spPr>
          <a:xfrm flipH="1">
            <a:off x="4472200" y="766750"/>
            <a:ext cx="426600" cy="3950400"/>
          </a:xfrm>
          <a:prstGeom prst="straightConnector1">
            <a:avLst/>
          </a:prstGeom>
          <a:noFill/>
          <a:ln cap="flat" cmpd="sng" w="9525">
            <a:solidFill>
              <a:schemeClr val="dk2"/>
            </a:solidFill>
            <a:prstDash val="solid"/>
            <a:round/>
            <a:headEnd len="med" w="med" type="none"/>
            <a:tailEnd len="med" w="med" type="none"/>
          </a:ln>
        </p:spPr>
      </p:cxnSp>
      <p:cxnSp>
        <p:nvCxnSpPr>
          <p:cNvPr id="800" name="Google Shape;800;p32"/>
          <p:cNvCxnSpPr/>
          <p:nvPr/>
        </p:nvCxnSpPr>
        <p:spPr>
          <a:xfrm>
            <a:off x="6147150" y="782550"/>
            <a:ext cx="402900" cy="3950400"/>
          </a:xfrm>
          <a:prstGeom prst="straightConnector1">
            <a:avLst/>
          </a:prstGeom>
          <a:noFill/>
          <a:ln cap="flat" cmpd="sng" w="9525">
            <a:solidFill>
              <a:schemeClr val="dk2"/>
            </a:solidFill>
            <a:prstDash val="solid"/>
            <a:round/>
            <a:headEnd len="med" w="med" type="none"/>
            <a:tailEnd len="med" w="med" type="none"/>
          </a:ln>
        </p:spPr>
      </p:cxnSp>
      <p:cxnSp>
        <p:nvCxnSpPr>
          <p:cNvPr id="801" name="Google Shape;801;p32"/>
          <p:cNvCxnSpPr/>
          <p:nvPr/>
        </p:nvCxnSpPr>
        <p:spPr>
          <a:xfrm>
            <a:off x="3563550" y="4480200"/>
            <a:ext cx="3926700" cy="0"/>
          </a:xfrm>
          <a:prstGeom prst="straightConnector1">
            <a:avLst/>
          </a:prstGeom>
          <a:noFill/>
          <a:ln cap="flat" cmpd="sng" w="9525">
            <a:solidFill>
              <a:schemeClr val="dk2"/>
            </a:solidFill>
            <a:prstDash val="solid"/>
            <a:round/>
            <a:headEnd len="med" w="med" type="none"/>
            <a:tailEnd len="med" w="med" type="none"/>
          </a:ln>
        </p:spPr>
      </p:cxnSp>
      <p:sp>
        <p:nvSpPr>
          <p:cNvPr id="802" name="Google Shape;802;p32"/>
          <p:cNvSpPr txBox="1"/>
          <p:nvPr/>
        </p:nvSpPr>
        <p:spPr>
          <a:xfrm>
            <a:off x="3634600" y="4393300"/>
            <a:ext cx="8376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00">
                <a:solidFill>
                  <a:schemeClr val="dk1"/>
                </a:solidFill>
                <a:latin typeface="Oswald"/>
                <a:ea typeface="Oswald"/>
                <a:cs typeface="Oswald"/>
                <a:sym typeface="Oswald"/>
              </a:rPr>
              <a:t>Behavior &amp; Attendance</a:t>
            </a:r>
            <a:endParaRPr sz="800">
              <a:solidFill>
                <a:schemeClr val="dk1"/>
              </a:solidFill>
              <a:latin typeface="Oswald"/>
              <a:ea typeface="Oswald"/>
              <a:cs typeface="Oswald"/>
              <a:sym typeface="Oswald"/>
            </a:endParaRPr>
          </a:p>
        </p:txBody>
      </p:sp>
      <p:sp>
        <p:nvSpPr>
          <p:cNvPr id="803" name="Google Shape;803;p32"/>
          <p:cNvSpPr txBox="1"/>
          <p:nvPr/>
        </p:nvSpPr>
        <p:spPr>
          <a:xfrm>
            <a:off x="4651225" y="4477275"/>
            <a:ext cx="1031100" cy="307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00">
                <a:latin typeface="Oswald"/>
                <a:ea typeface="Oswald"/>
                <a:cs typeface="Oswald"/>
                <a:sym typeface="Oswald"/>
              </a:rPr>
              <a:t>Academics	</a:t>
            </a:r>
            <a:endParaRPr sz="800">
              <a:latin typeface="Oswald"/>
              <a:ea typeface="Oswald"/>
              <a:cs typeface="Oswald"/>
              <a:sym typeface="Oswald"/>
            </a:endParaRPr>
          </a:p>
        </p:txBody>
      </p:sp>
      <p:sp>
        <p:nvSpPr>
          <p:cNvPr id="804" name="Google Shape;804;p32"/>
          <p:cNvSpPr txBox="1"/>
          <p:nvPr/>
        </p:nvSpPr>
        <p:spPr>
          <a:xfrm>
            <a:off x="5505213" y="4477275"/>
            <a:ext cx="1031100" cy="307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800">
                <a:latin typeface="Oswald Light"/>
                <a:ea typeface="Oswald Light"/>
                <a:cs typeface="Oswald Light"/>
                <a:sym typeface="Oswald Light"/>
              </a:rPr>
              <a:t>Student Well-being</a:t>
            </a:r>
            <a:endParaRPr sz="800">
              <a:latin typeface="Oswald Light"/>
              <a:ea typeface="Oswald Light"/>
              <a:cs typeface="Oswald Light"/>
              <a:sym typeface="Oswald Light"/>
            </a:endParaRPr>
          </a:p>
        </p:txBody>
      </p:sp>
      <p:sp>
        <p:nvSpPr>
          <p:cNvPr id="805" name="Google Shape;805;p32"/>
          <p:cNvSpPr txBox="1"/>
          <p:nvPr/>
        </p:nvSpPr>
        <p:spPr>
          <a:xfrm>
            <a:off x="6534250" y="4408750"/>
            <a:ext cx="1031100" cy="307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00">
                <a:solidFill>
                  <a:schemeClr val="dk1"/>
                </a:solidFill>
                <a:latin typeface="Oswald Light"/>
                <a:ea typeface="Oswald Light"/>
                <a:cs typeface="Oswald Light"/>
                <a:sym typeface="Oswald Light"/>
              </a:rPr>
              <a:t>College &amp; Career </a:t>
            </a:r>
            <a:endParaRPr sz="800">
              <a:solidFill>
                <a:schemeClr val="dk1"/>
              </a:solidFill>
              <a:latin typeface="Oswald Light"/>
              <a:ea typeface="Oswald Light"/>
              <a:cs typeface="Oswald Light"/>
              <a:sym typeface="Oswald Light"/>
            </a:endParaRPr>
          </a:p>
        </p:txBody>
      </p:sp>
      <p:cxnSp>
        <p:nvCxnSpPr>
          <p:cNvPr id="806" name="Google Shape;806;p32"/>
          <p:cNvCxnSpPr/>
          <p:nvPr/>
        </p:nvCxnSpPr>
        <p:spPr>
          <a:xfrm flipH="1" rot="10800000">
            <a:off x="3824275" y="3200250"/>
            <a:ext cx="3381600" cy="23700"/>
          </a:xfrm>
          <a:prstGeom prst="straightConnector1">
            <a:avLst/>
          </a:prstGeom>
          <a:noFill/>
          <a:ln cap="flat" cmpd="sng" w="9525">
            <a:solidFill>
              <a:schemeClr val="dk2"/>
            </a:solidFill>
            <a:prstDash val="solid"/>
            <a:round/>
            <a:headEnd len="med" w="med" type="none"/>
            <a:tailEnd len="med" w="med" type="none"/>
          </a:ln>
        </p:spPr>
      </p:cxnSp>
      <p:cxnSp>
        <p:nvCxnSpPr>
          <p:cNvPr id="807" name="Google Shape;807;p32"/>
          <p:cNvCxnSpPr/>
          <p:nvPr/>
        </p:nvCxnSpPr>
        <p:spPr>
          <a:xfrm flipH="1" rot="10800000">
            <a:off x="4069200" y="1920300"/>
            <a:ext cx="2876100" cy="23700"/>
          </a:xfrm>
          <a:prstGeom prst="straightConnector1">
            <a:avLst/>
          </a:prstGeom>
          <a:noFill/>
          <a:ln cap="flat" cmpd="sng" w="9525">
            <a:solidFill>
              <a:schemeClr val="dk2"/>
            </a:solidFill>
            <a:prstDash val="solid"/>
            <a:round/>
            <a:headEnd len="med" w="med" type="none"/>
            <a:tailEnd len="med" w="med" type="none"/>
          </a:ln>
        </p:spPr>
      </p:cxnSp>
      <p:sp>
        <p:nvSpPr>
          <p:cNvPr id="808" name="Google Shape;808;p32"/>
          <p:cNvSpPr/>
          <p:nvPr/>
        </p:nvSpPr>
        <p:spPr>
          <a:xfrm>
            <a:off x="3571450" y="3186100"/>
            <a:ext cx="3871450" cy="1272050"/>
          </a:xfrm>
          <a:custGeom>
            <a:rect b="b" l="l" r="r" t="t"/>
            <a:pathLst>
              <a:path extrusionOk="0" h="50882" w="154858">
                <a:moveTo>
                  <a:pt x="10429" y="0"/>
                </a:moveTo>
                <a:lnTo>
                  <a:pt x="144745" y="0"/>
                </a:lnTo>
                <a:lnTo>
                  <a:pt x="154858" y="50882"/>
                </a:lnTo>
                <a:lnTo>
                  <a:pt x="0" y="50882"/>
                </a:lnTo>
                <a:close/>
              </a:path>
            </a:pathLst>
          </a:custGeom>
          <a:gradFill>
            <a:gsLst>
              <a:gs pos="0">
                <a:srgbClr val="DCECD5"/>
              </a:gs>
              <a:gs pos="100000">
                <a:srgbClr val="93BC81"/>
              </a:gs>
            </a:gsLst>
            <a:lin ang="5400012" scaled="0"/>
          </a:gradFill>
          <a:ln cap="flat" cmpd="sng" w="9525">
            <a:solidFill>
              <a:schemeClr val="dk2"/>
            </a:solidFill>
            <a:prstDash val="solid"/>
            <a:round/>
            <a:headEnd len="med" w="med" type="none"/>
            <a:tailEnd len="med" w="med" type="none"/>
          </a:ln>
        </p:spPr>
      </p:sp>
      <p:sp>
        <p:nvSpPr>
          <p:cNvPr id="809" name="Google Shape;809;p32"/>
          <p:cNvSpPr/>
          <p:nvPr/>
        </p:nvSpPr>
        <p:spPr>
          <a:xfrm>
            <a:off x="3816375" y="1912400"/>
            <a:ext cx="3381600" cy="1295750"/>
          </a:xfrm>
          <a:custGeom>
            <a:rect b="b" l="l" r="r" t="t"/>
            <a:pathLst>
              <a:path extrusionOk="0" h="51830" w="135264">
                <a:moveTo>
                  <a:pt x="10429" y="948"/>
                </a:moveTo>
                <a:lnTo>
                  <a:pt x="0" y="51830"/>
                </a:lnTo>
                <a:lnTo>
                  <a:pt x="135264" y="51514"/>
                </a:lnTo>
                <a:lnTo>
                  <a:pt x="124518" y="0"/>
                </a:lnTo>
                <a:close/>
              </a:path>
            </a:pathLst>
          </a:custGeom>
          <a:gradFill>
            <a:gsLst>
              <a:gs pos="0">
                <a:srgbClr val="FFF6DB"/>
              </a:gs>
              <a:gs pos="100000">
                <a:srgbClr val="FAD25C"/>
              </a:gs>
            </a:gsLst>
            <a:lin ang="5400012" scaled="0"/>
          </a:gradFill>
          <a:ln cap="flat" cmpd="sng" w="9525">
            <a:solidFill>
              <a:schemeClr val="dk2"/>
            </a:solidFill>
            <a:prstDash val="solid"/>
            <a:round/>
            <a:headEnd len="med" w="med" type="none"/>
            <a:tailEnd len="med" w="med" type="none"/>
          </a:ln>
        </p:spPr>
      </p:sp>
      <p:sp>
        <p:nvSpPr>
          <p:cNvPr id="810" name="Google Shape;810;p32"/>
          <p:cNvSpPr/>
          <p:nvPr/>
        </p:nvSpPr>
        <p:spPr>
          <a:xfrm>
            <a:off x="4069200" y="774650"/>
            <a:ext cx="2875950" cy="1169350"/>
          </a:xfrm>
          <a:custGeom>
            <a:rect b="b" l="l" r="r" t="t"/>
            <a:pathLst>
              <a:path extrusionOk="0" h="46774" w="115038">
                <a:moveTo>
                  <a:pt x="9797" y="0"/>
                </a:moveTo>
                <a:lnTo>
                  <a:pt x="0" y="46774"/>
                </a:lnTo>
                <a:lnTo>
                  <a:pt x="115038" y="45510"/>
                </a:lnTo>
                <a:lnTo>
                  <a:pt x="104924" y="316"/>
                </a:lnTo>
                <a:close/>
              </a:path>
            </a:pathLst>
          </a:custGeom>
          <a:gradFill>
            <a:gsLst>
              <a:gs pos="0">
                <a:srgbClr val="F5D0D0"/>
              </a:gs>
              <a:gs pos="100000">
                <a:srgbClr val="D96868"/>
              </a:gs>
            </a:gsLst>
            <a:lin ang="5400012" scaled="0"/>
          </a:gradFill>
          <a:ln cap="flat" cmpd="sng" w="9525">
            <a:solidFill>
              <a:schemeClr val="dk2"/>
            </a:solidFill>
            <a:prstDash val="solid"/>
            <a:round/>
            <a:headEnd len="med" w="med" type="none"/>
            <a:tailEnd len="med" w="med" type="none"/>
          </a:ln>
        </p:spPr>
      </p:sp>
      <p:sp>
        <p:nvSpPr>
          <p:cNvPr id="811" name="Google Shape;811;p32"/>
          <p:cNvSpPr/>
          <p:nvPr/>
        </p:nvSpPr>
        <p:spPr>
          <a:xfrm>
            <a:off x="3709750" y="3117525"/>
            <a:ext cx="3721500" cy="201600"/>
          </a:xfrm>
          <a:prstGeom prst="striped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2" name="Google Shape;812;p32"/>
          <p:cNvSpPr/>
          <p:nvPr/>
        </p:nvSpPr>
        <p:spPr>
          <a:xfrm>
            <a:off x="3824275" y="1857050"/>
            <a:ext cx="3563700" cy="201600"/>
          </a:xfrm>
          <a:prstGeom prst="striped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3" name="Google Shape;813;p32"/>
          <p:cNvSpPr txBox="1"/>
          <p:nvPr/>
        </p:nvSpPr>
        <p:spPr>
          <a:xfrm>
            <a:off x="4037775" y="1788500"/>
            <a:ext cx="31287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latin typeface="Bebas Neue"/>
                <a:ea typeface="Bebas Neue"/>
                <a:cs typeface="Bebas Neue"/>
                <a:sym typeface="Bebas Neue"/>
              </a:rPr>
              <a:t>Data Informed Interventions</a:t>
            </a:r>
            <a:endParaRPr sz="1000">
              <a:latin typeface="Bebas Neue"/>
              <a:ea typeface="Bebas Neue"/>
              <a:cs typeface="Bebas Neue"/>
              <a:sym typeface="Bebas Neue"/>
            </a:endParaRPr>
          </a:p>
        </p:txBody>
      </p:sp>
      <p:sp>
        <p:nvSpPr>
          <p:cNvPr id="814" name="Google Shape;814;p32"/>
          <p:cNvSpPr txBox="1"/>
          <p:nvPr/>
        </p:nvSpPr>
        <p:spPr>
          <a:xfrm>
            <a:off x="3962550" y="3048975"/>
            <a:ext cx="31287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latin typeface="Bebas Neue"/>
                <a:ea typeface="Bebas Neue"/>
                <a:cs typeface="Bebas Neue"/>
                <a:sym typeface="Bebas Neue"/>
              </a:rPr>
              <a:t>Data Informed Interventions</a:t>
            </a:r>
            <a:endParaRPr sz="1000">
              <a:latin typeface="Bebas Neue"/>
              <a:ea typeface="Bebas Neue"/>
              <a:cs typeface="Bebas Neue"/>
              <a:sym typeface="Bebas Neue"/>
            </a:endParaRPr>
          </a:p>
        </p:txBody>
      </p:sp>
      <p:sp>
        <p:nvSpPr>
          <p:cNvPr id="815" name="Google Shape;815;p32"/>
          <p:cNvSpPr txBox="1"/>
          <p:nvPr/>
        </p:nvSpPr>
        <p:spPr>
          <a:xfrm>
            <a:off x="3808600" y="3436500"/>
            <a:ext cx="3523800" cy="923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200">
                <a:solidFill>
                  <a:schemeClr val="dk1"/>
                </a:solidFill>
                <a:latin typeface="Oswald Light"/>
                <a:ea typeface="Oswald Light"/>
                <a:cs typeface="Oswald Light"/>
                <a:sym typeface="Oswald Light"/>
              </a:rPr>
              <a:t>Positive Behavior Interventions &amp; Support</a:t>
            </a:r>
            <a:endParaRPr sz="1200">
              <a:solidFill>
                <a:schemeClr val="dk1"/>
              </a:solidFill>
              <a:latin typeface="Oswald Light"/>
              <a:ea typeface="Oswald Light"/>
              <a:cs typeface="Oswald Light"/>
              <a:sym typeface="Oswald Light"/>
            </a:endParaRPr>
          </a:p>
          <a:p>
            <a:pPr indent="0" lvl="0" marL="0" rtl="0" algn="ctr">
              <a:spcBef>
                <a:spcPts val="0"/>
              </a:spcBef>
              <a:spcAft>
                <a:spcPts val="0"/>
              </a:spcAft>
              <a:buNone/>
            </a:pPr>
            <a:r>
              <a:rPr lang="en" sz="1200">
                <a:solidFill>
                  <a:schemeClr val="dk1"/>
                </a:solidFill>
                <a:latin typeface="Oswald Light"/>
                <a:ea typeface="Oswald Light"/>
                <a:cs typeface="Oswald Light"/>
                <a:sym typeface="Oswald Light"/>
              </a:rPr>
              <a:t>Core Academic Curriculum</a:t>
            </a:r>
            <a:endParaRPr sz="1200">
              <a:solidFill>
                <a:schemeClr val="dk1"/>
              </a:solidFill>
              <a:latin typeface="Oswald Light"/>
              <a:ea typeface="Oswald Light"/>
              <a:cs typeface="Oswald Light"/>
              <a:sym typeface="Oswald Light"/>
            </a:endParaRPr>
          </a:p>
          <a:p>
            <a:pPr indent="0" lvl="0" marL="0" rtl="0" algn="ctr">
              <a:spcBef>
                <a:spcPts val="0"/>
              </a:spcBef>
              <a:spcAft>
                <a:spcPts val="0"/>
              </a:spcAft>
              <a:buNone/>
            </a:pPr>
            <a:r>
              <a:rPr lang="en" sz="1200">
                <a:solidFill>
                  <a:schemeClr val="dk1"/>
                </a:solidFill>
                <a:latin typeface="Oswald Light"/>
                <a:ea typeface="Oswald Light"/>
                <a:cs typeface="Oswald Light"/>
                <a:sym typeface="Oswald Light"/>
              </a:rPr>
              <a:t>School-wide Activities/ Educational Neuroscience</a:t>
            </a:r>
            <a:endParaRPr sz="1200">
              <a:solidFill>
                <a:schemeClr val="dk1"/>
              </a:solidFill>
              <a:latin typeface="Oswald Light"/>
              <a:ea typeface="Oswald Light"/>
              <a:cs typeface="Oswald Light"/>
              <a:sym typeface="Oswald Light"/>
            </a:endParaRPr>
          </a:p>
          <a:p>
            <a:pPr indent="0" lvl="0" marL="0" rtl="0" algn="ctr">
              <a:spcBef>
                <a:spcPts val="0"/>
              </a:spcBef>
              <a:spcAft>
                <a:spcPts val="0"/>
              </a:spcAft>
              <a:buNone/>
            </a:pPr>
            <a:r>
              <a:rPr lang="en" sz="1200">
                <a:solidFill>
                  <a:schemeClr val="dk1"/>
                </a:solidFill>
                <a:latin typeface="Oswald Light"/>
                <a:ea typeface="Oswald Light"/>
                <a:cs typeface="Oswald Light"/>
                <a:sym typeface="Oswald Light"/>
              </a:rPr>
              <a:t>1:1 Career Advising</a:t>
            </a:r>
            <a:endParaRPr sz="1450">
              <a:solidFill>
                <a:schemeClr val="dk1"/>
              </a:solidFill>
              <a:latin typeface="Saira SemiCondensed Light"/>
              <a:ea typeface="Saira SemiCondensed Light"/>
              <a:cs typeface="Saira SemiCondensed Light"/>
              <a:sym typeface="Saira SemiCondensed Light"/>
            </a:endParaRPr>
          </a:p>
        </p:txBody>
      </p:sp>
      <p:sp>
        <p:nvSpPr>
          <p:cNvPr id="816" name="Google Shape;816;p32"/>
          <p:cNvSpPr txBox="1"/>
          <p:nvPr/>
        </p:nvSpPr>
        <p:spPr>
          <a:xfrm>
            <a:off x="4092925" y="2110050"/>
            <a:ext cx="2891700" cy="923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200">
                <a:solidFill>
                  <a:schemeClr val="dk1"/>
                </a:solidFill>
                <a:latin typeface="Oswald Light"/>
                <a:ea typeface="Oswald Light"/>
                <a:cs typeface="Oswald Light"/>
                <a:sym typeface="Oswald Light"/>
              </a:rPr>
              <a:t>Small Group Instruction</a:t>
            </a:r>
            <a:endParaRPr sz="1200">
              <a:solidFill>
                <a:schemeClr val="dk1"/>
              </a:solidFill>
              <a:latin typeface="Oswald Light"/>
              <a:ea typeface="Oswald Light"/>
              <a:cs typeface="Oswald Light"/>
              <a:sym typeface="Oswald Light"/>
            </a:endParaRPr>
          </a:p>
          <a:p>
            <a:pPr indent="0" lvl="0" marL="0" rtl="0" algn="ctr">
              <a:spcBef>
                <a:spcPts val="0"/>
              </a:spcBef>
              <a:spcAft>
                <a:spcPts val="0"/>
              </a:spcAft>
              <a:buNone/>
            </a:pPr>
            <a:r>
              <a:rPr lang="en" sz="1200">
                <a:solidFill>
                  <a:schemeClr val="dk1"/>
                </a:solidFill>
                <a:latin typeface="Oswald Light"/>
                <a:ea typeface="Oswald Light"/>
                <a:cs typeface="Oswald Light"/>
                <a:sym typeface="Oswald Light"/>
              </a:rPr>
              <a:t>Small Group Counseling using </a:t>
            </a:r>
            <a:br>
              <a:rPr lang="en" sz="1200">
                <a:solidFill>
                  <a:schemeClr val="dk1"/>
                </a:solidFill>
                <a:latin typeface="Oswald Light"/>
                <a:ea typeface="Oswald Light"/>
                <a:cs typeface="Oswald Light"/>
                <a:sym typeface="Oswald Light"/>
              </a:rPr>
            </a:br>
            <a:r>
              <a:rPr lang="en" sz="1200">
                <a:solidFill>
                  <a:schemeClr val="dk1"/>
                </a:solidFill>
                <a:latin typeface="Oswald Light"/>
                <a:ea typeface="Oswald Light"/>
                <a:cs typeface="Oswald Light"/>
                <a:sym typeface="Oswald Light"/>
              </a:rPr>
              <a:t>Evidence-based Practices</a:t>
            </a:r>
            <a:endParaRPr sz="1200">
              <a:solidFill>
                <a:schemeClr val="dk1"/>
              </a:solidFill>
              <a:latin typeface="Oswald Light"/>
              <a:ea typeface="Oswald Light"/>
              <a:cs typeface="Oswald Light"/>
              <a:sym typeface="Oswald Light"/>
            </a:endParaRPr>
          </a:p>
          <a:p>
            <a:pPr indent="0" lvl="0" marL="0" rtl="0" algn="ctr">
              <a:spcBef>
                <a:spcPts val="0"/>
              </a:spcBef>
              <a:spcAft>
                <a:spcPts val="0"/>
              </a:spcAft>
              <a:buNone/>
            </a:pPr>
            <a:r>
              <a:rPr lang="en" sz="1200">
                <a:solidFill>
                  <a:schemeClr val="dk1"/>
                </a:solidFill>
                <a:latin typeface="Oswald Light"/>
                <a:ea typeface="Oswald Light"/>
                <a:cs typeface="Oswald Light"/>
                <a:sym typeface="Oswald Light"/>
              </a:rPr>
              <a:t>Mentoring</a:t>
            </a:r>
            <a:endParaRPr sz="1200">
              <a:solidFill>
                <a:schemeClr val="dk1"/>
              </a:solidFill>
              <a:latin typeface="Oswald Light"/>
              <a:ea typeface="Oswald Light"/>
              <a:cs typeface="Oswald Light"/>
              <a:sym typeface="Oswald Light"/>
            </a:endParaRPr>
          </a:p>
        </p:txBody>
      </p:sp>
      <p:sp>
        <p:nvSpPr>
          <p:cNvPr id="817" name="Google Shape;817;p32"/>
          <p:cNvSpPr txBox="1"/>
          <p:nvPr/>
        </p:nvSpPr>
        <p:spPr>
          <a:xfrm>
            <a:off x="4329925" y="782550"/>
            <a:ext cx="2354400" cy="1323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200">
                <a:solidFill>
                  <a:schemeClr val="dk1"/>
                </a:solidFill>
                <a:latin typeface="Oswald Light"/>
                <a:ea typeface="Oswald Light"/>
                <a:cs typeface="Oswald Light"/>
                <a:sym typeface="Oswald Light"/>
              </a:rPr>
              <a:t>1:1 Counseling</a:t>
            </a:r>
            <a:endParaRPr sz="1200">
              <a:solidFill>
                <a:schemeClr val="dk1"/>
              </a:solidFill>
              <a:latin typeface="Oswald Light"/>
              <a:ea typeface="Oswald Light"/>
              <a:cs typeface="Oswald Light"/>
              <a:sym typeface="Oswald Light"/>
            </a:endParaRPr>
          </a:p>
          <a:p>
            <a:pPr indent="0" lvl="0" marL="0" rtl="0" algn="ctr">
              <a:spcBef>
                <a:spcPts val="0"/>
              </a:spcBef>
              <a:spcAft>
                <a:spcPts val="0"/>
              </a:spcAft>
              <a:buNone/>
            </a:pPr>
            <a:r>
              <a:rPr lang="en" sz="1200">
                <a:solidFill>
                  <a:schemeClr val="dk1"/>
                </a:solidFill>
                <a:latin typeface="Oswald Light"/>
                <a:ea typeface="Oswald Light"/>
                <a:cs typeface="Oswald Light"/>
                <a:sym typeface="Oswald Light"/>
              </a:rPr>
              <a:t>Referral to Outside Counseling/Wrap-around Services</a:t>
            </a:r>
            <a:endParaRPr sz="1200">
              <a:solidFill>
                <a:schemeClr val="dk1"/>
              </a:solidFill>
              <a:latin typeface="Oswald Light"/>
              <a:ea typeface="Oswald Light"/>
              <a:cs typeface="Oswald Light"/>
              <a:sym typeface="Oswald Light"/>
            </a:endParaRPr>
          </a:p>
          <a:p>
            <a:pPr indent="0" lvl="0" marL="0" rtl="0" algn="ctr">
              <a:spcBef>
                <a:spcPts val="0"/>
              </a:spcBef>
              <a:spcAft>
                <a:spcPts val="0"/>
              </a:spcAft>
              <a:buNone/>
            </a:pPr>
            <a:r>
              <a:rPr lang="en" sz="1200">
                <a:solidFill>
                  <a:schemeClr val="dk1"/>
                </a:solidFill>
                <a:latin typeface="Oswald Light"/>
                <a:ea typeface="Oswald Light"/>
                <a:cs typeface="Oswald Light"/>
                <a:sym typeface="Oswald Light"/>
              </a:rPr>
              <a:t>Alternative Education Setting</a:t>
            </a:r>
            <a:endParaRPr sz="1200">
              <a:solidFill>
                <a:schemeClr val="dk1"/>
              </a:solidFill>
              <a:latin typeface="Oswald Light"/>
              <a:ea typeface="Oswald Light"/>
              <a:cs typeface="Oswald Light"/>
              <a:sym typeface="Oswald Light"/>
            </a:endParaRPr>
          </a:p>
          <a:p>
            <a:pPr indent="0" lvl="0" marL="0" rtl="0" algn="ctr">
              <a:spcBef>
                <a:spcPts val="0"/>
              </a:spcBef>
              <a:spcAft>
                <a:spcPts val="0"/>
              </a:spcAft>
              <a:buNone/>
            </a:pPr>
            <a:r>
              <a:rPr lang="en" sz="1200">
                <a:solidFill>
                  <a:schemeClr val="dk1"/>
                </a:solidFill>
                <a:latin typeface="Oswald Light"/>
                <a:ea typeface="Oswald Light"/>
                <a:cs typeface="Oswald Light"/>
                <a:sym typeface="Oswald Light"/>
              </a:rPr>
              <a:t>1:1 Academic Supports </a:t>
            </a:r>
            <a:endParaRPr sz="1200">
              <a:solidFill>
                <a:schemeClr val="dk1"/>
              </a:solidFill>
              <a:latin typeface="Oswald Light"/>
              <a:ea typeface="Oswald Light"/>
              <a:cs typeface="Oswald Light"/>
              <a:sym typeface="Oswald Light"/>
            </a:endParaRPr>
          </a:p>
          <a:p>
            <a:pPr indent="0" lvl="0" marL="0" rtl="0" algn="ctr">
              <a:spcBef>
                <a:spcPts val="0"/>
              </a:spcBef>
              <a:spcAft>
                <a:spcPts val="0"/>
              </a:spcAft>
              <a:buNone/>
            </a:pPr>
            <a:r>
              <a:t/>
            </a:r>
            <a:endParaRPr>
              <a:latin typeface="Saira SemiCondensed Light"/>
              <a:ea typeface="Saira SemiCondensed Light"/>
              <a:cs typeface="Saira SemiCondensed Light"/>
              <a:sym typeface="Saira SemiCondensed Light"/>
            </a:endParaRPr>
          </a:p>
        </p:txBody>
      </p:sp>
      <p:sp>
        <p:nvSpPr>
          <p:cNvPr id="818" name="Google Shape;818;p32"/>
          <p:cNvSpPr/>
          <p:nvPr/>
        </p:nvSpPr>
        <p:spPr>
          <a:xfrm>
            <a:off x="3247300" y="1333300"/>
            <a:ext cx="837600" cy="315900"/>
          </a:xfrm>
          <a:prstGeom prst="homePlate">
            <a:avLst>
              <a:gd fmla="val 500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Bebas Neue"/>
                <a:ea typeface="Bebas Neue"/>
                <a:cs typeface="Bebas Neue"/>
                <a:sym typeface="Bebas Neue"/>
              </a:rPr>
              <a:t>FEW</a:t>
            </a:r>
            <a:endParaRPr>
              <a:latin typeface="Bebas Neue"/>
              <a:ea typeface="Bebas Neue"/>
              <a:cs typeface="Bebas Neue"/>
              <a:sym typeface="Bebas Neue"/>
            </a:endParaRPr>
          </a:p>
        </p:txBody>
      </p:sp>
      <p:sp>
        <p:nvSpPr>
          <p:cNvPr id="819" name="Google Shape;819;p32"/>
          <p:cNvSpPr/>
          <p:nvPr/>
        </p:nvSpPr>
        <p:spPr>
          <a:xfrm>
            <a:off x="2978775" y="2402325"/>
            <a:ext cx="837600" cy="315900"/>
          </a:xfrm>
          <a:prstGeom prst="homePlate">
            <a:avLst>
              <a:gd fmla="val 500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Bebas Neue"/>
                <a:ea typeface="Bebas Neue"/>
                <a:cs typeface="Bebas Neue"/>
                <a:sym typeface="Bebas Neue"/>
              </a:rPr>
              <a:t>SOME</a:t>
            </a:r>
            <a:endParaRPr>
              <a:latin typeface="Bebas Neue"/>
              <a:ea typeface="Bebas Neue"/>
              <a:cs typeface="Bebas Neue"/>
              <a:sym typeface="Bebas Neue"/>
            </a:endParaRPr>
          </a:p>
        </p:txBody>
      </p:sp>
      <p:sp>
        <p:nvSpPr>
          <p:cNvPr id="820" name="Google Shape;820;p32"/>
          <p:cNvSpPr/>
          <p:nvPr/>
        </p:nvSpPr>
        <p:spPr>
          <a:xfrm>
            <a:off x="2670625" y="3686225"/>
            <a:ext cx="837600" cy="315900"/>
          </a:xfrm>
          <a:prstGeom prst="homePlate">
            <a:avLst>
              <a:gd fmla="val 500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Bebas Neue"/>
                <a:ea typeface="Bebas Neue"/>
                <a:cs typeface="Bebas Neue"/>
                <a:sym typeface="Bebas Neue"/>
              </a:rPr>
              <a:t>ALL</a:t>
            </a:r>
            <a:endParaRPr>
              <a:latin typeface="Bebas Neue"/>
              <a:ea typeface="Bebas Neue"/>
              <a:cs typeface="Bebas Neue"/>
              <a:sym typeface="Bebas Neue"/>
            </a:endParaRPr>
          </a:p>
        </p:txBody>
      </p:sp>
      <p:sp>
        <p:nvSpPr>
          <p:cNvPr id="821" name="Google Shape;821;p32"/>
          <p:cNvSpPr txBox="1"/>
          <p:nvPr/>
        </p:nvSpPr>
        <p:spPr>
          <a:xfrm rot="4740898">
            <a:off x="7053831" y="3699496"/>
            <a:ext cx="861179" cy="400319"/>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a:latin typeface="Oswald"/>
                <a:ea typeface="Oswald"/>
                <a:cs typeface="Oswald"/>
                <a:sym typeface="Oswald"/>
              </a:rPr>
              <a:t>Tier 1</a:t>
            </a:r>
            <a:endParaRPr b="1">
              <a:latin typeface="Oswald"/>
              <a:ea typeface="Oswald"/>
              <a:cs typeface="Oswald"/>
              <a:sym typeface="Oswald"/>
            </a:endParaRPr>
          </a:p>
        </p:txBody>
      </p:sp>
      <p:sp>
        <p:nvSpPr>
          <p:cNvPr id="822" name="Google Shape;822;p32"/>
          <p:cNvSpPr txBox="1"/>
          <p:nvPr/>
        </p:nvSpPr>
        <p:spPr>
          <a:xfrm rot="4740898">
            <a:off x="6793106" y="2422208"/>
            <a:ext cx="861179" cy="400319"/>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a:latin typeface="Oswald"/>
                <a:ea typeface="Oswald"/>
                <a:cs typeface="Oswald"/>
                <a:sym typeface="Oswald"/>
              </a:rPr>
              <a:t>Tier 2</a:t>
            </a:r>
            <a:endParaRPr b="1">
              <a:latin typeface="Oswald"/>
              <a:ea typeface="Oswald"/>
              <a:cs typeface="Oswald"/>
              <a:sym typeface="Oswald"/>
            </a:endParaRPr>
          </a:p>
        </p:txBody>
      </p:sp>
      <p:sp>
        <p:nvSpPr>
          <p:cNvPr id="823" name="Google Shape;823;p32"/>
          <p:cNvSpPr txBox="1"/>
          <p:nvPr/>
        </p:nvSpPr>
        <p:spPr>
          <a:xfrm rot="4740898">
            <a:off x="6532281" y="1144696"/>
            <a:ext cx="861179" cy="400319"/>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a:latin typeface="Oswald"/>
                <a:ea typeface="Oswald"/>
                <a:cs typeface="Oswald"/>
                <a:sym typeface="Oswald"/>
              </a:rPr>
              <a:t>Tier 3</a:t>
            </a:r>
            <a:endParaRPr b="1">
              <a:latin typeface="Oswald"/>
              <a:ea typeface="Oswald"/>
              <a:cs typeface="Oswald"/>
              <a:sym typeface="Oswald"/>
            </a:endParaRPr>
          </a:p>
        </p:txBody>
      </p:sp>
      <p:sp>
        <p:nvSpPr>
          <p:cNvPr id="824" name="Google Shape;824;p32"/>
          <p:cNvSpPr txBox="1"/>
          <p:nvPr/>
        </p:nvSpPr>
        <p:spPr>
          <a:xfrm>
            <a:off x="152175" y="1961400"/>
            <a:ext cx="2409900" cy="1154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100">
                <a:solidFill>
                  <a:schemeClr val="dk1"/>
                </a:solidFill>
                <a:latin typeface="Oswald"/>
                <a:ea typeface="Oswald"/>
                <a:cs typeface="Oswald"/>
                <a:sym typeface="Oswald"/>
              </a:rPr>
              <a:t>Multi-Tiered, Multi-Domain Systems of Support</a:t>
            </a:r>
            <a:endParaRPr b="1" sz="2100">
              <a:solidFill>
                <a:schemeClr val="dk1"/>
              </a:solidFill>
              <a:latin typeface="Oswald"/>
              <a:ea typeface="Oswald"/>
              <a:cs typeface="Oswald"/>
              <a:sym typeface="Oswald"/>
            </a:endParaRPr>
          </a:p>
        </p:txBody>
      </p:sp>
      <p:sp>
        <p:nvSpPr>
          <p:cNvPr id="825" name="Google Shape;825;p32"/>
          <p:cNvSpPr/>
          <p:nvPr/>
        </p:nvSpPr>
        <p:spPr>
          <a:xfrm>
            <a:off x="7569325" y="3237850"/>
            <a:ext cx="1372950" cy="1323594"/>
          </a:xfrm>
          <a:prstGeom prst="irregularSeal1">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700">
                <a:latin typeface="Oswald"/>
                <a:ea typeface="Oswald"/>
                <a:cs typeface="Oswald"/>
                <a:sym typeface="Oswald"/>
              </a:rPr>
              <a:t>Employability Skills and Standards</a:t>
            </a:r>
            <a:endParaRPr b="1" sz="800">
              <a:latin typeface="Oswald"/>
              <a:ea typeface="Oswald"/>
              <a:cs typeface="Oswald"/>
              <a:sym typeface="Oswald"/>
            </a:endParaRPr>
          </a:p>
        </p:txBody>
      </p:sp>
      <p:sp>
        <p:nvSpPr>
          <p:cNvPr id="826" name="Google Shape;826;p32"/>
          <p:cNvSpPr/>
          <p:nvPr/>
        </p:nvSpPr>
        <p:spPr>
          <a:xfrm>
            <a:off x="7193975" y="3439100"/>
            <a:ext cx="402900" cy="201600"/>
          </a:xfrm>
          <a:prstGeom prst="lef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0" name="Shape 830"/>
        <p:cNvGrpSpPr/>
        <p:nvPr/>
      </p:nvGrpSpPr>
      <p:grpSpPr>
        <a:xfrm>
          <a:off x="0" y="0"/>
          <a:ext cx="0" cy="0"/>
          <a:chOff x="0" y="0"/>
          <a:chExt cx="0" cy="0"/>
        </a:xfrm>
      </p:grpSpPr>
      <p:sp>
        <p:nvSpPr>
          <p:cNvPr id="831" name="Google Shape;831;p33"/>
          <p:cNvSpPr txBox="1"/>
          <p:nvPr>
            <p:ph type="ctrTitle"/>
          </p:nvPr>
        </p:nvSpPr>
        <p:spPr>
          <a:xfrm>
            <a:off x="296600" y="1854687"/>
            <a:ext cx="3668700" cy="22443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b="1" i="0" lang="en">
                <a:solidFill>
                  <a:schemeClr val="lt1"/>
                </a:solidFill>
                <a:latin typeface="Oswald"/>
                <a:ea typeface="Oswald"/>
                <a:cs typeface="Oswald"/>
                <a:sym typeface="Oswald"/>
              </a:rPr>
              <a:t>What are the Grant Components?</a:t>
            </a:r>
            <a:endParaRPr b="1" i="0">
              <a:solidFill>
                <a:schemeClr val="lt1"/>
              </a:solidFill>
              <a:latin typeface="Oswald"/>
              <a:ea typeface="Oswald"/>
              <a:cs typeface="Oswald"/>
              <a:sym typeface="Oswa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5" name="Shape 835"/>
        <p:cNvGrpSpPr/>
        <p:nvPr/>
      </p:nvGrpSpPr>
      <p:grpSpPr>
        <a:xfrm>
          <a:off x="0" y="0"/>
          <a:ext cx="0" cy="0"/>
          <a:chOff x="0" y="0"/>
          <a:chExt cx="0" cy="0"/>
        </a:xfrm>
      </p:grpSpPr>
      <p:sp>
        <p:nvSpPr>
          <p:cNvPr id="836" name="Google Shape;836;p34"/>
          <p:cNvSpPr txBox="1"/>
          <p:nvPr>
            <p:ph idx="1" type="body"/>
          </p:nvPr>
        </p:nvSpPr>
        <p:spPr>
          <a:xfrm>
            <a:off x="389625" y="1512075"/>
            <a:ext cx="8373000" cy="2999400"/>
          </a:xfrm>
          <a:prstGeom prst="rect">
            <a:avLst/>
          </a:prstGeom>
          <a:noFill/>
          <a:ln>
            <a:noFill/>
          </a:ln>
        </p:spPr>
        <p:txBody>
          <a:bodyPr anchorCtr="0" anchor="t" bIns="68575" lIns="68575" spcFirstLastPara="1" rIns="68575" wrap="square" tIns="68575">
            <a:noAutofit/>
          </a:bodyPr>
          <a:lstStyle/>
          <a:p>
            <a:pPr indent="0" lvl="0" marL="0" rtl="0" algn="l">
              <a:lnSpc>
                <a:spcPct val="115000"/>
              </a:lnSpc>
              <a:spcBef>
                <a:spcPts val="0"/>
              </a:spcBef>
              <a:spcAft>
                <a:spcPts val="0"/>
              </a:spcAft>
              <a:buNone/>
            </a:pPr>
            <a:r>
              <a:rPr lang="en" sz="2100">
                <a:latin typeface="Oswald"/>
                <a:ea typeface="Oswald"/>
                <a:cs typeface="Oswald"/>
                <a:sym typeface="Oswald"/>
              </a:rPr>
              <a:t>Schools submit innovation implementation plans focused on the Indiana Employability Skills of communication, collaboration, and work ethic for K-12 students.</a:t>
            </a:r>
            <a:endParaRPr sz="2100">
              <a:latin typeface="Oswald"/>
              <a:ea typeface="Oswald"/>
              <a:cs typeface="Oswald"/>
              <a:sym typeface="Oswald"/>
            </a:endParaRPr>
          </a:p>
          <a:p>
            <a:pPr indent="0" lvl="0" marL="0" rtl="0" algn="ctr">
              <a:lnSpc>
                <a:spcPct val="115000"/>
              </a:lnSpc>
              <a:spcBef>
                <a:spcPts val="0"/>
              </a:spcBef>
              <a:spcAft>
                <a:spcPts val="0"/>
              </a:spcAft>
              <a:buNone/>
            </a:pPr>
            <a:r>
              <a:rPr lang="en" sz="2100" u="sng">
                <a:latin typeface="Oswald"/>
                <a:ea typeface="Oswald"/>
                <a:cs typeface="Oswald"/>
                <a:sym typeface="Oswald"/>
              </a:rPr>
              <a:t>Successful</a:t>
            </a:r>
            <a:r>
              <a:rPr lang="en" sz="2100" u="sng">
                <a:latin typeface="Oswald"/>
                <a:ea typeface="Oswald"/>
                <a:cs typeface="Oswald"/>
                <a:sym typeface="Oswald"/>
              </a:rPr>
              <a:t> Applications will address:</a:t>
            </a:r>
            <a:endParaRPr sz="2100" u="sng">
              <a:latin typeface="Oswald"/>
              <a:ea typeface="Oswald"/>
              <a:cs typeface="Oswald"/>
              <a:sym typeface="Oswald"/>
            </a:endParaRPr>
          </a:p>
          <a:p>
            <a:pPr indent="0" lvl="0" marL="0" rtl="0" algn="ctr">
              <a:lnSpc>
                <a:spcPct val="115000"/>
              </a:lnSpc>
              <a:spcBef>
                <a:spcPts val="0"/>
              </a:spcBef>
              <a:spcAft>
                <a:spcPts val="0"/>
              </a:spcAft>
              <a:buNone/>
            </a:pPr>
            <a:r>
              <a:rPr lang="en" sz="2100">
                <a:latin typeface="Oswald"/>
                <a:ea typeface="Oswald"/>
                <a:cs typeface="Oswald"/>
                <a:sym typeface="Oswald"/>
              </a:rPr>
              <a:t>Transferability</a:t>
            </a:r>
            <a:endParaRPr sz="2100">
              <a:latin typeface="Oswald"/>
              <a:ea typeface="Oswald"/>
              <a:cs typeface="Oswald"/>
              <a:sym typeface="Oswald"/>
            </a:endParaRPr>
          </a:p>
          <a:p>
            <a:pPr indent="0" lvl="0" marL="0" rtl="0" algn="ctr">
              <a:lnSpc>
                <a:spcPct val="115000"/>
              </a:lnSpc>
              <a:spcBef>
                <a:spcPts val="0"/>
              </a:spcBef>
              <a:spcAft>
                <a:spcPts val="0"/>
              </a:spcAft>
              <a:buNone/>
            </a:pPr>
            <a:r>
              <a:rPr lang="en" sz="2100">
                <a:latin typeface="Oswald"/>
                <a:ea typeface="Oswald"/>
                <a:cs typeface="Oswald"/>
                <a:sym typeface="Oswald"/>
              </a:rPr>
              <a:t>Validity</a:t>
            </a:r>
            <a:endParaRPr sz="2100">
              <a:latin typeface="Oswald"/>
              <a:ea typeface="Oswald"/>
              <a:cs typeface="Oswald"/>
              <a:sym typeface="Oswald"/>
            </a:endParaRPr>
          </a:p>
          <a:p>
            <a:pPr indent="0" lvl="0" marL="0" rtl="0" algn="ctr">
              <a:lnSpc>
                <a:spcPct val="115000"/>
              </a:lnSpc>
              <a:spcBef>
                <a:spcPts val="0"/>
              </a:spcBef>
              <a:spcAft>
                <a:spcPts val="0"/>
              </a:spcAft>
              <a:buNone/>
            </a:pPr>
            <a:r>
              <a:rPr lang="en" sz="2100">
                <a:latin typeface="Oswald"/>
                <a:ea typeface="Oswald"/>
                <a:cs typeface="Oswald"/>
                <a:sym typeface="Oswald"/>
              </a:rPr>
              <a:t>Data Collection</a:t>
            </a:r>
            <a:endParaRPr sz="2100">
              <a:latin typeface="Oswald"/>
              <a:ea typeface="Oswald"/>
              <a:cs typeface="Oswald"/>
              <a:sym typeface="Oswald"/>
            </a:endParaRPr>
          </a:p>
          <a:p>
            <a:pPr indent="0" lvl="0" marL="0" rtl="0" algn="ctr">
              <a:lnSpc>
                <a:spcPct val="115000"/>
              </a:lnSpc>
              <a:spcBef>
                <a:spcPts val="0"/>
              </a:spcBef>
              <a:spcAft>
                <a:spcPts val="0"/>
              </a:spcAft>
              <a:buNone/>
            </a:pPr>
            <a:r>
              <a:rPr lang="en" sz="2100">
                <a:latin typeface="Oswald"/>
                <a:ea typeface="Oswald"/>
                <a:cs typeface="Oswald"/>
                <a:sym typeface="Oswald"/>
              </a:rPr>
              <a:t>High Quality Partnerships</a:t>
            </a:r>
            <a:endParaRPr sz="2100">
              <a:latin typeface="Oswald"/>
              <a:ea typeface="Oswald"/>
              <a:cs typeface="Oswald"/>
              <a:sym typeface="Oswald"/>
            </a:endParaRPr>
          </a:p>
          <a:p>
            <a:pPr indent="0" lvl="0" marL="0" rtl="0" algn="l">
              <a:lnSpc>
                <a:spcPct val="115000"/>
              </a:lnSpc>
              <a:spcBef>
                <a:spcPts val="0"/>
              </a:spcBef>
              <a:spcAft>
                <a:spcPts val="0"/>
              </a:spcAft>
              <a:buNone/>
            </a:pPr>
            <a:r>
              <a:t/>
            </a:r>
            <a:endParaRPr sz="900">
              <a:latin typeface="Oswald"/>
              <a:ea typeface="Oswald"/>
              <a:cs typeface="Oswald"/>
              <a:sym typeface="Oswald"/>
            </a:endParaRPr>
          </a:p>
        </p:txBody>
      </p:sp>
      <p:sp>
        <p:nvSpPr>
          <p:cNvPr id="837" name="Google Shape;837;p34"/>
          <p:cNvSpPr txBox="1"/>
          <p:nvPr>
            <p:ph type="title"/>
          </p:nvPr>
        </p:nvSpPr>
        <p:spPr>
          <a:xfrm>
            <a:off x="389625" y="442775"/>
            <a:ext cx="6230400" cy="810600"/>
          </a:xfrm>
          <a:prstGeom prst="rect">
            <a:avLst/>
          </a:prstGeom>
          <a:noFill/>
          <a:ln>
            <a:noFill/>
          </a:ln>
        </p:spPr>
        <p:txBody>
          <a:bodyPr anchorCtr="0" anchor="ctr" bIns="68575" lIns="68575" spcFirstLastPara="1" rIns="68575" wrap="square" tIns="68575">
            <a:noAutofit/>
          </a:bodyPr>
          <a:lstStyle/>
          <a:p>
            <a:pPr indent="0" lvl="0" marL="0" rtl="0" algn="l">
              <a:lnSpc>
                <a:spcPct val="90000"/>
              </a:lnSpc>
              <a:spcBef>
                <a:spcPts val="0"/>
              </a:spcBef>
              <a:spcAft>
                <a:spcPts val="0"/>
              </a:spcAft>
              <a:buSzPts val="1100"/>
              <a:buNone/>
            </a:pPr>
            <a:r>
              <a:rPr i="0" lang="en" sz="2600">
                <a:solidFill>
                  <a:schemeClr val="accent1"/>
                </a:solidFill>
              </a:rPr>
              <a:t>components</a:t>
            </a:r>
            <a:endParaRPr i="0" sz="2600">
              <a:solidFill>
                <a:schemeClr val="accent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1" name="Shape 841"/>
        <p:cNvGrpSpPr/>
        <p:nvPr/>
      </p:nvGrpSpPr>
      <p:grpSpPr>
        <a:xfrm>
          <a:off x="0" y="0"/>
          <a:ext cx="0" cy="0"/>
          <a:chOff x="0" y="0"/>
          <a:chExt cx="0" cy="0"/>
        </a:xfrm>
      </p:grpSpPr>
      <p:sp>
        <p:nvSpPr>
          <p:cNvPr id="842" name="Google Shape;842;p35"/>
          <p:cNvSpPr txBox="1"/>
          <p:nvPr>
            <p:ph type="title"/>
          </p:nvPr>
        </p:nvSpPr>
        <p:spPr>
          <a:xfrm>
            <a:off x="616200" y="511500"/>
            <a:ext cx="5262600" cy="6825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i="0" lang="en">
                <a:solidFill>
                  <a:schemeClr val="accent1"/>
                </a:solidFill>
              </a:rPr>
              <a:t>Transferability</a:t>
            </a:r>
            <a:endParaRPr i="0">
              <a:solidFill>
                <a:schemeClr val="accent1"/>
              </a:solidFill>
            </a:endParaRPr>
          </a:p>
        </p:txBody>
      </p:sp>
      <p:sp>
        <p:nvSpPr>
          <p:cNvPr id="843" name="Google Shape;843;p35"/>
          <p:cNvSpPr txBox="1"/>
          <p:nvPr>
            <p:ph idx="1" type="body"/>
          </p:nvPr>
        </p:nvSpPr>
        <p:spPr>
          <a:xfrm>
            <a:off x="616200" y="1428500"/>
            <a:ext cx="7281000" cy="28617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 sz="2100">
                <a:latin typeface="Oswald"/>
                <a:ea typeface="Oswald"/>
                <a:cs typeface="Oswald"/>
                <a:sym typeface="Oswald"/>
              </a:rPr>
              <a:t>Transferability</a:t>
            </a:r>
            <a:endParaRPr b="1" sz="2100">
              <a:latin typeface="Oswald"/>
              <a:ea typeface="Oswald"/>
              <a:cs typeface="Oswald"/>
              <a:sym typeface="Oswald"/>
            </a:endParaRPr>
          </a:p>
          <a:p>
            <a:pPr indent="-361950" lvl="0" marL="457200" rtl="0" algn="l">
              <a:spcBef>
                <a:spcPts val="1000"/>
              </a:spcBef>
              <a:spcAft>
                <a:spcPts val="0"/>
              </a:spcAft>
              <a:buClr>
                <a:schemeClr val="dk1"/>
              </a:buClr>
              <a:buSzPts val="2100"/>
              <a:buFont typeface="Oswald"/>
              <a:buChar char="●"/>
            </a:pPr>
            <a:r>
              <a:rPr lang="en" sz="2100">
                <a:latin typeface="Oswald"/>
                <a:ea typeface="Oswald"/>
                <a:cs typeface="Oswald"/>
                <a:sym typeface="Oswald"/>
              </a:rPr>
              <a:t>Student proficiency of the Indiana Employability Skills means these essential qualities can be applied in any environment.</a:t>
            </a:r>
            <a:endParaRPr sz="2100">
              <a:latin typeface="Oswald"/>
              <a:ea typeface="Oswald"/>
              <a:cs typeface="Oswald"/>
              <a:sym typeface="Oswald"/>
            </a:endParaRPr>
          </a:p>
          <a:p>
            <a:pPr indent="-361950" lvl="0" marL="457200" rtl="0" algn="l">
              <a:spcBef>
                <a:spcPts val="0"/>
              </a:spcBef>
              <a:spcAft>
                <a:spcPts val="0"/>
              </a:spcAft>
              <a:buClr>
                <a:schemeClr val="dk1"/>
              </a:buClr>
              <a:buSzPts val="2100"/>
              <a:buFont typeface="Oswald"/>
              <a:buChar char="●"/>
            </a:pPr>
            <a:r>
              <a:rPr lang="en" sz="2100">
                <a:latin typeface="Oswald"/>
                <a:ea typeface="Oswald"/>
                <a:cs typeface="Oswald"/>
                <a:sym typeface="Oswald"/>
              </a:rPr>
              <a:t>Successful applications will demonstrate how students will master communication, collaboration and work ethic throughout the K-Career continuum.</a:t>
            </a:r>
            <a:endParaRPr sz="2100">
              <a:latin typeface="Oswald"/>
              <a:ea typeface="Oswald"/>
              <a:cs typeface="Oswald"/>
              <a:sym typeface="Oswald"/>
            </a:endParaRPr>
          </a:p>
          <a:p>
            <a:pPr indent="0" lvl="0" marL="0" rtl="0" algn="l">
              <a:spcBef>
                <a:spcPts val="1000"/>
              </a:spcBef>
              <a:spcAft>
                <a:spcPts val="1000"/>
              </a:spcAft>
              <a:buNone/>
            </a:pPr>
            <a:r>
              <a:t/>
            </a:r>
            <a:endParaRPr sz="2300"/>
          </a:p>
        </p:txBody>
      </p:sp>
    </p:spTree>
  </p:cSld>
  <p:clrMapOvr>
    <a:masterClrMapping/>
  </p:clrMapOvr>
</p:sld>
</file>

<file path=ppt/theme/theme1.xml><?xml version="1.0" encoding="utf-8"?>
<a:theme xmlns:a="http://schemas.openxmlformats.org/drawingml/2006/main" xmlns:r="http://schemas.openxmlformats.org/officeDocument/2006/relationships" name="Regan template">
  <a:themeElements>
    <a:clrScheme name="Custom 347">
      <a:dk1>
        <a:srgbClr val="151E49"/>
      </a:dk1>
      <a:lt1>
        <a:srgbClr val="FFFFFF"/>
      </a:lt1>
      <a:dk2>
        <a:srgbClr val="2C345B"/>
      </a:dk2>
      <a:lt2>
        <a:srgbClr val="E7E8EC"/>
      </a:lt2>
      <a:accent1>
        <a:srgbClr val="FECF00"/>
      </a:accent1>
      <a:accent2>
        <a:srgbClr val="FEE77F"/>
      </a:accent2>
      <a:accent3>
        <a:srgbClr val="FEE266"/>
      </a:accent3>
      <a:accent4>
        <a:srgbClr val="151E49"/>
      </a:accent4>
      <a:accent5>
        <a:srgbClr val="D0D2DA"/>
      </a:accent5>
      <a:accent6>
        <a:srgbClr val="FECF00"/>
      </a:accent6>
      <a:hlink>
        <a:srgbClr val="151E49"/>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