
<file path=[Content_Types].xml><?xml version="1.0" encoding="utf-8"?>
<Types xmlns="http://schemas.openxmlformats.org/package/2006/content-types">
  <Default Extension="fntdata" ContentType="application/x-fontdata"/>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67" r:id="rId1"/>
  </p:sldMasterIdLst>
  <p:notesMasterIdLst>
    <p:notesMasterId r:id="rId43"/>
  </p:notesMasterIdLst>
  <p:sldIdLst>
    <p:sldId id="256" r:id="rId2"/>
    <p:sldId id="274" r:id="rId3"/>
    <p:sldId id="277" r:id="rId4"/>
    <p:sldId id="316" r:id="rId5"/>
    <p:sldId id="317" r:id="rId6"/>
    <p:sldId id="278" r:id="rId7"/>
    <p:sldId id="279" r:id="rId8"/>
    <p:sldId id="280" r:id="rId9"/>
    <p:sldId id="281" r:id="rId10"/>
    <p:sldId id="284" r:id="rId11"/>
    <p:sldId id="282" r:id="rId12"/>
    <p:sldId id="283" r:id="rId13"/>
    <p:sldId id="285" r:id="rId14"/>
    <p:sldId id="286" r:id="rId15"/>
    <p:sldId id="287" r:id="rId16"/>
    <p:sldId id="288" r:id="rId17"/>
    <p:sldId id="289" r:id="rId18"/>
    <p:sldId id="290" r:id="rId19"/>
    <p:sldId id="291" r:id="rId20"/>
    <p:sldId id="292" r:id="rId21"/>
    <p:sldId id="293" r:id="rId22"/>
    <p:sldId id="294" r:id="rId23"/>
    <p:sldId id="295" r:id="rId24"/>
    <p:sldId id="296" r:id="rId25"/>
    <p:sldId id="297" r:id="rId26"/>
    <p:sldId id="298" r:id="rId27"/>
    <p:sldId id="299" r:id="rId28"/>
    <p:sldId id="300" r:id="rId29"/>
    <p:sldId id="301" r:id="rId30"/>
    <p:sldId id="302" r:id="rId31"/>
    <p:sldId id="303" r:id="rId32"/>
    <p:sldId id="304" r:id="rId33"/>
    <p:sldId id="305" r:id="rId34"/>
    <p:sldId id="313" r:id="rId35"/>
    <p:sldId id="314" r:id="rId36"/>
    <p:sldId id="306" r:id="rId37"/>
    <p:sldId id="315" r:id="rId38"/>
    <p:sldId id="307" r:id="rId39"/>
    <p:sldId id="308" r:id="rId40"/>
    <p:sldId id="309" r:id="rId41"/>
    <p:sldId id="262" r:id="rId42"/>
  </p:sldIdLst>
  <p:sldSz cx="9144000" cy="5143500" type="screen16x9"/>
  <p:notesSz cx="6858000" cy="9144000"/>
  <p:embeddedFontLst>
    <p:embeddedFont>
      <p:font typeface="Bebas Neue" panose="020B0606020202050201" pitchFamily="34" charset="0"/>
      <p:regular r:id="rId44"/>
    </p:embeddedFont>
    <p:embeddedFont>
      <p:font typeface="Merriweather" panose="00000500000000000000" pitchFamily="2" charset="0"/>
      <p:regular r:id="rId45"/>
      <p:bold r:id="rId46"/>
      <p:italic r:id="rId47"/>
      <p:boldItalic r:id="rId48"/>
    </p:embeddedFont>
    <p:embeddedFont>
      <p:font typeface="Oswald" panose="00000500000000000000" pitchFamily="2" charset="0"/>
      <p:regular r:id="rId49"/>
      <p:bold r:id="rId50"/>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4842" autoAdjust="0"/>
  </p:normalViewPr>
  <p:slideViewPr>
    <p:cSldViewPr snapToGrid="0">
      <p:cViewPr varScale="1">
        <p:scale>
          <a:sx n="71" d="100"/>
          <a:sy n="71" d="100"/>
        </p:scale>
        <p:origin x="1140" y="36"/>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font" Target="fonts/font4.fntdata"/><Relationship Id="rId50" Type="http://schemas.openxmlformats.org/officeDocument/2006/relationships/font" Target="fonts/font7.fntdata"/><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font" Target="fonts/font2.fntdata"/><Relationship Id="rId53"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font" Target="fonts/font1.fntdata"/><Relationship Id="rId52"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notesMaster" Target="notesMasters/notesMaster1.xml"/><Relationship Id="rId48" Type="http://schemas.openxmlformats.org/officeDocument/2006/relationships/font" Target="fonts/font5.fntdata"/><Relationship Id="rId8" Type="http://schemas.openxmlformats.org/officeDocument/2006/relationships/slide" Target="slides/slide7.xml"/><Relationship Id="rId51" Type="http://schemas.openxmlformats.org/officeDocument/2006/relationships/presProps" Target="pres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font" Target="fonts/font3.fntdata"/><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font" Target="fonts/font6.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8"/>
        <p:cNvGrpSpPr/>
        <p:nvPr/>
      </p:nvGrpSpPr>
      <p:grpSpPr>
        <a:xfrm>
          <a:off x="0" y="0"/>
          <a:ext cx="0" cy="0"/>
          <a:chOff x="0" y="0"/>
          <a:chExt cx="0" cy="0"/>
        </a:xfrm>
      </p:grpSpPr>
      <p:sp>
        <p:nvSpPr>
          <p:cNvPr id="449" name="Google Shape;449;ge2d7a7853c_0_8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50" name="Google Shape;450;ge2d7a7853c_0_8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2"/>
        <p:cNvGrpSpPr/>
        <p:nvPr/>
      </p:nvGrpSpPr>
      <p:grpSpPr>
        <a:xfrm>
          <a:off x="0" y="0"/>
          <a:ext cx="0" cy="0"/>
          <a:chOff x="0" y="0"/>
          <a:chExt cx="0" cy="0"/>
        </a:xfrm>
      </p:grpSpPr>
      <p:sp>
        <p:nvSpPr>
          <p:cNvPr id="483" name="Google Shape;483;ge2d7a7853c_0_1552:notes"/>
          <p:cNvSpPr>
            <a:spLocks noGrp="1" noRot="1" noChangeAspect="1"/>
          </p:cNvSpPr>
          <p:nvPr>
            <p:ph type="sldImg" idx="2"/>
          </p:nvPr>
        </p:nvSpPr>
        <p:spPr>
          <a:xfrm>
            <a:off x="381175" y="685800"/>
            <a:ext cx="60963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84" name="Google Shape;484;ge2d7a7853c_0_155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Subtitle">
  <p:cSld name="TITLE_1">
    <p:bg>
      <p:bgPr>
        <a:gradFill>
          <a:gsLst>
            <a:gs pos="0">
              <a:schemeClr val="accent2"/>
            </a:gs>
            <a:gs pos="100000">
              <a:schemeClr val="accent1"/>
            </a:gs>
          </a:gsLst>
          <a:lin ang="0" scaled="0"/>
        </a:gradFill>
        <a:effectLst/>
      </p:bgPr>
    </p:bg>
    <p:spTree>
      <p:nvGrpSpPr>
        <p:cNvPr id="1" name="Shape 54"/>
        <p:cNvGrpSpPr/>
        <p:nvPr/>
      </p:nvGrpSpPr>
      <p:grpSpPr>
        <a:xfrm>
          <a:off x="0" y="0"/>
          <a:ext cx="0" cy="0"/>
          <a:chOff x="0" y="0"/>
          <a:chExt cx="0" cy="0"/>
        </a:xfrm>
      </p:grpSpPr>
      <p:sp>
        <p:nvSpPr>
          <p:cNvPr id="55" name="Google Shape;55;p14"/>
          <p:cNvSpPr/>
          <p:nvPr/>
        </p:nvSpPr>
        <p:spPr>
          <a:xfrm>
            <a:off x="476" y="734377"/>
            <a:ext cx="4825818" cy="4311468"/>
          </a:xfrm>
          <a:custGeom>
            <a:avLst/>
            <a:gdLst/>
            <a:ahLst/>
            <a:cxnLst/>
            <a:rect l="l" t="t" r="r" b="b"/>
            <a:pathLst>
              <a:path w="21600" h="21600" extrusionOk="0">
                <a:moveTo>
                  <a:pt x="0" y="1315"/>
                </a:moveTo>
                <a:lnTo>
                  <a:pt x="0" y="21600"/>
                </a:lnTo>
                <a:lnTo>
                  <a:pt x="17128" y="17544"/>
                </a:lnTo>
                <a:lnTo>
                  <a:pt x="20654" y="11770"/>
                </a:lnTo>
                <a:lnTo>
                  <a:pt x="18530" y="14144"/>
                </a:lnTo>
                <a:lnTo>
                  <a:pt x="21600" y="8115"/>
                </a:lnTo>
                <a:lnTo>
                  <a:pt x="9944" y="0"/>
                </a:lnTo>
                <a:close/>
              </a:path>
            </a:pathLst>
          </a:custGeom>
          <a:solidFill>
            <a:srgbClr val="0B0D18">
              <a:alpha val="22350"/>
            </a:srgbClr>
          </a:solidFill>
          <a:ln>
            <a:noFill/>
          </a:ln>
        </p:spPr>
        <p:txBody>
          <a:bodyPr spcFirstLastPara="1" wrap="square" lIns="34275" tIns="34275" rIns="34275" bIns="34275" anchor="ctr" anchorCtr="0">
            <a:noAutofit/>
          </a:bodyPr>
          <a:lstStyle/>
          <a:p>
            <a:pPr marL="0" marR="0" lvl="0" indent="0" algn="l" rtl="0">
              <a:lnSpc>
                <a:spcPct val="100000"/>
              </a:lnSpc>
              <a:spcBef>
                <a:spcPts val="0"/>
              </a:spcBef>
              <a:spcAft>
                <a:spcPts val="0"/>
              </a:spcAft>
              <a:buClr>
                <a:srgbClr val="000000"/>
              </a:buClr>
              <a:buSzPts val="1400"/>
              <a:buFont typeface="Calibri"/>
              <a:buNone/>
            </a:pPr>
            <a:endParaRPr sz="1400" b="0" i="0" u="none" strike="noStrike" cap="none">
              <a:solidFill>
                <a:srgbClr val="000000"/>
              </a:solidFill>
              <a:latin typeface="Calibri"/>
              <a:ea typeface="Calibri"/>
              <a:cs typeface="Calibri"/>
              <a:sym typeface="Calibri"/>
            </a:endParaRPr>
          </a:p>
        </p:txBody>
      </p:sp>
      <p:sp>
        <p:nvSpPr>
          <p:cNvPr id="56" name="Google Shape;56;p14"/>
          <p:cNvSpPr/>
          <p:nvPr/>
        </p:nvSpPr>
        <p:spPr>
          <a:xfrm>
            <a:off x="-1" y="10000"/>
            <a:ext cx="844398" cy="5133510"/>
          </a:xfrm>
          <a:custGeom>
            <a:avLst/>
            <a:gdLst/>
            <a:ahLst/>
            <a:cxnLst/>
            <a:rect l="l" t="t" r="r" b="b"/>
            <a:pathLst>
              <a:path w="21600" h="21600" extrusionOk="0">
                <a:moveTo>
                  <a:pt x="21600" y="21600"/>
                </a:moveTo>
                <a:lnTo>
                  <a:pt x="0" y="21600"/>
                </a:lnTo>
                <a:lnTo>
                  <a:pt x="0" y="0"/>
                </a:lnTo>
                <a:close/>
              </a:path>
            </a:pathLst>
          </a:custGeom>
          <a:solidFill>
            <a:schemeClr val="lt1"/>
          </a:solidFill>
          <a:ln>
            <a:noFill/>
          </a:ln>
        </p:spPr>
        <p:txBody>
          <a:bodyPr spcFirstLastPara="1" wrap="square" lIns="34275" tIns="34275" rIns="34275" bIns="34275" anchor="ctr" anchorCtr="0">
            <a:noAutofit/>
          </a:bodyPr>
          <a:lstStyle/>
          <a:p>
            <a:pPr marL="0" marR="0" lvl="0" indent="0" algn="l" rtl="0">
              <a:lnSpc>
                <a:spcPct val="100000"/>
              </a:lnSpc>
              <a:spcBef>
                <a:spcPts val="0"/>
              </a:spcBef>
              <a:spcAft>
                <a:spcPts val="0"/>
              </a:spcAft>
              <a:buClr>
                <a:srgbClr val="000000"/>
              </a:buClr>
              <a:buSzPts val="1400"/>
              <a:buFont typeface="Calibri"/>
              <a:buNone/>
            </a:pPr>
            <a:endParaRPr sz="1400" b="0" i="0" u="none" strike="noStrike" cap="none">
              <a:solidFill>
                <a:srgbClr val="000000"/>
              </a:solidFill>
              <a:latin typeface="Calibri"/>
              <a:ea typeface="Calibri"/>
              <a:cs typeface="Calibri"/>
              <a:sym typeface="Calibri"/>
            </a:endParaRPr>
          </a:p>
        </p:txBody>
      </p:sp>
      <p:sp>
        <p:nvSpPr>
          <p:cNvPr id="57" name="Google Shape;57;p14"/>
          <p:cNvSpPr/>
          <p:nvPr/>
        </p:nvSpPr>
        <p:spPr>
          <a:xfrm>
            <a:off x="-1" y="712470"/>
            <a:ext cx="4584384" cy="3867642"/>
          </a:xfrm>
          <a:custGeom>
            <a:avLst/>
            <a:gdLst/>
            <a:ahLst/>
            <a:cxnLst/>
            <a:rect l="l" t="t" r="r" b="b"/>
            <a:pathLst>
              <a:path w="21600" h="21600" extrusionOk="0">
                <a:moveTo>
                  <a:pt x="0" y="21600"/>
                </a:moveTo>
                <a:lnTo>
                  <a:pt x="0" y="3508"/>
                </a:lnTo>
                <a:lnTo>
                  <a:pt x="6395" y="0"/>
                </a:lnTo>
                <a:lnTo>
                  <a:pt x="21600" y="6993"/>
                </a:lnTo>
                <a:lnTo>
                  <a:pt x="17689" y="19398"/>
                </a:lnTo>
                <a:close/>
              </a:path>
            </a:pathLst>
          </a:custGeom>
          <a:solidFill>
            <a:schemeClr val="dk1"/>
          </a:solidFill>
          <a:ln>
            <a:noFill/>
          </a:ln>
        </p:spPr>
        <p:txBody>
          <a:bodyPr spcFirstLastPara="1" wrap="square" lIns="34275" tIns="34275" rIns="34275" bIns="34275" anchor="ctr" anchorCtr="0">
            <a:noAutofit/>
          </a:bodyPr>
          <a:lstStyle/>
          <a:p>
            <a:pPr marL="0" marR="0" lvl="0" indent="0" algn="l" rtl="0">
              <a:lnSpc>
                <a:spcPct val="100000"/>
              </a:lnSpc>
              <a:spcBef>
                <a:spcPts val="0"/>
              </a:spcBef>
              <a:spcAft>
                <a:spcPts val="0"/>
              </a:spcAft>
              <a:buClr>
                <a:srgbClr val="000000"/>
              </a:buClr>
              <a:buSzPts val="1400"/>
              <a:buFont typeface="Calibri"/>
              <a:buNone/>
            </a:pPr>
            <a:endParaRPr sz="1400" b="0" i="0" u="none" strike="noStrike" cap="none">
              <a:solidFill>
                <a:srgbClr val="000000"/>
              </a:solidFill>
              <a:latin typeface="Calibri"/>
              <a:ea typeface="Calibri"/>
              <a:cs typeface="Calibri"/>
              <a:sym typeface="Calibri"/>
            </a:endParaRPr>
          </a:p>
        </p:txBody>
      </p:sp>
      <p:sp>
        <p:nvSpPr>
          <p:cNvPr id="58" name="Google Shape;58;p14"/>
          <p:cNvSpPr/>
          <p:nvPr/>
        </p:nvSpPr>
        <p:spPr>
          <a:xfrm>
            <a:off x="7592854" y="0"/>
            <a:ext cx="1551150" cy="929664"/>
          </a:xfrm>
          <a:custGeom>
            <a:avLst/>
            <a:gdLst/>
            <a:ahLst/>
            <a:cxnLst/>
            <a:rect l="l" t="t" r="r" b="b"/>
            <a:pathLst>
              <a:path w="21600" h="21600" extrusionOk="0">
                <a:moveTo>
                  <a:pt x="21600" y="0"/>
                </a:moveTo>
                <a:lnTo>
                  <a:pt x="21600" y="21600"/>
                </a:lnTo>
                <a:lnTo>
                  <a:pt x="5677" y="13378"/>
                </a:lnTo>
                <a:lnTo>
                  <a:pt x="0" y="0"/>
                </a:lnTo>
                <a:close/>
              </a:path>
            </a:pathLst>
          </a:custGeom>
          <a:solidFill>
            <a:schemeClr val="lt1"/>
          </a:solidFill>
          <a:ln>
            <a:noFill/>
          </a:ln>
        </p:spPr>
        <p:txBody>
          <a:bodyPr spcFirstLastPara="1" wrap="square" lIns="34275" tIns="34275" rIns="34275" bIns="34275" anchor="ctr" anchorCtr="0">
            <a:noAutofit/>
          </a:bodyPr>
          <a:lstStyle/>
          <a:p>
            <a:pPr marL="0" marR="0" lvl="0" indent="0" algn="l" rtl="0">
              <a:lnSpc>
                <a:spcPct val="100000"/>
              </a:lnSpc>
              <a:spcBef>
                <a:spcPts val="0"/>
              </a:spcBef>
              <a:spcAft>
                <a:spcPts val="0"/>
              </a:spcAft>
              <a:buClr>
                <a:srgbClr val="000000"/>
              </a:buClr>
              <a:buSzPts val="1400"/>
              <a:buFont typeface="Calibri"/>
              <a:buNone/>
            </a:pPr>
            <a:endParaRPr sz="1400" b="0" i="0" u="none" strike="noStrike" cap="none">
              <a:solidFill>
                <a:srgbClr val="000000"/>
              </a:solidFill>
              <a:latin typeface="Calibri"/>
              <a:ea typeface="Calibri"/>
              <a:cs typeface="Calibri"/>
              <a:sym typeface="Calibri"/>
            </a:endParaRPr>
          </a:p>
        </p:txBody>
      </p:sp>
      <p:sp>
        <p:nvSpPr>
          <p:cNvPr id="59" name="Google Shape;59;p14"/>
          <p:cNvSpPr/>
          <p:nvPr/>
        </p:nvSpPr>
        <p:spPr>
          <a:xfrm>
            <a:off x="7155666" y="4163377"/>
            <a:ext cx="1699758" cy="980100"/>
          </a:xfrm>
          <a:custGeom>
            <a:avLst/>
            <a:gdLst/>
            <a:ahLst/>
            <a:cxnLst/>
            <a:rect l="l" t="t" r="r" b="b"/>
            <a:pathLst>
              <a:path w="21600" h="21600" extrusionOk="0">
                <a:moveTo>
                  <a:pt x="0" y="21600"/>
                </a:moveTo>
                <a:lnTo>
                  <a:pt x="6101" y="21600"/>
                </a:lnTo>
                <a:lnTo>
                  <a:pt x="21600" y="0"/>
                </a:lnTo>
                <a:close/>
              </a:path>
            </a:pathLst>
          </a:custGeom>
          <a:solidFill>
            <a:schemeClr val="accent2"/>
          </a:solidFill>
          <a:ln>
            <a:noFill/>
          </a:ln>
        </p:spPr>
        <p:txBody>
          <a:bodyPr spcFirstLastPara="1" wrap="square" lIns="34275" tIns="34275" rIns="34275" bIns="34275" anchor="ctr" anchorCtr="0">
            <a:noAutofit/>
          </a:bodyPr>
          <a:lstStyle/>
          <a:p>
            <a:pPr marL="0" marR="0" lvl="0" indent="0" algn="l" rtl="0">
              <a:lnSpc>
                <a:spcPct val="100000"/>
              </a:lnSpc>
              <a:spcBef>
                <a:spcPts val="0"/>
              </a:spcBef>
              <a:spcAft>
                <a:spcPts val="0"/>
              </a:spcAft>
              <a:buClr>
                <a:srgbClr val="000000"/>
              </a:buClr>
              <a:buSzPts val="1400"/>
              <a:buFont typeface="Calibri"/>
              <a:buNone/>
            </a:pPr>
            <a:endParaRPr sz="1400" b="0" i="0" u="none" strike="noStrike" cap="none">
              <a:solidFill>
                <a:srgbClr val="000000"/>
              </a:solidFill>
              <a:latin typeface="Calibri"/>
              <a:ea typeface="Calibri"/>
              <a:cs typeface="Calibri"/>
              <a:sym typeface="Calibri"/>
            </a:endParaRPr>
          </a:p>
        </p:txBody>
      </p:sp>
      <p:sp>
        <p:nvSpPr>
          <p:cNvPr id="60" name="Google Shape;60;p14"/>
          <p:cNvSpPr/>
          <p:nvPr/>
        </p:nvSpPr>
        <p:spPr>
          <a:xfrm>
            <a:off x="7635726" y="4243388"/>
            <a:ext cx="1508274" cy="900126"/>
          </a:xfrm>
          <a:custGeom>
            <a:avLst/>
            <a:gdLst/>
            <a:ahLst/>
            <a:cxnLst/>
            <a:rect l="l" t="t" r="r" b="b"/>
            <a:pathLst>
              <a:path w="21600" h="21600" extrusionOk="0">
                <a:moveTo>
                  <a:pt x="21600" y="21600"/>
                </a:moveTo>
                <a:lnTo>
                  <a:pt x="0" y="21600"/>
                </a:lnTo>
                <a:lnTo>
                  <a:pt x="21600" y="0"/>
                </a:lnTo>
                <a:close/>
              </a:path>
            </a:pathLst>
          </a:custGeom>
          <a:solidFill>
            <a:schemeClr val="dk1"/>
          </a:solidFill>
          <a:ln>
            <a:noFill/>
          </a:ln>
        </p:spPr>
        <p:txBody>
          <a:bodyPr spcFirstLastPara="1" wrap="square" lIns="34275" tIns="34275" rIns="34275" bIns="34275" anchor="ctr" anchorCtr="0">
            <a:noAutofit/>
          </a:bodyPr>
          <a:lstStyle/>
          <a:p>
            <a:pPr marL="0" marR="0" lvl="0" indent="0" algn="l" rtl="0">
              <a:lnSpc>
                <a:spcPct val="100000"/>
              </a:lnSpc>
              <a:spcBef>
                <a:spcPts val="0"/>
              </a:spcBef>
              <a:spcAft>
                <a:spcPts val="0"/>
              </a:spcAft>
              <a:buClr>
                <a:srgbClr val="000000"/>
              </a:buClr>
              <a:buSzPts val="1400"/>
              <a:buFont typeface="Calibri"/>
              <a:buNone/>
            </a:pPr>
            <a:endParaRPr sz="1400" b="0" i="0" u="none" strike="noStrike" cap="none">
              <a:solidFill>
                <a:srgbClr val="000000"/>
              </a:solidFill>
              <a:latin typeface="Calibri"/>
              <a:ea typeface="Calibri"/>
              <a:cs typeface="Calibri"/>
              <a:sym typeface="Calibri"/>
            </a:endParaRPr>
          </a:p>
        </p:txBody>
      </p:sp>
      <p:sp>
        <p:nvSpPr>
          <p:cNvPr id="61" name="Google Shape;61;p14"/>
          <p:cNvSpPr/>
          <p:nvPr/>
        </p:nvSpPr>
        <p:spPr>
          <a:xfrm>
            <a:off x="8547257" y="-2"/>
            <a:ext cx="561492" cy="355266"/>
          </a:xfrm>
          <a:custGeom>
            <a:avLst/>
            <a:gdLst/>
            <a:ahLst/>
            <a:cxnLst/>
            <a:rect l="l" t="t" r="r" b="b"/>
            <a:pathLst>
              <a:path w="21600" h="21600" extrusionOk="0">
                <a:moveTo>
                  <a:pt x="0" y="21600"/>
                </a:moveTo>
                <a:lnTo>
                  <a:pt x="21600" y="0"/>
                </a:lnTo>
                <a:lnTo>
                  <a:pt x="19182" y="0"/>
                </a:lnTo>
                <a:close/>
              </a:path>
            </a:pathLst>
          </a:custGeom>
          <a:solidFill>
            <a:schemeClr val="accent2"/>
          </a:solidFill>
          <a:ln>
            <a:noFill/>
          </a:ln>
        </p:spPr>
        <p:txBody>
          <a:bodyPr spcFirstLastPara="1" wrap="square" lIns="34275" tIns="34275" rIns="34275" bIns="34275" anchor="ctr" anchorCtr="0">
            <a:noAutofit/>
          </a:bodyPr>
          <a:lstStyle/>
          <a:p>
            <a:pPr marL="0" marR="0" lvl="0" indent="0" algn="l" rtl="0">
              <a:lnSpc>
                <a:spcPct val="100000"/>
              </a:lnSpc>
              <a:spcBef>
                <a:spcPts val="0"/>
              </a:spcBef>
              <a:spcAft>
                <a:spcPts val="0"/>
              </a:spcAft>
              <a:buClr>
                <a:srgbClr val="000000"/>
              </a:buClr>
              <a:buSzPts val="1400"/>
              <a:buFont typeface="Calibri"/>
              <a:buNone/>
            </a:pPr>
            <a:endParaRPr sz="1400" b="0" i="0" u="none" strike="noStrike" cap="none">
              <a:solidFill>
                <a:srgbClr val="000000"/>
              </a:solidFill>
              <a:latin typeface="Calibri"/>
              <a:ea typeface="Calibri"/>
              <a:cs typeface="Calibri"/>
              <a:sym typeface="Calibri"/>
            </a:endParaRPr>
          </a:p>
        </p:txBody>
      </p:sp>
      <p:sp>
        <p:nvSpPr>
          <p:cNvPr id="62" name="Google Shape;62;p14"/>
          <p:cNvSpPr/>
          <p:nvPr/>
        </p:nvSpPr>
        <p:spPr>
          <a:xfrm>
            <a:off x="7209472" y="-2"/>
            <a:ext cx="1714014" cy="1120608"/>
          </a:xfrm>
          <a:custGeom>
            <a:avLst/>
            <a:gdLst/>
            <a:ahLst/>
            <a:cxnLst/>
            <a:rect l="l" t="t" r="r" b="b"/>
            <a:pathLst>
              <a:path w="21600" h="21600" extrusionOk="0">
                <a:moveTo>
                  <a:pt x="0" y="21600"/>
                </a:moveTo>
                <a:lnTo>
                  <a:pt x="21600" y="0"/>
                </a:lnTo>
                <a:lnTo>
                  <a:pt x="20448" y="0"/>
                </a:lnTo>
                <a:close/>
              </a:path>
            </a:pathLst>
          </a:custGeom>
          <a:solidFill>
            <a:schemeClr val="accent2"/>
          </a:solidFill>
          <a:ln>
            <a:noFill/>
          </a:ln>
        </p:spPr>
        <p:txBody>
          <a:bodyPr spcFirstLastPara="1" wrap="square" lIns="34275" tIns="34275" rIns="34275" bIns="34275" anchor="ctr" anchorCtr="0">
            <a:noAutofit/>
          </a:bodyPr>
          <a:lstStyle/>
          <a:p>
            <a:pPr marL="0" marR="0" lvl="0" indent="0" algn="l" rtl="0">
              <a:lnSpc>
                <a:spcPct val="100000"/>
              </a:lnSpc>
              <a:spcBef>
                <a:spcPts val="0"/>
              </a:spcBef>
              <a:spcAft>
                <a:spcPts val="0"/>
              </a:spcAft>
              <a:buClr>
                <a:srgbClr val="000000"/>
              </a:buClr>
              <a:buSzPts val="1400"/>
              <a:buFont typeface="Calibri"/>
              <a:buNone/>
            </a:pPr>
            <a:endParaRPr sz="1400" b="0" i="0" u="none" strike="noStrike" cap="none">
              <a:solidFill>
                <a:srgbClr val="000000"/>
              </a:solidFill>
              <a:latin typeface="Calibri"/>
              <a:ea typeface="Calibri"/>
              <a:cs typeface="Calibri"/>
              <a:sym typeface="Calibri"/>
            </a:endParaRPr>
          </a:p>
        </p:txBody>
      </p:sp>
      <p:sp>
        <p:nvSpPr>
          <p:cNvPr id="63" name="Google Shape;63;p14"/>
          <p:cNvSpPr/>
          <p:nvPr/>
        </p:nvSpPr>
        <p:spPr>
          <a:xfrm>
            <a:off x="7199947" y="-1"/>
            <a:ext cx="782460" cy="454842"/>
          </a:xfrm>
          <a:custGeom>
            <a:avLst/>
            <a:gdLst/>
            <a:ahLst/>
            <a:cxnLst/>
            <a:rect l="l" t="t" r="r" b="b"/>
            <a:pathLst>
              <a:path w="21600" h="21600" extrusionOk="0">
                <a:moveTo>
                  <a:pt x="16262" y="0"/>
                </a:moveTo>
                <a:lnTo>
                  <a:pt x="0" y="21600"/>
                </a:lnTo>
                <a:lnTo>
                  <a:pt x="21600" y="0"/>
                </a:lnTo>
                <a:close/>
              </a:path>
            </a:pathLst>
          </a:custGeom>
          <a:solidFill>
            <a:schemeClr val="dk1"/>
          </a:solidFill>
          <a:ln>
            <a:noFill/>
          </a:ln>
        </p:spPr>
        <p:txBody>
          <a:bodyPr spcFirstLastPara="1" wrap="square" lIns="34275" tIns="34275" rIns="34275" bIns="34275" anchor="ctr" anchorCtr="0">
            <a:noAutofit/>
          </a:bodyPr>
          <a:lstStyle/>
          <a:p>
            <a:pPr marL="0" marR="0" lvl="0" indent="0" algn="l" rtl="0">
              <a:lnSpc>
                <a:spcPct val="100000"/>
              </a:lnSpc>
              <a:spcBef>
                <a:spcPts val="0"/>
              </a:spcBef>
              <a:spcAft>
                <a:spcPts val="0"/>
              </a:spcAft>
              <a:buClr>
                <a:srgbClr val="000000"/>
              </a:buClr>
              <a:buSzPts val="1400"/>
              <a:buFont typeface="Calibri"/>
              <a:buNone/>
            </a:pPr>
            <a:endParaRPr sz="1400" b="0" i="0" u="none" strike="noStrike" cap="none">
              <a:solidFill>
                <a:srgbClr val="000000"/>
              </a:solidFill>
              <a:latin typeface="Calibri"/>
              <a:ea typeface="Calibri"/>
              <a:cs typeface="Calibri"/>
              <a:sym typeface="Calibri"/>
            </a:endParaRPr>
          </a:p>
        </p:txBody>
      </p:sp>
      <p:sp>
        <p:nvSpPr>
          <p:cNvPr id="64" name="Google Shape;64;p14"/>
          <p:cNvSpPr/>
          <p:nvPr/>
        </p:nvSpPr>
        <p:spPr>
          <a:xfrm>
            <a:off x="8238172" y="65244"/>
            <a:ext cx="905850" cy="637686"/>
          </a:xfrm>
          <a:custGeom>
            <a:avLst/>
            <a:gdLst/>
            <a:ahLst/>
            <a:cxnLst/>
            <a:rect l="l" t="t" r="r" b="b"/>
            <a:pathLst>
              <a:path w="21600" h="21600" extrusionOk="0">
                <a:moveTo>
                  <a:pt x="21600" y="1920"/>
                </a:moveTo>
                <a:lnTo>
                  <a:pt x="21600" y="0"/>
                </a:lnTo>
                <a:lnTo>
                  <a:pt x="0" y="21600"/>
                </a:lnTo>
                <a:close/>
              </a:path>
            </a:pathLst>
          </a:custGeom>
          <a:solidFill>
            <a:schemeClr val="dk1"/>
          </a:solidFill>
          <a:ln>
            <a:noFill/>
          </a:ln>
        </p:spPr>
        <p:txBody>
          <a:bodyPr spcFirstLastPara="1" wrap="square" lIns="34275" tIns="34275" rIns="34275" bIns="34275" anchor="ctr" anchorCtr="0">
            <a:noAutofit/>
          </a:bodyPr>
          <a:lstStyle/>
          <a:p>
            <a:pPr marL="0" marR="0" lvl="0" indent="0" algn="l" rtl="0">
              <a:lnSpc>
                <a:spcPct val="100000"/>
              </a:lnSpc>
              <a:spcBef>
                <a:spcPts val="0"/>
              </a:spcBef>
              <a:spcAft>
                <a:spcPts val="0"/>
              </a:spcAft>
              <a:buClr>
                <a:srgbClr val="000000"/>
              </a:buClr>
              <a:buSzPts val="1400"/>
              <a:buFont typeface="Calibri"/>
              <a:buNone/>
            </a:pPr>
            <a:endParaRPr sz="1400" b="0" i="0" u="none" strike="noStrike" cap="none">
              <a:solidFill>
                <a:srgbClr val="000000"/>
              </a:solidFill>
              <a:latin typeface="Calibri"/>
              <a:ea typeface="Calibri"/>
              <a:cs typeface="Calibri"/>
              <a:sym typeface="Calibri"/>
            </a:endParaRPr>
          </a:p>
        </p:txBody>
      </p:sp>
      <p:sp>
        <p:nvSpPr>
          <p:cNvPr id="65" name="Google Shape;65;p14"/>
          <p:cNvSpPr/>
          <p:nvPr/>
        </p:nvSpPr>
        <p:spPr>
          <a:xfrm>
            <a:off x="7732870" y="-1"/>
            <a:ext cx="1080594" cy="681048"/>
          </a:xfrm>
          <a:custGeom>
            <a:avLst/>
            <a:gdLst/>
            <a:ahLst/>
            <a:cxnLst/>
            <a:rect l="l" t="t" r="r" b="b"/>
            <a:pathLst>
              <a:path w="21600" h="21600" extrusionOk="0">
                <a:moveTo>
                  <a:pt x="21600" y="0"/>
                </a:moveTo>
                <a:lnTo>
                  <a:pt x="19030" y="0"/>
                </a:lnTo>
                <a:lnTo>
                  <a:pt x="0" y="21600"/>
                </a:lnTo>
                <a:close/>
              </a:path>
            </a:pathLst>
          </a:custGeom>
          <a:solidFill>
            <a:schemeClr val="dk1"/>
          </a:solidFill>
          <a:ln>
            <a:noFill/>
          </a:ln>
        </p:spPr>
        <p:txBody>
          <a:bodyPr spcFirstLastPara="1" wrap="square" lIns="34275" tIns="34275" rIns="34275" bIns="34275" anchor="ctr" anchorCtr="0">
            <a:noAutofit/>
          </a:bodyPr>
          <a:lstStyle/>
          <a:p>
            <a:pPr marL="0" marR="0" lvl="0" indent="0" algn="l" rtl="0">
              <a:lnSpc>
                <a:spcPct val="100000"/>
              </a:lnSpc>
              <a:spcBef>
                <a:spcPts val="0"/>
              </a:spcBef>
              <a:spcAft>
                <a:spcPts val="0"/>
              </a:spcAft>
              <a:buClr>
                <a:srgbClr val="000000"/>
              </a:buClr>
              <a:buSzPts val="1400"/>
              <a:buFont typeface="Calibri"/>
              <a:buNone/>
            </a:pPr>
            <a:endParaRPr sz="1400" b="0" i="0" u="none" strike="noStrike" cap="none">
              <a:solidFill>
                <a:srgbClr val="000000"/>
              </a:solidFill>
              <a:latin typeface="Calibri"/>
              <a:ea typeface="Calibri"/>
              <a:cs typeface="Calibri"/>
              <a:sym typeface="Calibri"/>
            </a:endParaRPr>
          </a:p>
        </p:txBody>
      </p:sp>
      <p:sp>
        <p:nvSpPr>
          <p:cNvPr id="66" name="Google Shape;66;p14"/>
          <p:cNvSpPr/>
          <p:nvPr/>
        </p:nvSpPr>
        <p:spPr>
          <a:xfrm>
            <a:off x="8116251" y="234313"/>
            <a:ext cx="1027728" cy="731538"/>
          </a:xfrm>
          <a:custGeom>
            <a:avLst/>
            <a:gdLst/>
            <a:ahLst/>
            <a:cxnLst/>
            <a:rect l="l" t="t" r="r" b="b"/>
            <a:pathLst>
              <a:path w="21600" h="21600" extrusionOk="0">
                <a:moveTo>
                  <a:pt x="0" y="21600"/>
                </a:moveTo>
                <a:lnTo>
                  <a:pt x="21600" y="2377"/>
                </a:lnTo>
                <a:lnTo>
                  <a:pt x="21600" y="0"/>
                </a:lnTo>
                <a:close/>
              </a:path>
            </a:pathLst>
          </a:custGeom>
          <a:solidFill>
            <a:schemeClr val="accent2"/>
          </a:solidFill>
          <a:ln>
            <a:noFill/>
          </a:ln>
        </p:spPr>
        <p:txBody>
          <a:bodyPr spcFirstLastPara="1" wrap="square" lIns="34275" tIns="34275" rIns="34275" bIns="34275" anchor="ctr" anchorCtr="0">
            <a:noAutofit/>
          </a:bodyPr>
          <a:lstStyle/>
          <a:p>
            <a:pPr marL="0" marR="0" lvl="0" indent="0" algn="l" rtl="0">
              <a:lnSpc>
                <a:spcPct val="100000"/>
              </a:lnSpc>
              <a:spcBef>
                <a:spcPts val="0"/>
              </a:spcBef>
              <a:spcAft>
                <a:spcPts val="0"/>
              </a:spcAft>
              <a:buClr>
                <a:srgbClr val="000000"/>
              </a:buClr>
              <a:buSzPts val="1400"/>
              <a:buFont typeface="Calibri"/>
              <a:buNone/>
            </a:pPr>
            <a:endParaRPr sz="1400" b="0" i="0" u="none" strike="noStrike" cap="none">
              <a:solidFill>
                <a:srgbClr val="000000"/>
              </a:solidFill>
              <a:latin typeface="Calibri"/>
              <a:ea typeface="Calibri"/>
              <a:cs typeface="Calibri"/>
              <a:sym typeface="Calibri"/>
            </a:endParaRPr>
          </a:p>
        </p:txBody>
      </p:sp>
      <p:sp>
        <p:nvSpPr>
          <p:cNvPr id="67" name="Google Shape;67;p14"/>
          <p:cNvSpPr/>
          <p:nvPr/>
        </p:nvSpPr>
        <p:spPr>
          <a:xfrm>
            <a:off x="8783001" y="741520"/>
            <a:ext cx="360990" cy="251478"/>
          </a:xfrm>
          <a:custGeom>
            <a:avLst/>
            <a:gdLst/>
            <a:ahLst/>
            <a:cxnLst/>
            <a:rect l="l" t="t" r="r" b="b"/>
            <a:pathLst>
              <a:path w="21600" h="21600" extrusionOk="0">
                <a:moveTo>
                  <a:pt x="21600" y="1514"/>
                </a:moveTo>
                <a:lnTo>
                  <a:pt x="21600" y="0"/>
                </a:lnTo>
                <a:lnTo>
                  <a:pt x="0" y="21600"/>
                </a:lnTo>
                <a:close/>
              </a:path>
            </a:pathLst>
          </a:custGeom>
          <a:solidFill>
            <a:schemeClr val="dk1"/>
          </a:solidFill>
          <a:ln>
            <a:noFill/>
          </a:ln>
        </p:spPr>
        <p:txBody>
          <a:bodyPr spcFirstLastPara="1" wrap="square" lIns="34275" tIns="34275" rIns="34275" bIns="34275" anchor="ctr" anchorCtr="0">
            <a:noAutofit/>
          </a:bodyPr>
          <a:lstStyle/>
          <a:p>
            <a:pPr marL="0" marR="0" lvl="0" indent="0" algn="l" rtl="0">
              <a:lnSpc>
                <a:spcPct val="100000"/>
              </a:lnSpc>
              <a:spcBef>
                <a:spcPts val="0"/>
              </a:spcBef>
              <a:spcAft>
                <a:spcPts val="0"/>
              </a:spcAft>
              <a:buClr>
                <a:srgbClr val="000000"/>
              </a:buClr>
              <a:buSzPts val="1400"/>
              <a:buFont typeface="Calibri"/>
              <a:buNone/>
            </a:pPr>
            <a:endParaRPr sz="1400" b="0" i="0" u="none" strike="noStrike" cap="none">
              <a:solidFill>
                <a:srgbClr val="000000"/>
              </a:solidFill>
              <a:latin typeface="Calibri"/>
              <a:ea typeface="Calibri"/>
              <a:cs typeface="Calibri"/>
              <a:sym typeface="Calibri"/>
            </a:endParaRPr>
          </a:p>
        </p:txBody>
      </p:sp>
      <p:sp>
        <p:nvSpPr>
          <p:cNvPr id="68" name="Google Shape;68;p14"/>
          <p:cNvSpPr/>
          <p:nvPr/>
        </p:nvSpPr>
        <p:spPr>
          <a:xfrm>
            <a:off x="7926228" y="-1"/>
            <a:ext cx="173826" cy="112860"/>
          </a:xfrm>
          <a:custGeom>
            <a:avLst/>
            <a:gdLst/>
            <a:ahLst/>
            <a:cxnLst/>
            <a:rect l="l" t="t" r="r" b="b"/>
            <a:pathLst>
              <a:path w="21600" h="21600" extrusionOk="0">
                <a:moveTo>
                  <a:pt x="0" y="21600"/>
                </a:moveTo>
                <a:lnTo>
                  <a:pt x="21600" y="0"/>
                </a:lnTo>
                <a:lnTo>
                  <a:pt x="20061" y="0"/>
                </a:lnTo>
                <a:close/>
              </a:path>
            </a:pathLst>
          </a:custGeom>
          <a:solidFill>
            <a:schemeClr val="accent2"/>
          </a:solidFill>
          <a:ln>
            <a:noFill/>
          </a:ln>
        </p:spPr>
        <p:txBody>
          <a:bodyPr spcFirstLastPara="1" wrap="square" lIns="34275" tIns="34275" rIns="34275" bIns="34275" anchor="ctr" anchorCtr="0">
            <a:noAutofit/>
          </a:bodyPr>
          <a:lstStyle/>
          <a:p>
            <a:pPr marL="0" marR="0" lvl="0" indent="0" algn="l" rtl="0">
              <a:lnSpc>
                <a:spcPct val="100000"/>
              </a:lnSpc>
              <a:spcBef>
                <a:spcPts val="0"/>
              </a:spcBef>
              <a:spcAft>
                <a:spcPts val="0"/>
              </a:spcAft>
              <a:buClr>
                <a:srgbClr val="000000"/>
              </a:buClr>
              <a:buSzPts val="1400"/>
              <a:buFont typeface="Calibri"/>
              <a:buNone/>
            </a:pPr>
            <a:endParaRPr sz="1400" b="0" i="0" u="none" strike="noStrike" cap="none">
              <a:solidFill>
                <a:srgbClr val="000000"/>
              </a:solidFill>
              <a:latin typeface="Calibri"/>
              <a:ea typeface="Calibri"/>
              <a:cs typeface="Calibri"/>
              <a:sym typeface="Calibri"/>
            </a:endParaRPr>
          </a:p>
        </p:txBody>
      </p:sp>
      <p:sp>
        <p:nvSpPr>
          <p:cNvPr id="69" name="Google Shape;69;p14"/>
          <p:cNvSpPr/>
          <p:nvPr/>
        </p:nvSpPr>
        <p:spPr>
          <a:xfrm>
            <a:off x="7222331" y="-2"/>
            <a:ext cx="1309662" cy="849150"/>
          </a:xfrm>
          <a:custGeom>
            <a:avLst/>
            <a:gdLst/>
            <a:ahLst/>
            <a:cxnLst/>
            <a:rect l="l" t="t" r="r" b="b"/>
            <a:pathLst>
              <a:path w="21600" h="21600" extrusionOk="0">
                <a:moveTo>
                  <a:pt x="0" y="21600"/>
                </a:moveTo>
                <a:lnTo>
                  <a:pt x="21600" y="0"/>
                </a:lnTo>
                <a:lnTo>
                  <a:pt x="20092" y="0"/>
                </a:lnTo>
                <a:close/>
              </a:path>
            </a:pathLst>
          </a:custGeom>
          <a:solidFill>
            <a:schemeClr val="accent2"/>
          </a:solidFill>
          <a:ln>
            <a:noFill/>
          </a:ln>
        </p:spPr>
        <p:txBody>
          <a:bodyPr spcFirstLastPara="1" wrap="square" lIns="34275" tIns="34275" rIns="34275" bIns="34275" anchor="ctr" anchorCtr="0">
            <a:noAutofit/>
          </a:bodyPr>
          <a:lstStyle/>
          <a:p>
            <a:pPr marL="0" marR="0" lvl="0" indent="0" algn="l" rtl="0">
              <a:lnSpc>
                <a:spcPct val="100000"/>
              </a:lnSpc>
              <a:spcBef>
                <a:spcPts val="0"/>
              </a:spcBef>
              <a:spcAft>
                <a:spcPts val="0"/>
              </a:spcAft>
              <a:buClr>
                <a:srgbClr val="000000"/>
              </a:buClr>
              <a:buSzPts val="1400"/>
              <a:buFont typeface="Calibri"/>
              <a:buNone/>
            </a:pPr>
            <a:endParaRPr sz="1400" b="0" i="0" u="none" strike="noStrike" cap="none">
              <a:solidFill>
                <a:srgbClr val="000000"/>
              </a:solidFill>
              <a:latin typeface="Calibri"/>
              <a:ea typeface="Calibri"/>
              <a:cs typeface="Calibri"/>
              <a:sym typeface="Calibri"/>
            </a:endParaRPr>
          </a:p>
        </p:txBody>
      </p:sp>
      <p:sp>
        <p:nvSpPr>
          <p:cNvPr id="70" name="Google Shape;70;p14"/>
          <p:cNvSpPr/>
          <p:nvPr/>
        </p:nvSpPr>
        <p:spPr>
          <a:xfrm>
            <a:off x="7729537" y="-2"/>
            <a:ext cx="507222" cy="328158"/>
          </a:xfrm>
          <a:custGeom>
            <a:avLst/>
            <a:gdLst/>
            <a:ahLst/>
            <a:cxnLst/>
            <a:rect l="l" t="t" r="r" b="b"/>
            <a:pathLst>
              <a:path w="21600" h="21600" extrusionOk="0">
                <a:moveTo>
                  <a:pt x="0" y="21600"/>
                </a:moveTo>
                <a:lnTo>
                  <a:pt x="21600" y="0"/>
                </a:lnTo>
                <a:lnTo>
                  <a:pt x="20586" y="0"/>
                </a:lnTo>
                <a:close/>
              </a:path>
            </a:pathLst>
          </a:custGeom>
          <a:solidFill>
            <a:schemeClr val="dk1"/>
          </a:solidFill>
          <a:ln>
            <a:noFill/>
          </a:ln>
        </p:spPr>
        <p:txBody>
          <a:bodyPr spcFirstLastPara="1" wrap="square" lIns="34275" tIns="34275" rIns="34275" bIns="34275" anchor="ctr" anchorCtr="0">
            <a:noAutofit/>
          </a:bodyPr>
          <a:lstStyle/>
          <a:p>
            <a:pPr marL="0" marR="0" lvl="0" indent="0" algn="l" rtl="0">
              <a:lnSpc>
                <a:spcPct val="100000"/>
              </a:lnSpc>
              <a:spcBef>
                <a:spcPts val="0"/>
              </a:spcBef>
              <a:spcAft>
                <a:spcPts val="0"/>
              </a:spcAft>
              <a:buClr>
                <a:srgbClr val="000000"/>
              </a:buClr>
              <a:buSzPts val="1400"/>
              <a:buFont typeface="Calibri"/>
              <a:buNone/>
            </a:pPr>
            <a:endParaRPr sz="1400" b="0" i="0" u="none" strike="noStrike" cap="none">
              <a:solidFill>
                <a:srgbClr val="000000"/>
              </a:solidFill>
              <a:latin typeface="Calibri"/>
              <a:ea typeface="Calibri"/>
              <a:cs typeface="Calibri"/>
              <a:sym typeface="Calibri"/>
            </a:endParaRPr>
          </a:p>
        </p:txBody>
      </p:sp>
      <p:grpSp>
        <p:nvGrpSpPr>
          <p:cNvPr id="71" name="Google Shape;71;p14"/>
          <p:cNvGrpSpPr/>
          <p:nvPr/>
        </p:nvGrpSpPr>
        <p:grpSpPr>
          <a:xfrm>
            <a:off x="6677976" y="4591049"/>
            <a:ext cx="872008" cy="585306"/>
            <a:chOff x="6677976" y="4591049"/>
            <a:chExt cx="872008" cy="585306"/>
          </a:xfrm>
        </p:grpSpPr>
        <p:sp>
          <p:nvSpPr>
            <p:cNvPr id="72" name="Google Shape;72;p14"/>
            <p:cNvSpPr/>
            <p:nvPr/>
          </p:nvSpPr>
          <p:spPr>
            <a:xfrm>
              <a:off x="6780370" y="5103494"/>
              <a:ext cx="41904" cy="36666"/>
            </a:xfrm>
            <a:custGeom>
              <a:avLst/>
              <a:gdLst/>
              <a:ahLst/>
              <a:cxnLst/>
              <a:rect l="l" t="t" r="r" b="b"/>
              <a:pathLst>
                <a:path w="21600" h="21600" extrusionOk="0">
                  <a:moveTo>
                    <a:pt x="10555" y="0"/>
                  </a:moveTo>
                  <a:lnTo>
                    <a:pt x="0" y="21600"/>
                  </a:lnTo>
                  <a:lnTo>
                    <a:pt x="21600" y="20197"/>
                  </a:lnTo>
                  <a:close/>
                </a:path>
              </a:pathLst>
            </a:custGeom>
            <a:solidFill>
              <a:schemeClr val="lt1"/>
            </a:solidFill>
            <a:ln>
              <a:noFill/>
            </a:ln>
          </p:spPr>
          <p:txBody>
            <a:bodyPr spcFirstLastPara="1" wrap="square" lIns="34275" tIns="34275" rIns="34275" bIns="34275" anchor="ctr" anchorCtr="0">
              <a:noAutofit/>
            </a:bodyPr>
            <a:lstStyle/>
            <a:p>
              <a:pPr marL="0" marR="0" lvl="0" indent="0" algn="l" rtl="0">
                <a:lnSpc>
                  <a:spcPct val="100000"/>
                </a:lnSpc>
                <a:spcBef>
                  <a:spcPts val="0"/>
                </a:spcBef>
                <a:spcAft>
                  <a:spcPts val="0"/>
                </a:spcAft>
                <a:buClr>
                  <a:srgbClr val="000000"/>
                </a:buClr>
                <a:buSzPts val="1400"/>
                <a:buFont typeface="Calibri"/>
                <a:buNone/>
              </a:pPr>
              <a:endParaRPr sz="1400" b="0" i="0" u="none" strike="noStrike" cap="none">
                <a:solidFill>
                  <a:srgbClr val="000000"/>
                </a:solidFill>
                <a:latin typeface="Calibri"/>
                <a:ea typeface="Calibri"/>
                <a:cs typeface="Calibri"/>
                <a:sym typeface="Calibri"/>
              </a:endParaRPr>
            </a:p>
          </p:txBody>
        </p:sp>
        <p:sp>
          <p:nvSpPr>
            <p:cNvPr id="73" name="Google Shape;73;p14"/>
            <p:cNvSpPr/>
            <p:nvPr/>
          </p:nvSpPr>
          <p:spPr>
            <a:xfrm>
              <a:off x="6746556" y="5048725"/>
              <a:ext cx="41904" cy="36666"/>
            </a:xfrm>
            <a:custGeom>
              <a:avLst/>
              <a:gdLst/>
              <a:ahLst/>
              <a:cxnLst/>
              <a:rect l="l" t="t" r="r" b="b"/>
              <a:pathLst>
                <a:path w="21600" h="21600" extrusionOk="0">
                  <a:moveTo>
                    <a:pt x="10555" y="0"/>
                  </a:moveTo>
                  <a:lnTo>
                    <a:pt x="0" y="21600"/>
                  </a:lnTo>
                  <a:lnTo>
                    <a:pt x="21600" y="20197"/>
                  </a:lnTo>
                  <a:close/>
                </a:path>
              </a:pathLst>
            </a:custGeom>
            <a:solidFill>
              <a:schemeClr val="lt1"/>
            </a:solidFill>
            <a:ln>
              <a:noFill/>
            </a:ln>
          </p:spPr>
          <p:txBody>
            <a:bodyPr spcFirstLastPara="1" wrap="square" lIns="34275" tIns="34275" rIns="34275" bIns="34275" anchor="ctr" anchorCtr="0">
              <a:noAutofit/>
            </a:bodyPr>
            <a:lstStyle/>
            <a:p>
              <a:pPr marL="0" marR="0" lvl="0" indent="0" algn="l" rtl="0">
                <a:lnSpc>
                  <a:spcPct val="100000"/>
                </a:lnSpc>
                <a:spcBef>
                  <a:spcPts val="0"/>
                </a:spcBef>
                <a:spcAft>
                  <a:spcPts val="0"/>
                </a:spcAft>
                <a:buClr>
                  <a:srgbClr val="000000"/>
                </a:buClr>
                <a:buSzPts val="1400"/>
                <a:buFont typeface="Calibri"/>
                <a:buNone/>
              </a:pPr>
              <a:endParaRPr sz="1400" b="0" i="0" u="none" strike="noStrike" cap="none">
                <a:solidFill>
                  <a:srgbClr val="000000"/>
                </a:solidFill>
                <a:latin typeface="Calibri"/>
                <a:ea typeface="Calibri"/>
                <a:cs typeface="Calibri"/>
                <a:sym typeface="Calibri"/>
              </a:endParaRPr>
            </a:p>
          </p:txBody>
        </p:sp>
        <p:sp>
          <p:nvSpPr>
            <p:cNvPr id="74" name="Google Shape;74;p14"/>
            <p:cNvSpPr/>
            <p:nvPr/>
          </p:nvSpPr>
          <p:spPr>
            <a:xfrm>
              <a:off x="6712267" y="4994433"/>
              <a:ext cx="41904" cy="36666"/>
            </a:xfrm>
            <a:custGeom>
              <a:avLst/>
              <a:gdLst/>
              <a:ahLst/>
              <a:cxnLst/>
              <a:rect l="l" t="t" r="r" b="b"/>
              <a:pathLst>
                <a:path w="21600" h="21600" extrusionOk="0">
                  <a:moveTo>
                    <a:pt x="10555" y="0"/>
                  </a:moveTo>
                  <a:lnTo>
                    <a:pt x="0" y="21600"/>
                  </a:lnTo>
                  <a:lnTo>
                    <a:pt x="21600" y="20197"/>
                  </a:lnTo>
                  <a:close/>
                </a:path>
              </a:pathLst>
            </a:custGeom>
            <a:solidFill>
              <a:schemeClr val="lt1"/>
            </a:solidFill>
            <a:ln>
              <a:noFill/>
            </a:ln>
          </p:spPr>
          <p:txBody>
            <a:bodyPr spcFirstLastPara="1" wrap="square" lIns="34275" tIns="34275" rIns="34275" bIns="34275" anchor="ctr" anchorCtr="0">
              <a:noAutofit/>
            </a:bodyPr>
            <a:lstStyle/>
            <a:p>
              <a:pPr marL="0" marR="0" lvl="0" indent="0" algn="l" rtl="0">
                <a:lnSpc>
                  <a:spcPct val="100000"/>
                </a:lnSpc>
                <a:spcBef>
                  <a:spcPts val="0"/>
                </a:spcBef>
                <a:spcAft>
                  <a:spcPts val="0"/>
                </a:spcAft>
                <a:buClr>
                  <a:srgbClr val="000000"/>
                </a:buClr>
                <a:buSzPts val="1400"/>
                <a:buFont typeface="Calibri"/>
                <a:buNone/>
              </a:pPr>
              <a:endParaRPr sz="1400" b="0" i="0" u="none" strike="noStrike" cap="none">
                <a:solidFill>
                  <a:srgbClr val="000000"/>
                </a:solidFill>
                <a:latin typeface="Calibri"/>
                <a:ea typeface="Calibri"/>
                <a:cs typeface="Calibri"/>
                <a:sym typeface="Calibri"/>
              </a:endParaRPr>
            </a:p>
          </p:txBody>
        </p:sp>
        <p:sp>
          <p:nvSpPr>
            <p:cNvPr id="75" name="Google Shape;75;p14"/>
            <p:cNvSpPr/>
            <p:nvPr/>
          </p:nvSpPr>
          <p:spPr>
            <a:xfrm>
              <a:off x="6677976" y="4939664"/>
              <a:ext cx="41904" cy="36666"/>
            </a:xfrm>
            <a:custGeom>
              <a:avLst/>
              <a:gdLst/>
              <a:ahLst/>
              <a:cxnLst/>
              <a:rect l="l" t="t" r="r" b="b"/>
              <a:pathLst>
                <a:path w="21600" h="21600" extrusionOk="0">
                  <a:moveTo>
                    <a:pt x="10555" y="0"/>
                  </a:moveTo>
                  <a:lnTo>
                    <a:pt x="0" y="21600"/>
                  </a:lnTo>
                  <a:lnTo>
                    <a:pt x="21600" y="20197"/>
                  </a:lnTo>
                  <a:close/>
                </a:path>
              </a:pathLst>
            </a:custGeom>
            <a:solidFill>
              <a:schemeClr val="lt1"/>
            </a:solidFill>
            <a:ln>
              <a:noFill/>
            </a:ln>
          </p:spPr>
          <p:txBody>
            <a:bodyPr spcFirstLastPara="1" wrap="square" lIns="34275" tIns="34275" rIns="34275" bIns="34275" anchor="ctr" anchorCtr="0">
              <a:noAutofit/>
            </a:bodyPr>
            <a:lstStyle/>
            <a:p>
              <a:pPr marL="0" marR="0" lvl="0" indent="0" algn="l" rtl="0">
                <a:lnSpc>
                  <a:spcPct val="100000"/>
                </a:lnSpc>
                <a:spcBef>
                  <a:spcPts val="0"/>
                </a:spcBef>
                <a:spcAft>
                  <a:spcPts val="0"/>
                </a:spcAft>
                <a:buClr>
                  <a:srgbClr val="000000"/>
                </a:buClr>
                <a:buSzPts val="1400"/>
                <a:buFont typeface="Calibri"/>
                <a:buNone/>
              </a:pPr>
              <a:endParaRPr sz="1400" b="0" i="0" u="none" strike="noStrike" cap="none">
                <a:solidFill>
                  <a:srgbClr val="000000"/>
                </a:solidFill>
                <a:latin typeface="Calibri"/>
                <a:ea typeface="Calibri"/>
                <a:cs typeface="Calibri"/>
                <a:sym typeface="Calibri"/>
              </a:endParaRPr>
            </a:p>
          </p:txBody>
        </p:sp>
        <p:sp>
          <p:nvSpPr>
            <p:cNvPr id="76" name="Google Shape;76;p14"/>
            <p:cNvSpPr/>
            <p:nvPr/>
          </p:nvSpPr>
          <p:spPr>
            <a:xfrm>
              <a:off x="6865143" y="5125879"/>
              <a:ext cx="41904" cy="36666"/>
            </a:xfrm>
            <a:custGeom>
              <a:avLst/>
              <a:gdLst/>
              <a:ahLst/>
              <a:cxnLst/>
              <a:rect l="l" t="t" r="r" b="b"/>
              <a:pathLst>
                <a:path w="21600" h="21600" extrusionOk="0">
                  <a:moveTo>
                    <a:pt x="10555" y="0"/>
                  </a:moveTo>
                  <a:lnTo>
                    <a:pt x="0" y="21600"/>
                  </a:lnTo>
                  <a:lnTo>
                    <a:pt x="21600" y="20197"/>
                  </a:lnTo>
                  <a:close/>
                </a:path>
              </a:pathLst>
            </a:custGeom>
            <a:solidFill>
              <a:schemeClr val="lt1"/>
            </a:solidFill>
            <a:ln>
              <a:noFill/>
            </a:ln>
          </p:spPr>
          <p:txBody>
            <a:bodyPr spcFirstLastPara="1" wrap="square" lIns="34275" tIns="34275" rIns="34275" bIns="34275" anchor="ctr" anchorCtr="0">
              <a:noAutofit/>
            </a:bodyPr>
            <a:lstStyle/>
            <a:p>
              <a:pPr marL="0" marR="0" lvl="0" indent="0" algn="l" rtl="0">
                <a:lnSpc>
                  <a:spcPct val="100000"/>
                </a:lnSpc>
                <a:spcBef>
                  <a:spcPts val="0"/>
                </a:spcBef>
                <a:spcAft>
                  <a:spcPts val="0"/>
                </a:spcAft>
                <a:buClr>
                  <a:srgbClr val="000000"/>
                </a:buClr>
                <a:buSzPts val="1400"/>
                <a:buFont typeface="Calibri"/>
                <a:buNone/>
              </a:pPr>
              <a:endParaRPr sz="1400" b="0" i="0" u="none" strike="noStrike" cap="none">
                <a:solidFill>
                  <a:srgbClr val="000000"/>
                </a:solidFill>
                <a:latin typeface="Calibri"/>
                <a:ea typeface="Calibri"/>
                <a:cs typeface="Calibri"/>
                <a:sym typeface="Calibri"/>
              </a:endParaRPr>
            </a:p>
          </p:txBody>
        </p:sp>
        <p:sp>
          <p:nvSpPr>
            <p:cNvPr id="77" name="Google Shape;77;p14"/>
            <p:cNvSpPr/>
            <p:nvPr/>
          </p:nvSpPr>
          <p:spPr>
            <a:xfrm>
              <a:off x="6831329" y="5071586"/>
              <a:ext cx="41904" cy="36666"/>
            </a:xfrm>
            <a:custGeom>
              <a:avLst/>
              <a:gdLst/>
              <a:ahLst/>
              <a:cxnLst/>
              <a:rect l="l" t="t" r="r" b="b"/>
              <a:pathLst>
                <a:path w="21600" h="21600" extrusionOk="0">
                  <a:moveTo>
                    <a:pt x="10309" y="0"/>
                  </a:moveTo>
                  <a:lnTo>
                    <a:pt x="0" y="21600"/>
                  </a:lnTo>
                  <a:lnTo>
                    <a:pt x="21600" y="20197"/>
                  </a:lnTo>
                  <a:close/>
                </a:path>
              </a:pathLst>
            </a:custGeom>
            <a:solidFill>
              <a:schemeClr val="lt1"/>
            </a:solidFill>
            <a:ln>
              <a:noFill/>
            </a:ln>
          </p:spPr>
          <p:txBody>
            <a:bodyPr spcFirstLastPara="1" wrap="square" lIns="34275" tIns="34275" rIns="34275" bIns="34275" anchor="ctr" anchorCtr="0">
              <a:noAutofit/>
            </a:bodyPr>
            <a:lstStyle/>
            <a:p>
              <a:pPr marL="0" marR="0" lvl="0" indent="0" algn="l" rtl="0">
                <a:lnSpc>
                  <a:spcPct val="100000"/>
                </a:lnSpc>
                <a:spcBef>
                  <a:spcPts val="0"/>
                </a:spcBef>
                <a:spcAft>
                  <a:spcPts val="0"/>
                </a:spcAft>
                <a:buClr>
                  <a:srgbClr val="000000"/>
                </a:buClr>
                <a:buSzPts val="1400"/>
                <a:buFont typeface="Calibri"/>
                <a:buNone/>
              </a:pPr>
              <a:endParaRPr sz="1400" b="0" i="0" u="none" strike="noStrike" cap="none">
                <a:solidFill>
                  <a:srgbClr val="000000"/>
                </a:solidFill>
                <a:latin typeface="Calibri"/>
                <a:ea typeface="Calibri"/>
                <a:cs typeface="Calibri"/>
                <a:sym typeface="Calibri"/>
              </a:endParaRPr>
            </a:p>
          </p:txBody>
        </p:sp>
        <p:sp>
          <p:nvSpPr>
            <p:cNvPr id="78" name="Google Shape;78;p14"/>
            <p:cNvSpPr/>
            <p:nvPr/>
          </p:nvSpPr>
          <p:spPr>
            <a:xfrm>
              <a:off x="6797038" y="5017294"/>
              <a:ext cx="41904" cy="36666"/>
            </a:xfrm>
            <a:custGeom>
              <a:avLst/>
              <a:gdLst/>
              <a:ahLst/>
              <a:cxnLst/>
              <a:rect l="l" t="t" r="r" b="b"/>
              <a:pathLst>
                <a:path w="21600" h="21600" extrusionOk="0">
                  <a:moveTo>
                    <a:pt x="10555" y="0"/>
                  </a:moveTo>
                  <a:lnTo>
                    <a:pt x="0" y="21600"/>
                  </a:lnTo>
                  <a:lnTo>
                    <a:pt x="21600" y="20197"/>
                  </a:lnTo>
                  <a:close/>
                </a:path>
              </a:pathLst>
            </a:custGeom>
            <a:solidFill>
              <a:schemeClr val="lt1"/>
            </a:solidFill>
            <a:ln>
              <a:noFill/>
            </a:ln>
          </p:spPr>
          <p:txBody>
            <a:bodyPr spcFirstLastPara="1" wrap="square" lIns="34275" tIns="34275" rIns="34275" bIns="34275" anchor="ctr" anchorCtr="0">
              <a:noAutofit/>
            </a:bodyPr>
            <a:lstStyle/>
            <a:p>
              <a:pPr marL="0" marR="0" lvl="0" indent="0" algn="l" rtl="0">
                <a:lnSpc>
                  <a:spcPct val="100000"/>
                </a:lnSpc>
                <a:spcBef>
                  <a:spcPts val="0"/>
                </a:spcBef>
                <a:spcAft>
                  <a:spcPts val="0"/>
                </a:spcAft>
                <a:buClr>
                  <a:srgbClr val="000000"/>
                </a:buClr>
                <a:buSzPts val="1400"/>
                <a:buFont typeface="Calibri"/>
                <a:buNone/>
              </a:pPr>
              <a:endParaRPr sz="1400" b="0" i="0" u="none" strike="noStrike" cap="none">
                <a:solidFill>
                  <a:srgbClr val="000000"/>
                </a:solidFill>
                <a:latin typeface="Calibri"/>
                <a:ea typeface="Calibri"/>
                <a:cs typeface="Calibri"/>
                <a:sym typeface="Calibri"/>
              </a:endParaRPr>
            </a:p>
          </p:txBody>
        </p:sp>
        <p:sp>
          <p:nvSpPr>
            <p:cNvPr id="79" name="Google Shape;79;p14"/>
            <p:cNvSpPr/>
            <p:nvPr/>
          </p:nvSpPr>
          <p:spPr>
            <a:xfrm>
              <a:off x="6762749" y="4962525"/>
              <a:ext cx="41904" cy="36666"/>
            </a:xfrm>
            <a:custGeom>
              <a:avLst/>
              <a:gdLst/>
              <a:ahLst/>
              <a:cxnLst/>
              <a:rect l="l" t="t" r="r" b="b"/>
              <a:pathLst>
                <a:path w="21600" h="21600" extrusionOk="0">
                  <a:moveTo>
                    <a:pt x="10555" y="0"/>
                  </a:moveTo>
                  <a:lnTo>
                    <a:pt x="0" y="21600"/>
                  </a:lnTo>
                  <a:lnTo>
                    <a:pt x="21600" y="20197"/>
                  </a:lnTo>
                  <a:close/>
                </a:path>
              </a:pathLst>
            </a:custGeom>
            <a:solidFill>
              <a:schemeClr val="lt1"/>
            </a:solidFill>
            <a:ln>
              <a:noFill/>
            </a:ln>
          </p:spPr>
          <p:txBody>
            <a:bodyPr spcFirstLastPara="1" wrap="square" lIns="34275" tIns="34275" rIns="34275" bIns="34275" anchor="ctr" anchorCtr="0">
              <a:noAutofit/>
            </a:bodyPr>
            <a:lstStyle/>
            <a:p>
              <a:pPr marL="0" marR="0" lvl="0" indent="0" algn="l" rtl="0">
                <a:lnSpc>
                  <a:spcPct val="100000"/>
                </a:lnSpc>
                <a:spcBef>
                  <a:spcPts val="0"/>
                </a:spcBef>
                <a:spcAft>
                  <a:spcPts val="0"/>
                </a:spcAft>
                <a:buClr>
                  <a:srgbClr val="000000"/>
                </a:buClr>
                <a:buSzPts val="1400"/>
                <a:buFont typeface="Calibri"/>
                <a:buNone/>
              </a:pPr>
              <a:endParaRPr sz="1400" b="0" i="0" u="none" strike="noStrike" cap="none">
                <a:solidFill>
                  <a:srgbClr val="000000"/>
                </a:solidFill>
                <a:latin typeface="Calibri"/>
                <a:ea typeface="Calibri"/>
                <a:cs typeface="Calibri"/>
                <a:sym typeface="Calibri"/>
              </a:endParaRPr>
            </a:p>
          </p:txBody>
        </p:sp>
        <p:sp>
          <p:nvSpPr>
            <p:cNvPr id="80" name="Google Shape;80;p14"/>
            <p:cNvSpPr/>
            <p:nvPr/>
          </p:nvSpPr>
          <p:spPr>
            <a:xfrm>
              <a:off x="6728935" y="4908232"/>
              <a:ext cx="41904" cy="36666"/>
            </a:xfrm>
            <a:custGeom>
              <a:avLst/>
              <a:gdLst/>
              <a:ahLst/>
              <a:cxnLst/>
              <a:rect l="l" t="t" r="r" b="b"/>
              <a:pathLst>
                <a:path w="21600" h="21600" extrusionOk="0">
                  <a:moveTo>
                    <a:pt x="10309" y="0"/>
                  </a:moveTo>
                  <a:lnTo>
                    <a:pt x="0" y="21600"/>
                  </a:lnTo>
                  <a:lnTo>
                    <a:pt x="21600" y="20197"/>
                  </a:lnTo>
                  <a:close/>
                </a:path>
              </a:pathLst>
            </a:custGeom>
            <a:solidFill>
              <a:schemeClr val="lt1"/>
            </a:solidFill>
            <a:ln>
              <a:noFill/>
            </a:ln>
          </p:spPr>
          <p:txBody>
            <a:bodyPr spcFirstLastPara="1" wrap="square" lIns="34275" tIns="34275" rIns="34275" bIns="34275" anchor="ctr" anchorCtr="0">
              <a:noAutofit/>
            </a:bodyPr>
            <a:lstStyle/>
            <a:p>
              <a:pPr marL="0" marR="0" lvl="0" indent="0" algn="l" rtl="0">
                <a:lnSpc>
                  <a:spcPct val="100000"/>
                </a:lnSpc>
                <a:spcBef>
                  <a:spcPts val="0"/>
                </a:spcBef>
                <a:spcAft>
                  <a:spcPts val="0"/>
                </a:spcAft>
                <a:buClr>
                  <a:srgbClr val="000000"/>
                </a:buClr>
                <a:buSzPts val="1400"/>
                <a:buFont typeface="Calibri"/>
                <a:buNone/>
              </a:pPr>
              <a:endParaRPr sz="1400" b="0" i="0" u="none" strike="noStrike" cap="none">
                <a:solidFill>
                  <a:srgbClr val="000000"/>
                </a:solidFill>
                <a:latin typeface="Calibri"/>
                <a:ea typeface="Calibri"/>
                <a:cs typeface="Calibri"/>
                <a:sym typeface="Calibri"/>
              </a:endParaRPr>
            </a:p>
          </p:txBody>
        </p:sp>
        <p:sp>
          <p:nvSpPr>
            <p:cNvPr id="81" name="Google Shape;81;p14"/>
            <p:cNvSpPr/>
            <p:nvPr/>
          </p:nvSpPr>
          <p:spPr>
            <a:xfrm>
              <a:off x="6916101" y="5094445"/>
              <a:ext cx="41904" cy="36666"/>
            </a:xfrm>
            <a:custGeom>
              <a:avLst/>
              <a:gdLst/>
              <a:ahLst/>
              <a:cxnLst/>
              <a:rect l="l" t="t" r="r" b="b"/>
              <a:pathLst>
                <a:path w="21600" h="21600" extrusionOk="0">
                  <a:moveTo>
                    <a:pt x="10309" y="0"/>
                  </a:moveTo>
                  <a:lnTo>
                    <a:pt x="0" y="21600"/>
                  </a:lnTo>
                  <a:lnTo>
                    <a:pt x="21600" y="20197"/>
                  </a:lnTo>
                  <a:close/>
                </a:path>
              </a:pathLst>
            </a:custGeom>
            <a:solidFill>
              <a:schemeClr val="lt1"/>
            </a:solidFill>
            <a:ln>
              <a:noFill/>
            </a:ln>
          </p:spPr>
          <p:txBody>
            <a:bodyPr spcFirstLastPara="1" wrap="square" lIns="34275" tIns="34275" rIns="34275" bIns="34275" anchor="ctr" anchorCtr="0">
              <a:noAutofit/>
            </a:bodyPr>
            <a:lstStyle/>
            <a:p>
              <a:pPr marL="0" marR="0" lvl="0" indent="0" algn="l" rtl="0">
                <a:lnSpc>
                  <a:spcPct val="100000"/>
                </a:lnSpc>
                <a:spcBef>
                  <a:spcPts val="0"/>
                </a:spcBef>
                <a:spcAft>
                  <a:spcPts val="0"/>
                </a:spcAft>
                <a:buClr>
                  <a:srgbClr val="000000"/>
                </a:buClr>
                <a:buSzPts val="1400"/>
                <a:buFont typeface="Calibri"/>
                <a:buNone/>
              </a:pPr>
              <a:endParaRPr sz="1400" b="0" i="0" u="none" strike="noStrike" cap="none">
                <a:solidFill>
                  <a:srgbClr val="000000"/>
                </a:solidFill>
                <a:latin typeface="Calibri"/>
                <a:ea typeface="Calibri"/>
                <a:cs typeface="Calibri"/>
                <a:sym typeface="Calibri"/>
              </a:endParaRPr>
            </a:p>
          </p:txBody>
        </p:sp>
        <p:sp>
          <p:nvSpPr>
            <p:cNvPr id="82" name="Google Shape;82;p14"/>
            <p:cNvSpPr/>
            <p:nvPr/>
          </p:nvSpPr>
          <p:spPr>
            <a:xfrm>
              <a:off x="6881812" y="5039677"/>
              <a:ext cx="41904" cy="36666"/>
            </a:xfrm>
            <a:custGeom>
              <a:avLst/>
              <a:gdLst/>
              <a:ahLst/>
              <a:cxnLst/>
              <a:rect l="l" t="t" r="r" b="b"/>
              <a:pathLst>
                <a:path w="21600" h="21600" extrusionOk="0">
                  <a:moveTo>
                    <a:pt x="10555" y="0"/>
                  </a:moveTo>
                  <a:lnTo>
                    <a:pt x="0" y="21600"/>
                  </a:lnTo>
                  <a:lnTo>
                    <a:pt x="21600" y="20197"/>
                  </a:lnTo>
                  <a:close/>
                </a:path>
              </a:pathLst>
            </a:custGeom>
            <a:solidFill>
              <a:schemeClr val="lt1"/>
            </a:solidFill>
            <a:ln>
              <a:noFill/>
            </a:ln>
          </p:spPr>
          <p:txBody>
            <a:bodyPr spcFirstLastPara="1" wrap="square" lIns="34275" tIns="34275" rIns="34275" bIns="34275" anchor="ctr" anchorCtr="0">
              <a:noAutofit/>
            </a:bodyPr>
            <a:lstStyle/>
            <a:p>
              <a:pPr marL="0" marR="0" lvl="0" indent="0" algn="l" rtl="0">
                <a:lnSpc>
                  <a:spcPct val="100000"/>
                </a:lnSpc>
                <a:spcBef>
                  <a:spcPts val="0"/>
                </a:spcBef>
                <a:spcAft>
                  <a:spcPts val="0"/>
                </a:spcAft>
                <a:buClr>
                  <a:srgbClr val="000000"/>
                </a:buClr>
                <a:buSzPts val="1400"/>
                <a:buFont typeface="Calibri"/>
                <a:buNone/>
              </a:pPr>
              <a:endParaRPr sz="1400" b="0" i="0" u="none" strike="noStrike" cap="none">
                <a:solidFill>
                  <a:srgbClr val="000000"/>
                </a:solidFill>
                <a:latin typeface="Calibri"/>
                <a:ea typeface="Calibri"/>
                <a:cs typeface="Calibri"/>
                <a:sym typeface="Calibri"/>
              </a:endParaRPr>
            </a:p>
          </p:txBody>
        </p:sp>
        <p:sp>
          <p:nvSpPr>
            <p:cNvPr id="83" name="Google Shape;83;p14"/>
            <p:cNvSpPr/>
            <p:nvPr/>
          </p:nvSpPr>
          <p:spPr>
            <a:xfrm>
              <a:off x="6847522" y="4985385"/>
              <a:ext cx="41904" cy="36666"/>
            </a:xfrm>
            <a:custGeom>
              <a:avLst/>
              <a:gdLst/>
              <a:ahLst/>
              <a:cxnLst/>
              <a:rect l="l" t="t" r="r" b="b"/>
              <a:pathLst>
                <a:path w="21600" h="21600" extrusionOk="0">
                  <a:moveTo>
                    <a:pt x="10555" y="0"/>
                  </a:moveTo>
                  <a:lnTo>
                    <a:pt x="0" y="21600"/>
                  </a:lnTo>
                  <a:lnTo>
                    <a:pt x="21600" y="20197"/>
                  </a:lnTo>
                  <a:close/>
                </a:path>
              </a:pathLst>
            </a:custGeom>
            <a:solidFill>
              <a:schemeClr val="lt1"/>
            </a:solidFill>
            <a:ln>
              <a:noFill/>
            </a:ln>
          </p:spPr>
          <p:txBody>
            <a:bodyPr spcFirstLastPara="1" wrap="square" lIns="34275" tIns="34275" rIns="34275" bIns="34275" anchor="ctr" anchorCtr="0">
              <a:noAutofit/>
            </a:bodyPr>
            <a:lstStyle/>
            <a:p>
              <a:pPr marL="0" marR="0" lvl="0" indent="0" algn="l" rtl="0">
                <a:lnSpc>
                  <a:spcPct val="100000"/>
                </a:lnSpc>
                <a:spcBef>
                  <a:spcPts val="0"/>
                </a:spcBef>
                <a:spcAft>
                  <a:spcPts val="0"/>
                </a:spcAft>
                <a:buClr>
                  <a:srgbClr val="000000"/>
                </a:buClr>
                <a:buSzPts val="1400"/>
                <a:buFont typeface="Calibri"/>
                <a:buNone/>
              </a:pPr>
              <a:endParaRPr sz="1400" b="0" i="0" u="none" strike="noStrike" cap="none">
                <a:solidFill>
                  <a:srgbClr val="000000"/>
                </a:solidFill>
                <a:latin typeface="Calibri"/>
                <a:ea typeface="Calibri"/>
                <a:cs typeface="Calibri"/>
                <a:sym typeface="Calibri"/>
              </a:endParaRPr>
            </a:p>
          </p:txBody>
        </p:sp>
        <p:sp>
          <p:nvSpPr>
            <p:cNvPr id="84" name="Google Shape;84;p14"/>
            <p:cNvSpPr/>
            <p:nvPr/>
          </p:nvSpPr>
          <p:spPr>
            <a:xfrm>
              <a:off x="6813231" y="4931092"/>
              <a:ext cx="41904" cy="36666"/>
            </a:xfrm>
            <a:custGeom>
              <a:avLst/>
              <a:gdLst/>
              <a:ahLst/>
              <a:cxnLst/>
              <a:rect l="l" t="t" r="r" b="b"/>
              <a:pathLst>
                <a:path w="21600" h="21600" extrusionOk="0">
                  <a:moveTo>
                    <a:pt x="10555" y="0"/>
                  </a:moveTo>
                  <a:lnTo>
                    <a:pt x="0" y="21600"/>
                  </a:lnTo>
                  <a:lnTo>
                    <a:pt x="21600" y="20197"/>
                  </a:lnTo>
                  <a:close/>
                </a:path>
              </a:pathLst>
            </a:custGeom>
            <a:solidFill>
              <a:schemeClr val="lt1"/>
            </a:solidFill>
            <a:ln>
              <a:noFill/>
            </a:ln>
          </p:spPr>
          <p:txBody>
            <a:bodyPr spcFirstLastPara="1" wrap="square" lIns="34275" tIns="34275" rIns="34275" bIns="34275" anchor="ctr" anchorCtr="0">
              <a:noAutofit/>
            </a:bodyPr>
            <a:lstStyle/>
            <a:p>
              <a:pPr marL="0" marR="0" lvl="0" indent="0" algn="l" rtl="0">
                <a:lnSpc>
                  <a:spcPct val="100000"/>
                </a:lnSpc>
                <a:spcBef>
                  <a:spcPts val="0"/>
                </a:spcBef>
                <a:spcAft>
                  <a:spcPts val="0"/>
                </a:spcAft>
                <a:buClr>
                  <a:srgbClr val="000000"/>
                </a:buClr>
                <a:buSzPts val="1400"/>
                <a:buFont typeface="Calibri"/>
                <a:buNone/>
              </a:pPr>
              <a:endParaRPr sz="1400" b="0" i="0" u="none" strike="noStrike" cap="none">
                <a:solidFill>
                  <a:srgbClr val="000000"/>
                </a:solidFill>
                <a:latin typeface="Calibri"/>
                <a:ea typeface="Calibri"/>
                <a:cs typeface="Calibri"/>
                <a:sym typeface="Calibri"/>
              </a:endParaRPr>
            </a:p>
          </p:txBody>
        </p:sp>
        <p:sp>
          <p:nvSpPr>
            <p:cNvPr id="85" name="Google Shape;85;p14"/>
            <p:cNvSpPr/>
            <p:nvPr/>
          </p:nvSpPr>
          <p:spPr>
            <a:xfrm>
              <a:off x="6779418" y="4876324"/>
              <a:ext cx="41904" cy="36666"/>
            </a:xfrm>
            <a:custGeom>
              <a:avLst/>
              <a:gdLst/>
              <a:ahLst/>
              <a:cxnLst/>
              <a:rect l="l" t="t" r="r" b="b"/>
              <a:pathLst>
                <a:path w="21600" h="21600" extrusionOk="0">
                  <a:moveTo>
                    <a:pt x="10555" y="0"/>
                  </a:moveTo>
                  <a:lnTo>
                    <a:pt x="0" y="21600"/>
                  </a:lnTo>
                  <a:lnTo>
                    <a:pt x="21600" y="20197"/>
                  </a:lnTo>
                  <a:close/>
                </a:path>
              </a:pathLst>
            </a:custGeom>
            <a:solidFill>
              <a:schemeClr val="lt1"/>
            </a:solidFill>
            <a:ln>
              <a:noFill/>
            </a:ln>
          </p:spPr>
          <p:txBody>
            <a:bodyPr spcFirstLastPara="1" wrap="square" lIns="34275" tIns="34275" rIns="34275" bIns="34275" anchor="ctr" anchorCtr="0">
              <a:noAutofit/>
            </a:bodyPr>
            <a:lstStyle/>
            <a:p>
              <a:pPr marL="0" marR="0" lvl="0" indent="0" algn="l" rtl="0">
                <a:lnSpc>
                  <a:spcPct val="100000"/>
                </a:lnSpc>
                <a:spcBef>
                  <a:spcPts val="0"/>
                </a:spcBef>
                <a:spcAft>
                  <a:spcPts val="0"/>
                </a:spcAft>
                <a:buClr>
                  <a:srgbClr val="000000"/>
                </a:buClr>
                <a:buSzPts val="1400"/>
                <a:buFont typeface="Calibri"/>
                <a:buNone/>
              </a:pPr>
              <a:endParaRPr sz="1400" b="0" i="0" u="none" strike="noStrike" cap="none">
                <a:solidFill>
                  <a:srgbClr val="000000"/>
                </a:solidFill>
                <a:latin typeface="Calibri"/>
                <a:ea typeface="Calibri"/>
                <a:cs typeface="Calibri"/>
                <a:sym typeface="Calibri"/>
              </a:endParaRPr>
            </a:p>
          </p:txBody>
        </p:sp>
        <p:sp>
          <p:nvSpPr>
            <p:cNvPr id="86" name="Google Shape;86;p14"/>
            <p:cNvSpPr/>
            <p:nvPr/>
          </p:nvSpPr>
          <p:spPr>
            <a:xfrm>
              <a:off x="7000874" y="5117306"/>
              <a:ext cx="41904" cy="36666"/>
            </a:xfrm>
            <a:custGeom>
              <a:avLst/>
              <a:gdLst/>
              <a:ahLst/>
              <a:cxnLst/>
              <a:rect l="l" t="t" r="r" b="b"/>
              <a:pathLst>
                <a:path w="21600" h="21600" extrusionOk="0">
                  <a:moveTo>
                    <a:pt x="10309" y="0"/>
                  </a:moveTo>
                  <a:lnTo>
                    <a:pt x="0" y="21600"/>
                  </a:lnTo>
                  <a:lnTo>
                    <a:pt x="21600" y="20197"/>
                  </a:lnTo>
                  <a:close/>
                </a:path>
              </a:pathLst>
            </a:custGeom>
            <a:solidFill>
              <a:schemeClr val="lt1"/>
            </a:solidFill>
            <a:ln>
              <a:noFill/>
            </a:ln>
          </p:spPr>
          <p:txBody>
            <a:bodyPr spcFirstLastPara="1" wrap="square" lIns="34275" tIns="34275" rIns="34275" bIns="34275" anchor="ctr" anchorCtr="0">
              <a:noAutofit/>
            </a:bodyPr>
            <a:lstStyle/>
            <a:p>
              <a:pPr marL="0" marR="0" lvl="0" indent="0" algn="l" rtl="0">
                <a:lnSpc>
                  <a:spcPct val="100000"/>
                </a:lnSpc>
                <a:spcBef>
                  <a:spcPts val="0"/>
                </a:spcBef>
                <a:spcAft>
                  <a:spcPts val="0"/>
                </a:spcAft>
                <a:buClr>
                  <a:srgbClr val="000000"/>
                </a:buClr>
                <a:buSzPts val="1400"/>
                <a:buFont typeface="Calibri"/>
                <a:buNone/>
              </a:pPr>
              <a:endParaRPr sz="1400" b="0" i="0" u="none" strike="noStrike" cap="none">
                <a:solidFill>
                  <a:srgbClr val="000000"/>
                </a:solidFill>
                <a:latin typeface="Calibri"/>
                <a:ea typeface="Calibri"/>
                <a:cs typeface="Calibri"/>
                <a:sym typeface="Calibri"/>
              </a:endParaRPr>
            </a:p>
          </p:txBody>
        </p:sp>
        <p:sp>
          <p:nvSpPr>
            <p:cNvPr id="87" name="Google Shape;87;p14"/>
            <p:cNvSpPr/>
            <p:nvPr/>
          </p:nvSpPr>
          <p:spPr>
            <a:xfrm>
              <a:off x="6966584" y="5062538"/>
              <a:ext cx="41904" cy="36666"/>
            </a:xfrm>
            <a:custGeom>
              <a:avLst/>
              <a:gdLst/>
              <a:ahLst/>
              <a:cxnLst/>
              <a:rect l="l" t="t" r="r" b="b"/>
              <a:pathLst>
                <a:path w="21600" h="21600" extrusionOk="0">
                  <a:moveTo>
                    <a:pt x="10555" y="0"/>
                  </a:moveTo>
                  <a:lnTo>
                    <a:pt x="0" y="21600"/>
                  </a:lnTo>
                  <a:lnTo>
                    <a:pt x="21600" y="20197"/>
                  </a:lnTo>
                  <a:close/>
                </a:path>
              </a:pathLst>
            </a:custGeom>
            <a:solidFill>
              <a:schemeClr val="lt1"/>
            </a:solidFill>
            <a:ln>
              <a:noFill/>
            </a:ln>
          </p:spPr>
          <p:txBody>
            <a:bodyPr spcFirstLastPara="1" wrap="square" lIns="34275" tIns="34275" rIns="34275" bIns="34275" anchor="ctr" anchorCtr="0">
              <a:noAutofit/>
            </a:bodyPr>
            <a:lstStyle/>
            <a:p>
              <a:pPr marL="0" marR="0" lvl="0" indent="0" algn="l" rtl="0">
                <a:lnSpc>
                  <a:spcPct val="100000"/>
                </a:lnSpc>
                <a:spcBef>
                  <a:spcPts val="0"/>
                </a:spcBef>
                <a:spcAft>
                  <a:spcPts val="0"/>
                </a:spcAft>
                <a:buClr>
                  <a:srgbClr val="000000"/>
                </a:buClr>
                <a:buSzPts val="1400"/>
                <a:buFont typeface="Calibri"/>
                <a:buNone/>
              </a:pPr>
              <a:endParaRPr sz="1400" b="0" i="0" u="none" strike="noStrike" cap="none">
                <a:solidFill>
                  <a:srgbClr val="000000"/>
                </a:solidFill>
                <a:latin typeface="Calibri"/>
                <a:ea typeface="Calibri"/>
                <a:cs typeface="Calibri"/>
                <a:sym typeface="Calibri"/>
              </a:endParaRPr>
            </a:p>
          </p:txBody>
        </p:sp>
        <p:sp>
          <p:nvSpPr>
            <p:cNvPr id="88" name="Google Shape;88;p14"/>
            <p:cNvSpPr/>
            <p:nvPr/>
          </p:nvSpPr>
          <p:spPr>
            <a:xfrm>
              <a:off x="6932293" y="5008244"/>
              <a:ext cx="41904" cy="36666"/>
            </a:xfrm>
            <a:custGeom>
              <a:avLst/>
              <a:gdLst/>
              <a:ahLst/>
              <a:cxnLst/>
              <a:rect l="l" t="t" r="r" b="b"/>
              <a:pathLst>
                <a:path w="21600" h="21600" extrusionOk="0">
                  <a:moveTo>
                    <a:pt x="10555" y="0"/>
                  </a:moveTo>
                  <a:lnTo>
                    <a:pt x="0" y="21600"/>
                  </a:lnTo>
                  <a:lnTo>
                    <a:pt x="21600" y="20197"/>
                  </a:lnTo>
                  <a:close/>
                </a:path>
              </a:pathLst>
            </a:custGeom>
            <a:solidFill>
              <a:schemeClr val="lt1"/>
            </a:solidFill>
            <a:ln>
              <a:noFill/>
            </a:ln>
          </p:spPr>
          <p:txBody>
            <a:bodyPr spcFirstLastPara="1" wrap="square" lIns="34275" tIns="34275" rIns="34275" bIns="34275" anchor="ctr" anchorCtr="0">
              <a:noAutofit/>
            </a:bodyPr>
            <a:lstStyle/>
            <a:p>
              <a:pPr marL="0" marR="0" lvl="0" indent="0" algn="l" rtl="0">
                <a:lnSpc>
                  <a:spcPct val="100000"/>
                </a:lnSpc>
                <a:spcBef>
                  <a:spcPts val="0"/>
                </a:spcBef>
                <a:spcAft>
                  <a:spcPts val="0"/>
                </a:spcAft>
                <a:buClr>
                  <a:srgbClr val="000000"/>
                </a:buClr>
                <a:buSzPts val="1400"/>
                <a:buFont typeface="Calibri"/>
                <a:buNone/>
              </a:pPr>
              <a:endParaRPr sz="1400" b="0" i="0" u="none" strike="noStrike" cap="none">
                <a:solidFill>
                  <a:srgbClr val="000000"/>
                </a:solidFill>
                <a:latin typeface="Calibri"/>
                <a:ea typeface="Calibri"/>
                <a:cs typeface="Calibri"/>
                <a:sym typeface="Calibri"/>
              </a:endParaRPr>
            </a:p>
          </p:txBody>
        </p:sp>
        <p:sp>
          <p:nvSpPr>
            <p:cNvPr id="89" name="Google Shape;89;p14"/>
            <p:cNvSpPr/>
            <p:nvPr/>
          </p:nvSpPr>
          <p:spPr>
            <a:xfrm>
              <a:off x="6898004" y="4953475"/>
              <a:ext cx="41904" cy="36666"/>
            </a:xfrm>
            <a:custGeom>
              <a:avLst/>
              <a:gdLst/>
              <a:ahLst/>
              <a:cxnLst/>
              <a:rect l="l" t="t" r="r" b="b"/>
              <a:pathLst>
                <a:path w="21600" h="21600" extrusionOk="0">
                  <a:moveTo>
                    <a:pt x="10555" y="0"/>
                  </a:moveTo>
                  <a:lnTo>
                    <a:pt x="0" y="21600"/>
                  </a:lnTo>
                  <a:lnTo>
                    <a:pt x="21600" y="20197"/>
                  </a:lnTo>
                  <a:close/>
                </a:path>
              </a:pathLst>
            </a:custGeom>
            <a:solidFill>
              <a:schemeClr val="lt1"/>
            </a:solidFill>
            <a:ln>
              <a:noFill/>
            </a:ln>
          </p:spPr>
          <p:txBody>
            <a:bodyPr spcFirstLastPara="1" wrap="square" lIns="34275" tIns="34275" rIns="34275" bIns="34275" anchor="ctr" anchorCtr="0">
              <a:noAutofit/>
            </a:bodyPr>
            <a:lstStyle/>
            <a:p>
              <a:pPr marL="0" marR="0" lvl="0" indent="0" algn="l" rtl="0">
                <a:lnSpc>
                  <a:spcPct val="100000"/>
                </a:lnSpc>
                <a:spcBef>
                  <a:spcPts val="0"/>
                </a:spcBef>
                <a:spcAft>
                  <a:spcPts val="0"/>
                </a:spcAft>
                <a:buClr>
                  <a:srgbClr val="000000"/>
                </a:buClr>
                <a:buSzPts val="1400"/>
                <a:buFont typeface="Calibri"/>
                <a:buNone/>
              </a:pPr>
              <a:endParaRPr sz="1400" b="0" i="0" u="none" strike="noStrike" cap="none">
                <a:solidFill>
                  <a:srgbClr val="000000"/>
                </a:solidFill>
                <a:latin typeface="Calibri"/>
                <a:ea typeface="Calibri"/>
                <a:cs typeface="Calibri"/>
                <a:sym typeface="Calibri"/>
              </a:endParaRPr>
            </a:p>
          </p:txBody>
        </p:sp>
        <p:sp>
          <p:nvSpPr>
            <p:cNvPr id="90" name="Google Shape;90;p14"/>
            <p:cNvSpPr/>
            <p:nvPr/>
          </p:nvSpPr>
          <p:spPr>
            <a:xfrm>
              <a:off x="6864190" y="4899183"/>
              <a:ext cx="41904" cy="36666"/>
            </a:xfrm>
            <a:custGeom>
              <a:avLst/>
              <a:gdLst/>
              <a:ahLst/>
              <a:cxnLst/>
              <a:rect l="l" t="t" r="r" b="b"/>
              <a:pathLst>
                <a:path w="21600" h="21600" extrusionOk="0">
                  <a:moveTo>
                    <a:pt x="10309" y="0"/>
                  </a:moveTo>
                  <a:lnTo>
                    <a:pt x="0" y="21600"/>
                  </a:lnTo>
                  <a:lnTo>
                    <a:pt x="21600" y="20197"/>
                  </a:lnTo>
                  <a:close/>
                </a:path>
              </a:pathLst>
            </a:custGeom>
            <a:solidFill>
              <a:schemeClr val="lt1"/>
            </a:solidFill>
            <a:ln>
              <a:noFill/>
            </a:ln>
          </p:spPr>
          <p:txBody>
            <a:bodyPr spcFirstLastPara="1" wrap="square" lIns="34275" tIns="34275" rIns="34275" bIns="34275" anchor="ctr" anchorCtr="0">
              <a:noAutofit/>
            </a:bodyPr>
            <a:lstStyle/>
            <a:p>
              <a:pPr marL="0" marR="0" lvl="0" indent="0" algn="l" rtl="0">
                <a:lnSpc>
                  <a:spcPct val="100000"/>
                </a:lnSpc>
                <a:spcBef>
                  <a:spcPts val="0"/>
                </a:spcBef>
                <a:spcAft>
                  <a:spcPts val="0"/>
                </a:spcAft>
                <a:buClr>
                  <a:srgbClr val="000000"/>
                </a:buClr>
                <a:buSzPts val="1400"/>
                <a:buFont typeface="Calibri"/>
                <a:buNone/>
              </a:pPr>
              <a:endParaRPr sz="1400" b="0" i="0" u="none" strike="noStrike" cap="none">
                <a:solidFill>
                  <a:srgbClr val="000000"/>
                </a:solidFill>
                <a:latin typeface="Calibri"/>
                <a:ea typeface="Calibri"/>
                <a:cs typeface="Calibri"/>
                <a:sym typeface="Calibri"/>
              </a:endParaRPr>
            </a:p>
          </p:txBody>
        </p:sp>
        <p:sp>
          <p:nvSpPr>
            <p:cNvPr id="91" name="Google Shape;91;p14"/>
            <p:cNvSpPr/>
            <p:nvPr/>
          </p:nvSpPr>
          <p:spPr>
            <a:xfrm>
              <a:off x="6829900" y="4844891"/>
              <a:ext cx="41904" cy="36666"/>
            </a:xfrm>
            <a:custGeom>
              <a:avLst/>
              <a:gdLst/>
              <a:ahLst/>
              <a:cxnLst/>
              <a:rect l="l" t="t" r="r" b="b"/>
              <a:pathLst>
                <a:path w="21600" h="21600" extrusionOk="0">
                  <a:moveTo>
                    <a:pt x="10555" y="0"/>
                  </a:moveTo>
                  <a:lnTo>
                    <a:pt x="0" y="21600"/>
                  </a:lnTo>
                  <a:lnTo>
                    <a:pt x="21600" y="20197"/>
                  </a:lnTo>
                  <a:close/>
                </a:path>
              </a:pathLst>
            </a:custGeom>
            <a:solidFill>
              <a:schemeClr val="lt1"/>
            </a:solidFill>
            <a:ln>
              <a:noFill/>
            </a:ln>
          </p:spPr>
          <p:txBody>
            <a:bodyPr spcFirstLastPara="1" wrap="square" lIns="34275" tIns="34275" rIns="34275" bIns="34275" anchor="ctr" anchorCtr="0">
              <a:noAutofit/>
            </a:bodyPr>
            <a:lstStyle/>
            <a:p>
              <a:pPr marL="0" marR="0" lvl="0" indent="0" algn="l" rtl="0">
                <a:lnSpc>
                  <a:spcPct val="100000"/>
                </a:lnSpc>
                <a:spcBef>
                  <a:spcPts val="0"/>
                </a:spcBef>
                <a:spcAft>
                  <a:spcPts val="0"/>
                </a:spcAft>
                <a:buClr>
                  <a:srgbClr val="000000"/>
                </a:buClr>
                <a:buSzPts val="1400"/>
                <a:buFont typeface="Calibri"/>
                <a:buNone/>
              </a:pPr>
              <a:endParaRPr sz="1400" b="0" i="0" u="none" strike="noStrike" cap="none">
                <a:solidFill>
                  <a:srgbClr val="000000"/>
                </a:solidFill>
                <a:latin typeface="Calibri"/>
                <a:ea typeface="Calibri"/>
                <a:cs typeface="Calibri"/>
                <a:sym typeface="Calibri"/>
              </a:endParaRPr>
            </a:p>
          </p:txBody>
        </p:sp>
        <p:sp>
          <p:nvSpPr>
            <p:cNvPr id="92" name="Google Shape;92;p14"/>
            <p:cNvSpPr/>
            <p:nvPr/>
          </p:nvSpPr>
          <p:spPr>
            <a:xfrm>
              <a:off x="7085647" y="5139689"/>
              <a:ext cx="41904" cy="36666"/>
            </a:xfrm>
            <a:custGeom>
              <a:avLst/>
              <a:gdLst/>
              <a:ahLst/>
              <a:cxnLst/>
              <a:rect l="l" t="t" r="r" b="b"/>
              <a:pathLst>
                <a:path w="21600" h="21600" extrusionOk="0">
                  <a:moveTo>
                    <a:pt x="10309" y="0"/>
                  </a:moveTo>
                  <a:lnTo>
                    <a:pt x="0" y="21600"/>
                  </a:lnTo>
                  <a:lnTo>
                    <a:pt x="21600" y="20197"/>
                  </a:lnTo>
                  <a:close/>
                </a:path>
              </a:pathLst>
            </a:custGeom>
            <a:solidFill>
              <a:schemeClr val="lt1"/>
            </a:solidFill>
            <a:ln>
              <a:noFill/>
            </a:ln>
          </p:spPr>
          <p:txBody>
            <a:bodyPr spcFirstLastPara="1" wrap="square" lIns="34275" tIns="34275" rIns="34275" bIns="34275" anchor="ctr" anchorCtr="0">
              <a:noAutofit/>
            </a:bodyPr>
            <a:lstStyle/>
            <a:p>
              <a:pPr marL="0" marR="0" lvl="0" indent="0" algn="l" rtl="0">
                <a:lnSpc>
                  <a:spcPct val="100000"/>
                </a:lnSpc>
                <a:spcBef>
                  <a:spcPts val="0"/>
                </a:spcBef>
                <a:spcAft>
                  <a:spcPts val="0"/>
                </a:spcAft>
                <a:buClr>
                  <a:srgbClr val="000000"/>
                </a:buClr>
                <a:buSzPts val="1400"/>
                <a:buFont typeface="Calibri"/>
                <a:buNone/>
              </a:pPr>
              <a:endParaRPr sz="1400" b="0" i="0" u="none" strike="noStrike" cap="none">
                <a:solidFill>
                  <a:srgbClr val="000000"/>
                </a:solidFill>
                <a:latin typeface="Calibri"/>
                <a:ea typeface="Calibri"/>
                <a:cs typeface="Calibri"/>
                <a:sym typeface="Calibri"/>
              </a:endParaRPr>
            </a:p>
          </p:txBody>
        </p:sp>
        <p:sp>
          <p:nvSpPr>
            <p:cNvPr id="93" name="Google Shape;93;p14"/>
            <p:cNvSpPr/>
            <p:nvPr/>
          </p:nvSpPr>
          <p:spPr>
            <a:xfrm>
              <a:off x="7051356" y="5085397"/>
              <a:ext cx="41904" cy="36666"/>
            </a:xfrm>
            <a:custGeom>
              <a:avLst/>
              <a:gdLst/>
              <a:ahLst/>
              <a:cxnLst/>
              <a:rect l="l" t="t" r="r" b="b"/>
              <a:pathLst>
                <a:path w="21600" h="21600" extrusionOk="0">
                  <a:moveTo>
                    <a:pt x="10555" y="0"/>
                  </a:moveTo>
                  <a:lnTo>
                    <a:pt x="0" y="21600"/>
                  </a:lnTo>
                  <a:lnTo>
                    <a:pt x="21600" y="20197"/>
                  </a:lnTo>
                  <a:close/>
                </a:path>
              </a:pathLst>
            </a:custGeom>
            <a:solidFill>
              <a:schemeClr val="lt1"/>
            </a:solidFill>
            <a:ln>
              <a:noFill/>
            </a:ln>
          </p:spPr>
          <p:txBody>
            <a:bodyPr spcFirstLastPara="1" wrap="square" lIns="34275" tIns="34275" rIns="34275" bIns="34275" anchor="ctr" anchorCtr="0">
              <a:noAutofit/>
            </a:bodyPr>
            <a:lstStyle/>
            <a:p>
              <a:pPr marL="0" marR="0" lvl="0" indent="0" algn="l" rtl="0">
                <a:lnSpc>
                  <a:spcPct val="100000"/>
                </a:lnSpc>
                <a:spcBef>
                  <a:spcPts val="0"/>
                </a:spcBef>
                <a:spcAft>
                  <a:spcPts val="0"/>
                </a:spcAft>
                <a:buClr>
                  <a:srgbClr val="000000"/>
                </a:buClr>
                <a:buSzPts val="1400"/>
                <a:buFont typeface="Calibri"/>
                <a:buNone/>
              </a:pPr>
              <a:endParaRPr sz="1400" b="0" i="0" u="none" strike="noStrike" cap="none">
                <a:solidFill>
                  <a:srgbClr val="000000"/>
                </a:solidFill>
                <a:latin typeface="Calibri"/>
                <a:ea typeface="Calibri"/>
                <a:cs typeface="Calibri"/>
                <a:sym typeface="Calibri"/>
              </a:endParaRPr>
            </a:p>
          </p:txBody>
        </p:sp>
        <p:sp>
          <p:nvSpPr>
            <p:cNvPr id="94" name="Google Shape;94;p14"/>
            <p:cNvSpPr/>
            <p:nvPr/>
          </p:nvSpPr>
          <p:spPr>
            <a:xfrm>
              <a:off x="7017067" y="5031105"/>
              <a:ext cx="41904" cy="36666"/>
            </a:xfrm>
            <a:custGeom>
              <a:avLst/>
              <a:gdLst/>
              <a:ahLst/>
              <a:cxnLst/>
              <a:rect l="l" t="t" r="r" b="b"/>
              <a:pathLst>
                <a:path w="21600" h="21600" extrusionOk="0">
                  <a:moveTo>
                    <a:pt x="10555" y="0"/>
                  </a:moveTo>
                  <a:lnTo>
                    <a:pt x="0" y="21600"/>
                  </a:lnTo>
                  <a:lnTo>
                    <a:pt x="21600" y="20197"/>
                  </a:lnTo>
                  <a:close/>
                </a:path>
              </a:pathLst>
            </a:custGeom>
            <a:solidFill>
              <a:schemeClr val="lt1"/>
            </a:solidFill>
            <a:ln>
              <a:noFill/>
            </a:ln>
          </p:spPr>
          <p:txBody>
            <a:bodyPr spcFirstLastPara="1" wrap="square" lIns="34275" tIns="34275" rIns="34275" bIns="34275" anchor="ctr" anchorCtr="0">
              <a:noAutofit/>
            </a:bodyPr>
            <a:lstStyle/>
            <a:p>
              <a:pPr marL="0" marR="0" lvl="0" indent="0" algn="l" rtl="0">
                <a:lnSpc>
                  <a:spcPct val="100000"/>
                </a:lnSpc>
                <a:spcBef>
                  <a:spcPts val="0"/>
                </a:spcBef>
                <a:spcAft>
                  <a:spcPts val="0"/>
                </a:spcAft>
                <a:buClr>
                  <a:srgbClr val="000000"/>
                </a:buClr>
                <a:buSzPts val="1400"/>
                <a:buFont typeface="Calibri"/>
                <a:buNone/>
              </a:pPr>
              <a:endParaRPr sz="1400" b="0" i="0" u="none" strike="noStrike" cap="none">
                <a:solidFill>
                  <a:srgbClr val="000000"/>
                </a:solidFill>
                <a:latin typeface="Calibri"/>
                <a:ea typeface="Calibri"/>
                <a:cs typeface="Calibri"/>
                <a:sym typeface="Calibri"/>
              </a:endParaRPr>
            </a:p>
          </p:txBody>
        </p:sp>
        <p:sp>
          <p:nvSpPr>
            <p:cNvPr id="95" name="Google Shape;95;p14"/>
            <p:cNvSpPr/>
            <p:nvPr/>
          </p:nvSpPr>
          <p:spPr>
            <a:xfrm>
              <a:off x="6982776" y="4976336"/>
              <a:ext cx="41904" cy="36666"/>
            </a:xfrm>
            <a:custGeom>
              <a:avLst/>
              <a:gdLst/>
              <a:ahLst/>
              <a:cxnLst/>
              <a:rect l="l" t="t" r="r" b="b"/>
              <a:pathLst>
                <a:path w="21600" h="21600" extrusionOk="0">
                  <a:moveTo>
                    <a:pt x="10555" y="0"/>
                  </a:moveTo>
                  <a:lnTo>
                    <a:pt x="0" y="21600"/>
                  </a:lnTo>
                  <a:lnTo>
                    <a:pt x="21600" y="20197"/>
                  </a:lnTo>
                  <a:close/>
                </a:path>
              </a:pathLst>
            </a:custGeom>
            <a:solidFill>
              <a:schemeClr val="lt1"/>
            </a:solidFill>
            <a:ln>
              <a:noFill/>
            </a:ln>
          </p:spPr>
          <p:txBody>
            <a:bodyPr spcFirstLastPara="1" wrap="square" lIns="34275" tIns="34275" rIns="34275" bIns="34275" anchor="ctr" anchorCtr="0">
              <a:noAutofit/>
            </a:bodyPr>
            <a:lstStyle/>
            <a:p>
              <a:pPr marL="0" marR="0" lvl="0" indent="0" algn="l" rtl="0">
                <a:lnSpc>
                  <a:spcPct val="100000"/>
                </a:lnSpc>
                <a:spcBef>
                  <a:spcPts val="0"/>
                </a:spcBef>
                <a:spcAft>
                  <a:spcPts val="0"/>
                </a:spcAft>
                <a:buClr>
                  <a:srgbClr val="000000"/>
                </a:buClr>
                <a:buSzPts val="1400"/>
                <a:buFont typeface="Calibri"/>
                <a:buNone/>
              </a:pPr>
              <a:endParaRPr sz="1400" b="0" i="0" u="none" strike="noStrike" cap="none">
                <a:solidFill>
                  <a:srgbClr val="000000"/>
                </a:solidFill>
                <a:latin typeface="Calibri"/>
                <a:ea typeface="Calibri"/>
                <a:cs typeface="Calibri"/>
                <a:sym typeface="Calibri"/>
              </a:endParaRPr>
            </a:p>
          </p:txBody>
        </p:sp>
        <p:sp>
          <p:nvSpPr>
            <p:cNvPr id="96" name="Google Shape;96;p14"/>
            <p:cNvSpPr/>
            <p:nvPr/>
          </p:nvSpPr>
          <p:spPr>
            <a:xfrm>
              <a:off x="6948962" y="4922044"/>
              <a:ext cx="41904" cy="36666"/>
            </a:xfrm>
            <a:custGeom>
              <a:avLst/>
              <a:gdLst/>
              <a:ahLst/>
              <a:cxnLst/>
              <a:rect l="l" t="t" r="r" b="b"/>
              <a:pathLst>
                <a:path w="21600" h="21600" extrusionOk="0">
                  <a:moveTo>
                    <a:pt x="10309" y="0"/>
                  </a:moveTo>
                  <a:lnTo>
                    <a:pt x="0" y="21600"/>
                  </a:lnTo>
                  <a:lnTo>
                    <a:pt x="21600" y="20197"/>
                  </a:lnTo>
                  <a:close/>
                </a:path>
              </a:pathLst>
            </a:custGeom>
            <a:solidFill>
              <a:schemeClr val="lt1"/>
            </a:solidFill>
            <a:ln>
              <a:noFill/>
            </a:ln>
          </p:spPr>
          <p:txBody>
            <a:bodyPr spcFirstLastPara="1" wrap="square" lIns="34275" tIns="34275" rIns="34275" bIns="34275" anchor="ctr" anchorCtr="0">
              <a:noAutofit/>
            </a:bodyPr>
            <a:lstStyle/>
            <a:p>
              <a:pPr marL="0" marR="0" lvl="0" indent="0" algn="l" rtl="0">
                <a:lnSpc>
                  <a:spcPct val="100000"/>
                </a:lnSpc>
                <a:spcBef>
                  <a:spcPts val="0"/>
                </a:spcBef>
                <a:spcAft>
                  <a:spcPts val="0"/>
                </a:spcAft>
                <a:buClr>
                  <a:srgbClr val="000000"/>
                </a:buClr>
                <a:buSzPts val="1400"/>
                <a:buFont typeface="Calibri"/>
                <a:buNone/>
              </a:pPr>
              <a:endParaRPr sz="1400" b="0" i="0" u="none" strike="noStrike" cap="none">
                <a:solidFill>
                  <a:srgbClr val="000000"/>
                </a:solidFill>
                <a:latin typeface="Calibri"/>
                <a:ea typeface="Calibri"/>
                <a:cs typeface="Calibri"/>
                <a:sym typeface="Calibri"/>
              </a:endParaRPr>
            </a:p>
          </p:txBody>
        </p:sp>
        <p:sp>
          <p:nvSpPr>
            <p:cNvPr id="97" name="Google Shape;97;p14"/>
            <p:cNvSpPr/>
            <p:nvPr/>
          </p:nvSpPr>
          <p:spPr>
            <a:xfrm>
              <a:off x="6914673" y="4867275"/>
              <a:ext cx="41904" cy="36666"/>
            </a:xfrm>
            <a:custGeom>
              <a:avLst/>
              <a:gdLst/>
              <a:ahLst/>
              <a:cxnLst/>
              <a:rect l="l" t="t" r="r" b="b"/>
              <a:pathLst>
                <a:path w="21600" h="21600" extrusionOk="0">
                  <a:moveTo>
                    <a:pt x="10555" y="0"/>
                  </a:moveTo>
                  <a:lnTo>
                    <a:pt x="0" y="21600"/>
                  </a:lnTo>
                  <a:lnTo>
                    <a:pt x="21600" y="20197"/>
                  </a:lnTo>
                  <a:close/>
                </a:path>
              </a:pathLst>
            </a:custGeom>
            <a:solidFill>
              <a:schemeClr val="lt1"/>
            </a:solidFill>
            <a:ln>
              <a:noFill/>
            </a:ln>
          </p:spPr>
          <p:txBody>
            <a:bodyPr spcFirstLastPara="1" wrap="square" lIns="34275" tIns="34275" rIns="34275" bIns="34275" anchor="ctr" anchorCtr="0">
              <a:noAutofit/>
            </a:bodyPr>
            <a:lstStyle/>
            <a:p>
              <a:pPr marL="0" marR="0" lvl="0" indent="0" algn="l" rtl="0">
                <a:lnSpc>
                  <a:spcPct val="100000"/>
                </a:lnSpc>
                <a:spcBef>
                  <a:spcPts val="0"/>
                </a:spcBef>
                <a:spcAft>
                  <a:spcPts val="0"/>
                </a:spcAft>
                <a:buClr>
                  <a:srgbClr val="000000"/>
                </a:buClr>
                <a:buSzPts val="1400"/>
                <a:buFont typeface="Calibri"/>
                <a:buNone/>
              </a:pPr>
              <a:endParaRPr sz="1400" b="0" i="0" u="none" strike="noStrike" cap="none">
                <a:solidFill>
                  <a:srgbClr val="000000"/>
                </a:solidFill>
                <a:latin typeface="Calibri"/>
                <a:ea typeface="Calibri"/>
                <a:cs typeface="Calibri"/>
                <a:sym typeface="Calibri"/>
              </a:endParaRPr>
            </a:p>
          </p:txBody>
        </p:sp>
        <p:sp>
          <p:nvSpPr>
            <p:cNvPr id="98" name="Google Shape;98;p14"/>
            <p:cNvSpPr/>
            <p:nvPr/>
          </p:nvSpPr>
          <p:spPr>
            <a:xfrm>
              <a:off x="6880382" y="4812982"/>
              <a:ext cx="41904" cy="36666"/>
            </a:xfrm>
            <a:custGeom>
              <a:avLst/>
              <a:gdLst/>
              <a:ahLst/>
              <a:cxnLst/>
              <a:rect l="l" t="t" r="r" b="b"/>
              <a:pathLst>
                <a:path w="21600" h="21600" extrusionOk="0">
                  <a:moveTo>
                    <a:pt x="10555" y="0"/>
                  </a:moveTo>
                  <a:lnTo>
                    <a:pt x="0" y="21600"/>
                  </a:lnTo>
                  <a:lnTo>
                    <a:pt x="21600" y="20197"/>
                  </a:lnTo>
                  <a:close/>
                </a:path>
              </a:pathLst>
            </a:custGeom>
            <a:solidFill>
              <a:schemeClr val="lt1"/>
            </a:solidFill>
            <a:ln>
              <a:noFill/>
            </a:ln>
          </p:spPr>
          <p:txBody>
            <a:bodyPr spcFirstLastPara="1" wrap="square" lIns="34275" tIns="34275" rIns="34275" bIns="34275" anchor="ctr" anchorCtr="0">
              <a:noAutofit/>
            </a:bodyPr>
            <a:lstStyle/>
            <a:p>
              <a:pPr marL="0" marR="0" lvl="0" indent="0" algn="l" rtl="0">
                <a:lnSpc>
                  <a:spcPct val="100000"/>
                </a:lnSpc>
                <a:spcBef>
                  <a:spcPts val="0"/>
                </a:spcBef>
                <a:spcAft>
                  <a:spcPts val="0"/>
                </a:spcAft>
                <a:buClr>
                  <a:srgbClr val="000000"/>
                </a:buClr>
                <a:buSzPts val="1400"/>
                <a:buFont typeface="Calibri"/>
                <a:buNone/>
              </a:pPr>
              <a:endParaRPr sz="1400" b="0" i="0" u="none" strike="noStrike" cap="none">
                <a:solidFill>
                  <a:srgbClr val="000000"/>
                </a:solidFill>
                <a:latin typeface="Calibri"/>
                <a:ea typeface="Calibri"/>
                <a:cs typeface="Calibri"/>
                <a:sym typeface="Calibri"/>
              </a:endParaRPr>
            </a:p>
          </p:txBody>
        </p:sp>
        <p:sp>
          <p:nvSpPr>
            <p:cNvPr id="99" name="Google Shape;99;p14"/>
            <p:cNvSpPr/>
            <p:nvPr/>
          </p:nvSpPr>
          <p:spPr>
            <a:xfrm>
              <a:off x="7136129" y="5108257"/>
              <a:ext cx="41904" cy="36666"/>
            </a:xfrm>
            <a:custGeom>
              <a:avLst/>
              <a:gdLst/>
              <a:ahLst/>
              <a:cxnLst/>
              <a:rect l="l" t="t" r="r" b="b"/>
              <a:pathLst>
                <a:path w="21600" h="21600" extrusionOk="0">
                  <a:moveTo>
                    <a:pt x="10555" y="0"/>
                  </a:moveTo>
                  <a:lnTo>
                    <a:pt x="0" y="21600"/>
                  </a:lnTo>
                  <a:lnTo>
                    <a:pt x="21600" y="20197"/>
                  </a:lnTo>
                  <a:close/>
                </a:path>
              </a:pathLst>
            </a:custGeom>
            <a:solidFill>
              <a:schemeClr val="lt1"/>
            </a:solidFill>
            <a:ln>
              <a:noFill/>
            </a:ln>
          </p:spPr>
          <p:txBody>
            <a:bodyPr spcFirstLastPara="1" wrap="square" lIns="34275" tIns="34275" rIns="34275" bIns="34275" anchor="ctr" anchorCtr="0">
              <a:noAutofit/>
            </a:bodyPr>
            <a:lstStyle/>
            <a:p>
              <a:pPr marL="0" marR="0" lvl="0" indent="0" algn="l" rtl="0">
                <a:lnSpc>
                  <a:spcPct val="100000"/>
                </a:lnSpc>
                <a:spcBef>
                  <a:spcPts val="0"/>
                </a:spcBef>
                <a:spcAft>
                  <a:spcPts val="0"/>
                </a:spcAft>
                <a:buClr>
                  <a:srgbClr val="000000"/>
                </a:buClr>
                <a:buSzPts val="1400"/>
                <a:buFont typeface="Calibri"/>
                <a:buNone/>
              </a:pPr>
              <a:endParaRPr sz="1400" b="0" i="0" u="none" strike="noStrike" cap="none">
                <a:solidFill>
                  <a:srgbClr val="000000"/>
                </a:solidFill>
                <a:latin typeface="Calibri"/>
                <a:ea typeface="Calibri"/>
                <a:cs typeface="Calibri"/>
                <a:sym typeface="Calibri"/>
              </a:endParaRPr>
            </a:p>
          </p:txBody>
        </p:sp>
        <p:sp>
          <p:nvSpPr>
            <p:cNvPr id="100" name="Google Shape;100;p14"/>
            <p:cNvSpPr/>
            <p:nvPr/>
          </p:nvSpPr>
          <p:spPr>
            <a:xfrm>
              <a:off x="7101838" y="5053488"/>
              <a:ext cx="41904" cy="36666"/>
            </a:xfrm>
            <a:custGeom>
              <a:avLst/>
              <a:gdLst/>
              <a:ahLst/>
              <a:cxnLst/>
              <a:rect l="l" t="t" r="r" b="b"/>
              <a:pathLst>
                <a:path w="21600" h="21600" extrusionOk="0">
                  <a:moveTo>
                    <a:pt x="10555" y="0"/>
                  </a:moveTo>
                  <a:lnTo>
                    <a:pt x="0" y="21600"/>
                  </a:lnTo>
                  <a:lnTo>
                    <a:pt x="21600" y="20197"/>
                  </a:lnTo>
                  <a:close/>
                </a:path>
              </a:pathLst>
            </a:custGeom>
            <a:solidFill>
              <a:schemeClr val="lt1"/>
            </a:solidFill>
            <a:ln>
              <a:noFill/>
            </a:ln>
          </p:spPr>
          <p:txBody>
            <a:bodyPr spcFirstLastPara="1" wrap="square" lIns="34275" tIns="34275" rIns="34275" bIns="34275" anchor="ctr" anchorCtr="0">
              <a:noAutofit/>
            </a:bodyPr>
            <a:lstStyle/>
            <a:p>
              <a:pPr marL="0" marR="0" lvl="0" indent="0" algn="l" rtl="0">
                <a:lnSpc>
                  <a:spcPct val="100000"/>
                </a:lnSpc>
                <a:spcBef>
                  <a:spcPts val="0"/>
                </a:spcBef>
                <a:spcAft>
                  <a:spcPts val="0"/>
                </a:spcAft>
                <a:buClr>
                  <a:srgbClr val="000000"/>
                </a:buClr>
                <a:buSzPts val="1400"/>
                <a:buFont typeface="Calibri"/>
                <a:buNone/>
              </a:pPr>
              <a:endParaRPr sz="1400" b="0" i="0" u="none" strike="noStrike" cap="none">
                <a:solidFill>
                  <a:srgbClr val="000000"/>
                </a:solidFill>
                <a:latin typeface="Calibri"/>
                <a:ea typeface="Calibri"/>
                <a:cs typeface="Calibri"/>
                <a:sym typeface="Calibri"/>
              </a:endParaRPr>
            </a:p>
          </p:txBody>
        </p:sp>
        <p:sp>
          <p:nvSpPr>
            <p:cNvPr id="101" name="Google Shape;101;p14"/>
            <p:cNvSpPr/>
            <p:nvPr/>
          </p:nvSpPr>
          <p:spPr>
            <a:xfrm>
              <a:off x="7067549" y="4999195"/>
              <a:ext cx="41904" cy="36666"/>
            </a:xfrm>
            <a:custGeom>
              <a:avLst/>
              <a:gdLst/>
              <a:ahLst/>
              <a:cxnLst/>
              <a:rect l="l" t="t" r="r" b="b"/>
              <a:pathLst>
                <a:path w="21600" h="21600" extrusionOk="0">
                  <a:moveTo>
                    <a:pt x="10555" y="0"/>
                  </a:moveTo>
                  <a:lnTo>
                    <a:pt x="0" y="21600"/>
                  </a:lnTo>
                  <a:lnTo>
                    <a:pt x="21600" y="20197"/>
                  </a:lnTo>
                  <a:close/>
                </a:path>
              </a:pathLst>
            </a:custGeom>
            <a:solidFill>
              <a:schemeClr val="lt1"/>
            </a:solidFill>
            <a:ln>
              <a:noFill/>
            </a:ln>
          </p:spPr>
          <p:txBody>
            <a:bodyPr spcFirstLastPara="1" wrap="square" lIns="34275" tIns="34275" rIns="34275" bIns="34275" anchor="ctr" anchorCtr="0">
              <a:noAutofit/>
            </a:bodyPr>
            <a:lstStyle/>
            <a:p>
              <a:pPr marL="0" marR="0" lvl="0" indent="0" algn="l" rtl="0">
                <a:lnSpc>
                  <a:spcPct val="100000"/>
                </a:lnSpc>
                <a:spcBef>
                  <a:spcPts val="0"/>
                </a:spcBef>
                <a:spcAft>
                  <a:spcPts val="0"/>
                </a:spcAft>
                <a:buClr>
                  <a:srgbClr val="000000"/>
                </a:buClr>
                <a:buSzPts val="1400"/>
                <a:buFont typeface="Calibri"/>
                <a:buNone/>
              </a:pPr>
              <a:endParaRPr sz="1400" b="0" i="0" u="none" strike="noStrike" cap="none">
                <a:solidFill>
                  <a:srgbClr val="000000"/>
                </a:solidFill>
                <a:latin typeface="Calibri"/>
                <a:ea typeface="Calibri"/>
                <a:cs typeface="Calibri"/>
                <a:sym typeface="Calibri"/>
              </a:endParaRPr>
            </a:p>
          </p:txBody>
        </p:sp>
        <p:sp>
          <p:nvSpPr>
            <p:cNvPr id="102" name="Google Shape;102;p14"/>
            <p:cNvSpPr/>
            <p:nvPr/>
          </p:nvSpPr>
          <p:spPr>
            <a:xfrm>
              <a:off x="7033735" y="4944904"/>
              <a:ext cx="41904" cy="36666"/>
            </a:xfrm>
            <a:custGeom>
              <a:avLst/>
              <a:gdLst/>
              <a:ahLst/>
              <a:cxnLst/>
              <a:rect l="l" t="t" r="r" b="b"/>
              <a:pathLst>
                <a:path w="21600" h="21600" extrusionOk="0">
                  <a:moveTo>
                    <a:pt x="10309" y="0"/>
                  </a:moveTo>
                  <a:lnTo>
                    <a:pt x="0" y="21600"/>
                  </a:lnTo>
                  <a:lnTo>
                    <a:pt x="21600" y="20197"/>
                  </a:lnTo>
                  <a:close/>
                </a:path>
              </a:pathLst>
            </a:custGeom>
            <a:solidFill>
              <a:schemeClr val="lt1"/>
            </a:solidFill>
            <a:ln>
              <a:noFill/>
            </a:ln>
          </p:spPr>
          <p:txBody>
            <a:bodyPr spcFirstLastPara="1" wrap="square" lIns="34275" tIns="34275" rIns="34275" bIns="34275" anchor="ctr" anchorCtr="0">
              <a:noAutofit/>
            </a:bodyPr>
            <a:lstStyle/>
            <a:p>
              <a:pPr marL="0" marR="0" lvl="0" indent="0" algn="l" rtl="0">
                <a:lnSpc>
                  <a:spcPct val="100000"/>
                </a:lnSpc>
                <a:spcBef>
                  <a:spcPts val="0"/>
                </a:spcBef>
                <a:spcAft>
                  <a:spcPts val="0"/>
                </a:spcAft>
                <a:buClr>
                  <a:srgbClr val="000000"/>
                </a:buClr>
                <a:buSzPts val="1400"/>
                <a:buFont typeface="Calibri"/>
                <a:buNone/>
              </a:pPr>
              <a:endParaRPr sz="1400" b="0" i="0" u="none" strike="noStrike" cap="none">
                <a:solidFill>
                  <a:srgbClr val="000000"/>
                </a:solidFill>
                <a:latin typeface="Calibri"/>
                <a:ea typeface="Calibri"/>
                <a:cs typeface="Calibri"/>
                <a:sym typeface="Calibri"/>
              </a:endParaRPr>
            </a:p>
          </p:txBody>
        </p:sp>
        <p:sp>
          <p:nvSpPr>
            <p:cNvPr id="103" name="Google Shape;103;p14"/>
            <p:cNvSpPr/>
            <p:nvPr/>
          </p:nvSpPr>
          <p:spPr>
            <a:xfrm>
              <a:off x="6999445" y="4890135"/>
              <a:ext cx="41904" cy="36666"/>
            </a:xfrm>
            <a:custGeom>
              <a:avLst/>
              <a:gdLst/>
              <a:ahLst/>
              <a:cxnLst/>
              <a:rect l="l" t="t" r="r" b="b"/>
              <a:pathLst>
                <a:path w="21600" h="21600" extrusionOk="0">
                  <a:moveTo>
                    <a:pt x="10555" y="0"/>
                  </a:moveTo>
                  <a:lnTo>
                    <a:pt x="0" y="21600"/>
                  </a:lnTo>
                  <a:lnTo>
                    <a:pt x="21600" y="20197"/>
                  </a:lnTo>
                  <a:close/>
                </a:path>
              </a:pathLst>
            </a:custGeom>
            <a:solidFill>
              <a:schemeClr val="lt1"/>
            </a:solidFill>
            <a:ln>
              <a:noFill/>
            </a:ln>
          </p:spPr>
          <p:txBody>
            <a:bodyPr spcFirstLastPara="1" wrap="square" lIns="34275" tIns="34275" rIns="34275" bIns="34275" anchor="ctr" anchorCtr="0">
              <a:noAutofit/>
            </a:bodyPr>
            <a:lstStyle/>
            <a:p>
              <a:pPr marL="0" marR="0" lvl="0" indent="0" algn="l" rtl="0">
                <a:lnSpc>
                  <a:spcPct val="100000"/>
                </a:lnSpc>
                <a:spcBef>
                  <a:spcPts val="0"/>
                </a:spcBef>
                <a:spcAft>
                  <a:spcPts val="0"/>
                </a:spcAft>
                <a:buClr>
                  <a:srgbClr val="000000"/>
                </a:buClr>
                <a:buSzPts val="1400"/>
                <a:buFont typeface="Calibri"/>
                <a:buNone/>
              </a:pPr>
              <a:endParaRPr sz="1400" b="0" i="0" u="none" strike="noStrike" cap="none">
                <a:solidFill>
                  <a:srgbClr val="000000"/>
                </a:solidFill>
                <a:latin typeface="Calibri"/>
                <a:ea typeface="Calibri"/>
                <a:cs typeface="Calibri"/>
                <a:sym typeface="Calibri"/>
              </a:endParaRPr>
            </a:p>
          </p:txBody>
        </p:sp>
        <p:sp>
          <p:nvSpPr>
            <p:cNvPr id="104" name="Google Shape;104;p14"/>
            <p:cNvSpPr/>
            <p:nvPr/>
          </p:nvSpPr>
          <p:spPr>
            <a:xfrm>
              <a:off x="6965155" y="4835842"/>
              <a:ext cx="41904" cy="36666"/>
            </a:xfrm>
            <a:custGeom>
              <a:avLst/>
              <a:gdLst/>
              <a:ahLst/>
              <a:cxnLst/>
              <a:rect l="l" t="t" r="r" b="b"/>
              <a:pathLst>
                <a:path w="21600" h="21600" extrusionOk="0">
                  <a:moveTo>
                    <a:pt x="10555" y="0"/>
                  </a:moveTo>
                  <a:lnTo>
                    <a:pt x="0" y="21600"/>
                  </a:lnTo>
                  <a:lnTo>
                    <a:pt x="21600" y="20197"/>
                  </a:lnTo>
                  <a:close/>
                </a:path>
              </a:pathLst>
            </a:custGeom>
            <a:solidFill>
              <a:schemeClr val="lt1"/>
            </a:solidFill>
            <a:ln>
              <a:noFill/>
            </a:ln>
          </p:spPr>
          <p:txBody>
            <a:bodyPr spcFirstLastPara="1" wrap="square" lIns="34275" tIns="34275" rIns="34275" bIns="34275" anchor="ctr" anchorCtr="0">
              <a:noAutofit/>
            </a:bodyPr>
            <a:lstStyle/>
            <a:p>
              <a:pPr marL="0" marR="0" lvl="0" indent="0" algn="l" rtl="0">
                <a:lnSpc>
                  <a:spcPct val="100000"/>
                </a:lnSpc>
                <a:spcBef>
                  <a:spcPts val="0"/>
                </a:spcBef>
                <a:spcAft>
                  <a:spcPts val="0"/>
                </a:spcAft>
                <a:buClr>
                  <a:srgbClr val="000000"/>
                </a:buClr>
                <a:buSzPts val="1400"/>
                <a:buFont typeface="Calibri"/>
                <a:buNone/>
              </a:pPr>
              <a:endParaRPr sz="1400" b="0" i="0" u="none" strike="noStrike" cap="none">
                <a:solidFill>
                  <a:srgbClr val="000000"/>
                </a:solidFill>
                <a:latin typeface="Calibri"/>
                <a:ea typeface="Calibri"/>
                <a:cs typeface="Calibri"/>
                <a:sym typeface="Calibri"/>
              </a:endParaRPr>
            </a:p>
          </p:txBody>
        </p:sp>
        <p:sp>
          <p:nvSpPr>
            <p:cNvPr id="105" name="Google Shape;105;p14"/>
            <p:cNvSpPr/>
            <p:nvPr/>
          </p:nvSpPr>
          <p:spPr>
            <a:xfrm>
              <a:off x="6930865" y="4781074"/>
              <a:ext cx="41904" cy="36666"/>
            </a:xfrm>
            <a:custGeom>
              <a:avLst/>
              <a:gdLst/>
              <a:ahLst/>
              <a:cxnLst/>
              <a:rect l="l" t="t" r="r" b="b"/>
              <a:pathLst>
                <a:path w="21600" h="21600" extrusionOk="0">
                  <a:moveTo>
                    <a:pt x="10555" y="0"/>
                  </a:moveTo>
                  <a:lnTo>
                    <a:pt x="0" y="21600"/>
                  </a:lnTo>
                  <a:lnTo>
                    <a:pt x="21600" y="20197"/>
                  </a:lnTo>
                  <a:close/>
                </a:path>
              </a:pathLst>
            </a:custGeom>
            <a:solidFill>
              <a:schemeClr val="lt1"/>
            </a:solidFill>
            <a:ln>
              <a:noFill/>
            </a:ln>
          </p:spPr>
          <p:txBody>
            <a:bodyPr spcFirstLastPara="1" wrap="square" lIns="34275" tIns="34275" rIns="34275" bIns="34275" anchor="ctr" anchorCtr="0">
              <a:noAutofit/>
            </a:bodyPr>
            <a:lstStyle/>
            <a:p>
              <a:pPr marL="0" marR="0" lvl="0" indent="0" algn="l" rtl="0">
                <a:lnSpc>
                  <a:spcPct val="100000"/>
                </a:lnSpc>
                <a:spcBef>
                  <a:spcPts val="0"/>
                </a:spcBef>
                <a:spcAft>
                  <a:spcPts val="0"/>
                </a:spcAft>
                <a:buClr>
                  <a:srgbClr val="000000"/>
                </a:buClr>
                <a:buSzPts val="1400"/>
                <a:buFont typeface="Calibri"/>
                <a:buNone/>
              </a:pPr>
              <a:endParaRPr sz="1400" b="0" i="0" u="none" strike="noStrike" cap="none">
                <a:solidFill>
                  <a:srgbClr val="000000"/>
                </a:solidFill>
                <a:latin typeface="Calibri"/>
                <a:ea typeface="Calibri"/>
                <a:cs typeface="Calibri"/>
                <a:sym typeface="Calibri"/>
              </a:endParaRPr>
            </a:p>
          </p:txBody>
        </p:sp>
        <p:sp>
          <p:nvSpPr>
            <p:cNvPr id="106" name="Google Shape;106;p14"/>
            <p:cNvSpPr/>
            <p:nvPr/>
          </p:nvSpPr>
          <p:spPr>
            <a:xfrm>
              <a:off x="7220901" y="5130641"/>
              <a:ext cx="41904" cy="37152"/>
            </a:xfrm>
            <a:custGeom>
              <a:avLst/>
              <a:gdLst/>
              <a:ahLst/>
              <a:cxnLst/>
              <a:rect l="l" t="t" r="r" b="b"/>
              <a:pathLst>
                <a:path w="21600" h="21600" extrusionOk="0">
                  <a:moveTo>
                    <a:pt x="10309" y="0"/>
                  </a:moveTo>
                  <a:lnTo>
                    <a:pt x="0" y="21600"/>
                  </a:lnTo>
                  <a:lnTo>
                    <a:pt x="21600" y="20215"/>
                  </a:lnTo>
                  <a:close/>
                </a:path>
              </a:pathLst>
            </a:custGeom>
            <a:solidFill>
              <a:schemeClr val="lt1"/>
            </a:solidFill>
            <a:ln>
              <a:noFill/>
            </a:ln>
          </p:spPr>
          <p:txBody>
            <a:bodyPr spcFirstLastPara="1" wrap="square" lIns="34275" tIns="34275" rIns="34275" bIns="34275" anchor="ctr" anchorCtr="0">
              <a:noAutofit/>
            </a:bodyPr>
            <a:lstStyle/>
            <a:p>
              <a:pPr marL="0" marR="0" lvl="0" indent="0" algn="l" rtl="0">
                <a:lnSpc>
                  <a:spcPct val="100000"/>
                </a:lnSpc>
                <a:spcBef>
                  <a:spcPts val="0"/>
                </a:spcBef>
                <a:spcAft>
                  <a:spcPts val="0"/>
                </a:spcAft>
                <a:buClr>
                  <a:srgbClr val="000000"/>
                </a:buClr>
                <a:buSzPts val="1400"/>
                <a:buFont typeface="Calibri"/>
                <a:buNone/>
              </a:pPr>
              <a:endParaRPr sz="1400" b="0" i="0" u="none" strike="noStrike" cap="none">
                <a:solidFill>
                  <a:srgbClr val="000000"/>
                </a:solidFill>
                <a:latin typeface="Calibri"/>
                <a:ea typeface="Calibri"/>
                <a:cs typeface="Calibri"/>
                <a:sym typeface="Calibri"/>
              </a:endParaRPr>
            </a:p>
          </p:txBody>
        </p:sp>
        <p:sp>
          <p:nvSpPr>
            <p:cNvPr id="107" name="Google Shape;107;p14"/>
            <p:cNvSpPr/>
            <p:nvPr/>
          </p:nvSpPr>
          <p:spPr>
            <a:xfrm>
              <a:off x="7186612" y="5076349"/>
              <a:ext cx="41904" cy="36666"/>
            </a:xfrm>
            <a:custGeom>
              <a:avLst/>
              <a:gdLst/>
              <a:ahLst/>
              <a:cxnLst/>
              <a:rect l="l" t="t" r="r" b="b"/>
              <a:pathLst>
                <a:path w="21600" h="21600" extrusionOk="0">
                  <a:moveTo>
                    <a:pt x="10555" y="0"/>
                  </a:moveTo>
                  <a:lnTo>
                    <a:pt x="0" y="21600"/>
                  </a:lnTo>
                  <a:lnTo>
                    <a:pt x="21600" y="20197"/>
                  </a:lnTo>
                  <a:close/>
                </a:path>
              </a:pathLst>
            </a:custGeom>
            <a:solidFill>
              <a:schemeClr val="lt1"/>
            </a:solidFill>
            <a:ln>
              <a:noFill/>
            </a:ln>
          </p:spPr>
          <p:txBody>
            <a:bodyPr spcFirstLastPara="1" wrap="square" lIns="34275" tIns="34275" rIns="34275" bIns="34275" anchor="ctr" anchorCtr="0">
              <a:noAutofit/>
            </a:bodyPr>
            <a:lstStyle/>
            <a:p>
              <a:pPr marL="0" marR="0" lvl="0" indent="0" algn="l" rtl="0">
                <a:lnSpc>
                  <a:spcPct val="100000"/>
                </a:lnSpc>
                <a:spcBef>
                  <a:spcPts val="0"/>
                </a:spcBef>
                <a:spcAft>
                  <a:spcPts val="0"/>
                </a:spcAft>
                <a:buClr>
                  <a:srgbClr val="000000"/>
                </a:buClr>
                <a:buSzPts val="1400"/>
                <a:buFont typeface="Calibri"/>
                <a:buNone/>
              </a:pPr>
              <a:endParaRPr sz="1400" b="0" i="0" u="none" strike="noStrike" cap="none">
                <a:solidFill>
                  <a:srgbClr val="000000"/>
                </a:solidFill>
                <a:latin typeface="Calibri"/>
                <a:ea typeface="Calibri"/>
                <a:cs typeface="Calibri"/>
                <a:sym typeface="Calibri"/>
              </a:endParaRPr>
            </a:p>
          </p:txBody>
        </p:sp>
        <p:sp>
          <p:nvSpPr>
            <p:cNvPr id="108" name="Google Shape;108;p14"/>
            <p:cNvSpPr/>
            <p:nvPr/>
          </p:nvSpPr>
          <p:spPr>
            <a:xfrm>
              <a:off x="7152322" y="5022056"/>
              <a:ext cx="41904" cy="36666"/>
            </a:xfrm>
            <a:custGeom>
              <a:avLst/>
              <a:gdLst/>
              <a:ahLst/>
              <a:cxnLst/>
              <a:rect l="l" t="t" r="r" b="b"/>
              <a:pathLst>
                <a:path w="21600" h="21600" extrusionOk="0">
                  <a:moveTo>
                    <a:pt x="10555" y="0"/>
                  </a:moveTo>
                  <a:lnTo>
                    <a:pt x="0" y="21600"/>
                  </a:lnTo>
                  <a:lnTo>
                    <a:pt x="21600" y="20197"/>
                  </a:lnTo>
                  <a:close/>
                </a:path>
              </a:pathLst>
            </a:custGeom>
            <a:solidFill>
              <a:schemeClr val="lt1"/>
            </a:solidFill>
            <a:ln>
              <a:noFill/>
            </a:ln>
          </p:spPr>
          <p:txBody>
            <a:bodyPr spcFirstLastPara="1" wrap="square" lIns="34275" tIns="34275" rIns="34275" bIns="34275" anchor="ctr" anchorCtr="0">
              <a:noAutofit/>
            </a:bodyPr>
            <a:lstStyle/>
            <a:p>
              <a:pPr marL="0" marR="0" lvl="0" indent="0" algn="l" rtl="0">
                <a:lnSpc>
                  <a:spcPct val="100000"/>
                </a:lnSpc>
                <a:spcBef>
                  <a:spcPts val="0"/>
                </a:spcBef>
                <a:spcAft>
                  <a:spcPts val="0"/>
                </a:spcAft>
                <a:buClr>
                  <a:srgbClr val="000000"/>
                </a:buClr>
                <a:buSzPts val="1400"/>
                <a:buFont typeface="Calibri"/>
                <a:buNone/>
              </a:pPr>
              <a:endParaRPr sz="1400" b="0" i="0" u="none" strike="noStrike" cap="none">
                <a:solidFill>
                  <a:srgbClr val="000000"/>
                </a:solidFill>
                <a:latin typeface="Calibri"/>
                <a:ea typeface="Calibri"/>
                <a:cs typeface="Calibri"/>
                <a:sym typeface="Calibri"/>
              </a:endParaRPr>
            </a:p>
          </p:txBody>
        </p:sp>
        <p:sp>
          <p:nvSpPr>
            <p:cNvPr id="109" name="Google Shape;109;p14"/>
            <p:cNvSpPr/>
            <p:nvPr/>
          </p:nvSpPr>
          <p:spPr>
            <a:xfrm>
              <a:off x="7118507" y="4967288"/>
              <a:ext cx="41904" cy="36666"/>
            </a:xfrm>
            <a:custGeom>
              <a:avLst/>
              <a:gdLst/>
              <a:ahLst/>
              <a:cxnLst/>
              <a:rect l="l" t="t" r="r" b="b"/>
              <a:pathLst>
                <a:path w="21600" h="21600" extrusionOk="0">
                  <a:moveTo>
                    <a:pt x="10309" y="0"/>
                  </a:moveTo>
                  <a:lnTo>
                    <a:pt x="0" y="21600"/>
                  </a:lnTo>
                  <a:lnTo>
                    <a:pt x="21600" y="20197"/>
                  </a:lnTo>
                  <a:close/>
                </a:path>
              </a:pathLst>
            </a:custGeom>
            <a:solidFill>
              <a:schemeClr val="lt1"/>
            </a:solidFill>
            <a:ln>
              <a:noFill/>
            </a:ln>
          </p:spPr>
          <p:txBody>
            <a:bodyPr spcFirstLastPara="1" wrap="square" lIns="34275" tIns="34275" rIns="34275" bIns="34275" anchor="ctr" anchorCtr="0">
              <a:noAutofit/>
            </a:bodyPr>
            <a:lstStyle/>
            <a:p>
              <a:pPr marL="0" marR="0" lvl="0" indent="0" algn="l" rtl="0">
                <a:lnSpc>
                  <a:spcPct val="100000"/>
                </a:lnSpc>
                <a:spcBef>
                  <a:spcPts val="0"/>
                </a:spcBef>
                <a:spcAft>
                  <a:spcPts val="0"/>
                </a:spcAft>
                <a:buClr>
                  <a:srgbClr val="000000"/>
                </a:buClr>
                <a:buSzPts val="1400"/>
                <a:buFont typeface="Calibri"/>
                <a:buNone/>
              </a:pPr>
              <a:endParaRPr sz="1400" b="0" i="0" u="none" strike="noStrike" cap="none">
                <a:solidFill>
                  <a:srgbClr val="000000"/>
                </a:solidFill>
                <a:latin typeface="Calibri"/>
                <a:ea typeface="Calibri"/>
                <a:cs typeface="Calibri"/>
                <a:sym typeface="Calibri"/>
              </a:endParaRPr>
            </a:p>
          </p:txBody>
        </p:sp>
        <p:sp>
          <p:nvSpPr>
            <p:cNvPr id="110" name="Google Shape;110;p14"/>
            <p:cNvSpPr/>
            <p:nvPr/>
          </p:nvSpPr>
          <p:spPr>
            <a:xfrm>
              <a:off x="7084218" y="4912994"/>
              <a:ext cx="41904" cy="36666"/>
            </a:xfrm>
            <a:custGeom>
              <a:avLst/>
              <a:gdLst/>
              <a:ahLst/>
              <a:cxnLst/>
              <a:rect l="l" t="t" r="r" b="b"/>
              <a:pathLst>
                <a:path w="21600" h="21600" extrusionOk="0">
                  <a:moveTo>
                    <a:pt x="10555" y="0"/>
                  </a:moveTo>
                  <a:lnTo>
                    <a:pt x="0" y="21600"/>
                  </a:lnTo>
                  <a:lnTo>
                    <a:pt x="21600" y="20197"/>
                  </a:lnTo>
                  <a:close/>
                </a:path>
              </a:pathLst>
            </a:custGeom>
            <a:solidFill>
              <a:schemeClr val="lt1"/>
            </a:solidFill>
            <a:ln>
              <a:noFill/>
            </a:ln>
          </p:spPr>
          <p:txBody>
            <a:bodyPr spcFirstLastPara="1" wrap="square" lIns="34275" tIns="34275" rIns="34275" bIns="34275" anchor="ctr" anchorCtr="0">
              <a:noAutofit/>
            </a:bodyPr>
            <a:lstStyle/>
            <a:p>
              <a:pPr marL="0" marR="0" lvl="0" indent="0" algn="l" rtl="0">
                <a:lnSpc>
                  <a:spcPct val="100000"/>
                </a:lnSpc>
                <a:spcBef>
                  <a:spcPts val="0"/>
                </a:spcBef>
                <a:spcAft>
                  <a:spcPts val="0"/>
                </a:spcAft>
                <a:buClr>
                  <a:srgbClr val="000000"/>
                </a:buClr>
                <a:buSzPts val="1400"/>
                <a:buFont typeface="Calibri"/>
                <a:buNone/>
              </a:pPr>
              <a:endParaRPr sz="1400" b="0" i="0" u="none" strike="noStrike" cap="none">
                <a:solidFill>
                  <a:srgbClr val="000000"/>
                </a:solidFill>
                <a:latin typeface="Calibri"/>
                <a:ea typeface="Calibri"/>
                <a:cs typeface="Calibri"/>
                <a:sym typeface="Calibri"/>
              </a:endParaRPr>
            </a:p>
          </p:txBody>
        </p:sp>
        <p:sp>
          <p:nvSpPr>
            <p:cNvPr id="111" name="Google Shape;111;p14"/>
            <p:cNvSpPr/>
            <p:nvPr/>
          </p:nvSpPr>
          <p:spPr>
            <a:xfrm>
              <a:off x="7049928" y="4858702"/>
              <a:ext cx="41904" cy="36666"/>
            </a:xfrm>
            <a:custGeom>
              <a:avLst/>
              <a:gdLst/>
              <a:ahLst/>
              <a:cxnLst/>
              <a:rect l="l" t="t" r="r" b="b"/>
              <a:pathLst>
                <a:path w="21600" h="21600" extrusionOk="0">
                  <a:moveTo>
                    <a:pt x="10555" y="0"/>
                  </a:moveTo>
                  <a:lnTo>
                    <a:pt x="0" y="21600"/>
                  </a:lnTo>
                  <a:lnTo>
                    <a:pt x="21600" y="20197"/>
                  </a:lnTo>
                  <a:close/>
                </a:path>
              </a:pathLst>
            </a:custGeom>
            <a:solidFill>
              <a:schemeClr val="lt1"/>
            </a:solidFill>
            <a:ln>
              <a:noFill/>
            </a:ln>
          </p:spPr>
          <p:txBody>
            <a:bodyPr spcFirstLastPara="1" wrap="square" lIns="34275" tIns="34275" rIns="34275" bIns="34275" anchor="ctr" anchorCtr="0">
              <a:noAutofit/>
            </a:bodyPr>
            <a:lstStyle/>
            <a:p>
              <a:pPr marL="0" marR="0" lvl="0" indent="0" algn="l" rtl="0">
                <a:lnSpc>
                  <a:spcPct val="100000"/>
                </a:lnSpc>
                <a:spcBef>
                  <a:spcPts val="0"/>
                </a:spcBef>
                <a:spcAft>
                  <a:spcPts val="0"/>
                </a:spcAft>
                <a:buClr>
                  <a:srgbClr val="000000"/>
                </a:buClr>
                <a:buSzPts val="1400"/>
                <a:buFont typeface="Calibri"/>
                <a:buNone/>
              </a:pPr>
              <a:endParaRPr sz="1400" b="0" i="0" u="none" strike="noStrike" cap="none">
                <a:solidFill>
                  <a:srgbClr val="000000"/>
                </a:solidFill>
                <a:latin typeface="Calibri"/>
                <a:ea typeface="Calibri"/>
                <a:cs typeface="Calibri"/>
                <a:sym typeface="Calibri"/>
              </a:endParaRPr>
            </a:p>
          </p:txBody>
        </p:sp>
        <p:sp>
          <p:nvSpPr>
            <p:cNvPr id="112" name="Google Shape;112;p14"/>
            <p:cNvSpPr/>
            <p:nvPr/>
          </p:nvSpPr>
          <p:spPr>
            <a:xfrm>
              <a:off x="7015637" y="4803934"/>
              <a:ext cx="41904" cy="36666"/>
            </a:xfrm>
            <a:custGeom>
              <a:avLst/>
              <a:gdLst/>
              <a:ahLst/>
              <a:cxnLst/>
              <a:rect l="l" t="t" r="r" b="b"/>
              <a:pathLst>
                <a:path w="21600" h="21600" extrusionOk="0">
                  <a:moveTo>
                    <a:pt x="10555" y="0"/>
                  </a:moveTo>
                  <a:lnTo>
                    <a:pt x="0" y="21600"/>
                  </a:lnTo>
                  <a:lnTo>
                    <a:pt x="21600" y="20197"/>
                  </a:lnTo>
                  <a:close/>
                </a:path>
              </a:pathLst>
            </a:custGeom>
            <a:solidFill>
              <a:schemeClr val="lt1"/>
            </a:solidFill>
            <a:ln>
              <a:noFill/>
            </a:ln>
          </p:spPr>
          <p:txBody>
            <a:bodyPr spcFirstLastPara="1" wrap="square" lIns="34275" tIns="34275" rIns="34275" bIns="34275" anchor="ctr" anchorCtr="0">
              <a:noAutofit/>
            </a:bodyPr>
            <a:lstStyle/>
            <a:p>
              <a:pPr marL="0" marR="0" lvl="0" indent="0" algn="l" rtl="0">
                <a:lnSpc>
                  <a:spcPct val="100000"/>
                </a:lnSpc>
                <a:spcBef>
                  <a:spcPts val="0"/>
                </a:spcBef>
                <a:spcAft>
                  <a:spcPts val="0"/>
                </a:spcAft>
                <a:buClr>
                  <a:srgbClr val="000000"/>
                </a:buClr>
                <a:buSzPts val="1400"/>
                <a:buFont typeface="Calibri"/>
                <a:buNone/>
              </a:pPr>
              <a:endParaRPr sz="1400" b="0" i="0" u="none" strike="noStrike" cap="none">
                <a:solidFill>
                  <a:srgbClr val="000000"/>
                </a:solidFill>
                <a:latin typeface="Calibri"/>
                <a:ea typeface="Calibri"/>
                <a:cs typeface="Calibri"/>
                <a:sym typeface="Calibri"/>
              </a:endParaRPr>
            </a:p>
          </p:txBody>
        </p:sp>
        <p:sp>
          <p:nvSpPr>
            <p:cNvPr id="113" name="Google Shape;113;p14"/>
            <p:cNvSpPr/>
            <p:nvPr/>
          </p:nvSpPr>
          <p:spPr>
            <a:xfrm>
              <a:off x="6981824" y="4749641"/>
              <a:ext cx="41904" cy="36666"/>
            </a:xfrm>
            <a:custGeom>
              <a:avLst/>
              <a:gdLst/>
              <a:ahLst/>
              <a:cxnLst/>
              <a:rect l="l" t="t" r="r" b="b"/>
              <a:pathLst>
                <a:path w="21600" h="21600" extrusionOk="0">
                  <a:moveTo>
                    <a:pt x="10309" y="0"/>
                  </a:moveTo>
                  <a:lnTo>
                    <a:pt x="0" y="21600"/>
                  </a:lnTo>
                  <a:lnTo>
                    <a:pt x="21600" y="20197"/>
                  </a:lnTo>
                  <a:close/>
                </a:path>
              </a:pathLst>
            </a:custGeom>
            <a:solidFill>
              <a:schemeClr val="lt1"/>
            </a:solidFill>
            <a:ln>
              <a:noFill/>
            </a:ln>
          </p:spPr>
          <p:txBody>
            <a:bodyPr spcFirstLastPara="1" wrap="square" lIns="34275" tIns="34275" rIns="34275" bIns="34275" anchor="ctr" anchorCtr="0">
              <a:noAutofit/>
            </a:bodyPr>
            <a:lstStyle/>
            <a:p>
              <a:pPr marL="0" marR="0" lvl="0" indent="0" algn="l" rtl="0">
                <a:lnSpc>
                  <a:spcPct val="100000"/>
                </a:lnSpc>
                <a:spcBef>
                  <a:spcPts val="0"/>
                </a:spcBef>
                <a:spcAft>
                  <a:spcPts val="0"/>
                </a:spcAft>
                <a:buClr>
                  <a:srgbClr val="000000"/>
                </a:buClr>
                <a:buSzPts val="1400"/>
                <a:buFont typeface="Calibri"/>
                <a:buNone/>
              </a:pPr>
              <a:endParaRPr sz="1400" b="0" i="0" u="none" strike="noStrike" cap="none">
                <a:solidFill>
                  <a:srgbClr val="000000"/>
                </a:solidFill>
                <a:latin typeface="Calibri"/>
                <a:ea typeface="Calibri"/>
                <a:cs typeface="Calibri"/>
                <a:sym typeface="Calibri"/>
              </a:endParaRPr>
            </a:p>
          </p:txBody>
        </p:sp>
        <p:sp>
          <p:nvSpPr>
            <p:cNvPr id="114" name="Google Shape;114;p14"/>
            <p:cNvSpPr/>
            <p:nvPr/>
          </p:nvSpPr>
          <p:spPr>
            <a:xfrm>
              <a:off x="7271384" y="5099208"/>
              <a:ext cx="41904" cy="36666"/>
            </a:xfrm>
            <a:custGeom>
              <a:avLst/>
              <a:gdLst/>
              <a:ahLst/>
              <a:cxnLst/>
              <a:rect l="l" t="t" r="r" b="b"/>
              <a:pathLst>
                <a:path w="21600" h="21600" extrusionOk="0">
                  <a:moveTo>
                    <a:pt x="10555" y="0"/>
                  </a:moveTo>
                  <a:lnTo>
                    <a:pt x="0" y="21600"/>
                  </a:lnTo>
                  <a:lnTo>
                    <a:pt x="21600" y="20197"/>
                  </a:lnTo>
                  <a:close/>
                </a:path>
              </a:pathLst>
            </a:custGeom>
            <a:solidFill>
              <a:schemeClr val="lt1"/>
            </a:solidFill>
            <a:ln>
              <a:noFill/>
            </a:ln>
          </p:spPr>
          <p:txBody>
            <a:bodyPr spcFirstLastPara="1" wrap="square" lIns="34275" tIns="34275" rIns="34275" bIns="34275" anchor="ctr" anchorCtr="0">
              <a:noAutofit/>
            </a:bodyPr>
            <a:lstStyle/>
            <a:p>
              <a:pPr marL="0" marR="0" lvl="0" indent="0" algn="l" rtl="0">
                <a:lnSpc>
                  <a:spcPct val="100000"/>
                </a:lnSpc>
                <a:spcBef>
                  <a:spcPts val="0"/>
                </a:spcBef>
                <a:spcAft>
                  <a:spcPts val="0"/>
                </a:spcAft>
                <a:buClr>
                  <a:srgbClr val="000000"/>
                </a:buClr>
                <a:buSzPts val="1400"/>
                <a:buFont typeface="Calibri"/>
                <a:buNone/>
              </a:pPr>
              <a:endParaRPr sz="1400" b="0" i="0" u="none" strike="noStrike" cap="none">
                <a:solidFill>
                  <a:srgbClr val="000000"/>
                </a:solidFill>
                <a:latin typeface="Calibri"/>
                <a:ea typeface="Calibri"/>
                <a:cs typeface="Calibri"/>
                <a:sym typeface="Calibri"/>
              </a:endParaRPr>
            </a:p>
          </p:txBody>
        </p:sp>
        <p:sp>
          <p:nvSpPr>
            <p:cNvPr id="115" name="Google Shape;115;p14"/>
            <p:cNvSpPr/>
            <p:nvPr/>
          </p:nvSpPr>
          <p:spPr>
            <a:xfrm>
              <a:off x="7237093" y="5044916"/>
              <a:ext cx="41904" cy="36666"/>
            </a:xfrm>
            <a:custGeom>
              <a:avLst/>
              <a:gdLst/>
              <a:ahLst/>
              <a:cxnLst/>
              <a:rect l="l" t="t" r="r" b="b"/>
              <a:pathLst>
                <a:path w="21600" h="21600" extrusionOk="0">
                  <a:moveTo>
                    <a:pt x="10555" y="0"/>
                  </a:moveTo>
                  <a:lnTo>
                    <a:pt x="0" y="21600"/>
                  </a:lnTo>
                  <a:lnTo>
                    <a:pt x="21600" y="20197"/>
                  </a:lnTo>
                  <a:close/>
                </a:path>
              </a:pathLst>
            </a:custGeom>
            <a:solidFill>
              <a:schemeClr val="lt1"/>
            </a:solidFill>
            <a:ln>
              <a:noFill/>
            </a:ln>
          </p:spPr>
          <p:txBody>
            <a:bodyPr spcFirstLastPara="1" wrap="square" lIns="34275" tIns="34275" rIns="34275" bIns="34275" anchor="ctr" anchorCtr="0">
              <a:noAutofit/>
            </a:bodyPr>
            <a:lstStyle/>
            <a:p>
              <a:pPr marL="0" marR="0" lvl="0" indent="0" algn="l" rtl="0">
                <a:lnSpc>
                  <a:spcPct val="100000"/>
                </a:lnSpc>
                <a:spcBef>
                  <a:spcPts val="0"/>
                </a:spcBef>
                <a:spcAft>
                  <a:spcPts val="0"/>
                </a:spcAft>
                <a:buClr>
                  <a:srgbClr val="000000"/>
                </a:buClr>
                <a:buSzPts val="1400"/>
                <a:buFont typeface="Calibri"/>
                <a:buNone/>
              </a:pPr>
              <a:endParaRPr sz="1400" b="0" i="0" u="none" strike="noStrike" cap="none">
                <a:solidFill>
                  <a:srgbClr val="000000"/>
                </a:solidFill>
                <a:latin typeface="Calibri"/>
                <a:ea typeface="Calibri"/>
                <a:cs typeface="Calibri"/>
                <a:sym typeface="Calibri"/>
              </a:endParaRPr>
            </a:p>
          </p:txBody>
        </p:sp>
        <p:sp>
          <p:nvSpPr>
            <p:cNvPr id="116" name="Google Shape;116;p14"/>
            <p:cNvSpPr/>
            <p:nvPr/>
          </p:nvSpPr>
          <p:spPr>
            <a:xfrm>
              <a:off x="7202804" y="4990147"/>
              <a:ext cx="41904" cy="36666"/>
            </a:xfrm>
            <a:custGeom>
              <a:avLst/>
              <a:gdLst/>
              <a:ahLst/>
              <a:cxnLst/>
              <a:rect l="l" t="t" r="r" b="b"/>
              <a:pathLst>
                <a:path w="21600" h="21600" extrusionOk="0">
                  <a:moveTo>
                    <a:pt x="10555" y="0"/>
                  </a:moveTo>
                  <a:lnTo>
                    <a:pt x="0" y="21600"/>
                  </a:lnTo>
                  <a:lnTo>
                    <a:pt x="21600" y="20197"/>
                  </a:lnTo>
                  <a:close/>
                </a:path>
              </a:pathLst>
            </a:custGeom>
            <a:solidFill>
              <a:schemeClr val="lt1"/>
            </a:solidFill>
            <a:ln>
              <a:noFill/>
            </a:ln>
          </p:spPr>
          <p:txBody>
            <a:bodyPr spcFirstLastPara="1" wrap="square" lIns="34275" tIns="34275" rIns="34275" bIns="34275" anchor="ctr" anchorCtr="0">
              <a:noAutofit/>
            </a:bodyPr>
            <a:lstStyle/>
            <a:p>
              <a:pPr marL="0" marR="0" lvl="0" indent="0" algn="l" rtl="0">
                <a:lnSpc>
                  <a:spcPct val="100000"/>
                </a:lnSpc>
                <a:spcBef>
                  <a:spcPts val="0"/>
                </a:spcBef>
                <a:spcAft>
                  <a:spcPts val="0"/>
                </a:spcAft>
                <a:buClr>
                  <a:srgbClr val="000000"/>
                </a:buClr>
                <a:buSzPts val="1400"/>
                <a:buFont typeface="Calibri"/>
                <a:buNone/>
              </a:pPr>
              <a:endParaRPr sz="1400" b="0" i="0" u="none" strike="noStrike" cap="none">
                <a:solidFill>
                  <a:srgbClr val="000000"/>
                </a:solidFill>
                <a:latin typeface="Calibri"/>
                <a:ea typeface="Calibri"/>
                <a:cs typeface="Calibri"/>
                <a:sym typeface="Calibri"/>
              </a:endParaRPr>
            </a:p>
          </p:txBody>
        </p:sp>
        <p:sp>
          <p:nvSpPr>
            <p:cNvPr id="117" name="Google Shape;117;p14"/>
            <p:cNvSpPr/>
            <p:nvPr/>
          </p:nvSpPr>
          <p:spPr>
            <a:xfrm>
              <a:off x="7168990" y="4935855"/>
              <a:ext cx="41904" cy="36666"/>
            </a:xfrm>
            <a:custGeom>
              <a:avLst/>
              <a:gdLst/>
              <a:ahLst/>
              <a:cxnLst/>
              <a:rect l="l" t="t" r="r" b="b"/>
              <a:pathLst>
                <a:path w="21600" h="21600" extrusionOk="0">
                  <a:moveTo>
                    <a:pt x="10555" y="0"/>
                  </a:moveTo>
                  <a:lnTo>
                    <a:pt x="0" y="21600"/>
                  </a:lnTo>
                  <a:lnTo>
                    <a:pt x="21600" y="20197"/>
                  </a:lnTo>
                  <a:close/>
                </a:path>
              </a:pathLst>
            </a:custGeom>
            <a:solidFill>
              <a:schemeClr val="lt1"/>
            </a:solidFill>
            <a:ln>
              <a:noFill/>
            </a:ln>
          </p:spPr>
          <p:txBody>
            <a:bodyPr spcFirstLastPara="1" wrap="square" lIns="34275" tIns="34275" rIns="34275" bIns="34275" anchor="ctr" anchorCtr="0">
              <a:noAutofit/>
            </a:bodyPr>
            <a:lstStyle/>
            <a:p>
              <a:pPr marL="0" marR="0" lvl="0" indent="0" algn="l" rtl="0">
                <a:lnSpc>
                  <a:spcPct val="100000"/>
                </a:lnSpc>
                <a:spcBef>
                  <a:spcPts val="0"/>
                </a:spcBef>
                <a:spcAft>
                  <a:spcPts val="0"/>
                </a:spcAft>
                <a:buClr>
                  <a:srgbClr val="000000"/>
                </a:buClr>
                <a:buSzPts val="1400"/>
                <a:buFont typeface="Calibri"/>
                <a:buNone/>
              </a:pPr>
              <a:endParaRPr sz="1400" b="0" i="0" u="none" strike="noStrike" cap="none">
                <a:solidFill>
                  <a:srgbClr val="000000"/>
                </a:solidFill>
                <a:latin typeface="Calibri"/>
                <a:ea typeface="Calibri"/>
                <a:cs typeface="Calibri"/>
                <a:sym typeface="Calibri"/>
              </a:endParaRPr>
            </a:p>
          </p:txBody>
        </p:sp>
        <p:sp>
          <p:nvSpPr>
            <p:cNvPr id="118" name="Google Shape;118;p14"/>
            <p:cNvSpPr/>
            <p:nvPr/>
          </p:nvSpPr>
          <p:spPr>
            <a:xfrm>
              <a:off x="7134700" y="4881086"/>
              <a:ext cx="41904" cy="36666"/>
            </a:xfrm>
            <a:custGeom>
              <a:avLst/>
              <a:gdLst/>
              <a:ahLst/>
              <a:cxnLst/>
              <a:rect l="l" t="t" r="r" b="b"/>
              <a:pathLst>
                <a:path w="21600" h="21600" extrusionOk="0">
                  <a:moveTo>
                    <a:pt x="10555" y="0"/>
                  </a:moveTo>
                  <a:lnTo>
                    <a:pt x="0" y="21600"/>
                  </a:lnTo>
                  <a:lnTo>
                    <a:pt x="21600" y="20197"/>
                  </a:lnTo>
                  <a:close/>
                </a:path>
              </a:pathLst>
            </a:custGeom>
            <a:solidFill>
              <a:schemeClr val="lt1"/>
            </a:solidFill>
            <a:ln>
              <a:noFill/>
            </a:ln>
          </p:spPr>
          <p:txBody>
            <a:bodyPr spcFirstLastPara="1" wrap="square" lIns="34275" tIns="34275" rIns="34275" bIns="34275" anchor="ctr" anchorCtr="0">
              <a:noAutofit/>
            </a:bodyPr>
            <a:lstStyle/>
            <a:p>
              <a:pPr marL="0" marR="0" lvl="0" indent="0" algn="l" rtl="0">
                <a:lnSpc>
                  <a:spcPct val="100000"/>
                </a:lnSpc>
                <a:spcBef>
                  <a:spcPts val="0"/>
                </a:spcBef>
                <a:spcAft>
                  <a:spcPts val="0"/>
                </a:spcAft>
                <a:buClr>
                  <a:srgbClr val="000000"/>
                </a:buClr>
                <a:buSzPts val="1400"/>
                <a:buFont typeface="Calibri"/>
                <a:buNone/>
              </a:pPr>
              <a:endParaRPr sz="1400" b="0" i="0" u="none" strike="noStrike" cap="none">
                <a:solidFill>
                  <a:srgbClr val="000000"/>
                </a:solidFill>
                <a:latin typeface="Calibri"/>
                <a:ea typeface="Calibri"/>
                <a:cs typeface="Calibri"/>
                <a:sym typeface="Calibri"/>
              </a:endParaRPr>
            </a:p>
          </p:txBody>
        </p:sp>
        <p:sp>
          <p:nvSpPr>
            <p:cNvPr id="119" name="Google Shape;119;p14"/>
            <p:cNvSpPr/>
            <p:nvPr/>
          </p:nvSpPr>
          <p:spPr>
            <a:xfrm>
              <a:off x="7100410" y="4826794"/>
              <a:ext cx="41904" cy="36666"/>
            </a:xfrm>
            <a:custGeom>
              <a:avLst/>
              <a:gdLst/>
              <a:ahLst/>
              <a:cxnLst/>
              <a:rect l="l" t="t" r="r" b="b"/>
              <a:pathLst>
                <a:path w="21600" h="21600" extrusionOk="0">
                  <a:moveTo>
                    <a:pt x="10555" y="0"/>
                  </a:moveTo>
                  <a:lnTo>
                    <a:pt x="0" y="21600"/>
                  </a:lnTo>
                  <a:lnTo>
                    <a:pt x="21600" y="20197"/>
                  </a:lnTo>
                  <a:close/>
                </a:path>
              </a:pathLst>
            </a:custGeom>
            <a:solidFill>
              <a:schemeClr val="lt1"/>
            </a:solidFill>
            <a:ln>
              <a:noFill/>
            </a:ln>
          </p:spPr>
          <p:txBody>
            <a:bodyPr spcFirstLastPara="1" wrap="square" lIns="34275" tIns="34275" rIns="34275" bIns="34275" anchor="ctr" anchorCtr="0">
              <a:noAutofit/>
            </a:bodyPr>
            <a:lstStyle/>
            <a:p>
              <a:pPr marL="0" marR="0" lvl="0" indent="0" algn="l" rtl="0">
                <a:lnSpc>
                  <a:spcPct val="100000"/>
                </a:lnSpc>
                <a:spcBef>
                  <a:spcPts val="0"/>
                </a:spcBef>
                <a:spcAft>
                  <a:spcPts val="0"/>
                </a:spcAft>
                <a:buClr>
                  <a:srgbClr val="000000"/>
                </a:buClr>
                <a:buSzPts val="1400"/>
                <a:buFont typeface="Calibri"/>
                <a:buNone/>
              </a:pPr>
              <a:endParaRPr sz="1400" b="0" i="0" u="none" strike="noStrike" cap="none">
                <a:solidFill>
                  <a:srgbClr val="000000"/>
                </a:solidFill>
                <a:latin typeface="Calibri"/>
                <a:ea typeface="Calibri"/>
                <a:cs typeface="Calibri"/>
                <a:sym typeface="Calibri"/>
              </a:endParaRPr>
            </a:p>
          </p:txBody>
        </p:sp>
        <p:sp>
          <p:nvSpPr>
            <p:cNvPr id="120" name="Google Shape;120;p14"/>
            <p:cNvSpPr/>
            <p:nvPr/>
          </p:nvSpPr>
          <p:spPr>
            <a:xfrm>
              <a:off x="7066597" y="4772501"/>
              <a:ext cx="41904" cy="36666"/>
            </a:xfrm>
            <a:custGeom>
              <a:avLst/>
              <a:gdLst/>
              <a:ahLst/>
              <a:cxnLst/>
              <a:rect l="l" t="t" r="r" b="b"/>
              <a:pathLst>
                <a:path w="21600" h="21600" extrusionOk="0">
                  <a:moveTo>
                    <a:pt x="10309" y="0"/>
                  </a:moveTo>
                  <a:lnTo>
                    <a:pt x="0" y="21600"/>
                  </a:lnTo>
                  <a:lnTo>
                    <a:pt x="21600" y="20197"/>
                  </a:lnTo>
                  <a:close/>
                </a:path>
              </a:pathLst>
            </a:custGeom>
            <a:solidFill>
              <a:schemeClr val="lt1"/>
            </a:solidFill>
            <a:ln>
              <a:noFill/>
            </a:ln>
          </p:spPr>
          <p:txBody>
            <a:bodyPr spcFirstLastPara="1" wrap="square" lIns="34275" tIns="34275" rIns="34275" bIns="34275" anchor="ctr" anchorCtr="0">
              <a:noAutofit/>
            </a:bodyPr>
            <a:lstStyle/>
            <a:p>
              <a:pPr marL="0" marR="0" lvl="0" indent="0" algn="l" rtl="0">
                <a:lnSpc>
                  <a:spcPct val="100000"/>
                </a:lnSpc>
                <a:spcBef>
                  <a:spcPts val="0"/>
                </a:spcBef>
                <a:spcAft>
                  <a:spcPts val="0"/>
                </a:spcAft>
                <a:buClr>
                  <a:srgbClr val="000000"/>
                </a:buClr>
                <a:buSzPts val="1400"/>
                <a:buFont typeface="Calibri"/>
                <a:buNone/>
              </a:pPr>
              <a:endParaRPr sz="1400" b="0" i="0" u="none" strike="noStrike" cap="none">
                <a:solidFill>
                  <a:srgbClr val="000000"/>
                </a:solidFill>
                <a:latin typeface="Calibri"/>
                <a:ea typeface="Calibri"/>
                <a:cs typeface="Calibri"/>
                <a:sym typeface="Calibri"/>
              </a:endParaRPr>
            </a:p>
          </p:txBody>
        </p:sp>
        <p:sp>
          <p:nvSpPr>
            <p:cNvPr id="121" name="Google Shape;121;p14"/>
            <p:cNvSpPr/>
            <p:nvPr/>
          </p:nvSpPr>
          <p:spPr>
            <a:xfrm>
              <a:off x="7032306" y="4717732"/>
              <a:ext cx="41904" cy="36666"/>
            </a:xfrm>
            <a:custGeom>
              <a:avLst/>
              <a:gdLst/>
              <a:ahLst/>
              <a:cxnLst/>
              <a:rect l="l" t="t" r="r" b="b"/>
              <a:pathLst>
                <a:path w="21600" h="21600" extrusionOk="0">
                  <a:moveTo>
                    <a:pt x="10555" y="0"/>
                  </a:moveTo>
                  <a:lnTo>
                    <a:pt x="0" y="21600"/>
                  </a:lnTo>
                  <a:lnTo>
                    <a:pt x="21600" y="20197"/>
                  </a:lnTo>
                  <a:close/>
                </a:path>
              </a:pathLst>
            </a:custGeom>
            <a:solidFill>
              <a:schemeClr val="lt1"/>
            </a:solidFill>
            <a:ln>
              <a:noFill/>
            </a:ln>
          </p:spPr>
          <p:txBody>
            <a:bodyPr spcFirstLastPara="1" wrap="square" lIns="34275" tIns="34275" rIns="34275" bIns="34275" anchor="ctr" anchorCtr="0">
              <a:noAutofit/>
            </a:bodyPr>
            <a:lstStyle/>
            <a:p>
              <a:pPr marL="0" marR="0" lvl="0" indent="0" algn="l" rtl="0">
                <a:lnSpc>
                  <a:spcPct val="100000"/>
                </a:lnSpc>
                <a:spcBef>
                  <a:spcPts val="0"/>
                </a:spcBef>
                <a:spcAft>
                  <a:spcPts val="0"/>
                </a:spcAft>
                <a:buClr>
                  <a:srgbClr val="000000"/>
                </a:buClr>
                <a:buSzPts val="1400"/>
                <a:buFont typeface="Calibri"/>
                <a:buNone/>
              </a:pPr>
              <a:endParaRPr sz="1400" b="0" i="0" u="none" strike="noStrike" cap="none">
                <a:solidFill>
                  <a:srgbClr val="000000"/>
                </a:solidFill>
                <a:latin typeface="Calibri"/>
                <a:ea typeface="Calibri"/>
                <a:cs typeface="Calibri"/>
                <a:sym typeface="Calibri"/>
              </a:endParaRPr>
            </a:p>
          </p:txBody>
        </p:sp>
        <p:sp>
          <p:nvSpPr>
            <p:cNvPr id="122" name="Google Shape;122;p14"/>
            <p:cNvSpPr/>
            <p:nvPr/>
          </p:nvSpPr>
          <p:spPr>
            <a:xfrm>
              <a:off x="7356156" y="5122069"/>
              <a:ext cx="41904" cy="36666"/>
            </a:xfrm>
            <a:custGeom>
              <a:avLst/>
              <a:gdLst/>
              <a:ahLst/>
              <a:cxnLst/>
              <a:rect l="l" t="t" r="r" b="b"/>
              <a:pathLst>
                <a:path w="21600" h="21600" extrusionOk="0">
                  <a:moveTo>
                    <a:pt x="10555" y="0"/>
                  </a:moveTo>
                  <a:lnTo>
                    <a:pt x="0" y="21600"/>
                  </a:lnTo>
                  <a:lnTo>
                    <a:pt x="21600" y="20197"/>
                  </a:lnTo>
                  <a:close/>
                </a:path>
              </a:pathLst>
            </a:custGeom>
            <a:solidFill>
              <a:schemeClr val="lt1"/>
            </a:solidFill>
            <a:ln>
              <a:noFill/>
            </a:ln>
          </p:spPr>
          <p:txBody>
            <a:bodyPr spcFirstLastPara="1" wrap="square" lIns="34275" tIns="34275" rIns="34275" bIns="34275" anchor="ctr" anchorCtr="0">
              <a:noAutofit/>
            </a:bodyPr>
            <a:lstStyle/>
            <a:p>
              <a:pPr marL="0" marR="0" lvl="0" indent="0" algn="l" rtl="0">
                <a:lnSpc>
                  <a:spcPct val="100000"/>
                </a:lnSpc>
                <a:spcBef>
                  <a:spcPts val="0"/>
                </a:spcBef>
                <a:spcAft>
                  <a:spcPts val="0"/>
                </a:spcAft>
                <a:buClr>
                  <a:srgbClr val="000000"/>
                </a:buClr>
                <a:buSzPts val="1400"/>
                <a:buFont typeface="Calibri"/>
                <a:buNone/>
              </a:pPr>
              <a:endParaRPr sz="1400" b="0" i="0" u="none" strike="noStrike" cap="none">
                <a:solidFill>
                  <a:srgbClr val="000000"/>
                </a:solidFill>
                <a:latin typeface="Calibri"/>
                <a:ea typeface="Calibri"/>
                <a:cs typeface="Calibri"/>
                <a:sym typeface="Calibri"/>
              </a:endParaRPr>
            </a:p>
          </p:txBody>
        </p:sp>
        <p:sp>
          <p:nvSpPr>
            <p:cNvPr id="123" name="Google Shape;123;p14"/>
            <p:cNvSpPr/>
            <p:nvPr/>
          </p:nvSpPr>
          <p:spPr>
            <a:xfrm>
              <a:off x="7321867" y="5067300"/>
              <a:ext cx="41904" cy="36666"/>
            </a:xfrm>
            <a:custGeom>
              <a:avLst/>
              <a:gdLst/>
              <a:ahLst/>
              <a:cxnLst/>
              <a:rect l="l" t="t" r="r" b="b"/>
              <a:pathLst>
                <a:path w="21600" h="21600" extrusionOk="0">
                  <a:moveTo>
                    <a:pt x="10555" y="0"/>
                  </a:moveTo>
                  <a:lnTo>
                    <a:pt x="0" y="21600"/>
                  </a:lnTo>
                  <a:lnTo>
                    <a:pt x="21600" y="20197"/>
                  </a:lnTo>
                  <a:close/>
                </a:path>
              </a:pathLst>
            </a:custGeom>
            <a:solidFill>
              <a:schemeClr val="lt1"/>
            </a:solidFill>
            <a:ln>
              <a:noFill/>
            </a:ln>
          </p:spPr>
          <p:txBody>
            <a:bodyPr spcFirstLastPara="1" wrap="square" lIns="34275" tIns="34275" rIns="34275" bIns="34275" anchor="ctr" anchorCtr="0">
              <a:noAutofit/>
            </a:bodyPr>
            <a:lstStyle/>
            <a:p>
              <a:pPr marL="0" marR="0" lvl="0" indent="0" algn="l" rtl="0">
                <a:lnSpc>
                  <a:spcPct val="100000"/>
                </a:lnSpc>
                <a:spcBef>
                  <a:spcPts val="0"/>
                </a:spcBef>
                <a:spcAft>
                  <a:spcPts val="0"/>
                </a:spcAft>
                <a:buClr>
                  <a:srgbClr val="000000"/>
                </a:buClr>
                <a:buSzPts val="1400"/>
                <a:buFont typeface="Calibri"/>
                <a:buNone/>
              </a:pPr>
              <a:endParaRPr sz="1400" b="0" i="0" u="none" strike="noStrike" cap="none">
                <a:solidFill>
                  <a:srgbClr val="000000"/>
                </a:solidFill>
                <a:latin typeface="Calibri"/>
                <a:ea typeface="Calibri"/>
                <a:cs typeface="Calibri"/>
                <a:sym typeface="Calibri"/>
              </a:endParaRPr>
            </a:p>
          </p:txBody>
        </p:sp>
        <p:sp>
          <p:nvSpPr>
            <p:cNvPr id="124" name="Google Shape;124;p14"/>
            <p:cNvSpPr/>
            <p:nvPr/>
          </p:nvSpPr>
          <p:spPr>
            <a:xfrm>
              <a:off x="7287576" y="5013007"/>
              <a:ext cx="41904" cy="36666"/>
            </a:xfrm>
            <a:custGeom>
              <a:avLst/>
              <a:gdLst/>
              <a:ahLst/>
              <a:cxnLst/>
              <a:rect l="l" t="t" r="r" b="b"/>
              <a:pathLst>
                <a:path w="21600" h="21600" extrusionOk="0">
                  <a:moveTo>
                    <a:pt x="10555" y="0"/>
                  </a:moveTo>
                  <a:lnTo>
                    <a:pt x="0" y="21600"/>
                  </a:lnTo>
                  <a:lnTo>
                    <a:pt x="21600" y="20197"/>
                  </a:lnTo>
                  <a:close/>
                </a:path>
              </a:pathLst>
            </a:custGeom>
            <a:solidFill>
              <a:schemeClr val="lt1"/>
            </a:solidFill>
            <a:ln>
              <a:noFill/>
            </a:ln>
          </p:spPr>
          <p:txBody>
            <a:bodyPr spcFirstLastPara="1" wrap="square" lIns="34275" tIns="34275" rIns="34275" bIns="34275" anchor="ctr" anchorCtr="0">
              <a:noAutofit/>
            </a:bodyPr>
            <a:lstStyle/>
            <a:p>
              <a:pPr marL="0" marR="0" lvl="0" indent="0" algn="l" rtl="0">
                <a:lnSpc>
                  <a:spcPct val="100000"/>
                </a:lnSpc>
                <a:spcBef>
                  <a:spcPts val="0"/>
                </a:spcBef>
                <a:spcAft>
                  <a:spcPts val="0"/>
                </a:spcAft>
                <a:buClr>
                  <a:srgbClr val="000000"/>
                </a:buClr>
                <a:buSzPts val="1400"/>
                <a:buFont typeface="Calibri"/>
                <a:buNone/>
              </a:pPr>
              <a:endParaRPr sz="1400" b="0" i="0" u="none" strike="noStrike" cap="none">
                <a:solidFill>
                  <a:srgbClr val="000000"/>
                </a:solidFill>
                <a:latin typeface="Calibri"/>
                <a:ea typeface="Calibri"/>
                <a:cs typeface="Calibri"/>
                <a:sym typeface="Calibri"/>
              </a:endParaRPr>
            </a:p>
          </p:txBody>
        </p:sp>
        <p:sp>
          <p:nvSpPr>
            <p:cNvPr id="125" name="Google Shape;125;p14"/>
            <p:cNvSpPr/>
            <p:nvPr/>
          </p:nvSpPr>
          <p:spPr>
            <a:xfrm>
              <a:off x="7253762" y="4958714"/>
              <a:ext cx="41904" cy="36666"/>
            </a:xfrm>
            <a:custGeom>
              <a:avLst/>
              <a:gdLst/>
              <a:ahLst/>
              <a:cxnLst/>
              <a:rect l="l" t="t" r="r" b="b"/>
              <a:pathLst>
                <a:path w="21600" h="21600" extrusionOk="0">
                  <a:moveTo>
                    <a:pt x="10309" y="0"/>
                  </a:moveTo>
                  <a:lnTo>
                    <a:pt x="0" y="21600"/>
                  </a:lnTo>
                  <a:lnTo>
                    <a:pt x="21600" y="20197"/>
                  </a:lnTo>
                  <a:close/>
                </a:path>
              </a:pathLst>
            </a:custGeom>
            <a:solidFill>
              <a:schemeClr val="lt1"/>
            </a:solidFill>
            <a:ln>
              <a:noFill/>
            </a:ln>
          </p:spPr>
          <p:txBody>
            <a:bodyPr spcFirstLastPara="1" wrap="square" lIns="34275" tIns="34275" rIns="34275" bIns="34275" anchor="ctr" anchorCtr="0">
              <a:noAutofit/>
            </a:bodyPr>
            <a:lstStyle/>
            <a:p>
              <a:pPr marL="0" marR="0" lvl="0" indent="0" algn="l" rtl="0">
                <a:lnSpc>
                  <a:spcPct val="100000"/>
                </a:lnSpc>
                <a:spcBef>
                  <a:spcPts val="0"/>
                </a:spcBef>
                <a:spcAft>
                  <a:spcPts val="0"/>
                </a:spcAft>
                <a:buClr>
                  <a:srgbClr val="000000"/>
                </a:buClr>
                <a:buSzPts val="1400"/>
                <a:buFont typeface="Calibri"/>
                <a:buNone/>
              </a:pPr>
              <a:endParaRPr sz="1400" b="0" i="0" u="none" strike="noStrike" cap="none">
                <a:solidFill>
                  <a:srgbClr val="000000"/>
                </a:solidFill>
                <a:latin typeface="Calibri"/>
                <a:ea typeface="Calibri"/>
                <a:cs typeface="Calibri"/>
                <a:sym typeface="Calibri"/>
              </a:endParaRPr>
            </a:p>
          </p:txBody>
        </p:sp>
        <p:sp>
          <p:nvSpPr>
            <p:cNvPr id="126" name="Google Shape;126;p14"/>
            <p:cNvSpPr/>
            <p:nvPr/>
          </p:nvSpPr>
          <p:spPr>
            <a:xfrm>
              <a:off x="7219473" y="4903945"/>
              <a:ext cx="41904" cy="36666"/>
            </a:xfrm>
            <a:custGeom>
              <a:avLst/>
              <a:gdLst/>
              <a:ahLst/>
              <a:cxnLst/>
              <a:rect l="l" t="t" r="r" b="b"/>
              <a:pathLst>
                <a:path w="21600" h="21600" extrusionOk="0">
                  <a:moveTo>
                    <a:pt x="10555" y="0"/>
                  </a:moveTo>
                  <a:lnTo>
                    <a:pt x="0" y="21600"/>
                  </a:lnTo>
                  <a:lnTo>
                    <a:pt x="21600" y="20197"/>
                  </a:lnTo>
                  <a:close/>
                </a:path>
              </a:pathLst>
            </a:custGeom>
            <a:solidFill>
              <a:schemeClr val="lt1"/>
            </a:solidFill>
            <a:ln>
              <a:noFill/>
            </a:ln>
          </p:spPr>
          <p:txBody>
            <a:bodyPr spcFirstLastPara="1" wrap="square" lIns="34275" tIns="34275" rIns="34275" bIns="34275" anchor="ctr" anchorCtr="0">
              <a:noAutofit/>
            </a:bodyPr>
            <a:lstStyle/>
            <a:p>
              <a:pPr marL="0" marR="0" lvl="0" indent="0" algn="l" rtl="0">
                <a:lnSpc>
                  <a:spcPct val="100000"/>
                </a:lnSpc>
                <a:spcBef>
                  <a:spcPts val="0"/>
                </a:spcBef>
                <a:spcAft>
                  <a:spcPts val="0"/>
                </a:spcAft>
                <a:buClr>
                  <a:srgbClr val="000000"/>
                </a:buClr>
                <a:buSzPts val="1400"/>
                <a:buFont typeface="Calibri"/>
                <a:buNone/>
              </a:pPr>
              <a:endParaRPr sz="1400" b="0" i="0" u="none" strike="noStrike" cap="none">
                <a:solidFill>
                  <a:srgbClr val="000000"/>
                </a:solidFill>
                <a:latin typeface="Calibri"/>
                <a:ea typeface="Calibri"/>
                <a:cs typeface="Calibri"/>
                <a:sym typeface="Calibri"/>
              </a:endParaRPr>
            </a:p>
          </p:txBody>
        </p:sp>
        <p:sp>
          <p:nvSpPr>
            <p:cNvPr id="127" name="Google Shape;127;p14"/>
            <p:cNvSpPr/>
            <p:nvPr/>
          </p:nvSpPr>
          <p:spPr>
            <a:xfrm>
              <a:off x="7185182" y="4849653"/>
              <a:ext cx="41904" cy="36666"/>
            </a:xfrm>
            <a:custGeom>
              <a:avLst/>
              <a:gdLst/>
              <a:ahLst/>
              <a:cxnLst/>
              <a:rect l="l" t="t" r="r" b="b"/>
              <a:pathLst>
                <a:path w="21600" h="21600" extrusionOk="0">
                  <a:moveTo>
                    <a:pt x="10555" y="0"/>
                  </a:moveTo>
                  <a:lnTo>
                    <a:pt x="0" y="21600"/>
                  </a:lnTo>
                  <a:lnTo>
                    <a:pt x="21600" y="20197"/>
                  </a:lnTo>
                  <a:close/>
                </a:path>
              </a:pathLst>
            </a:custGeom>
            <a:solidFill>
              <a:schemeClr val="lt1"/>
            </a:solidFill>
            <a:ln>
              <a:noFill/>
            </a:ln>
          </p:spPr>
          <p:txBody>
            <a:bodyPr spcFirstLastPara="1" wrap="square" lIns="34275" tIns="34275" rIns="34275" bIns="34275" anchor="ctr" anchorCtr="0">
              <a:noAutofit/>
            </a:bodyPr>
            <a:lstStyle/>
            <a:p>
              <a:pPr marL="0" marR="0" lvl="0" indent="0" algn="l" rtl="0">
                <a:lnSpc>
                  <a:spcPct val="100000"/>
                </a:lnSpc>
                <a:spcBef>
                  <a:spcPts val="0"/>
                </a:spcBef>
                <a:spcAft>
                  <a:spcPts val="0"/>
                </a:spcAft>
                <a:buClr>
                  <a:srgbClr val="000000"/>
                </a:buClr>
                <a:buSzPts val="1400"/>
                <a:buFont typeface="Calibri"/>
                <a:buNone/>
              </a:pPr>
              <a:endParaRPr sz="1400" b="0" i="0" u="none" strike="noStrike" cap="none">
                <a:solidFill>
                  <a:srgbClr val="000000"/>
                </a:solidFill>
                <a:latin typeface="Calibri"/>
                <a:ea typeface="Calibri"/>
                <a:cs typeface="Calibri"/>
                <a:sym typeface="Calibri"/>
              </a:endParaRPr>
            </a:p>
          </p:txBody>
        </p:sp>
        <p:sp>
          <p:nvSpPr>
            <p:cNvPr id="128" name="Google Shape;128;p14"/>
            <p:cNvSpPr/>
            <p:nvPr/>
          </p:nvSpPr>
          <p:spPr>
            <a:xfrm>
              <a:off x="7151368" y="4794884"/>
              <a:ext cx="41904" cy="36666"/>
            </a:xfrm>
            <a:custGeom>
              <a:avLst/>
              <a:gdLst/>
              <a:ahLst/>
              <a:cxnLst/>
              <a:rect l="l" t="t" r="r" b="b"/>
              <a:pathLst>
                <a:path w="21600" h="21600" extrusionOk="0">
                  <a:moveTo>
                    <a:pt x="10309" y="0"/>
                  </a:moveTo>
                  <a:lnTo>
                    <a:pt x="0" y="21600"/>
                  </a:lnTo>
                  <a:lnTo>
                    <a:pt x="21600" y="20197"/>
                  </a:lnTo>
                  <a:close/>
                </a:path>
              </a:pathLst>
            </a:custGeom>
            <a:solidFill>
              <a:schemeClr val="lt1"/>
            </a:solidFill>
            <a:ln>
              <a:noFill/>
            </a:ln>
          </p:spPr>
          <p:txBody>
            <a:bodyPr spcFirstLastPara="1" wrap="square" lIns="34275" tIns="34275" rIns="34275" bIns="34275" anchor="ctr" anchorCtr="0">
              <a:noAutofit/>
            </a:bodyPr>
            <a:lstStyle/>
            <a:p>
              <a:pPr marL="0" marR="0" lvl="0" indent="0" algn="l" rtl="0">
                <a:lnSpc>
                  <a:spcPct val="100000"/>
                </a:lnSpc>
                <a:spcBef>
                  <a:spcPts val="0"/>
                </a:spcBef>
                <a:spcAft>
                  <a:spcPts val="0"/>
                </a:spcAft>
                <a:buClr>
                  <a:srgbClr val="000000"/>
                </a:buClr>
                <a:buSzPts val="1400"/>
                <a:buFont typeface="Calibri"/>
                <a:buNone/>
              </a:pPr>
              <a:endParaRPr sz="1400" b="0" i="0" u="none" strike="noStrike" cap="none">
                <a:solidFill>
                  <a:srgbClr val="000000"/>
                </a:solidFill>
                <a:latin typeface="Calibri"/>
                <a:ea typeface="Calibri"/>
                <a:cs typeface="Calibri"/>
                <a:sym typeface="Calibri"/>
              </a:endParaRPr>
            </a:p>
          </p:txBody>
        </p:sp>
        <p:sp>
          <p:nvSpPr>
            <p:cNvPr id="129" name="Google Shape;129;p14"/>
            <p:cNvSpPr/>
            <p:nvPr/>
          </p:nvSpPr>
          <p:spPr>
            <a:xfrm>
              <a:off x="7117079" y="4740593"/>
              <a:ext cx="41904" cy="36666"/>
            </a:xfrm>
            <a:custGeom>
              <a:avLst/>
              <a:gdLst/>
              <a:ahLst/>
              <a:cxnLst/>
              <a:rect l="l" t="t" r="r" b="b"/>
              <a:pathLst>
                <a:path w="21600" h="21600" extrusionOk="0">
                  <a:moveTo>
                    <a:pt x="10555" y="0"/>
                  </a:moveTo>
                  <a:lnTo>
                    <a:pt x="0" y="21600"/>
                  </a:lnTo>
                  <a:lnTo>
                    <a:pt x="21600" y="20197"/>
                  </a:lnTo>
                  <a:close/>
                </a:path>
              </a:pathLst>
            </a:custGeom>
            <a:solidFill>
              <a:schemeClr val="lt1"/>
            </a:solidFill>
            <a:ln>
              <a:noFill/>
            </a:ln>
          </p:spPr>
          <p:txBody>
            <a:bodyPr spcFirstLastPara="1" wrap="square" lIns="34275" tIns="34275" rIns="34275" bIns="34275" anchor="ctr" anchorCtr="0">
              <a:noAutofit/>
            </a:bodyPr>
            <a:lstStyle/>
            <a:p>
              <a:pPr marL="0" marR="0" lvl="0" indent="0" algn="l" rtl="0">
                <a:lnSpc>
                  <a:spcPct val="100000"/>
                </a:lnSpc>
                <a:spcBef>
                  <a:spcPts val="0"/>
                </a:spcBef>
                <a:spcAft>
                  <a:spcPts val="0"/>
                </a:spcAft>
                <a:buClr>
                  <a:srgbClr val="000000"/>
                </a:buClr>
                <a:buSzPts val="1400"/>
                <a:buFont typeface="Calibri"/>
                <a:buNone/>
              </a:pPr>
              <a:endParaRPr sz="1400" b="0" i="0" u="none" strike="noStrike" cap="none">
                <a:solidFill>
                  <a:srgbClr val="000000"/>
                </a:solidFill>
                <a:latin typeface="Calibri"/>
                <a:ea typeface="Calibri"/>
                <a:cs typeface="Calibri"/>
                <a:sym typeface="Calibri"/>
              </a:endParaRPr>
            </a:p>
          </p:txBody>
        </p:sp>
        <p:sp>
          <p:nvSpPr>
            <p:cNvPr id="130" name="Google Shape;130;p14"/>
            <p:cNvSpPr/>
            <p:nvPr/>
          </p:nvSpPr>
          <p:spPr>
            <a:xfrm>
              <a:off x="7082788" y="4686299"/>
              <a:ext cx="41904" cy="36666"/>
            </a:xfrm>
            <a:custGeom>
              <a:avLst/>
              <a:gdLst/>
              <a:ahLst/>
              <a:cxnLst/>
              <a:rect l="l" t="t" r="r" b="b"/>
              <a:pathLst>
                <a:path w="21600" h="21600" extrusionOk="0">
                  <a:moveTo>
                    <a:pt x="10555" y="0"/>
                  </a:moveTo>
                  <a:lnTo>
                    <a:pt x="0" y="21600"/>
                  </a:lnTo>
                  <a:lnTo>
                    <a:pt x="21600" y="20197"/>
                  </a:lnTo>
                  <a:close/>
                </a:path>
              </a:pathLst>
            </a:custGeom>
            <a:solidFill>
              <a:schemeClr val="lt1"/>
            </a:solidFill>
            <a:ln>
              <a:noFill/>
            </a:ln>
          </p:spPr>
          <p:txBody>
            <a:bodyPr spcFirstLastPara="1" wrap="square" lIns="34275" tIns="34275" rIns="34275" bIns="34275" anchor="ctr" anchorCtr="0">
              <a:noAutofit/>
            </a:bodyPr>
            <a:lstStyle/>
            <a:p>
              <a:pPr marL="0" marR="0" lvl="0" indent="0" algn="l" rtl="0">
                <a:lnSpc>
                  <a:spcPct val="100000"/>
                </a:lnSpc>
                <a:spcBef>
                  <a:spcPts val="0"/>
                </a:spcBef>
                <a:spcAft>
                  <a:spcPts val="0"/>
                </a:spcAft>
                <a:buClr>
                  <a:srgbClr val="000000"/>
                </a:buClr>
                <a:buSzPts val="1400"/>
                <a:buFont typeface="Calibri"/>
                <a:buNone/>
              </a:pPr>
              <a:endParaRPr sz="1400" b="0" i="0" u="none" strike="noStrike" cap="none">
                <a:solidFill>
                  <a:srgbClr val="000000"/>
                </a:solidFill>
                <a:latin typeface="Calibri"/>
                <a:ea typeface="Calibri"/>
                <a:cs typeface="Calibri"/>
                <a:sym typeface="Calibri"/>
              </a:endParaRPr>
            </a:p>
          </p:txBody>
        </p:sp>
        <p:sp>
          <p:nvSpPr>
            <p:cNvPr id="131" name="Google Shape;131;p14"/>
            <p:cNvSpPr/>
            <p:nvPr/>
          </p:nvSpPr>
          <p:spPr>
            <a:xfrm>
              <a:off x="7406638" y="5090160"/>
              <a:ext cx="41904" cy="36666"/>
            </a:xfrm>
            <a:custGeom>
              <a:avLst/>
              <a:gdLst/>
              <a:ahLst/>
              <a:cxnLst/>
              <a:rect l="l" t="t" r="r" b="b"/>
              <a:pathLst>
                <a:path w="21600" h="21600" extrusionOk="0">
                  <a:moveTo>
                    <a:pt x="10555" y="0"/>
                  </a:moveTo>
                  <a:lnTo>
                    <a:pt x="0" y="21600"/>
                  </a:lnTo>
                  <a:lnTo>
                    <a:pt x="21600" y="20197"/>
                  </a:lnTo>
                  <a:close/>
                </a:path>
              </a:pathLst>
            </a:custGeom>
            <a:solidFill>
              <a:schemeClr val="lt1"/>
            </a:solidFill>
            <a:ln>
              <a:noFill/>
            </a:ln>
          </p:spPr>
          <p:txBody>
            <a:bodyPr spcFirstLastPara="1" wrap="square" lIns="34275" tIns="34275" rIns="34275" bIns="34275" anchor="ctr" anchorCtr="0">
              <a:noAutofit/>
            </a:bodyPr>
            <a:lstStyle/>
            <a:p>
              <a:pPr marL="0" marR="0" lvl="0" indent="0" algn="l" rtl="0">
                <a:lnSpc>
                  <a:spcPct val="100000"/>
                </a:lnSpc>
                <a:spcBef>
                  <a:spcPts val="0"/>
                </a:spcBef>
                <a:spcAft>
                  <a:spcPts val="0"/>
                </a:spcAft>
                <a:buClr>
                  <a:srgbClr val="000000"/>
                </a:buClr>
                <a:buSzPts val="1400"/>
                <a:buFont typeface="Calibri"/>
                <a:buNone/>
              </a:pPr>
              <a:endParaRPr sz="1400" b="0" i="0" u="none" strike="noStrike" cap="none">
                <a:solidFill>
                  <a:srgbClr val="000000"/>
                </a:solidFill>
                <a:latin typeface="Calibri"/>
                <a:ea typeface="Calibri"/>
                <a:cs typeface="Calibri"/>
                <a:sym typeface="Calibri"/>
              </a:endParaRPr>
            </a:p>
          </p:txBody>
        </p:sp>
        <p:sp>
          <p:nvSpPr>
            <p:cNvPr id="132" name="Google Shape;132;p14"/>
            <p:cNvSpPr/>
            <p:nvPr/>
          </p:nvSpPr>
          <p:spPr>
            <a:xfrm>
              <a:off x="7372349" y="5035867"/>
              <a:ext cx="41904" cy="36666"/>
            </a:xfrm>
            <a:custGeom>
              <a:avLst/>
              <a:gdLst/>
              <a:ahLst/>
              <a:cxnLst/>
              <a:rect l="l" t="t" r="r" b="b"/>
              <a:pathLst>
                <a:path w="21600" h="21600" extrusionOk="0">
                  <a:moveTo>
                    <a:pt x="10555" y="0"/>
                  </a:moveTo>
                  <a:lnTo>
                    <a:pt x="0" y="21600"/>
                  </a:lnTo>
                  <a:lnTo>
                    <a:pt x="21600" y="20197"/>
                  </a:lnTo>
                  <a:close/>
                </a:path>
              </a:pathLst>
            </a:custGeom>
            <a:solidFill>
              <a:schemeClr val="lt1"/>
            </a:solidFill>
            <a:ln>
              <a:noFill/>
            </a:ln>
          </p:spPr>
          <p:txBody>
            <a:bodyPr spcFirstLastPara="1" wrap="square" lIns="34275" tIns="34275" rIns="34275" bIns="34275" anchor="ctr" anchorCtr="0">
              <a:noAutofit/>
            </a:bodyPr>
            <a:lstStyle/>
            <a:p>
              <a:pPr marL="0" marR="0" lvl="0" indent="0" algn="l" rtl="0">
                <a:lnSpc>
                  <a:spcPct val="100000"/>
                </a:lnSpc>
                <a:spcBef>
                  <a:spcPts val="0"/>
                </a:spcBef>
                <a:spcAft>
                  <a:spcPts val="0"/>
                </a:spcAft>
                <a:buClr>
                  <a:srgbClr val="000000"/>
                </a:buClr>
                <a:buSzPts val="1400"/>
                <a:buFont typeface="Calibri"/>
                <a:buNone/>
              </a:pPr>
              <a:endParaRPr sz="1400" b="0" i="0" u="none" strike="noStrike" cap="none">
                <a:solidFill>
                  <a:srgbClr val="000000"/>
                </a:solidFill>
                <a:latin typeface="Calibri"/>
                <a:ea typeface="Calibri"/>
                <a:cs typeface="Calibri"/>
                <a:sym typeface="Calibri"/>
              </a:endParaRPr>
            </a:p>
          </p:txBody>
        </p:sp>
        <p:sp>
          <p:nvSpPr>
            <p:cNvPr id="133" name="Google Shape;133;p14"/>
            <p:cNvSpPr/>
            <p:nvPr/>
          </p:nvSpPr>
          <p:spPr>
            <a:xfrm>
              <a:off x="7338535" y="4981099"/>
              <a:ext cx="41904" cy="36666"/>
            </a:xfrm>
            <a:custGeom>
              <a:avLst/>
              <a:gdLst/>
              <a:ahLst/>
              <a:cxnLst/>
              <a:rect l="l" t="t" r="r" b="b"/>
              <a:pathLst>
                <a:path w="21600" h="21600" extrusionOk="0">
                  <a:moveTo>
                    <a:pt x="10309" y="0"/>
                  </a:moveTo>
                  <a:lnTo>
                    <a:pt x="0" y="21600"/>
                  </a:lnTo>
                  <a:lnTo>
                    <a:pt x="21600" y="20197"/>
                  </a:lnTo>
                  <a:close/>
                </a:path>
              </a:pathLst>
            </a:custGeom>
            <a:solidFill>
              <a:schemeClr val="lt1"/>
            </a:solidFill>
            <a:ln>
              <a:noFill/>
            </a:ln>
          </p:spPr>
          <p:txBody>
            <a:bodyPr spcFirstLastPara="1" wrap="square" lIns="34275" tIns="34275" rIns="34275" bIns="34275" anchor="ctr" anchorCtr="0">
              <a:noAutofit/>
            </a:bodyPr>
            <a:lstStyle/>
            <a:p>
              <a:pPr marL="0" marR="0" lvl="0" indent="0" algn="l" rtl="0">
                <a:lnSpc>
                  <a:spcPct val="100000"/>
                </a:lnSpc>
                <a:spcBef>
                  <a:spcPts val="0"/>
                </a:spcBef>
                <a:spcAft>
                  <a:spcPts val="0"/>
                </a:spcAft>
                <a:buClr>
                  <a:srgbClr val="000000"/>
                </a:buClr>
                <a:buSzPts val="1400"/>
                <a:buFont typeface="Calibri"/>
                <a:buNone/>
              </a:pPr>
              <a:endParaRPr sz="1400" b="0" i="0" u="none" strike="noStrike" cap="none">
                <a:solidFill>
                  <a:srgbClr val="000000"/>
                </a:solidFill>
                <a:latin typeface="Calibri"/>
                <a:ea typeface="Calibri"/>
                <a:cs typeface="Calibri"/>
                <a:sym typeface="Calibri"/>
              </a:endParaRPr>
            </a:p>
          </p:txBody>
        </p:sp>
        <p:sp>
          <p:nvSpPr>
            <p:cNvPr id="134" name="Google Shape;134;p14"/>
            <p:cNvSpPr/>
            <p:nvPr/>
          </p:nvSpPr>
          <p:spPr>
            <a:xfrm>
              <a:off x="7304245" y="4926806"/>
              <a:ext cx="41904" cy="36666"/>
            </a:xfrm>
            <a:custGeom>
              <a:avLst/>
              <a:gdLst/>
              <a:ahLst/>
              <a:cxnLst/>
              <a:rect l="l" t="t" r="r" b="b"/>
              <a:pathLst>
                <a:path w="21600" h="21600" extrusionOk="0">
                  <a:moveTo>
                    <a:pt x="10555" y="0"/>
                  </a:moveTo>
                  <a:lnTo>
                    <a:pt x="0" y="21600"/>
                  </a:lnTo>
                  <a:lnTo>
                    <a:pt x="21600" y="20197"/>
                  </a:lnTo>
                  <a:close/>
                </a:path>
              </a:pathLst>
            </a:custGeom>
            <a:solidFill>
              <a:schemeClr val="lt1"/>
            </a:solidFill>
            <a:ln>
              <a:noFill/>
            </a:ln>
          </p:spPr>
          <p:txBody>
            <a:bodyPr spcFirstLastPara="1" wrap="square" lIns="34275" tIns="34275" rIns="34275" bIns="34275" anchor="ctr" anchorCtr="0">
              <a:noAutofit/>
            </a:bodyPr>
            <a:lstStyle/>
            <a:p>
              <a:pPr marL="0" marR="0" lvl="0" indent="0" algn="l" rtl="0">
                <a:lnSpc>
                  <a:spcPct val="100000"/>
                </a:lnSpc>
                <a:spcBef>
                  <a:spcPts val="0"/>
                </a:spcBef>
                <a:spcAft>
                  <a:spcPts val="0"/>
                </a:spcAft>
                <a:buClr>
                  <a:srgbClr val="000000"/>
                </a:buClr>
                <a:buSzPts val="1400"/>
                <a:buFont typeface="Calibri"/>
                <a:buNone/>
              </a:pPr>
              <a:endParaRPr sz="1400" b="0" i="0" u="none" strike="noStrike" cap="none">
                <a:solidFill>
                  <a:srgbClr val="000000"/>
                </a:solidFill>
                <a:latin typeface="Calibri"/>
                <a:ea typeface="Calibri"/>
                <a:cs typeface="Calibri"/>
                <a:sym typeface="Calibri"/>
              </a:endParaRPr>
            </a:p>
          </p:txBody>
        </p:sp>
        <p:sp>
          <p:nvSpPr>
            <p:cNvPr id="135" name="Google Shape;135;p14"/>
            <p:cNvSpPr/>
            <p:nvPr/>
          </p:nvSpPr>
          <p:spPr>
            <a:xfrm>
              <a:off x="7269955" y="4872513"/>
              <a:ext cx="41904" cy="36666"/>
            </a:xfrm>
            <a:custGeom>
              <a:avLst/>
              <a:gdLst/>
              <a:ahLst/>
              <a:cxnLst/>
              <a:rect l="l" t="t" r="r" b="b"/>
              <a:pathLst>
                <a:path w="21600" h="21600" extrusionOk="0">
                  <a:moveTo>
                    <a:pt x="10555" y="0"/>
                  </a:moveTo>
                  <a:lnTo>
                    <a:pt x="0" y="21600"/>
                  </a:lnTo>
                  <a:lnTo>
                    <a:pt x="21600" y="20197"/>
                  </a:lnTo>
                  <a:close/>
                </a:path>
              </a:pathLst>
            </a:custGeom>
            <a:solidFill>
              <a:schemeClr val="lt1"/>
            </a:solidFill>
            <a:ln>
              <a:noFill/>
            </a:ln>
          </p:spPr>
          <p:txBody>
            <a:bodyPr spcFirstLastPara="1" wrap="square" lIns="34275" tIns="34275" rIns="34275" bIns="34275" anchor="ctr" anchorCtr="0">
              <a:noAutofit/>
            </a:bodyPr>
            <a:lstStyle/>
            <a:p>
              <a:pPr marL="0" marR="0" lvl="0" indent="0" algn="l" rtl="0">
                <a:lnSpc>
                  <a:spcPct val="100000"/>
                </a:lnSpc>
                <a:spcBef>
                  <a:spcPts val="0"/>
                </a:spcBef>
                <a:spcAft>
                  <a:spcPts val="0"/>
                </a:spcAft>
                <a:buClr>
                  <a:srgbClr val="000000"/>
                </a:buClr>
                <a:buSzPts val="1400"/>
                <a:buFont typeface="Calibri"/>
                <a:buNone/>
              </a:pPr>
              <a:endParaRPr sz="1400" b="0" i="0" u="none" strike="noStrike" cap="none">
                <a:solidFill>
                  <a:srgbClr val="000000"/>
                </a:solidFill>
                <a:latin typeface="Calibri"/>
                <a:ea typeface="Calibri"/>
                <a:cs typeface="Calibri"/>
                <a:sym typeface="Calibri"/>
              </a:endParaRPr>
            </a:p>
          </p:txBody>
        </p:sp>
        <p:sp>
          <p:nvSpPr>
            <p:cNvPr id="136" name="Google Shape;136;p14"/>
            <p:cNvSpPr/>
            <p:nvPr/>
          </p:nvSpPr>
          <p:spPr>
            <a:xfrm>
              <a:off x="7235665" y="4817744"/>
              <a:ext cx="41904" cy="36666"/>
            </a:xfrm>
            <a:custGeom>
              <a:avLst/>
              <a:gdLst/>
              <a:ahLst/>
              <a:cxnLst/>
              <a:rect l="l" t="t" r="r" b="b"/>
              <a:pathLst>
                <a:path w="21600" h="21600" extrusionOk="0">
                  <a:moveTo>
                    <a:pt x="10555" y="0"/>
                  </a:moveTo>
                  <a:lnTo>
                    <a:pt x="0" y="21600"/>
                  </a:lnTo>
                  <a:lnTo>
                    <a:pt x="21600" y="20197"/>
                  </a:lnTo>
                  <a:close/>
                </a:path>
              </a:pathLst>
            </a:custGeom>
            <a:solidFill>
              <a:schemeClr val="lt1"/>
            </a:solidFill>
            <a:ln>
              <a:noFill/>
            </a:ln>
          </p:spPr>
          <p:txBody>
            <a:bodyPr spcFirstLastPara="1" wrap="square" lIns="34275" tIns="34275" rIns="34275" bIns="34275" anchor="ctr" anchorCtr="0">
              <a:noAutofit/>
            </a:bodyPr>
            <a:lstStyle/>
            <a:p>
              <a:pPr marL="0" marR="0" lvl="0" indent="0" algn="l" rtl="0">
                <a:lnSpc>
                  <a:spcPct val="100000"/>
                </a:lnSpc>
                <a:spcBef>
                  <a:spcPts val="0"/>
                </a:spcBef>
                <a:spcAft>
                  <a:spcPts val="0"/>
                </a:spcAft>
                <a:buClr>
                  <a:srgbClr val="000000"/>
                </a:buClr>
                <a:buSzPts val="1400"/>
                <a:buFont typeface="Calibri"/>
                <a:buNone/>
              </a:pPr>
              <a:endParaRPr sz="1400" b="0" i="0" u="none" strike="noStrike" cap="none">
                <a:solidFill>
                  <a:srgbClr val="000000"/>
                </a:solidFill>
                <a:latin typeface="Calibri"/>
                <a:ea typeface="Calibri"/>
                <a:cs typeface="Calibri"/>
                <a:sym typeface="Calibri"/>
              </a:endParaRPr>
            </a:p>
          </p:txBody>
        </p:sp>
        <p:sp>
          <p:nvSpPr>
            <p:cNvPr id="137" name="Google Shape;137;p14"/>
            <p:cNvSpPr/>
            <p:nvPr/>
          </p:nvSpPr>
          <p:spPr>
            <a:xfrm>
              <a:off x="7201851" y="4763452"/>
              <a:ext cx="41904" cy="36666"/>
            </a:xfrm>
            <a:custGeom>
              <a:avLst/>
              <a:gdLst/>
              <a:ahLst/>
              <a:cxnLst/>
              <a:rect l="l" t="t" r="r" b="b"/>
              <a:pathLst>
                <a:path w="21600" h="21600" extrusionOk="0">
                  <a:moveTo>
                    <a:pt x="10555" y="0"/>
                  </a:moveTo>
                  <a:lnTo>
                    <a:pt x="0" y="21600"/>
                  </a:lnTo>
                  <a:lnTo>
                    <a:pt x="21600" y="20197"/>
                  </a:lnTo>
                  <a:close/>
                </a:path>
              </a:pathLst>
            </a:custGeom>
            <a:solidFill>
              <a:schemeClr val="lt1"/>
            </a:solidFill>
            <a:ln>
              <a:noFill/>
            </a:ln>
          </p:spPr>
          <p:txBody>
            <a:bodyPr spcFirstLastPara="1" wrap="square" lIns="34275" tIns="34275" rIns="34275" bIns="34275" anchor="ctr" anchorCtr="0">
              <a:noAutofit/>
            </a:bodyPr>
            <a:lstStyle/>
            <a:p>
              <a:pPr marL="0" marR="0" lvl="0" indent="0" algn="l" rtl="0">
                <a:lnSpc>
                  <a:spcPct val="100000"/>
                </a:lnSpc>
                <a:spcBef>
                  <a:spcPts val="0"/>
                </a:spcBef>
                <a:spcAft>
                  <a:spcPts val="0"/>
                </a:spcAft>
                <a:buClr>
                  <a:srgbClr val="000000"/>
                </a:buClr>
                <a:buSzPts val="1400"/>
                <a:buFont typeface="Calibri"/>
                <a:buNone/>
              </a:pPr>
              <a:endParaRPr sz="1400" b="0" i="0" u="none" strike="noStrike" cap="none">
                <a:solidFill>
                  <a:srgbClr val="000000"/>
                </a:solidFill>
                <a:latin typeface="Calibri"/>
                <a:ea typeface="Calibri"/>
                <a:cs typeface="Calibri"/>
                <a:sym typeface="Calibri"/>
              </a:endParaRPr>
            </a:p>
          </p:txBody>
        </p:sp>
        <p:sp>
          <p:nvSpPr>
            <p:cNvPr id="138" name="Google Shape;138;p14"/>
            <p:cNvSpPr/>
            <p:nvPr/>
          </p:nvSpPr>
          <p:spPr>
            <a:xfrm>
              <a:off x="7167562" y="4708683"/>
              <a:ext cx="41904" cy="36666"/>
            </a:xfrm>
            <a:custGeom>
              <a:avLst/>
              <a:gdLst/>
              <a:ahLst/>
              <a:cxnLst/>
              <a:rect l="l" t="t" r="r" b="b"/>
              <a:pathLst>
                <a:path w="21600" h="21600" extrusionOk="0">
                  <a:moveTo>
                    <a:pt x="10555" y="0"/>
                  </a:moveTo>
                  <a:lnTo>
                    <a:pt x="0" y="21600"/>
                  </a:lnTo>
                  <a:lnTo>
                    <a:pt x="21600" y="20197"/>
                  </a:lnTo>
                  <a:close/>
                </a:path>
              </a:pathLst>
            </a:custGeom>
            <a:solidFill>
              <a:schemeClr val="lt1"/>
            </a:solidFill>
            <a:ln>
              <a:noFill/>
            </a:ln>
          </p:spPr>
          <p:txBody>
            <a:bodyPr spcFirstLastPara="1" wrap="square" lIns="34275" tIns="34275" rIns="34275" bIns="34275" anchor="ctr" anchorCtr="0">
              <a:noAutofit/>
            </a:bodyPr>
            <a:lstStyle/>
            <a:p>
              <a:pPr marL="0" marR="0" lvl="0" indent="0" algn="l" rtl="0">
                <a:lnSpc>
                  <a:spcPct val="100000"/>
                </a:lnSpc>
                <a:spcBef>
                  <a:spcPts val="0"/>
                </a:spcBef>
                <a:spcAft>
                  <a:spcPts val="0"/>
                </a:spcAft>
                <a:buClr>
                  <a:srgbClr val="000000"/>
                </a:buClr>
                <a:buSzPts val="1400"/>
                <a:buFont typeface="Calibri"/>
                <a:buNone/>
              </a:pPr>
              <a:endParaRPr sz="1400" b="0" i="0" u="none" strike="noStrike" cap="none">
                <a:solidFill>
                  <a:srgbClr val="000000"/>
                </a:solidFill>
                <a:latin typeface="Calibri"/>
                <a:ea typeface="Calibri"/>
                <a:cs typeface="Calibri"/>
                <a:sym typeface="Calibri"/>
              </a:endParaRPr>
            </a:p>
          </p:txBody>
        </p:sp>
        <p:sp>
          <p:nvSpPr>
            <p:cNvPr id="139" name="Google Shape;139;p14"/>
            <p:cNvSpPr/>
            <p:nvPr/>
          </p:nvSpPr>
          <p:spPr>
            <a:xfrm>
              <a:off x="7133272" y="4654390"/>
              <a:ext cx="41904" cy="36666"/>
            </a:xfrm>
            <a:custGeom>
              <a:avLst/>
              <a:gdLst/>
              <a:ahLst/>
              <a:cxnLst/>
              <a:rect l="l" t="t" r="r" b="b"/>
              <a:pathLst>
                <a:path w="21600" h="21600" extrusionOk="0">
                  <a:moveTo>
                    <a:pt x="10555" y="0"/>
                  </a:moveTo>
                  <a:lnTo>
                    <a:pt x="0" y="21600"/>
                  </a:lnTo>
                  <a:lnTo>
                    <a:pt x="21600" y="20197"/>
                  </a:lnTo>
                  <a:close/>
                </a:path>
              </a:pathLst>
            </a:custGeom>
            <a:solidFill>
              <a:schemeClr val="lt1"/>
            </a:solidFill>
            <a:ln>
              <a:noFill/>
            </a:ln>
          </p:spPr>
          <p:txBody>
            <a:bodyPr spcFirstLastPara="1" wrap="square" lIns="34275" tIns="34275" rIns="34275" bIns="34275" anchor="ctr" anchorCtr="0">
              <a:noAutofit/>
            </a:bodyPr>
            <a:lstStyle/>
            <a:p>
              <a:pPr marL="0" marR="0" lvl="0" indent="0" algn="l" rtl="0">
                <a:lnSpc>
                  <a:spcPct val="100000"/>
                </a:lnSpc>
                <a:spcBef>
                  <a:spcPts val="0"/>
                </a:spcBef>
                <a:spcAft>
                  <a:spcPts val="0"/>
                </a:spcAft>
                <a:buClr>
                  <a:srgbClr val="000000"/>
                </a:buClr>
                <a:buSzPts val="1400"/>
                <a:buFont typeface="Calibri"/>
                <a:buNone/>
              </a:pPr>
              <a:endParaRPr sz="1400" b="0" i="0" u="none" strike="noStrike" cap="none">
                <a:solidFill>
                  <a:srgbClr val="000000"/>
                </a:solidFill>
                <a:latin typeface="Calibri"/>
                <a:ea typeface="Calibri"/>
                <a:cs typeface="Calibri"/>
                <a:sym typeface="Calibri"/>
              </a:endParaRPr>
            </a:p>
          </p:txBody>
        </p:sp>
        <p:sp>
          <p:nvSpPr>
            <p:cNvPr id="140" name="Google Shape;140;p14"/>
            <p:cNvSpPr/>
            <p:nvPr/>
          </p:nvSpPr>
          <p:spPr>
            <a:xfrm>
              <a:off x="7457122" y="5058250"/>
              <a:ext cx="41904" cy="37152"/>
            </a:xfrm>
            <a:custGeom>
              <a:avLst/>
              <a:gdLst/>
              <a:ahLst/>
              <a:cxnLst/>
              <a:rect l="l" t="t" r="r" b="b"/>
              <a:pathLst>
                <a:path w="21600" h="21600" extrusionOk="0">
                  <a:moveTo>
                    <a:pt x="10555" y="0"/>
                  </a:moveTo>
                  <a:lnTo>
                    <a:pt x="0" y="21600"/>
                  </a:lnTo>
                  <a:lnTo>
                    <a:pt x="21600" y="20215"/>
                  </a:lnTo>
                  <a:close/>
                </a:path>
              </a:pathLst>
            </a:custGeom>
            <a:solidFill>
              <a:schemeClr val="lt1"/>
            </a:solidFill>
            <a:ln>
              <a:noFill/>
            </a:ln>
          </p:spPr>
          <p:txBody>
            <a:bodyPr spcFirstLastPara="1" wrap="square" lIns="34275" tIns="34275" rIns="34275" bIns="34275" anchor="ctr" anchorCtr="0">
              <a:noAutofit/>
            </a:bodyPr>
            <a:lstStyle/>
            <a:p>
              <a:pPr marL="0" marR="0" lvl="0" indent="0" algn="l" rtl="0">
                <a:lnSpc>
                  <a:spcPct val="100000"/>
                </a:lnSpc>
                <a:spcBef>
                  <a:spcPts val="0"/>
                </a:spcBef>
                <a:spcAft>
                  <a:spcPts val="0"/>
                </a:spcAft>
                <a:buClr>
                  <a:srgbClr val="000000"/>
                </a:buClr>
                <a:buSzPts val="1400"/>
                <a:buFont typeface="Calibri"/>
                <a:buNone/>
              </a:pPr>
              <a:endParaRPr sz="1400" b="0" i="0" u="none" strike="noStrike" cap="none">
                <a:solidFill>
                  <a:srgbClr val="000000"/>
                </a:solidFill>
                <a:latin typeface="Calibri"/>
                <a:ea typeface="Calibri"/>
                <a:cs typeface="Calibri"/>
                <a:sym typeface="Calibri"/>
              </a:endParaRPr>
            </a:p>
          </p:txBody>
        </p:sp>
        <p:sp>
          <p:nvSpPr>
            <p:cNvPr id="141" name="Google Shape;141;p14"/>
            <p:cNvSpPr/>
            <p:nvPr/>
          </p:nvSpPr>
          <p:spPr>
            <a:xfrm>
              <a:off x="7423307" y="5003958"/>
              <a:ext cx="41904" cy="36666"/>
            </a:xfrm>
            <a:custGeom>
              <a:avLst/>
              <a:gdLst/>
              <a:ahLst/>
              <a:cxnLst/>
              <a:rect l="l" t="t" r="r" b="b"/>
              <a:pathLst>
                <a:path w="21600" h="21600" extrusionOk="0">
                  <a:moveTo>
                    <a:pt x="10309" y="0"/>
                  </a:moveTo>
                  <a:lnTo>
                    <a:pt x="0" y="21600"/>
                  </a:lnTo>
                  <a:lnTo>
                    <a:pt x="21600" y="20197"/>
                  </a:lnTo>
                  <a:close/>
                </a:path>
              </a:pathLst>
            </a:custGeom>
            <a:solidFill>
              <a:schemeClr val="lt1"/>
            </a:solidFill>
            <a:ln>
              <a:noFill/>
            </a:ln>
          </p:spPr>
          <p:txBody>
            <a:bodyPr spcFirstLastPara="1" wrap="square" lIns="34275" tIns="34275" rIns="34275" bIns="34275" anchor="ctr" anchorCtr="0">
              <a:noAutofit/>
            </a:bodyPr>
            <a:lstStyle/>
            <a:p>
              <a:pPr marL="0" marR="0" lvl="0" indent="0" algn="l" rtl="0">
                <a:lnSpc>
                  <a:spcPct val="100000"/>
                </a:lnSpc>
                <a:spcBef>
                  <a:spcPts val="0"/>
                </a:spcBef>
                <a:spcAft>
                  <a:spcPts val="0"/>
                </a:spcAft>
                <a:buClr>
                  <a:srgbClr val="000000"/>
                </a:buClr>
                <a:buSzPts val="1400"/>
                <a:buFont typeface="Calibri"/>
                <a:buNone/>
              </a:pPr>
              <a:endParaRPr sz="1400" b="0" i="0" u="none" strike="noStrike" cap="none">
                <a:solidFill>
                  <a:srgbClr val="000000"/>
                </a:solidFill>
                <a:latin typeface="Calibri"/>
                <a:ea typeface="Calibri"/>
                <a:cs typeface="Calibri"/>
                <a:sym typeface="Calibri"/>
              </a:endParaRPr>
            </a:p>
          </p:txBody>
        </p:sp>
        <p:sp>
          <p:nvSpPr>
            <p:cNvPr id="142" name="Google Shape;142;p14"/>
            <p:cNvSpPr/>
            <p:nvPr/>
          </p:nvSpPr>
          <p:spPr>
            <a:xfrm>
              <a:off x="7389018" y="4949666"/>
              <a:ext cx="41904" cy="36666"/>
            </a:xfrm>
            <a:custGeom>
              <a:avLst/>
              <a:gdLst/>
              <a:ahLst/>
              <a:cxnLst/>
              <a:rect l="l" t="t" r="r" b="b"/>
              <a:pathLst>
                <a:path w="21600" h="21600" extrusionOk="0">
                  <a:moveTo>
                    <a:pt x="10555" y="0"/>
                  </a:moveTo>
                  <a:lnTo>
                    <a:pt x="0" y="21600"/>
                  </a:lnTo>
                  <a:lnTo>
                    <a:pt x="21600" y="20197"/>
                  </a:lnTo>
                  <a:close/>
                </a:path>
              </a:pathLst>
            </a:custGeom>
            <a:solidFill>
              <a:schemeClr val="lt1"/>
            </a:solidFill>
            <a:ln>
              <a:noFill/>
            </a:ln>
          </p:spPr>
          <p:txBody>
            <a:bodyPr spcFirstLastPara="1" wrap="square" lIns="34275" tIns="34275" rIns="34275" bIns="34275" anchor="ctr" anchorCtr="0">
              <a:noAutofit/>
            </a:bodyPr>
            <a:lstStyle/>
            <a:p>
              <a:pPr marL="0" marR="0" lvl="0" indent="0" algn="l" rtl="0">
                <a:lnSpc>
                  <a:spcPct val="100000"/>
                </a:lnSpc>
                <a:spcBef>
                  <a:spcPts val="0"/>
                </a:spcBef>
                <a:spcAft>
                  <a:spcPts val="0"/>
                </a:spcAft>
                <a:buClr>
                  <a:srgbClr val="000000"/>
                </a:buClr>
                <a:buSzPts val="1400"/>
                <a:buFont typeface="Calibri"/>
                <a:buNone/>
              </a:pPr>
              <a:endParaRPr sz="1400" b="0" i="0" u="none" strike="noStrike" cap="none">
                <a:solidFill>
                  <a:srgbClr val="000000"/>
                </a:solidFill>
                <a:latin typeface="Calibri"/>
                <a:ea typeface="Calibri"/>
                <a:cs typeface="Calibri"/>
                <a:sym typeface="Calibri"/>
              </a:endParaRPr>
            </a:p>
          </p:txBody>
        </p:sp>
        <p:sp>
          <p:nvSpPr>
            <p:cNvPr id="143" name="Google Shape;143;p14"/>
            <p:cNvSpPr/>
            <p:nvPr/>
          </p:nvSpPr>
          <p:spPr>
            <a:xfrm>
              <a:off x="7354728" y="4894898"/>
              <a:ext cx="41904" cy="36666"/>
            </a:xfrm>
            <a:custGeom>
              <a:avLst/>
              <a:gdLst/>
              <a:ahLst/>
              <a:cxnLst/>
              <a:rect l="l" t="t" r="r" b="b"/>
              <a:pathLst>
                <a:path w="21600" h="21600" extrusionOk="0">
                  <a:moveTo>
                    <a:pt x="10555" y="0"/>
                  </a:moveTo>
                  <a:lnTo>
                    <a:pt x="0" y="21600"/>
                  </a:lnTo>
                  <a:lnTo>
                    <a:pt x="21600" y="20197"/>
                  </a:lnTo>
                  <a:close/>
                </a:path>
              </a:pathLst>
            </a:custGeom>
            <a:solidFill>
              <a:schemeClr val="lt1"/>
            </a:solidFill>
            <a:ln>
              <a:noFill/>
            </a:ln>
          </p:spPr>
          <p:txBody>
            <a:bodyPr spcFirstLastPara="1" wrap="square" lIns="34275" tIns="34275" rIns="34275" bIns="34275" anchor="ctr" anchorCtr="0">
              <a:noAutofit/>
            </a:bodyPr>
            <a:lstStyle/>
            <a:p>
              <a:pPr marL="0" marR="0" lvl="0" indent="0" algn="l" rtl="0">
                <a:lnSpc>
                  <a:spcPct val="100000"/>
                </a:lnSpc>
                <a:spcBef>
                  <a:spcPts val="0"/>
                </a:spcBef>
                <a:spcAft>
                  <a:spcPts val="0"/>
                </a:spcAft>
                <a:buClr>
                  <a:srgbClr val="000000"/>
                </a:buClr>
                <a:buSzPts val="1400"/>
                <a:buFont typeface="Calibri"/>
                <a:buNone/>
              </a:pPr>
              <a:endParaRPr sz="1400" b="0" i="0" u="none" strike="noStrike" cap="none">
                <a:solidFill>
                  <a:srgbClr val="000000"/>
                </a:solidFill>
                <a:latin typeface="Calibri"/>
                <a:ea typeface="Calibri"/>
                <a:cs typeface="Calibri"/>
                <a:sym typeface="Calibri"/>
              </a:endParaRPr>
            </a:p>
          </p:txBody>
        </p:sp>
        <p:sp>
          <p:nvSpPr>
            <p:cNvPr id="144" name="Google Shape;144;p14"/>
            <p:cNvSpPr/>
            <p:nvPr/>
          </p:nvSpPr>
          <p:spPr>
            <a:xfrm>
              <a:off x="7320437" y="4840605"/>
              <a:ext cx="41904" cy="36666"/>
            </a:xfrm>
            <a:custGeom>
              <a:avLst/>
              <a:gdLst/>
              <a:ahLst/>
              <a:cxnLst/>
              <a:rect l="l" t="t" r="r" b="b"/>
              <a:pathLst>
                <a:path w="21600" h="21600" extrusionOk="0">
                  <a:moveTo>
                    <a:pt x="10555" y="0"/>
                  </a:moveTo>
                  <a:lnTo>
                    <a:pt x="0" y="21600"/>
                  </a:lnTo>
                  <a:lnTo>
                    <a:pt x="21600" y="20197"/>
                  </a:lnTo>
                  <a:close/>
                </a:path>
              </a:pathLst>
            </a:custGeom>
            <a:solidFill>
              <a:schemeClr val="lt1"/>
            </a:solidFill>
            <a:ln>
              <a:noFill/>
            </a:ln>
          </p:spPr>
          <p:txBody>
            <a:bodyPr spcFirstLastPara="1" wrap="square" lIns="34275" tIns="34275" rIns="34275" bIns="34275" anchor="ctr" anchorCtr="0">
              <a:noAutofit/>
            </a:bodyPr>
            <a:lstStyle/>
            <a:p>
              <a:pPr marL="0" marR="0" lvl="0" indent="0" algn="l" rtl="0">
                <a:lnSpc>
                  <a:spcPct val="100000"/>
                </a:lnSpc>
                <a:spcBef>
                  <a:spcPts val="0"/>
                </a:spcBef>
                <a:spcAft>
                  <a:spcPts val="0"/>
                </a:spcAft>
                <a:buClr>
                  <a:srgbClr val="000000"/>
                </a:buClr>
                <a:buSzPts val="1400"/>
                <a:buFont typeface="Calibri"/>
                <a:buNone/>
              </a:pPr>
              <a:endParaRPr sz="1400" b="0" i="0" u="none" strike="noStrike" cap="none">
                <a:solidFill>
                  <a:srgbClr val="000000"/>
                </a:solidFill>
                <a:latin typeface="Calibri"/>
                <a:ea typeface="Calibri"/>
                <a:cs typeface="Calibri"/>
                <a:sym typeface="Calibri"/>
              </a:endParaRPr>
            </a:p>
          </p:txBody>
        </p:sp>
        <p:sp>
          <p:nvSpPr>
            <p:cNvPr id="145" name="Google Shape;145;p14"/>
            <p:cNvSpPr/>
            <p:nvPr/>
          </p:nvSpPr>
          <p:spPr>
            <a:xfrm>
              <a:off x="7286624" y="4786313"/>
              <a:ext cx="41904" cy="36666"/>
            </a:xfrm>
            <a:custGeom>
              <a:avLst/>
              <a:gdLst/>
              <a:ahLst/>
              <a:cxnLst/>
              <a:rect l="l" t="t" r="r" b="b"/>
              <a:pathLst>
                <a:path w="21600" h="21600" extrusionOk="0">
                  <a:moveTo>
                    <a:pt x="10309" y="0"/>
                  </a:moveTo>
                  <a:lnTo>
                    <a:pt x="0" y="21600"/>
                  </a:lnTo>
                  <a:lnTo>
                    <a:pt x="21600" y="20197"/>
                  </a:lnTo>
                  <a:close/>
                </a:path>
              </a:pathLst>
            </a:custGeom>
            <a:solidFill>
              <a:schemeClr val="lt1"/>
            </a:solidFill>
            <a:ln>
              <a:noFill/>
            </a:ln>
          </p:spPr>
          <p:txBody>
            <a:bodyPr spcFirstLastPara="1" wrap="square" lIns="34275" tIns="34275" rIns="34275" bIns="34275" anchor="ctr" anchorCtr="0">
              <a:noAutofit/>
            </a:bodyPr>
            <a:lstStyle/>
            <a:p>
              <a:pPr marL="0" marR="0" lvl="0" indent="0" algn="l" rtl="0">
                <a:lnSpc>
                  <a:spcPct val="100000"/>
                </a:lnSpc>
                <a:spcBef>
                  <a:spcPts val="0"/>
                </a:spcBef>
                <a:spcAft>
                  <a:spcPts val="0"/>
                </a:spcAft>
                <a:buClr>
                  <a:srgbClr val="000000"/>
                </a:buClr>
                <a:buSzPts val="1400"/>
                <a:buFont typeface="Calibri"/>
                <a:buNone/>
              </a:pPr>
              <a:endParaRPr sz="1400" b="0" i="0" u="none" strike="noStrike" cap="none">
                <a:solidFill>
                  <a:srgbClr val="000000"/>
                </a:solidFill>
                <a:latin typeface="Calibri"/>
                <a:ea typeface="Calibri"/>
                <a:cs typeface="Calibri"/>
                <a:sym typeface="Calibri"/>
              </a:endParaRPr>
            </a:p>
          </p:txBody>
        </p:sp>
        <p:sp>
          <p:nvSpPr>
            <p:cNvPr id="146" name="Google Shape;146;p14"/>
            <p:cNvSpPr/>
            <p:nvPr/>
          </p:nvSpPr>
          <p:spPr>
            <a:xfrm>
              <a:off x="7252334" y="4731544"/>
              <a:ext cx="41904" cy="36666"/>
            </a:xfrm>
            <a:custGeom>
              <a:avLst/>
              <a:gdLst/>
              <a:ahLst/>
              <a:cxnLst/>
              <a:rect l="l" t="t" r="r" b="b"/>
              <a:pathLst>
                <a:path w="21600" h="21600" extrusionOk="0">
                  <a:moveTo>
                    <a:pt x="10555" y="0"/>
                  </a:moveTo>
                  <a:lnTo>
                    <a:pt x="0" y="21600"/>
                  </a:lnTo>
                  <a:lnTo>
                    <a:pt x="21600" y="20197"/>
                  </a:lnTo>
                  <a:close/>
                </a:path>
              </a:pathLst>
            </a:custGeom>
            <a:solidFill>
              <a:schemeClr val="lt1"/>
            </a:solidFill>
            <a:ln>
              <a:noFill/>
            </a:ln>
          </p:spPr>
          <p:txBody>
            <a:bodyPr spcFirstLastPara="1" wrap="square" lIns="34275" tIns="34275" rIns="34275" bIns="34275" anchor="ctr" anchorCtr="0">
              <a:noAutofit/>
            </a:bodyPr>
            <a:lstStyle/>
            <a:p>
              <a:pPr marL="0" marR="0" lvl="0" indent="0" algn="l" rtl="0">
                <a:lnSpc>
                  <a:spcPct val="100000"/>
                </a:lnSpc>
                <a:spcBef>
                  <a:spcPts val="0"/>
                </a:spcBef>
                <a:spcAft>
                  <a:spcPts val="0"/>
                </a:spcAft>
                <a:buClr>
                  <a:srgbClr val="000000"/>
                </a:buClr>
                <a:buSzPts val="1400"/>
                <a:buFont typeface="Calibri"/>
                <a:buNone/>
              </a:pPr>
              <a:endParaRPr sz="1400" b="0" i="0" u="none" strike="noStrike" cap="none">
                <a:solidFill>
                  <a:srgbClr val="000000"/>
                </a:solidFill>
                <a:latin typeface="Calibri"/>
                <a:ea typeface="Calibri"/>
                <a:cs typeface="Calibri"/>
                <a:sym typeface="Calibri"/>
              </a:endParaRPr>
            </a:p>
          </p:txBody>
        </p:sp>
        <p:sp>
          <p:nvSpPr>
            <p:cNvPr id="147" name="Google Shape;147;p14"/>
            <p:cNvSpPr/>
            <p:nvPr/>
          </p:nvSpPr>
          <p:spPr>
            <a:xfrm>
              <a:off x="7218043" y="4677250"/>
              <a:ext cx="41904" cy="36666"/>
            </a:xfrm>
            <a:custGeom>
              <a:avLst/>
              <a:gdLst/>
              <a:ahLst/>
              <a:cxnLst/>
              <a:rect l="l" t="t" r="r" b="b"/>
              <a:pathLst>
                <a:path w="21600" h="21600" extrusionOk="0">
                  <a:moveTo>
                    <a:pt x="10555" y="0"/>
                  </a:moveTo>
                  <a:lnTo>
                    <a:pt x="0" y="21600"/>
                  </a:lnTo>
                  <a:lnTo>
                    <a:pt x="21600" y="20197"/>
                  </a:lnTo>
                  <a:close/>
                </a:path>
              </a:pathLst>
            </a:custGeom>
            <a:solidFill>
              <a:schemeClr val="lt1"/>
            </a:solidFill>
            <a:ln>
              <a:noFill/>
            </a:ln>
          </p:spPr>
          <p:txBody>
            <a:bodyPr spcFirstLastPara="1" wrap="square" lIns="34275" tIns="34275" rIns="34275" bIns="34275" anchor="ctr" anchorCtr="0">
              <a:noAutofit/>
            </a:bodyPr>
            <a:lstStyle/>
            <a:p>
              <a:pPr marL="0" marR="0" lvl="0" indent="0" algn="l" rtl="0">
                <a:lnSpc>
                  <a:spcPct val="100000"/>
                </a:lnSpc>
                <a:spcBef>
                  <a:spcPts val="0"/>
                </a:spcBef>
                <a:spcAft>
                  <a:spcPts val="0"/>
                </a:spcAft>
                <a:buClr>
                  <a:srgbClr val="000000"/>
                </a:buClr>
                <a:buSzPts val="1400"/>
                <a:buFont typeface="Calibri"/>
                <a:buNone/>
              </a:pPr>
              <a:endParaRPr sz="1400" b="0" i="0" u="none" strike="noStrike" cap="none">
                <a:solidFill>
                  <a:srgbClr val="000000"/>
                </a:solidFill>
                <a:latin typeface="Calibri"/>
                <a:ea typeface="Calibri"/>
                <a:cs typeface="Calibri"/>
                <a:sym typeface="Calibri"/>
              </a:endParaRPr>
            </a:p>
          </p:txBody>
        </p:sp>
        <p:sp>
          <p:nvSpPr>
            <p:cNvPr id="148" name="Google Shape;148;p14"/>
            <p:cNvSpPr/>
            <p:nvPr/>
          </p:nvSpPr>
          <p:spPr>
            <a:xfrm>
              <a:off x="7184230" y="4622481"/>
              <a:ext cx="41904" cy="36666"/>
            </a:xfrm>
            <a:custGeom>
              <a:avLst/>
              <a:gdLst/>
              <a:ahLst/>
              <a:cxnLst/>
              <a:rect l="l" t="t" r="r" b="b"/>
              <a:pathLst>
                <a:path w="21600" h="21600" extrusionOk="0">
                  <a:moveTo>
                    <a:pt x="10309" y="0"/>
                  </a:moveTo>
                  <a:lnTo>
                    <a:pt x="0" y="21600"/>
                  </a:lnTo>
                  <a:lnTo>
                    <a:pt x="21600" y="20478"/>
                  </a:lnTo>
                  <a:close/>
                </a:path>
              </a:pathLst>
            </a:custGeom>
            <a:solidFill>
              <a:schemeClr val="lt1"/>
            </a:solidFill>
            <a:ln>
              <a:noFill/>
            </a:ln>
          </p:spPr>
          <p:txBody>
            <a:bodyPr spcFirstLastPara="1" wrap="square" lIns="34275" tIns="34275" rIns="34275" bIns="34275" anchor="ctr" anchorCtr="0">
              <a:noAutofit/>
            </a:bodyPr>
            <a:lstStyle/>
            <a:p>
              <a:pPr marL="0" marR="0" lvl="0" indent="0" algn="l" rtl="0">
                <a:lnSpc>
                  <a:spcPct val="100000"/>
                </a:lnSpc>
                <a:spcBef>
                  <a:spcPts val="0"/>
                </a:spcBef>
                <a:spcAft>
                  <a:spcPts val="0"/>
                </a:spcAft>
                <a:buClr>
                  <a:srgbClr val="000000"/>
                </a:buClr>
                <a:buSzPts val="1400"/>
                <a:buFont typeface="Calibri"/>
                <a:buNone/>
              </a:pPr>
              <a:endParaRPr sz="1400" b="0" i="0" u="none" strike="noStrike" cap="none">
                <a:solidFill>
                  <a:srgbClr val="000000"/>
                </a:solidFill>
                <a:latin typeface="Calibri"/>
                <a:ea typeface="Calibri"/>
                <a:cs typeface="Calibri"/>
                <a:sym typeface="Calibri"/>
              </a:endParaRPr>
            </a:p>
          </p:txBody>
        </p:sp>
        <p:sp>
          <p:nvSpPr>
            <p:cNvPr id="149" name="Google Shape;149;p14"/>
            <p:cNvSpPr/>
            <p:nvPr/>
          </p:nvSpPr>
          <p:spPr>
            <a:xfrm>
              <a:off x="7508080" y="5026819"/>
              <a:ext cx="41904" cy="36666"/>
            </a:xfrm>
            <a:custGeom>
              <a:avLst/>
              <a:gdLst/>
              <a:ahLst/>
              <a:cxnLst/>
              <a:rect l="l" t="t" r="r" b="b"/>
              <a:pathLst>
                <a:path w="21600" h="21600" extrusionOk="0">
                  <a:moveTo>
                    <a:pt x="10309" y="0"/>
                  </a:moveTo>
                  <a:lnTo>
                    <a:pt x="0" y="21600"/>
                  </a:lnTo>
                  <a:lnTo>
                    <a:pt x="21600" y="20197"/>
                  </a:lnTo>
                  <a:close/>
                </a:path>
              </a:pathLst>
            </a:custGeom>
            <a:solidFill>
              <a:schemeClr val="lt1"/>
            </a:solidFill>
            <a:ln>
              <a:noFill/>
            </a:ln>
          </p:spPr>
          <p:txBody>
            <a:bodyPr spcFirstLastPara="1" wrap="square" lIns="34275" tIns="34275" rIns="34275" bIns="34275" anchor="ctr" anchorCtr="0">
              <a:noAutofit/>
            </a:bodyPr>
            <a:lstStyle/>
            <a:p>
              <a:pPr marL="0" marR="0" lvl="0" indent="0" algn="l" rtl="0">
                <a:lnSpc>
                  <a:spcPct val="100000"/>
                </a:lnSpc>
                <a:spcBef>
                  <a:spcPts val="0"/>
                </a:spcBef>
                <a:spcAft>
                  <a:spcPts val="0"/>
                </a:spcAft>
                <a:buClr>
                  <a:srgbClr val="000000"/>
                </a:buClr>
                <a:buSzPts val="1400"/>
                <a:buFont typeface="Calibri"/>
                <a:buNone/>
              </a:pPr>
              <a:endParaRPr sz="1400" b="0" i="0" u="none" strike="noStrike" cap="none">
                <a:solidFill>
                  <a:srgbClr val="000000"/>
                </a:solidFill>
                <a:latin typeface="Calibri"/>
                <a:ea typeface="Calibri"/>
                <a:cs typeface="Calibri"/>
                <a:sym typeface="Calibri"/>
              </a:endParaRPr>
            </a:p>
          </p:txBody>
        </p:sp>
        <p:sp>
          <p:nvSpPr>
            <p:cNvPr id="150" name="Google Shape;150;p14"/>
            <p:cNvSpPr/>
            <p:nvPr/>
          </p:nvSpPr>
          <p:spPr>
            <a:xfrm>
              <a:off x="7473791" y="4972525"/>
              <a:ext cx="41904" cy="36666"/>
            </a:xfrm>
            <a:custGeom>
              <a:avLst/>
              <a:gdLst/>
              <a:ahLst/>
              <a:cxnLst/>
              <a:rect l="l" t="t" r="r" b="b"/>
              <a:pathLst>
                <a:path w="21600" h="21600" extrusionOk="0">
                  <a:moveTo>
                    <a:pt x="10555" y="0"/>
                  </a:moveTo>
                  <a:lnTo>
                    <a:pt x="0" y="21600"/>
                  </a:lnTo>
                  <a:lnTo>
                    <a:pt x="21600" y="20197"/>
                  </a:lnTo>
                  <a:close/>
                </a:path>
              </a:pathLst>
            </a:custGeom>
            <a:solidFill>
              <a:schemeClr val="lt1"/>
            </a:solidFill>
            <a:ln>
              <a:noFill/>
            </a:ln>
          </p:spPr>
          <p:txBody>
            <a:bodyPr spcFirstLastPara="1" wrap="square" lIns="34275" tIns="34275" rIns="34275" bIns="34275" anchor="ctr" anchorCtr="0">
              <a:noAutofit/>
            </a:bodyPr>
            <a:lstStyle/>
            <a:p>
              <a:pPr marL="0" marR="0" lvl="0" indent="0" algn="l" rtl="0">
                <a:lnSpc>
                  <a:spcPct val="100000"/>
                </a:lnSpc>
                <a:spcBef>
                  <a:spcPts val="0"/>
                </a:spcBef>
                <a:spcAft>
                  <a:spcPts val="0"/>
                </a:spcAft>
                <a:buClr>
                  <a:srgbClr val="000000"/>
                </a:buClr>
                <a:buSzPts val="1400"/>
                <a:buFont typeface="Calibri"/>
                <a:buNone/>
              </a:pPr>
              <a:endParaRPr sz="1400" b="0" i="0" u="none" strike="noStrike" cap="none">
                <a:solidFill>
                  <a:srgbClr val="000000"/>
                </a:solidFill>
                <a:latin typeface="Calibri"/>
                <a:ea typeface="Calibri"/>
                <a:cs typeface="Calibri"/>
                <a:sym typeface="Calibri"/>
              </a:endParaRPr>
            </a:p>
          </p:txBody>
        </p:sp>
        <p:sp>
          <p:nvSpPr>
            <p:cNvPr id="151" name="Google Shape;151;p14"/>
            <p:cNvSpPr/>
            <p:nvPr/>
          </p:nvSpPr>
          <p:spPr>
            <a:xfrm>
              <a:off x="7439500" y="4917757"/>
              <a:ext cx="41904" cy="36666"/>
            </a:xfrm>
            <a:custGeom>
              <a:avLst/>
              <a:gdLst/>
              <a:ahLst/>
              <a:cxnLst/>
              <a:rect l="l" t="t" r="r" b="b"/>
              <a:pathLst>
                <a:path w="21600" h="21600" extrusionOk="0">
                  <a:moveTo>
                    <a:pt x="10555" y="0"/>
                  </a:moveTo>
                  <a:lnTo>
                    <a:pt x="0" y="21600"/>
                  </a:lnTo>
                  <a:lnTo>
                    <a:pt x="21600" y="20197"/>
                  </a:lnTo>
                  <a:close/>
                </a:path>
              </a:pathLst>
            </a:custGeom>
            <a:solidFill>
              <a:schemeClr val="lt1"/>
            </a:solidFill>
            <a:ln>
              <a:noFill/>
            </a:ln>
          </p:spPr>
          <p:txBody>
            <a:bodyPr spcFirstLastPara="1" wrap="square" lIns="34275" tIns="34275" rIns="34275" bIns="34275" anchor="ctr" anchorCtr="0">
              <a:noAutofit/>
            </a:bodyPr>
            <a:lstStyle/>
            <a:p>
              <a:pPr marL="0" marR="0" lvl="0" indent="0" algn="l" rtl="0">
                <a:lnSpc>
                  <a:spcPct val="100000"/>
                </a:lnSpc>
                <a:spcBef>
                  <a:spcPts val="0"/>
                </a:spcBef>
                <a:spcAft>
                  <a:spcPts val="0"/>
                </a:spcAft>
                <a:buClr>
                  <a:srgbClr val="000000"/>
                </a:buClr>
                <a:buSzPts val="1400"/>
                <a:buFont typeface="Calibri"/>
                <a:buNone/>
              </a:pPr>
              <a:endParaRPr sz="1400" b="0" i="0" u="none" strike="noStrike" cap="none">
                <a:solidFill>
                  <a:srgbClr val="000000"/>
                </a:solidFill>
                <a:latin typeface="Calibri"/>
                <a:ea typeface="Calibri"/>
                <a:cs typeface="Calibri"/>
                <a:sym typeface="Calibri"/>
              </a:endParaRPr>
            </a:p>
          </p:txBody>
        </p:sp>
        <p:sp>
          <p:nvSpPr>
            <p:cNvPr id="152" name="Google Shape;152;p14"/>
            <p:cNvSpPr/>
            <p:nvPr/>
          </p:nvSpPr>
          <p:spPr>
            <a:xfrm>
              <a:off x="7405210" y="4863465"/>
              <a:ext cx="41904" cy="36666"/>
            </a:xfrm>
            <a:custGeom>
              <a:avLst/>
              <a:gdLst/>
              <a:ahLst/>
              <a:cxnLst/>
              <a:rect l="l" t="t" r="r" b="b"/>
              <a:pathLst>
                <a:path w="21600" h="21600" extrusionOk="0">
                  <a:moveTo>
                    <a:pt x="10555" y="0"/>
                  </a:moveTo>
                  <a:lnTo>
                    <a:pt x="0" y="21600"/>
                  </a:lnTo>
                  <a:lnTo>
                    <a:pt x="21600" y="20197"/>
                  </a:lnTo>
                  <a:close/>
                </a:path>
              </a:pathLst>
            </a:custGeom>
            <a:solidFill>
              <a:schemeClr val="lt1"/>
            </a:solidFill>
            <a:ln>
              <a:noFill/>
            </a:ln>
          </p:spPr>
          <p:txBody>
            <a:bodyPr spcFirstLastPara="1" wrap="square" lIns="34275" tIns="34275" rIns="34275" bIns="34275" anchor="ctr" anchorCtr="0">
              <a:noAutofit/>
            </a:bodyPr>
            <a:lstStyle/>
            <a:p>
              <a:pPr marL="0" marR="0" lvl="0" indent="0" algn="l" rtl="0">
                <a:lnSpc>
                  <a:spcPct val="100000"/>
                </a:lnSpc>
                <a:spcBef>
                  <a:spcPts val="0"/>
                </a:spcBef>
                <a:spcAft>
                  <a:spcPts val="0"/>
                </a:spcAft>
                <a:buClr>
                  <a:srgbClr val="000000"/>
                </a:buClr>
                <a:buSzPts val="1400"/>
                <a:buFont typeface="Calibri"/>
                <a:buNone/>
              </a:pPr>
              <a:endParaRPr sz="1400" b="0" i="0" u="none" strike="noStrike" cap="none">
                <a:solidFill>
                  <a:srgbClr val="000000"/>
                </a:solidFill>
                <a:latin typeface="Calibri"/>
                <a:ea typeface="Calibri"/>
                <a:cs typeface="Calibri"/>
                <a:sym typeface="Calibri"/>
              </a:endParaRPr>
            </a:p>
          </p:txBody>
        </p:sp>
        <p:sp>
          <p:nvSpPr>
            <p:cNvPr id="153" name="Google Shape;153;p14"/>
            <p:cNvSpPr/>
            <p:nvPr/>
          </p:nvSpPr>
          <p:spPr>
            <a:xfrm>
              <a:off x="7371397" y="4808696"/>
              <a:ext cx="41904" cy="36666"/>
            </a:xfrm>
            <a:custGeom>
              <a:avLst/>
              <a:gdLst/>
              <a:ahLst/>
              <a:cxnLst/>
              <a:rect l="l" t="t" r="r" b="b"/>
              <a:pathLst>
                <a:path w="21600" h="21600" extrusionOk="0">
                  <a:moveTo>
                    <a:pt x="10309" y="0"/>
                  </a:moveTo>
                  <a:lnTo>
                    <a:pt x="0" y="21600"/>
                  </a:lnTo>
                  <a:lnTo>
                    <a:pt x="21600" y="20197"/>
                  </a:lnTo>
                  <a:close/>
                </a:path>
              </a:pathLst>
            </a:custGeom>
            <a:solidFill>
              <a:schemeClr val="lt1"/>
            </a:solidFill>
            <a:ln>
              <a:noFill/>
            </a:ln>
          </p:spPr>
          <p:txBody>
            <a:bodyPr spcFirstLastPara="1" wrap="square" lIns="34275" tIns="34275" rIns="34275" bIns="34275" anchor="ctr" anchorCtr="0">
              <a:noAutofit/>
            </a:bodyPr>
            <a:lstStyle/>
            <a:p>
              <a:pPr marL="0" marR="0" lvl="0" indent="0" algn="l" rtl="0">
                <a:lnSpc>
                  <a:spcPct val="100000"/>
                </a:lnSpc>
                <a:spcBef>
                  <a:spcPts val="0"/>
                </a:spcBef>
                <a:spcAft>
                  <a:spcPts val="0"/>
                </a:spcAft>
                <a:buClr>
                  <a:srgbClr val="000000"/>
                </a:buClr>
                <a:buSzPts val="1400"/>
                <a:buFont typeface="Calibri"/>
                <a:buNone/>
              </a:pPr>
              <a:endParaRPr sz="1400" b="0" i="0" u="none" strike="noStrike" cap="none">
                <a:solidFill>
                  <a:srgbClr val="000000"/>
                </a:solidFill>
                <a:latin typeface="Calibri"/>
                <a:ea typeface="Calibri"/>
                <a:cs typeface="Calibri"/>
                <a:sym typeface="Calibri"/>
              </a:endParaRPr>
            </a:p>
          </p:txBody>
        </p:sp>
        <p:sp>
          <p:nvSpPr>
            <p:cNvPr id="154" name="Google Shape;154;p14"/>
            <p:cNvSpPr/>
            <p:nvPr/>
          </p:nvSpPr>
          <p:spPr>
            <a:xfrm>
              <a:off x="7337106" y="4754403"/>
              <a:ext cx="41904" cy="36666"/>
            </a:xfrm>
            <a:custGeom>
              <a:avLst/>
              <a:gdLst/>
              <a:ahLst/>
              <a:cxnLst/>
              <a:rect l="l" t="t" r="r" b="b"/>
              <a:pathLst>
                <a:path w="21600" h="21600" extrusionOk="0">
                  <a:moveTo>
                    <a:pt x="10555" y="0"/>
                  </a:moveTo>
                  <a:lnTo>
                    <a:pt x="0" y="21600"/>
                  </a:lnTo>
                  <a:lnTo>
                    <a:pt x="21600" y="20197"/>
                  </a:lnTo>
                  <a:close/>
                </a:path>
              </a:pathLst>
            </a:custGeom>
            <a:solidFill>
              <a:schemeClr val="lt1"/>
            </a:solidFill>
            <a:ln>
              <a:noFill/>
            </a:ln>
          </p:spPr>
          <p:txBody>
            <a:bodyPr spcFirstLastPara="1" wrap="square" lIns="34275" tIns="34275" rIns="34275" bIns="34275" anchor="ctr" anchorCtr="0">
              <a:noAutofit/>
            </a:bodyPr>
            <a:lstStyle/>
            <a:p>
              <a:pPr marL="0" marR="0" lvl="0" indent="0" algn="l" rtl="0">
                <a:lnSpc>
                  <a:spcPct val="100000"/>
                </a:lnSpc>
                <a:spcBef>
                  <a:spcPts val="0"/>
                </a:spcBef>
                <a:spcAft>
                  <a:spcPts val="0"/>
                </a:spcAft>
                <a:buClr>
                  <a:srgbClr val="000000"/>
                </a:buClr>
                <a:buSzPts val="1400"/>
                <a:buFont typeface="Calibri"/>
                <a:buNone/>
              </a:pPr>
              <a:endParaRPr sz="1400" b="0" i="0" u="none" strike="noStrike" cap="none">
                <a:solidFill>
                  <a:srgbClr val="000000"/>
                </a:solidFill>
                <a:latin typeface="Calibri"/>
                <a:ea typeface="Calibri"/>
                <a:cs typeface="Calibri"/>
                <a:sym typeface="Calibri"/>
              </a:endParaRPr>
            </a:p>
          </p:txBody>
        </p:sp>
        <p:sp>
          <p:nvSpPr>
            <p:cNvPr id="155" name="Google Shape;155;p14"/>
            <p:cNvSpPr/>
            <p:nvPr/>
          </p:nvSpPr>
          <p:spPr>
            <a:xfrm>
              <a:off x="7302817" y="4700111"/>
              <a:ext cx="41904" cy="36666"/>
            </a:xfrm>
            <a:custGeom>
              <a:avLst/>
              <a:gdLst/>
              <a:ahLst/>
              <a:cxnLst/>
              <a:rect l="l" t="t" r="r" b="b"/>
              <a:pathLst>
                <a:path w="21600" h="21600" extrusionOk="0">
                  <a:moveTo>
                    <a:pt x="10555" y="0"/>
                  </a:moveTo>
                  <a:lnTo>
                    <a:pt x="0" y="21600"/>
                  </a:lnTo>
                  <a:lnTo>
                    <a:pt x="21600" y="20197"/>
                  </a:lnTo>
                  <a:close/>
                </a:path>
              </a:pathLst>
            </a:custGeom>
            <a:solidFill>
              <a:schemeClr val="lt1"/>
            </a:solidFill>
            <a:ln>
              <a:noFill/>
            </a:ln>
          </p:spPr>
          <p:txBody>
            <a:bodyPr spcFirstLastPara="1" wrap="square" lIns="34275" tIns="34275" rIns="34275" bIns="34275" anchor="ctr" anchorCtr="0">
              <a:noAutofit/>
            </a:bodyPr>
            <a:lstStyle/>
            <a:p>
              <a:pPr marL="0" marR="0" lvl="0" indent="0" algn="l" rtl="0">
                <a:lnSpc>
                  <a:spcPct val="100000"/>
                </a:lnSpc>
                <a:spcBef>
                  <a:spcPts val="0"/>
                </a:spcBef>
                <a:spcAft>
                  <a:spcPts val="0"/>
                </a:spcAft>
                <a:buClr>
                  <a:srgbClr val="000000"/>
                </a:buClr>
                <a:buSzPts val="1400"/>
                <a:buFont typeface="Calibri"/>
                <a:buNone/>
              </a:pPr>
              <a:endParaRPr sz="1400" b="0" i="0" u="none" strike="noStrike" cap="none">
                <a:solidFill>
                  <a:srgbClr val="000000"/>
                </a:solidFill>
                <a:latin typeface="Calibri"/>
                <a:ea typeface="Calibri"/>
                <a:cs typeface="Calibri"/>
                <a:sym typeface="Calibri"/>
              </a:endParaRPr>
            </a:p>
          </p:txBody>
        </p:sp>
        <p:sp>
          <p:nvSpPr>
            <p:cNvPr id="156" name="Google Shape;156;p14"/>
            <p:cNvSpPr/>
            <p:nvPr/>
          </p:nvSpPr>
          <p:spPr>
            <a:xfrm>
              <a:off x="7268526" y="4645342"/>
              <a:ext cx="41904" cy="36666"/>
            </a:xfrm>
            <a:custGeom>
              <a:avLst/>
              <a:gdLst/>
              <a:ahLst/>
              <a:cxnLst/>
              <a:rect l="l" t="t" r="r" b="b"/>
              <a:pathLst>
                <a:path w="21600" h="21600" extrusionOk="0">
                  <a:moveTo>
                    <a:pt x="10555" y="0"/>
                  </a:moveTo>
                  <a:lnTo>
                    <a:pt x="0" y="21600"/>
                  </a:lnTo>
                  <a:lnTo>
                    <a:pt x="21600" y="20197"/>
                  </a:lnTo>
                  <a:close/>
                </a:path>
              </a:pathLst>
            </a:custGeom>
            <a:solidFill>
              <a:schemeClr val="lt1"/>
            </a:solidFill>
            <a:ln>
              <a:noFill/>
            </a:ln>
          </p:spPr>
          <p:txBody>
            <a:bodyPr spcFirstLastPara="1" wrap="square" lIns="34275" tIns="34275" rIns="34275" bIns="34275" anchor="ctr" anchorCtr="0">
              <a:noAutofit/>
            </a:bodyPr>
            <a:lstStyle/>
            <a:p>
              <a:pPr marL="0" marR="0" lvl="0" indent="0" algn="l" rtl="0">
                <a:lnSpc>
                  <a:spcPct val="100000"/>
                </a:lnSpc>
                <a:spcBef>
                  <a:spcPts val="0"/>
                </a:spcBef>
                <a:spcAft>
                  <a:spcPts val="0"/>
                </a:spcAft>
                <a:buClr>
                  <a:srgbClr val="000000"/>
                </a:buClr>
                <a:buSzPts val="1400"/>
                <a:buFont typeface="Calibri"/>
                <a:buNone/>
              </a:pPr>
              <a:endParaRPr sz="1400" b="0" i="0" u="none" strike="noStrike" cap="none">
                <a:solidFill>
                  <a:srgbClr val="000000"/>
                </a:solidFill>
                <a:latin typeface="Calibri"/>
                <a:ea typeface="Calibri"/>
                <a:cs typeface="Calibri"/>
                <a:sym typeface="Calibri"/>
              </a:endParaRPr>
            </a:p>
          </p:txBody>
        </p:sp>
        <p:sp>
          <p:nvSpPr>
            <p:cNvPr id="157" name="Google Shape;157;p14"/>
            <p:cNvSpPr/>
            <p:nvPr/>
          </p:nvSpPr>
          <p:spPr>
            <a:xfrm>
              <a:off x="7234712" y="4591049"/>
              <a:ext cx="41904" cy="36666"/>
            </a:xfrm>
            <a:custGeom>
              <a:avLst/>
              <a:gdLst/>
              <a:ahLst/>
              <a:cxnLst/>
              <a:rect l="l" t="t" r="r" b="b"/>
              <a:pathLst>
                <a:path w="21600" h="21600" extrusionOk="0">
                  <a:moveTo>
                    <a:pt x="10555" y="0"/>
                  </a:moveTo>
                  <a:lnTo>
                    <a:pt x="0" y="21600"/>
                  </a:lnTo>
                  <a:lnTo>
                    <a:pt x="21600" y="20197"/>
                  </a:lnTo>
                  <a:close/>
                </a:path>
              </a:pathLst>
            </a:custGeom>
            <a:solidFill>
              <a:schemeClr val="lt1"/>
            </a:solidFill>
            <a:ln>
              <a:noFill/>
            </a:ln>
          </p:spPr>
          <p:txBody>
            <a:bodyPr spcFirstLastPara="1" wrap="square" lIns="34275" tIns="34275" rIns="34275" bIns="34275" anchor="ctr" anchorCtr="0">
              <a:noAutofit/>
            </a:bodyPr>
            <a:lstStyle/>
            <a:p>
              <a:pPr marL="0" marR="0" lvl="0" indent="0" algn="l" rtl="0">
                <a:lnSpc>
                  <a:spcPct val="100000"/>
                </a:lnSpc>
                <a:spcBef>
                  <a:spcPts val="0"/>
                </a:spcBef>
                <a:spcAft>
                  <a:spcPts val="0"/>
                </a:spcAft>
                <a:buClr>
                  <a:srgbClr val="000000"/>
                </a:buClr>
                <a:buSzPts val="1400"/>
                <a:buFont typeface="Calibri"/>
                <a:buNone/>
              </a:pPr>
              <a:endParaRPr sz="1400" b="0" i="0" u="none" strike="noStrike" cap="none">
                <a:solidFill>
                  <a:srgbClr val="000000"/>
                </a:solidFill>
                <a:latin typeface="Calibri"/>
                <a:ea typeface="Calibri"/>
                <a:cs typeface="Calibri"/>
                <a:sym typeface="Calibri"/>
              </a:endParaRPr>
            </a:p>
          </p:txBody>
        </p:sp>
      </p:grpSp>
      <p:sp>
        <p:nvSpPr>
          <p:cNvPr id="158" name="Google Shape;158;p14"/>
          <p:cNvSpPr txBox="1">
            <a:spLocks noGrp="1"/>
          </p:cNvSpPr>
          <p:nvPr>
            <p:ph type="ctrTitle"/>
          </p:nvPr>
        </p:nvSpPr>
        <p:spPr>
          <a:xfrm>
            <a:off x="489100" y="1855563"/>
            <a:ext cx="3668700" cy="1159800"/>
          </a:xfrm>
          <a:prstGeom prst="rect">
            <a:avLst/>
          </a:prstGeom>
        </p:spPr>
        <p:txBody>
          <a:bodyPr spcFirstLastPara="1" wrap="square" lIns="0" tIns="0" rIns="0" bIns="0" anchor="b" anchorCtr="0">
            <a:noAutofit/>
          </a:bodyPr>
          <a:lstStyle>
            <a:lvl1pPr lvl="0" rtl="0">
              <a:spcBef>
                <a:spcPts val="0"/>
              </a:spcBef>
              <a:spcAft>
                <a:spcPts val="0"/>
              </a:spcAft>
              <a:buSzPts val="4000"/>
              <a:buFont typeface="Oswald"/>
              <a:buNone/>
              <a:defRPr sz="4000" b="1" i="0">
                <a:latin typeface="Oswald"/>
                <a:ea typeface="Oswald"/>
                <a:cs typeface="Oswald"/>
                <a:sym typeface="Oswald"/>
              </a:defRPr>
            </a:lvl1pPr>
            <a:lvl2pPr lvl="1" rtl="0">
              <a:spcBef>
                <a:spcPts val="0"/>
              </a:spcBef>
              <a:spcAft>
                <a:spcPts val="0"/>
              </a:spcAft>
              <a:buSzPts val="4000"/>
              <a:buNone/>
              <a:defRPr sz="4000"/>
            </a:lvl2pPr>
            <a:lvl3pPr lvl="2" rtl="0">
              <a:spcBef>
                <a:spcPts val="0"/>
              </a:spcBef>
              <a:spcAft>
                <a:spcPts val="0"/>
              </a:spcAft>
              <a:buSzPts val="4000"/>
              <a:buNone/>
              <a:defRPr sz="4000"/>
            </a:lvl3pPr>
            <a:lvl4pPr lvl="3" rtl="0">
              <a:spcBef>
                <a:spcPts val="0"/>
              </a:spcBef>
              <a:spcAft>
                <a:spcPts val="0"/>
              </a:spcAft>
              <a:buSzPts val="4000"/>
              <a:buNone/>
              <a:defRPr sz="4000"/>
            </a:lvl4pPr>
            <a:lvl5pPr lvl="4" rtl="0">
              <a:spcBef>
                <a:spcPts val="0"/>
              </a:spcBef>
              <a:spcAft>
                <a:spcPts val="0"/>
              </a:spcAft>
              <a:buSzPts val="4000"/>
              <a:buNone/>
              <a:defRPr sz="4000"/>
            </a:lvl5pPr>
            <a:lvl6pPr lvl="5" rtl="0">
              <a:spcBef>
                <a:spcPts val="0"/>
              </a:spcBef>
              <a:spcAft>
                <a:spcPts val="0"/>
              </a:spcAft>
              <a:buSzPts val="4000"/>
              <a:buNone/>
              <a:defRPr sz="4000"/>
            </a:lvl6pPr>
            <a:lvl7pPr lvl="6" rtl="0">
              <a:spcBef>
                <a:spcPts val="0"/>
              </a:spcBef>
              <a:spcAft>
                <a:spcPts val="0"/>
              </a:spcAft>
              <a:buSzPts val="4000"/>
              <a:buNone/>
              <a:defRPr sz="4000"/>
            </a:lvl7pPr>
            <a:lvl8pPr lvl="7" rtl="0">
              <a:spcBef>
                <a:spcPts val="0"/>
              </a:spcBef>
              <a:spcAft>
                <a:spcPts val="0"/>
              </a:spcAft>
              <a:buSzPts val="4000"/>
              <a:buNone/>
              <a:defRPr sz="4000"/>
            </a:lvl8pPr>
            <a:lvl9pPr lvl="8" rtl="0">
              <a:spcBef>
                <a:spcPts val="0"/>
              </a:spcBef>
              <a:spcAft>
                <a:spcPts val="0"/>
              </a:spcAft>
              <a:buSzPts val="4000"/>
              <a:buNone/>
              <a:defRPr sz="4000"/>
            </a:lvl9pPr>
          </a:lstStyle>
          <a:p>
            <a:endParaRPr/>
          </a:p>
        </p:txBody>
      </p:sp>
      <p:sp>
        <p:nvSpPr>
          <p:cNvPr id="159" name="Google Shape;159;p14"/>
          <p:cNvSpPr txBox="1">
            <a:spLocks noGrp="1"/>
          </p:cNvSpPr>
          <p:nvPr>
            <p:ph type="subTitle" idx="1"/>
          </p:nvPr>
        </p:nvSpPr>
        <p:spPr>
          <a:xfrm>
            <a:off x="489100" y="3036075"/>
            <a:ext cx="3243600" cy="355200"/>
          </a:xfrm>
          <a:prstGeom prst="rect">
            <a:avLst/>
          </a:prstGeom>
        </p:spPr>
        <p:txBody>
          <a:bodyPr spcFirstLastPara="1" wrap="square" lIns="0" tIns="0" rIns="0" bIns="0" anchor="t" anchorCtr="0">
            <a:noAutofit/>
          </a:bodyPr>
          <a:lstStyle>
            <a:lvl1pPr lvl="0" rtl="0">
              <a:spcBef>
                <a:spcPts val="0"/>
              </a:spcBef>
              <a:spcAft>
                <a:spcPts val="0"/>
              </a:spcAft>
              <a:buSzPts val="1800"/>
              <a:buFont typeface="Saira Semi Condensed"/>
              <a:buNone/>
              <a:defRPr sz="1800" b="1">
                <a:solidFill>
                  <a:schemeClr val="accent2"/>
                </a:solidFill>
                <a:latin typeface="Saira Semi Condensed"/>
                <a:ea typeface="Saira Semi Condensed"/>
                <a:cs typeface="Saira Semi Condensed"/>
                <a:sym typeface="Saira Semi Condensed"/>
              </a:defRPr>
            </a:lvl1pPr>
            <a:lvl2pPr lvl="1" rtl="0">
              <a:spcBef>
                <a:spcPts val="1000"/>
              </a:spcBef>
              <a:spcAft>
                <a:spcPts val="0"/>
              </a:spcAft>
              <a:buClr>
                <a:schemeClr val="accent2"/>
              </a:buClr>
              <a:buSzPts val="2400"/>
              <a:buNone/>
              <a:defRPr>
                <a:solidFill>
                  <a:schemeClr val="accent2"/>
                </a:solidFill>
              </a:defRPr>
            </a:lvl2pPr>
            <a:lvl3pPr lvl="2" rtl="0">
              <a:spcBef>
                <a:spcPts val="1000"/>
              </a:spcBef>
              <a:spcAft>
                <a:spcPts val="0"/>
              </a:spcAft>
              <a:buClr>
                <a:schemeClr val="accent2"/>
              </a:buClr>
              <a:buSzPts val="2400"/>
              <a:buNone/>
              <a:defRPr>
                <a:solidFill>
                  <a:schemeClr val="accent2"/>
                </a:solidFill>
              </a:defRPr>
            </a:lvl3pPr>
            <a:lvl4pPr lvl="3" rtl="0">
              <a:spcBef>
                <a:spcPts val="1000"/>
              </a:spcBef>
              <a:spcAft>
                <a:spcPts val="0"/>
              </a:spcAft>
              <a:buClr>
                <a:schemeClr val="accent2"/>
              </a:buClr>
              <a:buSzPts val="2400"/>
              <a:buNone/>
              <a:defRPr>
                <a:solidFill>
                  <a:schemeClr val="accent2"/>
                </a:solidFill>
              </a:defRPr>
            </a:lvl4pPr>
            <a:lvl5pPr lvl="4" rtl="0">
              <a:spcBef>
                <a:spcPts val="1000"/>
              </a:spcBef>
              <a:spcAft>
                <a:spcPts val="0"/>
              </a:spcAft>
              <a:buClr>
                <a:schemeClr val="accent2"/>
              </a:buClr>
              <a:buSzPts val="2400"/>
              <a:buNone/>
              <a:defRPr>
                <a:solidFill>
                  <a:schemeClr val="accent2"/>
                </a:solidFill>
              </a:defRPr>
            </a:lvl5pPr>
            <a:lvl6pPr lvl="5" rtl="0">
              <a:spcBef>
                <a:spcPts val="1000"/>
              </a:spcBef>
              <a:spcAft>
                <a:spcPts val="0"/>
              </a:spcAft>
              <a:buClr>
                <a:schemeClr val="accent2"/>
              </a:buClr>
              <a:buSzPts val="2400"/>
              <a:buNone/>
              <a:defRPr>
                <a:solidFill>
                  <a:schemeClr val="accent2"/>
                </a:solidFill>
              </a:defRPr>
            </a:lvl6pPr>
            <a:lvl7pPr lvl="6" rtl="0">
              <a:spcBef>
                <a:spcPts val="1000"/>
              </a:spcBef>
              <a:spcAft>
                <a:spcPts val="0"/>
              </a:spcAft>
              <a:buClr>
                <a:schemeClr val="accent2"/>
              </a:buClr>
              <a:buSzPts val="2400"/>
              <a:buNone/>
              <a:defRPr>
                <a:solidFill>
                  <a:schemeClr val="accent2"/>
                </a:solidFill>
              </a:defRPr>
            </a:lvl7pPr>
            <a:lvl8pPr lvl="7" rtl="0">
              <a:spcBef>
                <a:spcPts val="1000"/>
              </a:spcBef>
              <a:spcAft>
                <a:spcPts val="0"/>
              </a:spcAft>
              <a:buClr>
                <a:schemeClr val="accent2"/>
              </a:buClr>
              <a:buSzPts val="2400"/>
              <a:buNone/>
              <a:defRPr>
                <a:solidFill>
                  <a:schemeClr val="accent2"/>
                </a:solidFill>
              </a:defRPr>
            </a:lvl8pPr>
            <a:lvl9pPr lvl="8" rtl="0">
              <a:spcBef>
                <a:spcPts val="1000"/>
              </a:spcBef>
              <a:spcAft>
                <a:spcPts val="1000"/>
              </a:spcAft>
              <a:buClr>
                <a:schemeClr val="accent2"/>
              </a:buClr>
              <a:buSzPts val="2400"/>
              <a:buNone/>
              <a:defRPr>
                <a:solidFill>
                  <a:schemeClr val="accent2"/>
                </a:solidFill>
              </a:defRPr>
            </a:lvl9pPr>
          </a:lstStyle>
          <a:p>
            <a:endParaRPr/>
          </a:p>
        </p:txBody>
      </p:sp>
      <p:pic>
        <p:nvPicPr>
          <p:cNvPr id="160" name="Google Shape;160;p14"/>
          <p:cNvPicPr preferRelativeResize="0"/>
          <p:nvPr/>
        </p:nvPicPr>
        <p:blipFill>
          <a:blip r:embed="rId2">
            <a:alphaModFix/>
          </a:blip>
          <a:stretch>
            <a:fillRect/>
          </a:stretch>
        </p:blipFill>
        <p:spPr>
          <a:xfrm>
            <a:off x="844399" y="4906625"/>
            <a:ext cx="294053" cy="256725"/>
          </a:xfrm>
          <a:prstGeom prst="rect">
            <a:avLst/>
          </a:prstGeom>
          <a:noFill/>
          <a:ln>
            <a:noFill/>
          </a:ln>
        </p:spPr>
      </p:pic>
      <p:sp>
        <p:nvSpPr>
          <p:cNvPr id="161" name="Google Shape;161;p14"/>
          <p:cNvSpPr txBox="1"/>
          <p:nvPr/>
        </p:nvSpPr>
        <p:spPr>
          <a:xfrm>
            <a:off x="1090601" y="4866975"/>
            <a:ext cx="1868400" cy="184800"/>
          </a:xfrm>
          <a:prstGeom prst="rect">
            <a:avLst/>
          </a:prstGeom>
          <a:noFill/>
          <a:ln>
            <a:noFill/>
          </a:ln>
        </p:spPr>
        <p:txBody>
          <a:bodyPr spcFirstLastPara="1" wrap="square" lIns="45700" tIns="45700" rIns="45700" bIns="45700" anchor="t" anchorCtr="0">
            <a:noAutofit/>
          </a:bodyPr>
          <a:lstStyle/>
          <a:p>
            <a:pPr marL="0" marR="0" lvl="0" indent="0" algn="l" rtl="0">
              <a:lnSpc>
                <a:spcPct val="100000"/>
              </a:lnSpc>
              <a:spcBef>
                <a:spcPts val="0"/>
              </a:spcBef>
              <a:spcAft>
                <a:spcPts val="0"/>
              </a:spcAft>
              <a:buClr>
                <a:srgbClr val="FFFFFF"/>
              </a:buClr>
              <a:buFont typeface="Arial"/>
              <a:buNone/>
            </a:pPr>
            <a:r>
              <a:rPr lang="en" sz="1600" b="1">
                <a:solidFill>
                  <a:srgbClr val="151E49"/>
                </a:solidFill>
                <a:latin typeface="Oswald"/>
                <a:ea typeface="Oswald"/>
                <a:cs typeface="Oswald"/>
                <a:sym typeface="Oswald"/>
              </a:rPr>
              <a:t>@EducateIN</a:t>
            </a:r>
            <a:endParaRPr sz="1600" b="1">
              <a:solidFill>
                <a:srgbClr val="151E49"/>
              </a:solidFill>
              <a:latin typeface="Oswald"/>
              <a:ea typeface="Oswald"/>
              <a:cs typeface="Oswald"/>
              <a:sym typeface="Oswa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ubtitle inverse">
  <p:cSld name="TITLE_1_2">
    <p:bg>
      <p:bgPr>
        <a:solidFill>
          <a:schemeClr val="dk1"/>
        </a:solidFill>
        <a:effectLst/>
      </p:bgPr>
    </p:bg>
    <p:spTree>
      <p:nvGrpSpPr>
        <p:cNvPr id="1" name="Shape 162"/>
        <p:cNvGrpSpPr/>
        <p:nvPr/>
      </p:nvGrpSpPr>
      <p:grpSpPr>
        <a:xfrm>
          <a:off x="0" y="0"/>
          <a:ext cx="0" cy="0"/>
          <a:chOff x="0" y="0"/>
          <a:chExt cx="0" cy="0"/>
        </a:xfrm>
      </p:grpSpPr>
      <p:sp>
        <p:nvSpPr>
          <p:cNvPr id="163" name="Google Shape;163;p15"/>
          <p:cNvSpPr/>
          <p:nvPr/>
        </p:nvSpPr>
        <p:spPr>
          <a:xfrm>
            <a:off x="476" y="734377"/>
            <a:ext cx="4825818" cy="4311468"/>
          </a:xfrm>
          <a:custGeom>
            <a:avLst/>
            <a:gdLst/>
            <a:ahLst/>
            <a:cxnLst/>
            <a:rect l="l" t="t" r="r" b="b"/>
            <a:pathLst>
              <a:path w="21600" h="21600" extrusionOk="0">
                <a:moveTo>
                  <a:pt x="0" y="1315"/>
                </a:moveTo>
                <a:lnTo>
                  <a:pt x="0" y="21600"/>
                </a:lnTo>
                <a:lnTo>
                  <a:pt x="17128" y="17544"/>
                </a:lnTo>
                <a:lnTo>
                  <a:pt x="20654" y="11770"/>
                </a:lnTo>
                <a:lnTo>
                  <a:pt x="18530" y="14144"/>
                </a:lnTo>
                <a:lnTo>
                  <a:pt x="21600" y="8115"/>
                </a:lnTo>
                <a:lnTo>
                  <a:pt x="9944" y="0"/>
                </a:lnTo>
                <a:close/>
              </a:path>
            </a:pathLst>
          </a:custGeom>
          <a:solidFill>
            <a:srgbClr val="FFFFFF">
              <a:alpha val="16200"/>
            </a:srgbClr>
          </a:solidFill>
          <a:ln>
            <a:noFill/>
          </a:ln>
        </p:spPr>
        <p:txBody>
          <a:bodyPr spcFirstLastPara="1" wrap="square" lIns="34275" tIns="34275" rIns="34275" bIns="34275" anchor="ctr" anchorCtr="0">
            <a:noAutofit/>
          </a:bodyPr>
          <a:lstStyle/>
          <a:p>
            <a:pPr marL="0" marR="0" lvl="0" indent="0" algn="l" rtl="0">
              <a:lnSpc>
                <a:spcPct val="100000"/>
              </a:lnSpc>
              <a:spcBef>
                <a:spcPts val="0"/>
              </a:spcBef>
              <a:spcAft>
                <a:spcPts val="0"/>
              </a:spcAft>
              <a:buClr>
                <a:srgbClr val="000000"/>
              </a:buClr>
              <a:buSzPts val="1400"/>
              <a:buFont typeface="Calibri"/>
              <a:buNone/>
            </a:pPr>
            <a:endParaRPr sz="1400" b="0" i="0" u="none" strike="noStrike" cap="none">
              <a:solidFill>
                <a:srgbClr val="000000"/>
              </a:solidFill>
              <a:latin typeface="Calibri"/>
              <a:ea typeface="Calibri"/>
              <a:cs typeface="Calibri"/>
              <a:sym typeface="Calibri"/>
            </a:endParaRPr>
          </a:p>
        </p:txBody>
      </p:sp>
      <p:sp>
        <p:nvSpPr>
          <p:cNvPr id="164" name="Google Shape;164;p15"/>
          <p:cNvSpPr/>
          <p:nvPr/>
        </p:nvSpPr>
        <p:spPr>
          <a:xfrm>
            <a:off x="-1" y="10000"/>
            <a:ext cx="844398" cy="5133510"/>
          </a:xfrm>
          <a:custGeom>
            <a:avLst/>
            <a:gdLst/>
            <a:ahLst/>
            <a:cxnLst/>
            <a:rect l="l" t="t" r="r" b="b"/>
            <a:pathLst>
              <a:path w="21600" h="21600" extrusionOk="0">
                <a:moveTo>
                  <a:pt x="21600" y="21600"/>
                </a:moveTo>
                <a:lnTo>
                  <a:pt x="0" y="21600"/>
                </a:lnTo>
                <a:lnTo>
                  <a:pt x="0" y="0"/>
                </a:lnTo>
                <a:close/>
              </a:path>
            </a:pathLst>
          </a:custGeom>
          <a:solidFill>
            <a:schemeClr val="accent2"/>
          </a:solidFill>
          <a:ln>
            <a:noFill/>
          </a:ln>
        </p:spPr>
        <p:txBody>
          <a:bodyPr spcFirstLastPara="1" wrap="square" lIns="34275" tIns="34275" rIns="34275" bIns="34275" anchor="ctr" anchorCtr="0">
            <a:noAutofit/>
          </a:bodyPr>
          <a:lstStyle/>
          <a:p>
            <a:pPr marL="0" marR="0" lvl="0" indent="0" algn="l" rtl="0">
              <a:lnSpc>
                <a:spcPct val="100000"/>
              </a:lnSpc>
              <a:spcBef>
                <a:spcPts val="0"/>
              </a:spcBef>
              <a:spcAft>
                <a:spcPts val="0"/>
              </a:spcAft>
              <a:buClr>
                <a:srgbClr val="000000"/>
              </a:buClr>
              <a:buSzPts val="1400"/>
              <a:buFont typeface="Calibri"/>
              <a:buNone/>
            </a:pPr>
            <a:endParaRPr sz="1400" b="0" i="0" u="none" strike="noStrike" cap="none">
              <a:solidFill>
                <a:srgbClr val="000000"/>
              </a:solidFill>
              <a:latin typeface="Calibri"/>
              <a:ea typeface="Calibri"/>
              <a:cs typeface="Calibri"/>
              <a:sym typeface="Calibri"/>
            </a:endParaRPr>
          </a:p>
        </p:txBody>
      </p:sp>
      <p:sp>
        <p:nvSpPr>
          <p:cNvPr id="165" name="Google Shape;165;p15"/>
          <p:cNvSpPr/>
          <p:nvPr/>
        </p:nvSpPr>
        <p:spPr>
          <a:xfrm>
            <a:off x="-1" y="712470"/>
            <a:ext cx="4584384" cy="3867642"/>
          </a:xfrm>
          <a:custGeom>
            <a:avLst/>
            <a:gdLst/>
            <a:ahLst/>
            <a:cxnLst/>
            <a:rect l="l" t="t" r="r" b="b"/>
            <a:pathLst>
              <a:path w="21600" h="21600" extrusionOk="0">
                <a:moveTo>
                  <a:pt x="0" y="21600"/>
                </a:moveTo>
                <a:lnTo>
                  <a:pt x="0" y="3508"/>
                </a:lnTo>
                <a:lnTo>
                  <a:pt x="6395" y="0"/>
                </a:lnTo>
                <a:lnTo>
                  <a:pt x="21600" y="6993"/>
                </a:lnTo>
                <a:lnTo>
                  <a:pt x="17689" y="19398"/>
                </a:lnTo>
                <a:close/>
              </a:path>
            </a:pathLst>
          </a:custGeom>
          <a:gradFill>
            <a:gsLst>
              <a:gs pos="0">
                <a:schemeClr val="accent1"/>
              </a:gs>
              <a:gs pos="100000">
                <a:schemeClr val="accent2"/>
              </a:gs>
            </a:gsLst>
            <a:lin ang="19499931" scaled="0"/>
          </a:gradFill>
          <a:ln>
            <a:noFill/>
          </a:ln>
        </p:spPr>
        <p:txBody>
          <a:bodyPr spcFirstLastPara="1" wrap="square" lIns="34275" tIns="34275" rIns="34275" bIns="34275" anchor="ctr" anchorCtr="0">
            <a:noAutofit/>
          </a:bodyPr>
          <a:lstStyle/>
          <a:p>
            <a:pPr marL="0" marR="0" lvl="0" indent="0" algn="l" rtl="0">
              <a:lnSpc>
                <a:spcPct val="100000"/>
              </a:lnSpc>
              <a:spcBef>
                <a:spcPts val="0"/>
              </a:spcBef>
              <a:spcAft>
                <a:spcPts val="0"/>
              </a:spcAft>
              <a:buClr>
                <a:srgbClr val="000000"/>
              </a:buClr>
              <a:buSzPts val="1400"/>
              <a:buFont typeface="Calibri"/>
              <a:buNone/>
            </a:pPr>
            <a:endParaRPr sz="1400" b="0" i="0" u="none" strike="noStrike" cap="none">
              <a:solidFill>
                <a:srgbClr val="000000"/>
              </a:solidFill>
              <a:latin typeface="Calibri"/>
              <a:ea typeface="Calibri"/>
              <a:cs typeface="Calibri"/>
              <a:sym typeface="Calibri"/>
            </a:endParaRPr>
          </a:p>
        </p:txBody>
      </p:sp>
      <p:sp>
        <p:nvSpPr>
          <p:cNvPr id="166" name="Google Shape;166;p15"/>
          <p:cNvSpPr/>
          <p:nvPr/>
        </p:nvSpPr>
        <p:spPr>
          <a:xfrm>
            <a:off x="7592854" y="0"/>
            <a:ext cx="1551150" cy="929664"/>
          </a:xfrm>
          <a:custGeom>
            <a:avLst/>
            <a:gdLst/>
            <a:ahLst/>
            <a:cxnLst/>
            <a:rect l="l" t="t" r="r" b="b"/>
            <a:pathLst>
              <a:path w="21600" h="21600" extrusionOk="0">
                <a:moveTo>
                  <a:pt x="21600" y="0"/>
                </a:moveTo>
                <a:lnTo>
                  <a:pt x="21600" y="21600"/>
                </a:lnTo>
                <a:lnTo>
                  <a:pt x="5677" y="13378"/>
                </a:lnTo>
                <a:lnTo>
                  <a:pt x="0" y="0"/>
                </a:lnTo>
                <a:close/>
              </a:path>
            </a:pathLst>
          </a:custGeom>
          <a:solidFill>
            <a:srgbClr val="FFFFFF">
              <a:alpha val="16200"/>
            </a:srgbClr>
          </a:solidFill>
          <a:ln>
            <a:noFill/>
          </a:ln>
        </p:spPr>
        <p:txBody>
          <a:bodyPr spcFirstLastPara="1" wrap="square" lIns="34275" tIns="34275" rIns="34275" bIns="34275" anchor="ctr" anchorCtr="0">
            <a:noAutofit/>
          </a:bodyPr>
          <a:lstStyle/>
          <a:p>
            <a:pPr marL="0" marR="0" lvl="0" indent="0" algn="l" rtl="0">
              <a:lnSpc>
                <a:spcPct val="100000"/>
              </a:lnSpc>
              <a:spcBef>
                <a:spcPts val="0"/>
              </a:spcBef>
              <a:spcAft>
                <a:spcPts val="0"/>
              </a:spcAft>
              <a:buClr>
                <a:srgbClr val="000000"/>
              </a:buClr>
              <a:buSzPts val="1400"/>
              <a:buFont typeface="Calibri"/>
              <a:buNone/>
            </a:pPr>
            <a:endParaRPr sz="1400" b="0" i="0" u="none" strike="noStrike" cap="none">
              <a:solidFill>
                <a:srgbClr val="000000"/>
              </a:solidFill>
              <a:latin typeface="Calibri"/>
              <a:ea typeface="Calibri"/>
              <a:cs typeface="Calibri"/>
              <a:sym typeface="Calibri"/>
            </a:endParaRPr>
          </a:p>
        </p:txBody>
      </p:sp>
      <p:sp>
        <p:nvSpPr>
          <p:cNvPr id="167" name="Google Shape;167;p15"/>
          <p:cNvSpPr/>
          <p:nvPr/>
        </p:nvSpPr>
        <p:spPr>
          <a:xfrm>
            <a:off x="7155666" y="4163377"/>
            <a:ext cx="1699758" cy="980100"/>
          </a:xfrm>
          <a:custGeom>
            <a:avLst/>
            <a:gdLst/>
            <a:ahLst/>
            <a:cxnLst/>
            <a:rect l="l" t="t" r="r" b="b"/>
            <a:pathLst>
              <a:path w="21600" h="21600" extrusionOk="0">
                <a:moveTo>
                  <a:pt x="0" y="21600"/>
                </a:moveTo>
                <a:lnTo>
                  <a:pt x="6101" y="21600"/>
                </a:lnTo>
                <a:lnTo>
                  <a:pt x="21600" y="0"/>
                </a:lnTo>
                <a:close/>
              </a:path>
            </a:pathLst>
          </a:custGeom>
          <a:solidFill>
            <a:schemeClr val="lt1"/>
          </a:solidFill>
          <a:ln>
            <a:noFill/>
          </a:ln>
        </p:spPr>
        <p:txBody>
          <a:bodyPr spcFirstLastPara="1" wrap="square" lIns="34275" tIns="34275" rIns="34275" bIns="34275" anchor="ctr" anchorCtr="0">
            <a:noAutofit/>
          </a:bodyPr>
          <a:lstStyle/>
          <a:p>
            <a:pPr marL="0" marR="0" lvl="0" indent="0" algn="l" rtl="0">
              <a:lnSpc>
                <a:spcPct val="100000"/>
              </a:lnSpc>
              <a:spcBef>
                <a:spcPts val="0"/>
              </a:spcBef>
              <a:spcAft>
                <a:spcPts val="0"/>
              </a:spcAft>
              <a:buClr>
                <a:srgbClr val="000000"/>
              </a:buClr>
              <a:buSzPts val="1400"/>
              <a:buFont typeface="Calibri"/>
              <a:buNone/>
            </a:pPr>
            <a:endParaRPr sz="1400" b="0" i="0" u="none" strike="noStrike" cap="none">
              <a:solidFill>
                <a:srgbClr val="000000"/>
              </a:solidFill>
              <a:latin typeface="Calibri"/>
              <a:ea typeface="Calibri"/>
              <a:cs typeface="Calibri"/>
              <a:sym typeface="Calibri"/>
            </a:endParaRPr>
          </a:p>
        </p:txBody>
      </p:sp>
      <p:sp>
        <p:nvSpPr>
          <p:cNvPr id="168" name="Google Shape;168;p15"/>
          <p:cNvSpPr/>
          <p:nvPr/>
        </p:nvSpPr>
        <p:spPr>
          <a:xfrm>
            <a:off x="7635726" y="4243388"/>
            <a:ext cx="1508274" cy="900126"/>
          </a:xfrm>
          <a:custGeom>
            <a:avLst/>
            <a:gdLst/>
            <a:ahLst/>
            <a:cxnLst/>
            <a:rect l="l" t="t" r="r" b="b"/>
            <a:pathLst>
              <a:path w="21600" h="21600" extrusionOk="0">
                <a:moveTo>
                  <a:pt x="21600" y="21600"/>
                </a:moveTo>
                <a:lnTo>
                  <a:pt x="0" y="21600"/>
                </a:lnTo>
                <a:lnTo>
                  <a:pt x="21600" y="0"/>
                </a:lnTo>
                <a:close/>
              </a:path>
            </a:pathLst>
          </a:custGeom>
          <a:gradFill>
            <a:gsLst>
              <a:gs pos="0">
                <a:schemeClr val="accent2"/>
              </a:gs>
              <a:gs pos="100000">
                <a:schemeClr val="accent1"/>
              </a:gs>
            </a:gsLst>
            <a:lin ang="0" scaled="0"/>
          </a:gradFill>
          <a:ln>
            <a:noFill/>
          </a:ln>
        </p:spPr>
        <p:txBody>
          <a:bodyPr spcFirstLastPara="1" wrap="square" lIns="34275" tIns="34275" rIns="34275" bIns="34275" anchor="ctr" anchorCtr="0">
            <a:noAutofit/>
          </a:bodyPr>
          <a:lstStyle/>
          <a:p>
            <a:pPr marL="0" marR="0" lvl="0" indent="0" algn="l" rtl="0">
              <a:lnSpc>
                <a:spcPct val="100000"/>
              </a:lnSpc>
              <a:spcBef>
                <a:spcPts val="0"/>
              </a:spcBef>
              <a:spcAft>
                <a:spcPts val="0"/>
              </a:spcAft>
              <a:buClr>
                <a:srgbClr val="000000"/>
              </a:buClr>
              <a:buSzPts val="1400"/>
              <a:buFont typeface="Calibri"/>
              <a:buNone/>
            </a:pPr>
            <a:endParaRPr sz="1400" b="0" i="0" u="none" strike="noStrike" cap="none">
              <a:solidFill>
                <a:srgbClr val="000000"/>
              </a:solidFill>
              <a:latin typeface="Calibri"/>
              <a:ea typeface="Calibri"/>
              <a:cs typeface="Calibri"/>
              <a:sym typeface="Calibri"/>
            </a:endParaRPr>
          </a:p>
        </p:txBody>
      </p:sp>
      <p:sp>
        <p:nvSpPr>
          <p:cNvPr id="169" name="Google Shape;169;p15"/>
          <p:cNvSpPr/>
          <p:nvPr/>
        </p:nvSpPr>
        <p:spPr>
          <a:xfrm>
            <a:off x="-2" y="4048124"/>
            <a:ext cx="1107756" cy="783432"/>
          </a:xfrm>
          <a:custGeom>
            <a:avLst/>
            <a:gdLst/>
            <a:ahLst/>
            <a:cxnLst/>
            <a:rect l="l" t="t" r="r" b="b"/>
            <a:pathLst>
              <a:path w="21600" h="21600" extrusionOk="0">
                <a:moveTo>
                  <a:pt x="0" y="20234"/>
                </a:moveTo>
                <a:lnTo>
                  <a:pt x="0" y="21600"/>
                </a:lnTo>
                <a:lnTo>
                  <a:pt x="21600" y="0"/>
                </a:lnTo>
                <a:close/>
              </a:path>
            </a:pathLst>
          </a:custGeom>
          <a:solidFill>
            <a:schemeClr val="dk1"/>
          </a:solidFill>
          <a:ln>
            <a:noFill/>
          </a:ln>
        </p:spPr>
        <p:txBody>
          <a:bodyPr spcFirstLastPara="1" wrap="square" lIns="34275" tIns="34275" rIns="34275" bIns="34275" anchor="ctr" anchorCtr="0">
            <a:noAutofit/>
          </a:bodyPr>
          <a:lstStyle/>
          <a:p>
            <a:pPr marL="0" marR="0" lvl="0" indent="0" algn="l" rtl="0">
              <a:lnSpc>
                <a:spcPct val="100000"/>
              </a:lnSpc>
              <a:spcBef>
                <a:spcPts val="0"/>
              </a:spcBef>
              <a:spcAft>
                <a:spcPts val="0"/>
              </a:spcAft>
              <a:buClr>
                <a:srgbClr val="000000"/>
              </a:buClr>
              <a:buSzPts val="1400"/>
              <a:buFont typeface="Calibri"/>
              <a:buNone/>
            </a:pPr>
            <a:endParaRPr sz="1400" b="0" i="0" u="none" strike="noStrike" cap="none">
              <a:solidFill>
                <a:srgbClr val="000000"/>
              </a:solidFill>
              <a:latin typeface="Calibri"/>
              <a:ea typeface="Calibri"/>
              <a:cs typeface="Calibri"/>
              <a:sym typeface="Calibri"/>
            </a:endParaRPr>
          </a:p>
        </p:txBody>
      </p:sp>
      <p:sp>
        <p:nvSpPr>
          <p:cNvPr id="170" name="Google Shape;170;p15"/>
          <p:cNvSpPr/>
          <p:nvPr/>
        </p:nvSpPr>
        <p:spPr>
          <a:xfrm>
            <a:off x="-2" y="4342923"/>
            <a:ext cx="1047276" cy="752490"/>
          </a:xfrm>
          <a:custGeom>
            <a:avLst/>
            <a:gdLst/>
            <a:ahLst/>
            <a:cxnLst/>
            <a:rect l="l" t="t" r="r" b="b"/>
            <a:pathLst>
              <a:path w="21600" h="21600" extrusionOk="0">
                <a:moveTo>
                  <a:pt x="0" y="19563"/>
                </a:moveTo>
                <a:lnTo>
                  <a:pt x="0" y="21600"/>
                </a:lnTo>
                <a:lnTo>
                  <a:pt x="21600" y="0"/>
                </a:lnTo>
                <a:close/>
              </a:path>
            </a:pathLst>
          </a:custGeom>
          <a:solidFill>
            <a:schemeClr val="dk1"/>
          </a:solidFill>
          <a:ln>
            <a:noFill/>
          </a:ln>
        </p:spPr>
        <p:txBody>
          <a:bodyPr spcFirstLastPara="1" wrap="square" lIns="34275" tIns="34275" rIns="34275" bIns="34275" anchor="ctr" anchorCtr="0">
            <a:noAutofit/>
          </a:bodyPr>
          <a:lstStyle/>
          <a:p>
            <a:pPr marL="0" marR="0" lvl="0" indent="0" algn="l" rtl="0">
              <a:lnSpc>
                <a:spcPct val="100000"/>
              </a:lnSpc>
              <a:spcBef>
                <a:spcPts val="0"/>
              </a:spcBef>
              <a:spcAft>
                <a:spcPts val="0"/>
              </a:spcAft>
              <a:buClr>
                <a:srgbClr val="000000"/>
              </a:buClr>
              <a:buSzPts val="1400"/>
              <a:buFont typeface="Calibri"/>
              <a:buNone/>
            </a:pPr>
            <a:endParaRPr sz="1400" b="0" i="0" u="none" strike="noStrike" cap="none">
              <a:solidFill>
                <a:srgbClr val="000000"/>
              </a:solidFill>
              <a:latin typeface="Calibri"/>
              <a:ea typeface="Calibri"/>
              <a:cs typeface="Calibri"/>
              <a:sym typeface="Calibri"/>
            </a:endParaRPr>
          </a:p>
        </p:txBody>
      </p:sp>
      <p:sp>
        <p:nvSpPr>
          <p:cNvPr id="171" name="Google Shape;171;p15"/>
          <p:cNvSpPr/>
          <p:nvPr/>
        </p:nvSpPr>
        <p:spPr>
          <a:xfrm>
            <a:off x="-1" y="3853337"/>
            <a:ext cx="1089180" cy="791532"/>
          </a:xfrm>
          <a:custGeom>
            <a:avLst/>
            <a:gdLst/>
            <a:ahLst/>
            <a:cxnLst/>
            <a:rect l="l" t="t" r="r" b="b"/>
            <a:pathLst>
              <a:path w="21600" h="21600" extrusionOk="0">
                <a:moveTo>
                  <a:pt x="0" y="19131"/>
                </a:moveTo>
                <a:lnTo>
                  <a:pt x="0" y="21600"/>
                </a:lnTo>
                <a:lnTo>
                  <a:pt x="21600" y="0"/>
                </a:lnTo>
                <a:close/>
              </a:path>
            </a:pathLst>
          </a:custGeom>
          <a:solidFill>
            <a:schemeClr val="dk1"/>
          </a:solidFill>
          <a:ln>
            <a:noFill/>
          </a:ln>
        </p:spPr>
        <p:txBody>
          <a:bodyPr spcFirstLastPara="1" wrap="square" lIns="34275" tIns="34275" rIns="34275" bIns="34275" anchor="ctr" anchorCtr="0">
            <a:noAutofit/>
          </a:bodyPr>
          <a:lstStyle/>
          <a:p>
            <a:pPr marL="0" marR="0" lvl="0" indent="0" algn="l" rtl="0">
              <a:lnSpc>
                <a:spcPct val="100000"/>
              </a:lnSpc>
              <a:spcBef>
                <a:spcPts val="0"/>
              </a:spcBef>
              <a:spcAft>
                <a:spcPts val="0"/>
              </a:spcAft>
              <a:buClr>
                <a:srgbClr val="000000"/>
              </a:buClr>
              <a:buSzPts val="1400"/>
              <a:buFont typeface="Calibri"/>
              <a:buNone/>
            </a:pPr>
            <a:endParaRPr sz="1400" b="0" i="0" u="none" strike="noStrike" cap="none">
              <a:solidFill>
                <a:srgbClr val="000000"/>
              </a:solidFill>
              <a:latin typeface="Calibri"/>
              <a:ea typeface="Calibri"/>
              <a:cs typeface="Calibri"/>
              <a:sym typeface="Calibri"/>
            </a:endParaRPr>
          </a:p>
        </p:txBody>
      </p:sp>
      <p:sp>
        <p:nvSpPr>
          <p:cNvPr id="172" name="Google Shape;172;p15"/>
          <p:cNvSpPr/>
          <p:nvPr/>
        </p:nvSpPr>
        <p:spPr>
          <a:xfrm>
            <a:off x="475" y="3951921"/>
            <a:ext cx="816318" cy="585306"/>
          </a:xfrm>
          <a:custGeom>
            <a:avLst/>
            <a:gdLst/>
            <a:ahLst/>
            <a:cxnLst/>
            <a:rect l="l" t="t" r="r" b="b"/>
            <a:pathLst>
              <a:path w="21600" h="21600" extrusionOk="0">
                <a:moveTo>
                  <a:pt x="21600" y="0"/>
                </a:moveTo>
                <a:lnTo>
                  <a:pt x="0" y="18911"/>
                </a:lnTo>
                <a:lnTo>
                  <a:pt x="0" y="21600"/>
                </a:lnTo>
                <a:close/>
              </a:path>
            </a:pathLst>
          </a:custGeom>
          <a:solidFill>
            <a:schemeClr val="lt1"/>
          </a:solidFill>
          <a:ln>
            <a:noFill/>
          </a:ln>
        </p:spPr>
        <p:txBody>
          <a:bodyPr spcFirstLastPara="1" wrap="square" lIns="34275" tIns="34275" rIns="34275" bIns="34275" anchor="ctr" anchorCtr="0">
            <a:noAutofit/>
          </a:bodyPr>
          <a:lstStyle/>
          <a:p>
            <a:pPr marL="0" marR="0" lvl="0" indent="0" algn="l" rtl="0">
              <a:lnSpc>
                <a:spcPct val="100000"/>
              </a:lnSpc>
              <a:spcBef>
                <a:spcPts val="0"/>
              </a:spcBef>
              <a:spcAft>
                <a:spcPts val="0"/>
              </a:spcAft>
              <a:buClr>
                <a:srgbClr val="000000"/>
              </a:buClr>
              <a:buSzPts val="1400"/>
              <a:buFont typeface="Calibri"/>
              <a:buNone/>
            </a:pPr>
            <a:endParaRPr sz="1400" b="0" i="0" u="none" strike="noStrike" cap="none">
              <a:solidFill>
                <a:srgbClr val="000000"/>
              </a:solidFill>
              <a:latin typeface="Calibri"/>
              <a:ea typeface="Calibri"/>
              <a:cs typeface="Calibri"/>
              <a:sym typeface="Calibri"/>
            </a:endParaRPr>
          </a:p>
        </p:txBody>
      </p:sp>
      <p:sp>
        <p:nvSpPr>
          <p:cNvPr id="173" name="Google Shape;173;p15"/>
          <p:cNvSpPr/>
          <p:nvPr/>
        </p:nvSpPr>
        <p:spPr>
          <a:xfrm>
            <a:off x="-1" y="4626292"/>
            <a:ext cx="333828" cy="250992"/>
          </a:xfrm>
          <a:custGeom>
            <a:avLst/>
            <a:gdLst/>
            <a:ahLst/>
            <a:cxnLst/>
            <a:rect l="l" t="t" r="r" b="b"/>
            <a:pathLst>
              <a:path w="21600" h="21600" extrusionOk="0">
                <a:moveTo>
                  <a:pt x="0" y="17829"/>
                </a:moveTo>
                <a:lnTo>
                  <a:pt x="0" y="21600"/>
                </a:lnTo>
                <a:lnTo>
                  <a:pt x="21600" y="0"/>
                </a:lnTo>
                <a:close/>
              </a:path>
            </a:pathLst>
          </a:custGeom>
          <a:solidFill>
            <a:schemeClr val="lt1"/>
          </a:solidFill>
          <a:ln>
            <a:noFill/>
          </a:ln>
        </p:spPr>
        <p:txBody>
          <a:bodyPr spcFirstLastPara="1" wrap="square" lIns="34275" tIns="34275" rIns="34275" bIns="34275" anchor="ctr" anchorCtr="0">
            <a:noAutofit/>
          </a:bodyPr>
          <a:lstStyle/>
          <a:p>
            <a:pPr marL="0" marR="0" lvl="0" indent="0" algn="l" rtl="0">
              <a:lnSpc>
                <a:spcPct val="100000"/>
              </a:lnSpc>
              <a:spcBef>
                <a:spcPts val="0"/>
              </a:spcBef>
              <a:spcAft>
                <a:spcPts val="0"/>
              </a:spcAft>
              <a:buClr>
                <a:srgbClr val="000000"/>
              </a:buClr>
              <a:buSzPts val="1400"/>
              <a:buFont typeface="Calibri"/>
              <a:buNone/>
            </a:pPr>
            <a:endParaRPr sz="1400" b="0" i="0" u="none" strike="noStrike" cap="none">
              <a:solidFill>
                <a:srgbClr val="000000"/>
              </a:solidFill>
              <a:latin typeface="Calibri"/>
              <a:ea typeface="Calibri"/>
              <a:cs typeface="Calibri"/>
              <a:sym typeface="Calibri"/>
            </a:endParaRPr>
          </a:p>
        </p:txBody>
      </p:sp>
      <p:sp>
        <p:nvSpPr>
          <p:cNvPr id="174" name="Google Shape;174;p15"/>
          <p:cNvSpPr/>
          <p:nvPr/>
        </p:nvSpPr>
        <p:spPr>
          <a:xfrm>
            <a:off x="188593" y="4570094"/>
            <a:ext cx="868698" cy="573426"/>
          </a:xfrm>
          <a:custGeom>
            <a:avLst/>
            <a:gdLst/>
            <a:ahLst/>
            <a:cxnLst/>
            <a:rect l="l" t="t" r="r" b="b"/>
            <a:pathLst>
              <a:path w="21600" h="21600" extrusionOk="0">
                <a:moveTo>
                  <a:pt x="0" y="21600"/>
                </a:moveTo>
                <a:lnTo>
                  <a:pt x="995" y="21600"/>
                </a:lnTo>
                <a:lnTo>
                  <a:pt x="21600" y="0"/>
                </a:lnTo>
                <a:close/>
              </a:path>
            </a:pathLst>
          </a:custGeom>
          <a:solidFill>
            <a:schemeClr val="dk1"/>
          </a:solidFill>
          <a:ln>
            <a:noFill/>
          </a:ln>
        </p:spPr>
        <p:txBody>
          <a:bodyPr spcFirstLastPara="1" wrap="square" lIns="34275" tIns="34275" rIns="34275" bIns="34275" anchor="ctr" anchorCtr="0">
            <a:noAutofit/>
          </a:bodyPr>
          <a:lstStyle/>
          <a:p>
            <a:pPr marL="0" marR="0" lvl="0" indent="0" algn="l" rtl="0">
              <a:lnSpc>
                <a:spcPct val="100000"/>
              </a:lnSpc>
              <a:spcBef>
                <a:spcPts val="0"/>
              </a:spcBef>
              <a:spcAft>
                <a:spcPts val="0"/>
              </a:spcAft>
              <a:buClr>
                <a:srgbClr val="000000"/>
              </a:buClr>
              <a:buSzPts val="1400"/>
              <a:buFont typeface="Calibri"/>
              <a:buNone/>
            </a:pPr>
            <a:endParaRPr sz="1400" b="0" i="0" u="none" strike="noStrike" cap="none">
              <a:solidFill>
                <a:srgbClr val="000000"/>
              </a:solidFill>
              <a:latin typeface="Calibri"/>
              <a:ea typeface="Calibri"/>
              <a:cs typeface="Calibri"/>
              <a:sym typeface="Calibri"/>
            </a:endParaRPr>
          </a:p>
        </p:txBody>
      </p:sp>
      <p:sp>
        <p:nvSpPr>
          <p:cNvPr id="175" name="Google Shape;175;p15"/>
          <p:cNvSpPr/>
          <p:nvPr/>
        </p:nvSpPr>
        <p:spPr>
          <a:xfrm>
            <a:off x="293845" y="4740592"/>
            <a:ext cx="611010" cy="402894"/>
          </a:xfrm>
          <a:custGeom>
            <a:avLst/>
            <a:gdLst/>
            <a:ahLst/>
            <a:cxnLst/>
            <a:rect l="l" t="t" r="r" b="b"/>
            <a:pathLst>
              <a:path w="21600" h="21600" extrusionOk="0">
                <a:moveTo>
                  <a:pt x="21600" y="0"/>
                </a:moveTo>
                <a:lnTo>
                  <a:pt x="0" y="21600"/>
                </a:lnTo>
                <a:lnTo>
                  <a:pt x="1532" y="21600"/>
                </a:lnTo>
                <a:close/>
              </a:path>
            </a:pathLst>
          </a:custGeom>
          <a:solidFill>
            <a:schemeClr val="dk1"/>
          </a:solidFill>
          <a:ln>
            <a:noFill/>
          </a:ln>
        </p:spPr>
        <p:txBody>
          <a:bodyPr spcFirstLastPara="1" wrap="square" lIns="34275" tIns="34275" rIns="34275" bIns="34275" anchor="ctr" anchorCtr="0">
            <a:noAutofit/>
          </a:bodyPr>
          <a:lstStyle/>
          <a:p>
            <a:pPr marL="0" marR="0" lvl="0" indent="0" algn="l" rtl="0">
              <a:lnSpc>
                <a:spcPct val="100000"/>
              </a:lnSpc>
              <a:spcBef>
                <a:spcPts val="0"/>
              </a:spcBef>
              <a:spcAft>
                <a:spcPts val="0"/>
              </a:spcAft>
              <a:buClr>
                <a:srgbClr val="000000"/>
              </a:buClr>
              <a:buSzPts val="1400"/>
              <a:buFont typeface="Calibri"/>
              <a:buNone/>
            </a:pPr>
            <a:endParaRPr sz="1400" b="0" i="0" u="none" strike="noStrike" cap="none">
              <a:solidFill>
                <a:srgbClr val="000000"/>
              </a:solidFill>
              <a:latin typeface="Calibri"/>
              <a:ea typeface="Calibri"/>
              <a:cs typeface="Calibri"/>
              <a:sym typeface="Calibri"/>
            </a:endParaRPr>
          </a:p>
        </p:txBody>
      </p:sp>
      <p:sp>
        <p:nvSpPr>
          <p:cNvPr id="176" name="Google Shape;176;p15"/>
          <p:cNvSpPr/>
          <p:nvPr/>
        </p:nvSpPr>
        <p:spPr>
          <a:xfrm>
            <a:off x="43813" y="4886800"/>
            <a:ext cx="445284" cy="256716"/>
          </a:xfrm>
          <a:custGeom>
            <a:avLst/>
            <a:gdLst/>
            <a:ahLst/>
            <a:cxnLst/>
            <a:rect l="l" t="t" r="r" b="b"/>
            <a:pathLst>
              <a:path w="21600" h="21600" extrusionOk="0">
                <a:moveTo>
                  <a:pt x="0" y="21600"/>
                </a:moveTo>
                <a:lnTo>
                  <a:pt x="6099" y="21600"/>
                </a:lnTo>
                <a:lnTo>
                  <a:pt x="21600" y="0"/>
                </a:lnTo>
                <a:close/>
              </a:path>
            </a:pathLst>
          </a:custGeom>
          <a:solidFill>
            <a:schemeClr val="lt1"/>
          </a:solidFill>
          <a:ln>
            <a:noFill/>
          </a:ln>
        </p:spPr>
        <p:txBody>
          <a:bodyPr spcFirstLastPara="1" wrap="square" lIns="34275" tIns="34275" rIns="34275" bIns="34275" anchor="ctr" anchorCtr="0">
            <a:noAutofit/>
          </a:bodyPr>
          <a:lstStyle/>
          <a:p>
            <a:pPr marL="0" marR="0" lvl="0" indent="0" algn="l" rtl="0">
              <a:lnSpc>
                <a:spcPct val="100000"/>
              </a:lnSpc>
              <a:spcBef>
                <a:spcPts val="0"/>
              </a:spcBef>
              <a:spcAft>
                <a:spcPts val="0"/>
              </a:spcAft>
              <a:buClr>
                <a:srgbClr val="000000"/>
              </a:buClr>
              <a:buSzPts val="1400"/>
              <a:buFont typeface="Calibri"/>
              <a:buNone/>
            </a:pPr>
            <a:endParaRPr sz="1400" b="0" i="0" u="none" strike="noStrike" cap="none">
              <a:solidFill>
                <a:srgbClr val="000000"/>
              </a:solidFill>
              <a:latin typeface="Calibri"/>
              <a:ea typeface="Calibri"/>
              <a:cs typeface="Calibri"/>
              <a:sym typeface="Calibri"/>
            </a:endParaRPr>
          </a:p>
        </p:txBody>
      </p:sp>
      <p:sp>
        <p:nvSpPr>
          <p:cNvPr id="177" name="Google Shape;177;p15"/>
          <p:cNvSpPr/>
          <p:nvPr/>
        </p:nvSpPr>
        <p:spPr>
          <a:xfrm>
            <a:off x="-2" y="3945254"/>
            <a:ext cx="1460160" cy="1026810"/>
          </a:xfrm>
          <a:custGeom>
            <a:avLst/>
            <a:gdLst/>
            <a:ahLst/>
            <a:cxnLst/>
            <a:rect l="l" t="t" r="r" b="b"/>
            <a:pathLst>
              <a:path w="21600" h="21600" extrusionOk="0">
                <a:moveTo>
                  <a:pt x="0" y="20458"/>
                </a:moveTo>
                <a:lnTo>
                  <a:pt x="0" y="21600"/>
                </a:lnTo>
                <a:lnTo>
                  <a:pt x="21600" y="0"/>
                </a:lnTo>
                <a:close/>
              </a:path>
            </a:pathLst>
          </a:custGeom>
          <a:solidFill>
            <a:schemeClr val="lt1"/>
          </a:solidFill>
          <a:ln>
            <a:noFill/>
          </a:ln>
        </p:spPr>
        <p:txBody>
          <a:bodyPr spcFirstLastPara="1" wrap="square" lIns="34275" tIns="34275" rIns="34275" bIns="34275" anchor="ctr" anchorCtr="0">
            <a:noAutofit/>
          </a:bodyPr>
          <a:lstStyle/>
          <a:p>
            <a:pPr marL="0" marR="0" lvl="0" indent="0" algn="l" rtl="0">
              <a:lnSpc>
                <a:spcPct val="100000"/>
              </a:lnSpc>
              <a:spcBef>
                <a:spcPts val="0"/>
              </a:spcBef>
              <a:spcAft>
                <a:spcPts val="0"/>
              </a:spcAft>
              <a:buClr>
                <a:srgbClr val="000000"/>
              </a:buClr>
              <a:buSzPts val="1400"/>
              <a:buFont typeface="Calibri"/>
              <a:buNone/>
            </a:pPr>
            <a:endParaRPr sz="1400" b="0" i="0" u="none" strike="noStrike" cap="none">
              <a:solidFill>
                <a:srgbClr val="000000"/>
              </a:solidFill>
              <a:latin typeface="Calibri"/>
              <a:ea typeface="Calibri"/>
              <a:cs typeface="Calibri"/>
              <a:sym typeface="Calibri"/>
            </a:endParaRPr>
          </a:p>
        </p:txBody>
      </p:sp>
      <p:sp>
        <p:nvSpPr>
          <p:cNvPr id="178" name="Google Shape;178;p15"/>
          <p:cNvSpPr/>
          <p:nvPr/>
        </p:nvSpPr>
        <p:spPr>
          <a:xfrm>
            <a:off x="8547257" y="-2"/>
            <a:ext cx="561492" cy="355266"/>
          </a:xfrm>
          <a:custGeom>
            <a:avLst/>
            <a:gdLst/>
            <a:ahLst/>
            <a:cxnLst/>
            <a:rect l="l" t="t" r="r" b="b"/>
            <a:pathLst>
              <a:path w="21600" h="21600" extrusionOk="0">
                <a:moveTo>
                  <a:pt x="0" y="21600"/>
                </a:moveTo>
                <a:lnTo>
                  <a:pt x="21600" y="0"/>
                </a:lnTo>
                <a:lnTo>
                  <a:pt x="19182" y="0"/>
                </a:lnTo>
                <a:close/>
              </a:path>
            </a:pathLst>
          </a:custGeom>
          <a:solidFill>
            <a:schemeClr val="accent1"/>
          </a:solidFill>
          <a:ln>
            <a:noFill/>
          </a:ln>
        </p:spPr>
        <p:txBody>
          <a:bodyPr spcFirstLastPara="1" wrap="square" lIns="34275" tIns="34275" rIns="34275" bIns="34275" anchor="ctr" anchorCtr="0">
            <a:noAutofit/>
          </a:bodyPr>
          <a:lstStyle/>
          <a:p>
            <a:pPr marL="0" marR="0" lvl="0" indent="0" algn="l" rtl="0">
              <a:lnSpc>
                <a:spcPct val="100000"/>
              </a:lnSpc>
              <a:spcBef>
                <a:spcPts val="0"/>
              </a:spcBef>
              <a:spcAft>
                <a:spcPts val="0"/>
              </a:spcAft>
              <a:buClr>
                <a:srgbClr val="000000"/>
              </a:buClr>
              <a:buSzPts val="1400"/>
              <a:buFont typeface="Calibri"/>
              <a:buNone/>
            </a:pPr>
            <a:endParaRPr sz="1400" b="0" i="0" u="none" strike="noStrike" cap="none">
              <a:solidFill>
                <a:srgbClr val="000000"/>
              </a:solidFill>
              <a:latin typeface="Calibri"/>
              <a:ea typeface="Calibri"/>
              <a:cs typeface="Calibri"/>
              <a:sym typeface="Calibri"/>
            </a:endParaRPr>
          </a:p>
        </p:txBody>
      </p:sp>
      <p:sp>
        <p:nvSpPr>
          <p:cNvPr id="179" name="Google Shape;179;p15"/>
          <p:cNvSpPr/>
          <p:nvPr/>
        </p:nvSpPr>
        <p:spPr>
          <a:xfrm>
            <a:off x="7209472" y="-2"/>
            <a:ext cx="1714014" cy="1120608"/>
          </a:xfrm>
          <a:custGeom>
            <a:avLst/>
            <a:gdLst/>
            <a:ahLst/>
            <a:cxnLst/>
            <a:rect l="l" t="t" r="r" b="b"/>
            <a:pathLst>
              <a:path w="21600" h="21600" extrusionOk="0">
                <a:moveTo>
                  <a:pt x="0" y="21600"/>
                </a:moveTo>
                <a:lnTo>
                  <a:pt x="21600" y="0"/>
                </a:lnTo>
                <a:lnTo>
                  <a:pt x="20448" y="0"/>
                </a:lnTo>
                <a:close/>
              </a:path>
            </a:pathLst>
          </a:custGeom>
          <a:solidFill>
            <a:schemeClr val="accent1"/>
          </a:solidFill>
          <a:ln>
            <a:noFill/>
          </a:ln>
        </p:spPr>
        <p:txBody>
          <a:bodyPr spcFirstLastPara="1" wrap="square" lIns="34275" tIns="34275" rIns="34275" bIns="34275" anchor="ctr" anchorCtr="0">
            <a:noAutofit/>
          </a:bodyPr>
          <a:lstStyle/>
          <a:p>
            <a:pPr marL="0" marR="0" lvl="0" indent="0" algn="l" rtl="0">
              <a:lnSpc>
                <a:spcPct val="100000"/>
              </a:lnSpc>
              <a:spcBef>
                <a:spcPts val="0"/>
              </a:spcBef>
              <a:spcAft>
                <a:spcPts val="0"/>
              </a:spcAft>
              <a:buClr>
                <a:srgbClr val="000000"/>
              </a:buClr>
              <a:buSzPts val="1400"/>
              <a:buFont typeface="Calibri"/>
              <a:buNone/>
            </a:pPr>
            <a:endParaRPr sz="1400" b="0" i="0" u="none" strike="noStrike" cap="none">
              <a:solidFill>
                <a:srgbClr val="000000"/>
              </a:solidFill>
              <a:latin typeface="Calibri"/>
              <a:ea typeface="Calibri"/>
              <a:cs typeface="Calibri"/>
              <a:sym typeface="Calibri"/>
            </a:endParaRPr>
          </a:p>
        </p:txBody>
      </p:sp>
      <p:sp>
        <p:nvSpPr>
          <p:cNvPr id="180" name="Google Shape;180;p15"/>
          <p:cNvSpPr/>
          <p:nvPr/>
        </p:nvSpPr>
        <p:spPr>
          <a:xfrm>
            <a:off x="7199947" y="-1"/>
            <a:ext cx="782460" cy="454842"/>
          </a:xfrm>
          <a:custGeom>
            <a:avLst/>
            <a:gdLst/>
            <a:ahLst/>
            <a:cxnLst/>
            <a:rect l="l" t="t" r="r" b="b"/>
            <a:pathLst>
              <a:path w="21600" h="21600" extrusionOk="0">
                <a:moveTo>
                  <a:pt x="16262" y="0"/>
                </a:moveTo>
                <a:lnTo>
                  <a:pt x="0" y="21600"/>
                </a:lnTo>
                <a:lnTo>
                  <a:pt x="21600" y="0"/>
                </a:lnTo>
                <a:close/>
              </a:path>
            </a:pathLst>
          </a:custGeom>
          <a:solidFill>
            <a:schemeClr val="lt1"/>
          </a:solidFill>
          <a:ln>
            <a:noFill/>
          </a:ln>
        </p:spPr>
        <p:txBody>
          <a:bodyPr spcFirstLastPara="1" wrap="square" lIns="34275" tIns="34275" rIns="34275" bIns="34275" anchor="ctr" anchorCtr="0">
            <a:noAutofit/>
          </a:bodyPr>
          <a:lstStyle/>
          <a:p>
            <a:pPr marL="0" marR="0" lvl="0" indent="0" algn="l" rtl="0">
              <a:lnSpc>
                <a:spcPct val="100000"/>
              </a:lnSpc>
              <a:spcBef>
                <a:spcPts val="0"/>
              </a:spcBef>
              <a:spcAft>
                <a:spcPts val="0"/>
              </a:spcAft>
              <a:buClr>
                <a:srgbClr val="000000"/>
              </a:buClr>
              <a:buSzPts val="1400"/>
              <a:buFont typeface="Calibri"/>
              <a:buNone/>
            </a:pPr>
            <a:endParaRPr sz="1400" b="0" i="0" u="none" strike="noStrike" cap="none">
              <a:solidFill>
                <a:srgbClr val="000000"/>
              </a:solidFill>
              <a:latin typeface="Calibri"/>
              <a:ea typeface="Calibri"/>
              <a:cs typeface="Calibri"/>
              <a:sym typeface="Calibri"/>
            </a:endParaRPr>
          </a:p>
        </p:txBody>
      </p:sp>
      <p:sp>
        <p:nvSpPr>
          <p:cNvPr id="181" name="Google Shape;181;p15"/>
          <p:cNvSpPr/>
          <p:nvPr/>
        </p:nvSpPr>
        <p:spPr>
          <a:xfrm>
            <a:off x="8238172" y="65244"/>
            <a:ext cx="905850" cy="637686"/>
          </a:xfrm>
          <a:custGeom>
            <a:avLst/>
            <a:gdLst/>
            <a:ahLst/>
            <a:cxnLst/>
            <a:rect l="l" t="t" r="r" b="b"/>
            <a:pathLst>
              <a:path w="21600" h="21600" extrusionOk="0">
                <a:moveTo>
                  <a:pt x="21600" y="1920"/>
                </a:moveTo>
                <a:lnTo>
                  <a:pt x="21600" y="0"/>
                </a:lnTo>
                <a:lnTo>
                  <a:pt x="0" y="21600"/>
                </a:lnTo>
                <a:close/>
              </a:path>
            </a:pathLst>
          </a:custGeom>
          <a:solidFill>
            <a:schemeClr val="lt1"/>
          </a:solidFill>
          <a:ln>
            <a:noFill/>
          </a:ln>
        </p:spPr>
        <p:txBody>
          <a:bodyPr spcFirstLastPara="1" wrap="square" lIns="34275" tIns="34275" rIns="34275" bIns="34275" anchor="ctr" anchorCtr="0">
            <a:noAutofit/>
          </a:bodyPr>
          <a:lstStyle/>
          <a:p>
            <a:pPr marL="0" marR="0" lvl="0" indent="0" algn="l" rtl="0">
              <a:lnSpc>
                <a:spcPct val="100000"/>
              </a:lnSpc>
              <a:spcBef>
                <a:spcPts val="0"/>
              </a:spcBef>
              <a:spcAft>
                <a:spcPts val="0"/>
              </a:spcAft>
              <a:buClr>
                <a:srgbClr val="000000"/>
              </a:buClr>
              <a:buSzPts val="1400"/>
              <a:buFont typeface="Calibri"/>
              <a:buNone/>
            </a:pPr>
            <a:endParaRPr sz="1400" b="0" i="0" u="none" strike="noStrike" cap="none">
              <a:solidFill>
                <a:srgbClr val="000000"/>
              </a:solidFill>
              <a:latin typeface="Calibri"/>
              <a:ea typeface="Calibri"/>
              <a:cs typeface="Calibri"/>
              <a:sym typeface="Calibri"/>
            </a:endParaRPr>
          </a:p>
        </p:txBody>
      </p:sp>
      <p:sp>
        <p:nvSpPr>
          <p:cNvPr id="182" name="Google Shape;182;p15"/>
          <p:cNvSpPr/>
          <p:nvPr/>
        </p:nvSpPr>
        <p:spPr>
          <a:xfrm>
            <a:off x="7732870" y="-1"/>
            <a:ext cx="1080594" cy="681048"/>
          </a:xfrm>
          <a:custGeom>
            <a:avLst/>
            <a:gdLst/>
            <a:ahLst/>
            <a:cxnLst/>
            <a:rect l="l" t="t" r="r" b="b"/>
            <a:pathLst>
              <a:path w="21600" h="21600" extrusionOk="0">
                <a:moveTo>
                  <a:pt x="21600" y="0"/>
                </a:moveTo>
                <a:lnTo>
                  <a:pt x="19030" y="0"/>
                </a:lnTo>
                <a:lnTo>
                  <a:pt x="0" y="21600"/>
                </a:lnTo>
                <a:close/>
              </a:path>
            </a:pathLst>
          </a:custGeom>
          <a:solidFill>
            <a:schemeClr val="lt1"/>
          </a:solidFill>
          <a:ln>
            <a:noFill/>
          </a:ln>
        </p:spPr>
        <p:txBody>
          <a:bodyPr spcFirstLastPara="1" wrap="square" lIns="34275" tIns="34275" rIns="34275" bIns="34275" anchor="ctr" anchorCtr="0">
            <a:noAutofit/>
          </a:bodyPr>
          <a:lstStyle/>
          <a:p>
            <a:pPr marL="0" marR="0" lvl="0" indent="0" algn="l" rtl="0">
              <a:lnSpc>
                <a:spcPct val="100000"/>
              </a:lnSpc>
              <a:spcBef>
                <a:spcPts val="0"/>
              </a:spcBef>
              <a:spcAft>
                <a:spcPts val="0"/>
              </a:spcAft>
              <a:buClr>
                <a:srgbClr val="000000"/>
              </a:buClr>
              <a:buSzPts val="1400"/>
              <a:buFont typeface="Calibri"/>
              <a:buNone/>
            </a:pPr>
            <a:endParaRPr sz="1400" b="0" i="0" u="none" strike="noStrike" cap="none">
              <a:solidFill>
                <a:srgbClr val="000000"/>
              </a:solidFill>
              <a:latin typeface="Calibri"/>
              <a:ea typeface="Calibri"/>
              <a:cs typeface="Calibri"/>
              <a:sym typeface="Calibri"/>
            </a:endParaRPr>
          </a:p>
        </p:txBody>
      </p:sp>
      <p:sp>
        <p:nvSpPr>
          <p:cNvPr id="183" name="Google Shape;183;p15"/>
          <p:cNvSpPr/>
          <p:nvPr/>
        </p:nvSpPr>
        <p:spPr>
          <a:xfrm>
            <a:off x="8116251" y="234313"/>
            <a:ext cx="1027728" cy="731538"/>
          </a:xfrm>
          <a:custGeom>
            <a:avLst/>
            <a:gdLst/>
            <a:ahLst/>
            <a:cxnLst/>
            <a:rect l="l" t="t" r="r" b="b"/>
            <a:pathLst>
              <a:path w="21600" h="21600" extrusionOk="0">
                <a:moveTo>
                  <a:pt x="0" y="21600"/>
                </a:moveTo>
                <a:lnTo>
                  <a:pt x="21600" y="2377"/>
                </a:lnTo>
                <a:lnTo>
                  <a:pt x="21600" y="0"/>
                </a:lnTo>
                <a:close/>
              </a:path>
            </a:pathLst>
          </a:custGeom>
          <a:solidFill>
            <a:schemeClr val="accent1"/>
          </a:solidFill>
          <a:ln>
            <a:noFill/>
          </a:ln>
        </p:spPr>
        <p:txBody>
          <a:bodyPr spcFirstLastPara="1" wrap="square" lIns="34275" tIns="34275" rIns="34275" bIns="34275" anchor="ctr" anchorCtr="0">
            <a:noAutofit/>
          </a:bodyPr>
          <a:lstStyle/>
          <a:p>
            <a:pPr marL="0" marR="0" lvl="0" indent="0" algn="l" rtl="0">
              <a:lnSpc>
                <a:spcPct val="100000"/>
              </a:lnSpc>
              <a:spcBef>
                <a:spcPts val="0"/>
              </a:spcBef>
              <a:spcAft>
                <a:spcPts val="0"/>
              </a:spcAft>
              <a:buClr>
                <a:srgbClr val="000000"/>
              </a:buClr>
              <a:buSzPts val="1400"/>
              <a:buFont typeface="Calibri"/>
              <a:buNone/>
            </a:pPr>
            <a:endParaRPr sz="1400" b="0" i="0" u="none" strike="noStrike" cap="none">
              <a:solidFill>
                <a:srgbClr val="000000"/>
              </a:solidFill>
              <a:latin typeface="Calibri"/>
              <a:ea typeface="Calibri"/>
              <a:cs typeface="Calibri"/>
              <a:sym typeface="Calibri"/>
            </a:endParaRPr>
          </a:p>
        </p:txBody>
      </p:sp>
      <p:sp>
        <p:nvSpPr>
          <p:cNvPr id="184" name="Google Shape;184;p15"/>
          <p:cNvSpPr/>
          <p:nvPr/>
        </p:nvSpPr>
        <p:spPr>
          <a:xfrm>
            <a:off x="8783001" y="741520"/>
            <a:ext cx="360990" cy="251478"/>
          </a:xfrm>
          <a:custGeom>
            <a:avLst/>
            <a:gdLst/>
            <a:ahLst/>
            <a:cxnLst/>
            <a:rect l="l" t="t" r="r" b="b"/>
            <a:pathLst>
              <a:path w="21600" h="21600" extrusionOk="0">
                <a:moveTo>
                  <a:pt x="21600" y="1514"/>
                </a:moveTo>
                <a:lnTo>
                  <a:pt x="21600" y="0"/>
                </a:lnTo>
                <a:lnTo>
                  <a:pt x="0" y="21600"/>
                </a:lnTo>
                <a:close/>
              </a:path>
            </a:pathLst>
          </a:custGeom>
          <a:solidFill>
            <a:schemeClr val="lt1"/>
          </a:solidFill>
          <a:ln>
            <a:noFill/>
          </a:ln>
        </p:spPr>
        <p:txBody>
          <a:bodyPr spcFirstLastPara="1" wrap="square" lIns="34275" tIns="34275" rIns="34275" bIns="34275" anchor="ctr" anchorCtr="0">
            <a:noAutofit/>
          </a:bodyPr>
          <a:lstStyle/>
          <a:p>
            <a:pPr marL="0" marR="0" lvl="0" indent="0" algn="l" rtl="0">
              <a:lnSpc>
                <a:spcPct val="100000"/>
              </a:lnSpc>
              <a:spcBef>
                <a:spcPts val="0"/>
              </a:spcBef>
              <a:spcAft>
                <a:spcPts val="0"/>
              </a:spcAft>
              <a:buClr>
                <a:srgbClr val="000000"/>
              </a:buClr>
              <a:buSzPts val="1400"/>
              <a:buFont typeface="Calibri"/>
              <a:buNone/>
            </a:pPr>
            <a:endParaRPr sz="1400" b="0" i="0" u="none" strike="noStrike" cap="none">
              <a:solidFill>
                <a:srgbClr val="000000"/>
              </a:solidFill>
              <a:latin typeface="Calibri"/>
              <a:ea typeface="Calibri"/>
              <a:cs typeface="Calibri"/>
              <a:sym typeface="Calibri"/>
            </a:endParaRPr>
          </a:p>
        </p:txBody>
      </p:sp>
      <p:sp>
        <p:nvSpPr>
          <p:cNvPr id="185" name="Google Shape;185;p15"/>
          <p:cNvSpPr/>
          <p:nvPr/>
        </p:nvSpPr>
        <p:spPr>
          <a:xfrm>
            <a:off x="7926228" y="-1"/>
            <a:ext cx="173826" cy="112860"/>
          </a:xfrm>
          <a:custGeom>
            <a:avLst/>
            <a:gdLst/>
            <a:ahLst/>
            <a:cxnLst/>
            <a:rect l="l" t="t" r="r" b="b"/>
            <a:pathLst>
              <a:path w="21600" h="21600" extrusionOk="0">
                <a:moveTo>
                  <a:pt x="0" y="21600"/>
                </a:moveTo>
                <a:lnTo>
                  <a:pt x="21600" y="0"/>
                </a:lnTo>
                <a:lnTo>
                  <a:pt x="20061" y="0"/>
                </a:lnTo>
                <a:close/>
              </a:path>
            </a:pathLst>
          </a:custGeom>
          <a:solidFill>
            <a:schemeClr val="accent1"/>
          </a:solidFill>
          <a:ln>
            <a:noFill/>
          </a:ln>
        </p:spPr>
        <p:txBody>
          <a:bodyPr spcFirstLastPara="1" wrap="square" lIns="34275" tIns="34275" rIns="34275" bIns="34275" anchor="ctr" anchorCtr="0">
            <a:noAutofit/>
          </a:bodyPr>
          <a:lstStyle/>
          <a:p>
            <a:pPr marL="0" marR="0" lvl="0" indent="0" algn="l" rtl="0">
              <a:lnSpc>
                <a:spcPct val="100000"/>
              </a:lnSpc>
              <a:spcBef>
                <a:spcPts val="0"/>
              </a:spcBef>
              <a:spcAft>
                <a:spcPts val="0"/>
              </a:spcAft>
              <a:buClr>
                <a:srgbClr val="000000"/>
              </a:buClr>
              <a:buSzPts val="1400"/>
              <a:buFont typeface="Calibri"/>
              <a:buNone/>
            </a:pPr>
            <a:endParaRPr sz="1400" b="0" i="0" u="none" strike="noStrike" cap="none">
              <a:solidFill>
                <a:srgbClr val="000000"/>
              </a:solidFill>
              <a:latin typeface="Calibri"/>
              <a:ea typeface="Calibri"/>
              <a:cs typeface="Calibri"/>
              <a:sym typeface="Calibri"/>
            </a:endParaRPr>
          </a:p>
        </p:txBody>
      </p:sp>
      <p:sp>
        <p:nvSpPr>
          <p:cNvPr id="186" name="Google Shape;186;p15"/>
          <p:cNvSpPr/>
          <p:nvPr/>
        </p:nvSpPr>
        <p:spPr>
          <a:xfrm>
            <a:off x="7222331" y="-2"/>
            <a:ext cx="1309662" cy="849150"/>
          </a:xfrm>
          <a:custGeom>
            <a:avLst/>
            <a:gdLst/>
            <a:ahLst/>
            <a:cxnLst/>
            <a:rect l="l" t="t" r="r" b="b"/>
            <a:pathLst>
              <a:path w="21600" h="21600" extrusionOk="0">
                <a:moveTo>
                  <a:pt x="0" y="21600"/>
                </a:moveTo>
                <a:lnTo>
                  <a:pt x="21600" y="0"/>
                </a:lnTo>
                <a:lnTo>
                  <a:pt x="20092" y="0"/>
                </a:lnTo>
                <a:close/>
              </a:path>
            </a:pathLst>
          </a:custGeom>
          <a:solidFill>
            <a:schemeClr val="accent1"/>
          </a:solidFill>
          <a:ln>
            <a:noFill/>
          </a:ln>
        </p:spPr>
        <p:txBody>
          <a:bodyPr spcFirstLastPara="1" wrap="square" lIns="34275" tIns="34275" rIns="34275" bIns="34275" anchor="ctr" anchorCtr="0">
            <a:noAutofit/>
          </a:bodyPr>
          <a:lstStyle/>
          <a:p>
            <a:pPr marL="0" marR="0" lvl="0" indent="0" algn="l" rtl="0">
              <a:lnSpc>
                <a:spcPct val="100000"/>
              </a:lnSpc>
              <a:spcBef>
                <a:spcPts val="0"/>
              </a:spcBef>
              <a:spcAft>
                <a:spcPts val="0"/>
              </a:spcAft>
              <a:buClr>
                <a:srgbClr val="000000"/>
              </a:buClr>
              <a:buSzPts val="1400"/>
              <a:buFont typeface="Calibri"/>
              <a:buNone/>
            </a:pPr>
            <a:endParaRPr sz="1400" b="0" i="0" u="none" strike="noStrike" cap="none">
              <a:solidFill>
                <a:srgbClr val="000000"/>
              </a:solidFill>
              <a:latin typeface="Calibri"/>
              <a:ea typeface="Calibri"/>
              <a:cs typeface="Calibri"/>
              <a:sym typeface="Calibri"/>
            </a:endParaRPr>
          </a:p>
        </p:txBody>
      </p:sp>
      <p:sp>
        <p:nvSpPr>
          <p:cNvPr id="187" name="Google Shape;187;p15"/>
          <p:cNvSpPr/>
          <p:nvPr/>
        </p:nvSpPr>
        <p:spPr>
          <a:xfrm>
            <a:off x="7729537" y="-2"/>
            <a:ext cx="507222" cy="328158"/>
          </a:xfrm>
          <a:custGeom>
            <a:avLst/>
            <a:gdLst/>
            <a:ahLst/>
            <a:cxnLst/>
            <a:rect l="l" t="t" r="r" b="b"/>
            <a:pathLst>
              <a:path w="21600" h="21600" extrusionOk="0">
                <a:moveTo>
                  <a:pt x="0" y="21600"/>
                </a:moveTo>
                <a:lnTo>
                  <a:pt x="21600" y="0"/>
                </a:lnTo>
                <a:lnTo>
                  <a:pt x="20586" y="0"/>
                </a:lnTo>
                <a:close/>
              </a:path>
            </a:pathLst>
          </a:custGeom>
          <a:solidFill>
            <a:schemeClr val="lt1"/>
          </a:solidFill>
          <a:ln>
            <a:noFill/>
          </a:ln>
        </p:spPr>
        <p:txBody>
          <a:bodyPr spcFirstLastPara="1" wrap="square" lIns="34275" tIns="34275" rIns="34275" bIns="34275" anchor="ctr" anchorCtr="0">
            <a:noAutofit/>
          </a:bodyPr>
          <a:lstStyle/>
          <a:p>
            <a:pPr marL="0" marR="0" lvl="0" indent="0" algn="l" rtl="0">
              <a:lnSpc>
                <a:spcPct val="100000"/>
              </a:lnSpc>
              <a:spcBef>
                <a:spcPts val="0"/>
              </a:spcBef>
              <a:spcAft>
                <a:spcPts val="0"/>
              </a:spcAft>
              <a:buClr>
                <a:srgbClr val="000000"/>
              </a:buClr>
              <a:buSzPts val="1400"/>
              <a:buFont typeface="Calibri"/>
              <a:buNone/>
            </a:pPr>
            <a:endParaRPr sz="1400" b="0" i="0" u="none" strike="noStrike" cap="none">
              <a:solidFill>
                <a:srgbClr val="000000"/>
              </a:solidFill>
              <a:latin typeface="Calibri"/>
              <a:ea typeface="Calibri"/>
              <a:cs typeface="Calibri"/>
              <a:sym typeface="Calibri"/>
            </a:endParaRPr>
          </a:p>
        </p:txBody>
      </p:sp>
      <p:grpSp>
        <p:nvGrpSpPr>
          <p:cNvPr id="188" name="Google Shape;188;p15"/>
          <p:cNvGrpSpPr/>
          <p:nvPr/>
        </p:nvGrpSpPr>
        <p:grpSpPr>
          <a:xfrm>
            <a:off x="6677976" y="4591049"/>
            <a:ext cx="872008" cy="585306"/>
            <a:chOff x="6677976" y="4591049"/>
            <a:chExt cx="872008" cy="585306"/>
          </a:xfrm>
        </p:grpSpPr>
        <p:sp>
          <p:nvSpPr>
            <p:cNvPr id="189" name="Google Shape;189;p15"/>
            <p:cNvSpPr/>
            <p:nvPr/>
          </p:nvSpPr>
          <p:spPr>
            <a:xfrm>
              <a:off x="6780370" y="5103494"/>
              <a:ext cx="41904" cy="36666"/>
            </a:xfrm>
            <a:custGeom>
              <a:avLst/>
              <a:gdLst/>
              <a:ahLst/>
              <a:cxnLst/>
              <a:rect l="l" t="t" r="r" b="b"/>
              <a:pathLst>
                <a:path w="21600" h="21600" extrusionOk="0">
                  <a:moveTo>
                    <a:pt x="10555" y="0"/>
                  </a:moveTo>
                  <a:lnTo>
                    <a:pt x="0" y="21600"/>
                  </a:lnTo>
                  <a:lnTo>
                    <a:pt x="21600" y="20197"/>
                  </a:lnTo>
                  <a:close/>
                </a:path>
              </a:pathLst>
            </a:custGeom>
            <a:solidFill>
              <a:schemeClr val="accent1"/>
            </a:solidFill>
            <a:ln>
              <a:noFill/>
            </a:ln>
          </p:spPr>
          <p:txBody>
            <a:bodyPr spcFirstLastPara="1" wrap="square" lIns="34275" tIns="34275" rIns="34275" bIns="34275" anchor="ctr" anchorCtr="0">
              <a:noAutofit/>
            </a:bodyPr>
            <a:lstStyle/>
            <a:p>
              <a:pPr marL="0" marR="0" lvl="0" indent="0" algn="l" rtl="0">
                <a:lnSpc>
                  <a:spcPct val="100000"/>
                </a:lnSpc>
                <a:spcBef>
                  <a:spcPts val="0"/>
                </a:spcBef>
                <a:spcAft>
                  <a:spcPts val="0"/>
                </a:spcAft>
                <a:buClr>
                  <a:srgbClr val="000000"/>
                </a:buClr>
                <a:buSzPts val="1400"/>
                <a:buFont typeface="Calibri"/>
                <a:buNone/>
              </a:pPr>
              <a:endParaRPr sz="1400" b="0" i="0" u="none" strike="noStrike" cap="none">
                <a:solidFill>
                  <a:srgbClr val="000000"/>
                </a:solidFill>
                <a:latin typeface="Calibri"/>
                <a:ea typeface="Calibri"/>
                <a:cs typeface="Calibri"/>
                <a:sym typeface="Calibri"/>
              </a:endParaRPr>
            </a:p>
          </p:txBody>
        </p:sp>
        <p:sp>
          <p:nvSpPr>
            <p:cNvPr id="190" name="Google Shape;190;p15"/>
            <p:cNvSpPr/>
            <p:nvPr/>
          </p:nvSpPr>
          <p:spPr>
            <a:xfrm>
              <a:off x="6746556" y="5048725"/>
              <a:ext cx="41904" cy="36666"/>
            </a:xfrm>
            <a:custGeom>
              <a:avLst/>
              <a:gdLst/>
              <a:ahLst/>
              <a:cxnLst/>
              <a:rect l="l" t="t" r="r" b="b"/>
              <a:pathLst>
                <a:path w="21600" h="21600" extrusionOk="0">
                  <a:moveTo>
                    <a:pt x="10555" y="0"/>
                  </a:moveTo>
                  <a:lnTo>
                    <a:pt x="0" y="21600"/>
                  </a:lnTo>
                  <a:lnTo>
                    <a:pt x="21600" y="20197"/>
                  </a:lnTo>
                  <a:close/>
                </a:path>
              </a:pathLst>
            </a:custGeom>
            <a:solidFill>
              <a:schemeClr val="accent1"/>
            </a:solidFill>
            <a:ln>
              <a:noFill/>
            </a:ln>
          </p:spPr>
          <p:txBody>
            <a:bodyPr spcFirstLastPara="1" wrap="square" lIns="34275" tIns="34275" rIns="34275" bIns="34275" anchor="ctr" anchorCtr="0">
              <a:noAutofit/>
            </a:bodyPr>
            <a:lstStyle/>
            <a:p>
              <a:pPr marL="0" marR="0" lvl="0" indent="0" algn="l" rtl="0">
                <a:lnSpc>
                  <a:spcPct val="100000"/>
                </a:lnSpc>
                <a:spcBef>
                  <a:spcPts val="0"/>
                </a:spcBef>
                <a:spcAft>
                  <a:spcPts val="0"/>
                </a:spcAft>
                <a:buClr>
                  <a:srgbClr val="000000"/>
                </a:buClr>
                <a:buSzPts val="1400"/>
                <a:buFont typeface="Calibri"/>
                <a:buNone/>
              </a:pPr>
              <a:endParaRPr sz="1400" b="0" i="0" u="none" strike="noStrike" cap="none">
                <a:solidFill>
                  <a:srgbClr val="000000"/>
                </a:solidFill>
                <a:latin typeface="Calibri"/>
                <a:ea typeface="Calibri"/>
                <a:cs typeface="Calibri"/>
                <a:sym typeface="Calibri"/>
              </a:endParaRPr>
            </a:p>
          </p:txBody>
        </p:sp>
        <p:sp>
          <p:nvSpPr>
            <p:cNvPr id="191" name="Google Shape;191;p15"/>
            <p:cNvSpPr/>
            <p:nvPr/>
          </p:nvSpPr>
          <p:spPr>
            <a:xfrm>
              <a:off x="6712267" y="4994433"/>
              <a:ext cx="41904" cy="36666"/>
            </a:xfrm>
            <a:custGeom>
              <a:avLst/>
              <a:gdLst/>
              <a:ahLst/>
              <a:cxnLst/>
              <a:rect l="l" t="t" r="r" b="b"/>
              <a:pathLst>
                <a:path w="21600" h="21600" extrusionOk="0">
                  <a:moveTo>
                    <a:pt x="10555" y="0"/>
                  </a:moveTo>
                  <a:lnTo>
                    <a:pt x="0" y="21600"/>
                  </a:lnTo>
                  <a:lnTo>
                    <a:pt x="21600" y="20197"/>
                  </a:lnTo>
                  <a:close/>
                </a:path>
              </a:pathLst>
            </a:custGeom>
            <a:solidFill>
              <a:schemeClr val="accent1"/>
            </a:solidFill>
            <a:ln>
              <a:noFill/>
            </a:ln>
          </p:spPr>
          <p:txBody>
            <a:bodyPr spcFirstLastPara="1" wrap="square" lIns="34275" tIns="34275" rIns="34275" bIns="34275" anchor="ctr" anchorCtr="0">
              <a:noAutofit/>
            </a:bodyPr>
            <a:lstStyle/>
            <a:p>
              <a:pPr marL="0" marR="0" lvl="0" indent="0" algn="l" rtl="0">
                <a:lnSpc>
                  <a:spcPct val="100000"/>
                </a:lnSpc>
                <a:spcBef>
                  <a:spcPts val="0"/>
                </a:spcBef>
                <a:spcAft>
                  <a:spcPts val="0"/>
                </a:spcAft>
                <a:buClr>
                  <a:srgbClr val="000000"/>
                </a:buClr>
                <a:buSzPts val="1400"/>
                <a:buFont typeface="Calibri"/>
                <a:buNone/>
              </a:pPr>
              <a:endParaRPr sz="1400" b="0" i="0" u="none" strike="noStrike" cap="none">
                <a:solidFill>
                  <a:srgbClr val="000000"/>
                </a:solidFill>
                <a:latin typeface="Calibri"/>
                <a:ea typeface="Calibri"/>
                <a:cs typeface="Calibri"/>
                <a:sym typeface="Calibri"/>
              </a:endParaRPr>
            </a:p>
          </p:txBody>
        </p:sp>
        <p:sp>
          <p:nvSpPr>
            <p:cNvPr id="192" name="Google Shape;192;p15"/>
            <p:cNvSpPr/>
            <p:nvPr/>
          </p:nvSpPr>
          <p:spPr>
            <a:xfrm>
              <a:off x="6677976" y="4939664"/>
              <a:ext cx="41904" cy="36666"/>
            </a:xfrm>
            <a:custGeom>
              <a:avLst/>
              <a:gdLst/>
              <a:ahLst/>
              <a:cxnLst/>
              <a:rect l="l" t="t" r="r" b="b"/>
              <a:pathLst>
                <a:path w="21600" h="21600" extrusionOk="0">
                  <a:moveTo>
                    <a:pt x="10555" y="0"/>
                  </a:moveTo>
                  <a:lnTo>
                    <a:pt x="0" y="21600"/>
                  </a:lnTo>
                  <a:lnTo>
                    <a:pt x="21600" y="20197"/>
                  </a:lnTo>
                  <a:close/>
                </a:path>
              </a:pathLst>
            </a:custGeom>
            <a:solidFill>
              <a:schemeClr val="accent1"/>
            </a:solidFill>
            <a:ln>
              <a:noFill/>
            </a:ln>
          </p:spPr>
          <p:txBody>
            <a:bodyPr spcFirstLastPara="1" wrap="square" lIns="34275" tIns="34275" rIns="34275" bIns="34275" anchor="ctr" anchorCtr="0">
              <a:noAutofit/>
            </a:bodyPr>
            <a:lstStyle/>
            <a:p>
              <a:pPr marL="0" marR="0" lvl="0" indent="0" algn="l" rtl="0">
                <a:lnSpc>
                  <a:spcPct val="100000"/>
                </a:lnSpc>
                <a:spcBef>
                  <a:spcPts val="0"/>
                </a:spcBef>
                <a:spcAft>
                  <a:spcPts val="0"/>
                </a:spcAft>
                <a:buClr>
                  <a:srgbClr val="000000"/>
                </a:buClr>
                <a:buSzPts val="1400"/>
                <a:buFont typeface="Calibri"/>
                <a:buNone/>
              </a:pPr>
              <a:endParaRPr sz="1400" b="0" i="0" u="none" strike="noStrike" cap="none">
                <a:solidFill>
                  <a:srgbClr val="000000"/>
                </a:solidFill>
                <a:latin typeface="Calibri"/>
                <a:ea typeface="Calibri"/>
                <a:cs typeface="Calibri"/>
                <a:sym typeface="Calibri"/>
              </a:endParaRPr>
            </a:p>
          </p:txBody>
        </p:sp>
        <p:sp>
          <p:nvSpPr>
            <p:cNvPr id="193" name="Google Shape;193;p15"/>
            <p:cNvSpPr/>
            <p:nvPr/>
          </p:nvSpPr>
          <p:spPr>
            <a:xfrm>
              <a:off x="6865143" y="5125879"/>
              <a:ext cx="41904" cy="36666"/>
            </a:xfrm>
            <a:custGeom>
              <a:avLst/>
              <a:gdLst/>
              <a:ahLst/>
              <a:cxnLst/>
              <a:rect l="l" t="t" r="r" b="b"/>
              <a:pathLst>
                <a:path w="21600" h="21600" extrusionOk="0">
                  <a:moveTo>
                    <a:pt x="10555" y="0"/>
                  </a:moveTo>
                  <a:lnTo>
                    <a:pt x="0" y="21600"/>
                  </a:lnTo>
                  <a:lnTo>
                    <a:pt x="21600" y="20197"/>
                  </a:lnTo>
                  <a:close/>
                </a:path>
              </a:pathLst>
            </a:custGeom>
            <a:solidFill>
              <a:schemeClr val="accent1"/>
            </a:solidFill>
            <a:ln>
              <a:noFill/>
            </a:ln>
          </p:spPr>
          <p:txBody>
            <a:bodyPr spcFirstLastPara="1" wrap="square" lIns="34275" tIns="34275" rIns="34275" bIns="34275" anchor="ctr" anchorCtr="0">
              <a:noAutofit/>
            </a:bodyPr>
            <a:lstStyle/>
            <a:p>
              <a:pPr marL="0" marR="0" lvl="0" indent="0" algn="l" rtl="0">
                <a:lnSpc>
                  <a:spcPct val="100000"/>
                </a:lnSpc>
                <a:spcBef>
                  <a:spcPts val="0"/>
                </a:spcBef>
                <a:spcAft>
                  <a:spcPts val="0"/>
                </a:spcAft>
                <a:buClr>
                  <a:srgbClr val="000000"/>
                </a:buClr>
                <a:buSzPts val="1400"/>
                <a:buFont typeface="Calibri"/>
                <a:buNone/>
              </a:pPr>
              <a:endParaRPr sz="1400" b="0" i="0" u="none" strike="noStrike" cap="none">
                <a:solidFill>
                  <a:srgbClr val="000000"/>
                </a:solidFill>
                <a:latin typeface="Calibri"/>
                <a:ea typeface="Calibri"/>
                <a:cs typeface="Calibri"/>
                <a:sym typeface="Calibri"/>
              </a:endParaRPr>
            </a:p>
          </p:txBody>
        </p:sp>
        <p:sp>
          <p:nvSpPr>
            <p:cNvPr id="194" name="Google Shape;194;p15"/>
            <p:cNvSpPr/>
            <p:nvPr/>
          </p:nvSpPr>
          <p:spPr>
            <a:xfrm>
              <a:off x="6831329" y="5071586"/>
              <a:ext cx="41904" cy="36666"/>
            </a:xfrm>
            <a:custGeom>
              <a:avLst/>
              <a:gdLst/>
              <a:ahLst/>
              <a:cxnLst/>
              <a:rect l="l" t="t" r="r" b="b"/>
              <a:pathLst>
                <a:path w="21600" h="21600" extrusionOk="0">
                  <a:moveTo>
                    <a:pt x="10309" y="0"/>
                  </a:moveTo>
                  <a:lnTo>
                    <a:pt x="0" y="21600"/>
                  </a:lnTo>
                  <a:lnTo>
                    <a:pt x="21600" y="20197"/>
                  </a:lnTo>
                  <a:close/>
                </a:path>
              </a:pathLst>
            </a:custGeom>
            <a:solidFill>
              <a:schemeClr val="accent1"/>
            </a:solidFill>
            <a:ln>
              <a:noFill/>
            </a:ln>
          </p:spPr>
          <p:txBody>
            <a:bodyPr spcFirstLastPara="1" wrap="square" lIns="34275" tIns="34275" rIns="34275" bIns="34275" anchor="ctr" anchorCtr="0">
              <a:noAutofit/>
            </a:bodyPr>
            <a:lstStyle/>
            <a:p>
              <a:pPr marL="0" marR="0" lvl="0" indent="0" algn="l" rtl="0">
                <a:lnSpc>
                  <a:spcPct val="100000"/>
                </a:lnSpc>
                <a:spcBef>
                  <a:spcPts val="0"/>
                </a:spcBef>
                <a:spcAft>
                  <a:spcPts val="0"/>
                </a:spcAft>
                <a:buClr>
                  <a:srgbClr val="000000"/>
                </a:buClr>
                <a:buSzPts val="1400"/>
                <a:buFont typeface="Calibri"/>
                <a:buNone/>
              </a:pPr>
              <a:endParaRPr sz="1400" b="0" i="0" u="none" strike="noStrike" cap="none">
                <a:solidFill>
                  <a:srgbClr val="000000"/>
                </a:solidFill>
                <a:latin typeface="Calibri"/>
                <a:ea typeface="Calibri"/>
                <a:cs typeface="Calibri"/>
                <a:sym typeface="Calibri"/>
              </a:endParaRPr>
            </a:p>
          </p:txBody>
        </p:sp>
        <p:sp>
          <p:nvSpPr>
            <p:cNvPr id="195" name="Google Shape;195;p15"/>
            <p:cNvSpPr/>
            <p:nvPr/>
          </p:nvSpPr>
          <p:spPr>
            <a:xfrm>
              <a:off x="6797038" y="5017294"/>
              <a:ext cx="41904" cy="36666"/>
            </a:xfrm>
            <a:custGeom>
              <a:avLst/>
              <a:gdLst/>
              <a:ahLst/>
              <a:cxnLst/>
              <a:rect l="l" t="t" r="r" b="b"/>
              <a:pathLst>
                <a:path w="21600" h="21600" extrusionOk="0">
                  <a:moveTo>
                    <a:pt x="10555" y="0"/>
                  </a:moveTo>
                  <a:lnTo>
                    <a:pt x="0" y="21600"/>
                  </a:lnTo>
                  <a:lnTo>
                    <a:pt x="21600" y="20197"/>
                  </a:lnTo>
                  <a:close/>
                </a:path>
              </a:pathLst>
            </a:custGeom>
            <a:solidFill>
              <a:schemeClr val="accent1"/>
            </a:solidFill>
            <a:ln>
              <a:noFill/>
            </a:ln>
          </p:spPr>
          <p:txBody>
            <a:bodyPr spcFirstLastPara="1" wrap="square" lIns="34275" tIns="34275" rIns="34275" bIns="34275" anchor="ctr" anchorCtr="0">
              <a:noAutofit/>
            </a:bodyPr>
            <a:lstStyle/>
            <a:p>
              <a:pPr marL="0" marR="0" lvl="0" indent="0" algn="l" rtl="0">
                <a:lnSpc>
                  <a:spcPct val="100000"/>
                </a:lnSpc>
                <a:spcBef>
                  <a:spcPts val="0"/>
                </a:spcBef>
                <a:spcAft>
                  <a:spcPts val="0"/>
                </a:spcAft>
                <a:buClr>
                  <a:srgbClr val="000000"/>
                </a:buClr>
                <a:buSzPts val="1400"/>
                <a:buFont typeface="Calibri"/>
                <a:buNone/>
              </a:pPr>
              <a:endParaRPr sz="1400" b="0" i="0" u="none" strike="noStrike" cap="none">
                <a:solidFill>
                  <a:srgbClr val="000000"/>
                </a:solidFill>
                <a:latin typeface="Calibri"/>
                <a:ea typeface="Calibri"/>
                <a:cs typeface="Calibri"/>
                <a:sym typeface="Calibri"/>
              </a:endParaRPr>
            </a:p>
          </p:txBody>
        </p:sp>
        <p:sp>
          <p:nvSpPr>
            <p:cNvPr id="196" name="Google Shape;196;p15"/>
            <p:cNvSpPr/>
            <p:nvPr/>
          </p:nvSpPr>
          <p:spPr>
            <a:xfrm>
              <a:off x="6762749" y="4962525"/>
              <a:ext cx="41904" cy="36666"/>
            </a:xfrm>
            <a:custGeom>
              <a:avLst/>
              <a:gdLst/>
              <a:ahLst/>
              <a:cxnLst/>
              <a:rect l="l" t="t" r="r" b="b"/>
              <a:pathLst>
                <a:path w="21600" h="21600" extrusionOk="0">
                  <a:moveTo>
                    <a:pt x="10555" y="0"/>
                  </a:moveTo>
                  <a:lnTo>
                    <a:pt x="0" y="21600"/>
                  </a:lnTo>
                  <a:lnTo>
                    <a:pt x="21600" y="20197"/>
                  </a:lnTo>
                  <a:close/>
                </a:path>
              </a:pathLst>
            </a:custGeom>
            <a:solidFill>
              <a:schemeClr val="accent1"/>
            </a:solidFill>
            <a:ln>
              <a:noFill/>
            </a:ln>
          </p:spPr>
          <p:txBody>
            <a:bodyPr spcFirstLastPara="1" wrap="square" lIns="34275" tIns="34275" rIns="34275" bIns="34275" anchor="ctr" anchorCtr="0">
              <a:noAutofit/>
            </a:bodyPr>
            <a:lstStyle/>
            <a:p>
              <a:pPr marL="0" marR="0" lvl="0" indent="0" algn="l" rtl="0">
                <a:lnSpc>
                  <a:spcPct val="100000"/>
                </a:lnSpc>
                <a:spcBef>
                  <a:spcPts val="0"/>
                </a:spcBef>
                <a:spcAft>
                  <a:spcPts val="0"/>
                </a:spcAft>
                <a:buClr>
                  <a:srgbClr val="000000"/>
                </a:buClr>
                <a:buSzPts val="1400"/>
                <a:buFont typeface="Calibri"/>
                <a:buNone/>
              </a:pPr>
              <a:endParaRPr sz="1400" b="0" i="0" u="none" strike="noStrike" cap="none">
                <a:solidFill>
                  <a:srgbClr val="000000"/>
                </a:solidFill>
                <a:latin typeface="Calibri"/>
                <a:ea typeface="Calibri"/>
                <a:cs typeface="Calibri"/>
                <a:sym typeface="Calibri"/>
              </a:endParaRPr>
            </a:p>
          </p:txBody>
        </p:sp>
        <p:sp>
          <p:nvSpPr>
            <p:cNvPr id="197" name="Google Shape;197;p15"/>
            <p:cNvSpPr/>
            <p:nvPr/>
          </p:nvSpPr>
          <p:spPr>
            <a:xfrm>
              <a:off x="6728935" y="4908232"/>
              <a:ext cx="41904" cy="36666"/>
            </a:xfrm>
            <a:custGeom>
              <a:avLst/>
              <a:gdLst/>
              <a:ahLst/>
              <a:cxnLst/>
              <a:rect l="l" t="t" r="r" b="b"/>
              <a:pathLst>
                <a:path w="21600" h="21600" extrusionOk="0">
                  <a:moveTo>
                    <a:pt x="10309" y="0"/>
                  </a:moveTo>
                  <a:lnTo>
                    <a:pt x="0" y="21600"/>
                  </a:lnTo>
                  <a:lnTo>
                    <a:pt x="21600" y="20197"/>
                  </a:lnTo>
                  <a:close/>
                </a:path>
              </a:pathLst>
            </a:custGeom>
            <a:solidFill>
              <a:schemeClr val="accent1"/>
            </a:solidFill>
            <a:ln>
              <a:noFill/>
            </a:ln>
          </p:spPr>
          <p:txBody>
            <a:bodyPr spcFirstLastPara="1" wrap="square" lIns="34275" tIns="34275" rIns="34275" bIns="34275" anchor="ctr" anchorCtr="0">
              <a:noAutofit/>
            </a:bodyPr>
            <a:lstStyle/>
            <a:p>
              <a:pPr marL="0" marR="0" lvl="0" indent="0" algn="l" rtl="0">
                <a:lnSpc>
                  <a:spcPct val="100000"/>
                </a:lnSpc>
                <a:spcBef>
                  <a:spcPts val="0"/>
                </a:spcBef>
                <a:spcAft>
                  <a:spcPts val="0"/>
                </a:spcAft>
                <a:buClr>
                  <a:srgbClr val="000000"/>
                </a:buClr>
                <a:buSzPts val="1400"/>
                <a:buFont typeface="Calibri"/>
                <a:buNone/>
              </a:pPr>
              <a:endParaRPr sz="1400" b="0" i="0" u="none" strike="noStrike" cap="none">
                <a:solidFill>
                  <a:srgbClr val="000000"/>
                </a:solidFill>
                <a:latin typeface="Calibri"/>
                <a:ea typeface="Calibri"/>
                <a:cs typeface="Calibri"/>
                <a:sym typeface="Calibri"/>
              </a:endParaRPr>
            </a:p>
          </p:txBody>
        </p:sp>
        <p:sp>
          <p:nvSpPr>
            <p:cNvPr id="198" name="Google Shape;198;p15"/>
            <p:cNvSpPr/>
            <p:nvPr/>
          </p:nvSpPr>
          <p:spPr>
            <a:xfrm>
              <a:off x="6916101" y="5094445"/>
              <a:ext cx="41904" cy="36666"/>
            </a:xfrm>
            <a:custGeom>
              <a:avLst/>
              <a:gdLst/>
              <a:ahLst/>
              <a:cxnLst/>
              <a:rect l="l" t="t" r="r" b="b"/>
              <a:pathLst>
                <a:path w="21600" h="21600" extrusionOk="0">
                  <a:moveTo>
                    <a:pt x="10309" y="0"/>
                  </a:moveTo>
                  <a:lnTo>
                    <a:pt x="0" y="21600"/>
                  </a:lnTo>
                  <a:lnTo>
                    <a:pt x="21600" y="20197"/>
                  </a:lnTo>
                  <a:close/>
                </a:path>
              </a:pathLst>
            </a:custGeom>
            <a:solidFill>
              <a:schemeClr val="accent1"/>
            </a:solidFill>
            <a:ln>
              <a:noFill/>
            </a:ln>
          </p:spPr>
          <p:txBody>
            <a:bodyPr spcFirstLastPara="1" wrap="square" lIns="34275" tIns="34275" rIns="34275" bIns="34275" anchor="ctr" anchorCtr="0">
              <a:noAutofit/>
            </a:bodyPr>
            <a:lstStyle/>
            <a:p>
              <a:pPr marL="0" marR="0" lvl="0" indent="0" algn="l" rtl="0">
                <a:lnSpc>
                  <a:spcPct val="100000"/>
                </a:lnSpc>
                <a:spcBef>
                  <a:spcPts val="0"/>
                </a:spcBef>
                <a:spcAft>
                  <a:spcPts val="0"/>
                </a:spcAft>
                <a:buClr>
                  <a:srgbClr val="000000"/>
                </a:buClr>
                <a:buSzPts val="1400"/>
                <a:buFont typeface="Calibri"/>
                <a:buNone/>
              </a:pPr>
              <a:endParaRPr sz="1400" b="0" i="0" u="none" strike="noStrike" cap="none">
                <a:solidFill>
                  <a:srgbClr val="000000"/>
                </a:solidFill>
                <a:latin typeface="Calibri"/>
                <a:ea typeface="Calibri"/>
                <a:cs typeface="Calibri"/>
                <a:sym typeface="Calibri"/>
              </a:endParaRPr>
            </a:p>
          </p:txBody>
        </p:sp>
        <p:sp>
          <p:nvSpPr>
            <p:cNvPr id="199" name="Google Shape;199;p15"/>
            <p:cNvSpPr/>
            <p:nvPr/>
          </p:nvSpPr>
          <p:spPr>
            <a:xfrm>
              <a:off x="6881812" y="5039677"/>
              <a:ext cx="41904" cy="36666"/>
            </a:xfrm>
            <a:custGeom>
              <a:avLst/>
              <a:gdLst/>
              <a:ahLst/>
              <a:cxnLst/>
              <a:rect l="l" t="t" r="r" b="b"/>
              <a:pathLst>
                <a:path w="21600" h="21600" extrusionOk="0">
                  <a:moveTo>
                    <a:pt x="10555" y="0"/>
                  </a:moveTo>
                  <a:lnTo>
                    <a:pt x="0" y="21600"/>
                  </a:lnTo>
                  <a:lnTo>
                    <a:pt x="21600" y="20197"/>
                  </a:lnTo>
                  <a:close/>
                </a:path>
              </a:pathLst>
            </a:custGeom>
            <a:solidFill>
              <a:schemeClr val="accent1"/>
            </a:solidFill>
            <a:ln>
              <a:noFill/>
            </a:ln>
          </p:spPr>
          <p:txBody>
            <a:bodyPr spcFirstLastPara="1" wrap="square" lIns="34275" tIns="34275" rIns="34275" bIns="34275" anchor="ctr" anchorCtr="0">
              <a:noAutofit/>
            </a:bodyPr>
            <a:lstStyle/>
            <a:p>
              <a:pPr marL="0" marR="0" lvl="0" indent="0" algn="l" rtl="0">
                <a:lnSpc>
                  <a:spcPct val="100000"/>
                </a:lnSpc>
                <a:spcBef>
                  <a:spcPts val="0"/>
                </a:spcBef>
                <a:spcAft>
                  <a:spcPts val="0"/>
                </a:spcAft>
                <a:buClr>
                  <a:srgbClr val="000000"/>
                </a:buClr>
                <a:buSzPts val="1400"/>
                <a:buFont typeface="Calibri"/>
                <a:buNone/>
              </a:pPr>
              <a:endParaRPr sz="1400" b="0" i="0" u="none" strike="noStrike" cap="none">
                <a:solidFill>
                  <a:srgbClr val="000000"/>
                </a:solidFill>
                <a:latin typeface="Calibri"/>
                <a:ea typeface="Calibri"/>
                <a:cs typeface="Calibri"/>
                <a:sym typeface="Calibri"/>
              </a:endParaRPr>
            </a:p>
          </p:txBody>
        </p:sp>
        <p:sp>
          <p:nvSpPr>
            <p:cNvPr id="200" name="Google Shape;200;p15"/>
            <p:cNvSpPr/>
            <p:nvPr/>
          </p:nvSpPr>
          <p:spPr>
            <a:xfrm>
              <a:off x="6847522" y="4985385"/>
              <a:ext cx="41904" cy="36666"/>
            </a:xfrm>
            <a:custGeom>
              <a:avLst/>
              <a:gdLst/>
              <a:ahLst/>
              <a:cxnLst/>
              <a:rect l="l" t="t" r="r" b="b"/>
              <a:pathLst>
                <a:path w="21600" h="21600" extrusionOk="0">
                  <a:moveTo>
                    <a:pt x="10555" y="0"/>
                  </a:moveTo>
                  <a:lnTo>
                    <a:pt x="0" y="21600"/>
                  </a:lnTo>
                  <a:lnTo>
                    <a:pt x="21600" y="20197"/>
                  </a:lnTo>
                  <a:close/>
                </a:path>
              </a:pathLst>
            </a:custGeom>
            <a:solidFill>
              <a:schemeClr val="accent1"/>
            </a:solidFill>
            <a:ln>
              <a:noFill/>
            </a:ln>
          </p:spPr>
          <p:txBody>
            <a:bodyPr spcFirstLastPara="1" wrap="square" lIns="34275" tIns="34275" rIns="34275" bIns="34275" anchor="ctr" anchorCtr="0">
              <a:noAutofit/>
            </a:bodyPr>
            <a:lstStyle/>
            <a:p>
              <a:pPr marL="0" marR="0" lvl="0" indent="0" algn="l" rtl="0">
                <a:lnSpc>
                  <a:spcPct val="100000"/>
                </a:lnSpc>
                <a:spcBef>
                  <a:spcPts val="0"/>
                </a:spcBef>
                <a:spcAft>
                  <a:spcPts val="0"/>
                </a:spcAft>
                <a:buClr>
                  <a:srgbClr val="000000"/>
                </a:buClr>
                <a:buSzPts val="1400"/>
                <a:buFont typeface="Calibri"/>
                <a:buNone/>
              </a:pPr>
              <a:endParaRPr sz="1400" b="0" i="0" u="none" strike="noStrike" cap="none">
                <a:solidFill>
                  <a:srgbClr val="000000"/>
                </a:solidFill>
                <a:latin typeface="Calibri"/>
                <a:ea typeface="Calibri"/>
                <a:cs typeface="Calibri"/>
                <a:sym typeface="Calibri"/>
              </a:endParaRPr>
            </a:p>
          </p:txBody>
        </p:sp>
        <p:sp>
          <p:nvSpPr>
            <p:cNvPr id="201" name="Google Shape;201;p15"/>
            <p:cNvSpPr/>
            <p:nvPr/>
          </p:nvSpPr>
          <p:spPr>
            <a:xfrm>
              <a:off x="6813231" y="4931092"/>
              <a:ext cx="41904" cy="36666"/>
            </a:xfrm>
            <a:custGeom>
              <a:avLst/>
              <a:gdLst/>
              <a:ahLst/>
              <a:cxnLst/>
              <a:rect l="l" t="t" r="r" b="b"/>
              <a:pathLst>
                <a:path w="21600" h="21600" extrusionOk="0">
                  <a:moveTo>
                    <a:pt x="10555" y="0"/>
                  </a:moveTo>
                  <a:lnTo>
                    <a:pt x="0" y="21600"/>
                  </a:lnTo>
                  <a:lnTo>
                    <a:pt x="21600" y="20197"/>
                  </a:lnTo>
                  <a:close/>
                </a:path>
              </a:pathLst>
            </a:custGeom>
            <a:solidFill>
              <a:schemeClr val="accent1"/>
            </a:solidFill>
            <a:ln>
              <a:noFill/>
            </a:ln>
          </p:spPr>
          <p:txBody>
            <a:bodyPr spcFirstLastPara="1" wrap="square" lIns="34275" tIns="34275" rIns="34275" bIns="34275" anchor="ctr" anchorCtr="0">
              <a:noAutofit/>
            </a:bodyPr>
            <a:lstStyle/>
            <a:p>
              <a:pPr marL="0" marR="0" lvl="0" indent="0" algn="l" rtl="0">
                <a:lnSpc>
                  <a:spcPct val="100000"/>
                </a:lnSpc>
                <a:spcBef>
                  <a:spcPts val="0"/>
                </a:spcBef>
                <a:spcAft>
                  <a:spcPts val="0"/>
                </a:spcAft>
                <a:buClr>
                  <a:srgbClr val="000000"/>
                </a:buClr>
                <a:buSzPts val="1400"/>
                <a:buFont typeface="Calibri"/>
                <a:buNone/>
              </a:pPr>
              <a:endParaRPr sz="1400" b="0" i="0" u="none" strike="noStrike" cap="none">
                <a:solidFill>
                  <a:srgbClr val="000000"/>
                </a:solidFill>
                <a:latin typeface="Calibri"/>
                <a:ea typeface="Calibri"/>
                <a:cs typeface="Calibri"/>
                <a:sym typeface="Calibri"/>
              </a:endParaRPr>
            </a:p>
          </p:txBody>
        </p:sp>
        <p:sp>
          <p:nvSpPr>
            <p:cNvPr id="202" name="Google Shape;202;p15"/>
            <p:cNvSpPr/>
            <p:nvPr/>
          </p:nvSpPr>
          <p:spPr>
            <a:xfrm>
              <a:off x="6779418" y="4876324"/>
              <a:ext cx="41904" cy="36666"/>
            </a:xfrm>
            <a:custGeom>
              <a:avLst/>
              <a:gdLst/>
              <a:ahLst/>
              <a:cxnLst/>
              <a:rect l="l" t="t" r="r" b="b"/>
              <a:pathLst>
                <a:path w="21600" h="21600" extrusionOk="0">
                  <a:moveTo>
                    <a:pt x="10555" y="0"/>
                  </a:moveTo>
                  <a:lnTo>
                    <a:pt x="0" y="21600"/>
                  </a:lnTo>
                  <a:lnTo>
                    <a:pt x="21600" y="20197"/>
                  </a:lnTo>
                  <a:close/>
                </a:path>
              </a:pathLst>
            </a:custGeom>
            <a:solidFill>
              <a:schemeClr val="accent1"/>
            </a:solidFill>
            <a:ln>
              <a:noFill/>
            </a:ln>
          </p:spPr>
          <p:txBody>
            <a:bodyPr spcFirstLastPara="1" wrap="square" lIns="34275" tIns="34275" rIns="34275" bIns="34275" anchor="ctr" anchorCtr="0">
              <a:noAutofit/>
            </a:bodyPr>
            <a:lstStyle/>
            <a:p>
              <a:pPr marL="0" marR="0" lvl="0" indent="0" algn="l" rtl="0">
                <a:lnSpc>
                  <a:spcPct val="100000"/>
                </a:lnSpc>
                <a:spcBef>
                  <a:spcPts val="0"/>
                </a:spcBef>
                <a:spcAft>
                  <a:spcPts val="0"/>
                </a:spcAft>
                <a:buClr>
                  <a:srgbClr val="000000"/>
                </a:buClr>
                <a:buSzPts val="1400"/>
                <a:buFont typeface="Calibri"/>
                <a:buNone/>
              </a:pPr>
              <a:endParaRPr sz="1400" b="0" i="0" u="none" strike="noStrike" cap="none">
                <a:solidFill>
                  <a:srgbClr val="000000"/>
                </a:solidFill>
                <a:latin typeface="Calibri"/>
                <a:ea typeface="Calibri"/>
                <a:cs typeface="Calibri"/>
                <a:sym typeface="Calibri"/>
              </a:endParaRPr>
            </a:p>
          </p:txBody>
        </p:sp>
        <p:sp>
          <p:nvSpPr>
            <p:cNvPr id="203" name="Google Shape;203;p15"/>
            <p:cNvSpPr/>
            <p:nvPr/>
          </p:nvSpPr>
          <p:spPr>
            <a:xfrm>
              <a:off x="7000874" y="5117306"/>
              <a:ext cx="41904" cy="36666"/>
            </a:xfrm>
            <a:custGeom>
              <a:avLst/>
              <a:gdLst/>
              <a:ahLst/>
              <a:cxnLst/>
              <a:rect l="l" t="t" r="r" b="b"/>
              <a:pathLst>
                <a:path w="21600" h="21600" extrusionOk="0">
                  <a:moveTo>
                    <a:pt x="10309" y="0"/>
                  </a:moveTo>
                  <a:lnTo>
                    <a:pt x="0" y="21600"/>
                  </a:lnTo>
                  <a:lnTo>
                    <a:pt x="21600" y="20197"/>
                  </a:lnTo>
                  <a:close/>
                </a:path>
              </a:pathLst>
            </a:custGeom>
            <a:solidFill>
              <a:schemeClr val="accent1"/>
            </a:solidFill>
            <a:ln>
              <a:noFill/>
            </a:ln>
          </p:spPr>
          <p:txBody>
            <a:bodyPr spcFirstLastPara="1" wrap="square" lIns="34275" tIns="34275" rIns="34275" bIns="34275" anchor="ctr" anchorCtr="0">
              <a:noAutofit/>
            </a:bodyPr>
            <a:lstStyle/>
            <a:p>
              <a:pPr marL="0" marR="0" lvl="0" indent="0" algn="l" rtl="0">
                <a:lnSpc>
                  <a:spcPct val="100000"/>
                </a:lnSpc>
                <a:spcBef>
                  <a:spcPts val="0"/>
                </a:spcBef>
                <a:spcAft>
                  <a:spcPts val="0"/>
                </a:spcAft>
                <a:buClr>
                  <a:srgbClr val="000000"/>
                </a:buClr>
                <a:buSzPts val="1400"/>
                <a:buFont typeface="Calibri"/>
                <a:buNone/>
              </a:pPr>
              <a:endParaRPr sz="1400" b="0" i="0" u="none" strike="noStrike" cap="none">
                <a:solidFill>
                  <a:srgbClr val="000000"/>
                </a:solidFill>
                <a:latin typeface="Calibri"/>
                <a:ea typeface="Calibri"/>
                <a:cs typeface="Calibri"/>
                <a:sym typeface="Calibri"/>
              </a:endParaRPr>
            </a:p>
          </p:txBody>
        </p:sp>
        <p:sp>
          <p:nvSpPr>
            <p:cNvPr id="204" name="Google Shape;204;p15"/>
            <p:cNvSpPr/>
            <p:nvPr/>
          </p:nvSpPr>
          <p:spPr>
            <a:xfrm>
              <a:off x="6966584" y="5062538"/>
              <a:ext cx="41904" cy="36666"/>
            </a:xfrm>
            <a:custGeom>
              <a:avLst/>
              <a:gdLst/>
              <a:ahLst/>
              <a:cxnLst/>
              <a:rect l="l" t="t" r="r" b="b"/>
              <a:pathLst>
                <a:path w="21600" h="21600" extrusionOk="0">
                  <a:moveTo>
                    <a:pt x="10555" y="0"/>
                  </a:moveTo>
                  <a:lnTo>
                    <a:pt x="0" y="21600"/>
                  </a:lnTo>
                  <a:lnTo>
                    <a:pt x="21600" y="20197"/>
                  </a:lnTo>
                  <a:close/>
                </a:path>
              </a:pathLst>
            </a:custGeom>
            <a:solidFill>
              <a:schemeClr val="accent1"/>
            </a:solidFill>
            <a:ln>
              <a:noFill/>
            </a:ln>
          </p:spPr>
          <p:txBody>
            <a:bodyPr spcFirstLastPara="1" wrap="square" lIns="34275" tIns="34275" rIns="34275" bIns="34275" anchor="ctr" anchorCtr="0">
              <a:noAutofit/>
            </a:bodyPr>
            <a:lstStyle/>
            <a:p>
              <a:pPr marL="0" marR="0" lvl="0" indent="0" algn="l" rtl="0">
                <a:lnSpc>
                  <a:spcPct val="100000"/>
                </a:lnSpc>
                <a:spcBef>
                  <a:spcPts val="0"/>
                </a:spcBef>
                <a:spcAft>
                  <a:spcPts val="0"/>
                </a:spcAft>
                <a:buClr>
                  <a:srgbClr val="000000"/>
                </a:buClr>
                <a:buSzPts val="1400"/>
                <a:buFont typeface="Calibri"/>
                <a:buNone/>
              </a:pPr>
              <a:endParaRPr sz="1400" b="0" i="0" u="none" strike="noStrike" cap="none">
                <a:solidFill>
                  <a:srgbClr val="000000"/>
                </a:solidFill>
                <a:latin typeface="Calibri"/>
                <a:ea typeface="Calibri"/>
                <a:cs typeface="Calibri"/>
                <a:sym typeface="Calibri"/>
              </a:endParaRPr>
            </a:p>
          </p:txBody>
        </p:sp>
        <p:sp>
          <p:nvSpPr>
            <p:cNvPr id="205" name="Google Shape;205;p15"/>
            <p:cNvSpPr/>
            <p:nvPr/>
          </p:nvSpPr>
          <p:spPr>
            <a:xfrm>
              <a:off x="6932293" y="5008244"/>
              <a:ext cx="41904" cy="36666"/>
            </a:xfrm>
            <a:custGeom>
              <a:avLst/>
              <a:gdLst/>
              <a:ahLst/>
              <a:cxnLst/>
              <a:rect l="l" t="t" r="r" b="b"/>
              <a:pathLst>
                <a:path w="21600" h="21600" extrusionOk="0">
                  <a:moveTo>
                    <a:pt x="10555" y="0"/>
                  </a:moveTo>
                  <a:lnTo>
                    <a:pt x="0" y="21600"/>
                  </a:lnTo>
                  <a:lnTo>
                    <a:pt x="21600" y="20197"/>
                  </a:lnTo>
                  <a:close/>
                </a:path>
              </a:pathLst>
            </a:custGeom>
            <a:solidFill>
              <a:schemeClr val="accent1"/>
            </a:solidFill>
            <a:ln>
              <a:noFill/>
            </a:ln>
          </p:spPr>
          <p:txBody>
            <a:bodyPr spcFirstLastPara="1" wrap="square" lIns="34275" tIns="34275" rIns="34275" bIns="34275" anchor="ctr" anchorCtr="0">
              <a:noAutofit/>
            </a:bodyPr>
            <a:lstStyle/>
            <a:p>
              <a:pPr marL="0" marR="0" lvl="0" indent="0" algn="l" rtl="0">
                <a:lnSpc>
                  <a:spcPct val="100000"/>
                </a:lnSpc>
                <a:spcBef>
                  <a:spcPts val="0"/>
                </a:spcBef>
                <a:spcAft>
                  <a:spcPts val="0"/>
                </a:spcAft>
                <a:buClr>
                  <a:srgbClr val="000000"/>
                </a:buClr>
                <a:buSzPts val="1400"/>
                <a:buFont typeface="Calibri"/>
                <a:buNone/>
              </a:pPr>
              <a:endParaRPr sz="1400" b="0" i="0" u="none" strike="noStrike" cap="none">
                <a:solidFill>
                  <a:srgbClr val="000000"/>
                </a:solidFill>
                <a:latin typeface="Calibri"/>
                <a:ea typeface="Calibri"/>
                <a:cs typeface="Calibri"/>
                <a:sym typeface="Calibri"/>
              </a:endParaRPr>
            </a:p>
          </p:txBody>
        </p:sp>
        <p:sp>
          <p:nvSpPr>
            <p:cNvPr id="206" name="Google Shape;206;p15"/>
            <p:cNvSpPr/>
            <p:nvPr/>
          </p:nvSpPr>
          <p:spPr>
            <a:xfrm>
              <a:off x="6898004" y="4953475"/>
              <a:ext cx="41904" cy="36666"/>
            </a:xfrm>
            <a:custGeom>
              <a:avLst/>
              <a:gdLst/>
              <a:ahLst/>
              <a:cxnLst/>
              <a:rect l="l" t="t" r="r" b="b"/>
              <a:pathLst>
                <a:path w="21600" h="21600" extrusionOk="0">
                  <a:moveTo>
                    <a:pt x="10555" y="0"/>
                  </a:moveTo>
                  <a:lnTo>
                    <a:pt x="0" y="21600"/>
                  </a:lnTo>
                  <a:lnTo>
                    <a:pt x="21600" y="20197"/>
                  </a:lnTo>
                  <a:close/>
                </a:path>
              </a:pathLst>
            </a:custGeom>
            <a:solidFill>
              <a:schemeClr val="accent1"/>
            </a:solidFill>
            <a:ln>
              <a:noFill/>
            </a:ln>
          </p:spPr>
          <p:txBody>
            <a:bodyPr spcFirstLastPara="1" wrap="square" lIns="34275" tIns="34275" rIns="34275" bIns="34275" anchor="ctr" anchorCtr="0">
              <a:noAutofit/>
            </a:bodyPr>
            <a:lstStyle/>
            <a:p>
              <a:pPr marL="0" marR="0" lvl="0" indent="0" algn="l" rtl="0">
                <a:lnSpc>
                  <a:spcPct val="100000"/>
                </a:lnSpc>
                <a:spcBef>
                  <a:spcPts val="0"/>
                </a:spcBef>
                <a:spcAft>
                  <a:spcPts val="0"/>
                </a:spcAft>
                <a:buClr>
                  <a:srgbClr val="000000"/>
                </a:buClr>
                <a:buSzPts val="1400"/>
                <a:buFont typeface="Calibri"/>
                <a:buNone/>
              </a:pPr>
              <a:endParaRPr sz="1400" b="0" i="0" u="none" strike="noStrike" cap="none">
                <a:solidFill>
                  <a:srgbClr val="000000"/>
                </a:solidFill>
                <a:latin typeface="Calibri"/>
                <a:ea typeface="Calibri"/>
                <a:cs typeface="Calibri"/>
                <a:sym typeface="Calibri"/>
              </a:endParaRPr>
            </a:p>
          </p:txBody>
        </p:sp>
        <p:sp>
          <p:nvSpPr>
            <p:cNvPr id="207" name="Google Shape;207;p15"/>
            <p:cNvSpPr/>
            <p:nvPr/>
          </p:nvSpPr>
          <p:spPr>
            <a:xfrm>
              <a:off x="6864190" y="4899183"/>
              <a:ext cx="41904" cy="36666"/>
            </a:xfrm>
            <a:custGeom>
              <a:avLst/>
              <a:gdLst/>
              <a:ahLst/>
              <a:cxnLst/>
              <a:rect l="l" t="t" r="r" b="b"/>
              <a:pathLst>
                <a:path w="21600" h="21600" extrusionOk="0">
                  <a:moveTo>
                    <a:pt x="10309" y="0"/>
                  </a:moveTo>
                  <a:lnTo>
                    <a:pt x="0" y="21600"/>
                  </a:lnTo>
                  <a:lnTo>
                    <a:pt x="21600" y="20197"/>
                  </a:lnTo>
                  <a:close/>
                </a:path>
              </a:pathLst>
            </a:custGeom>
            <a:solidFill>
              <a:schemeClr val="accent1"/>
            </a:solidFill>
            <a:ln>
              <a:noFill/>
            </a:ln>
          </p:spPr>
          <p:txBody>
            <a:bodyPr spcFirstLastPara="1" wrap="square" lIns="34275" tIns="34275" rIns="34275" bIns="34275" anchor="ctr" anchorCtr="0">
              <a:noAutofit/>
            </a:bodyPr>
            <a:lstStyle/>
            <a:p>
              <a:pPr marL="0" marR="0" lvl="0" indent="0" algn="l" rtl="0">
                <a:lnSpc>
                  <a:spcPct val="100000"/>
                </a:lnSpc>
                <a:spcBef>
                  <a:spcPts val="0"/>
                </a:spcBef>
                <a:spcAft>
                  <a:spcPts val="0"/>
                </a:spcAft>
                <a:buClr>
                  <a:srgbClr val="000000"/>
                </a:buClr>
                <a:buSzPts val="1400"/>
                <a:buFont typeface="Calibri"/>
                <a:buNone/>
              </a:pPr>
              <a:endParaRPr sz="1400" b="0" i="0" u="none" strike="noStrike" cap="none">
                <a:solidFill>
                  <a:srgbClr val="000000"/>
                </a:solidFill>
                <a:latin typeface="Calibri"/>
                <a:ea typeface="Calibri"/>
                <a:cs typeface="Calibri"/>
                <a:sym typeface="Calibri"/>
              </a:endParaRPr>
            </a:p>
          </p:txBody>
        </p:sp>
        <p:sp>
          <p:nvSpPr>
            <p:cNvPr id="208" name="Google Shape;208;p15"/>
            <p:cNvSpPr/>
            <p:nvPr/>
          </p:nvSpPr>
          <p:spPr>
            <a:xfrm>
              <a:off x="6829900" y="4844891"/>
              <a:ext cx="41904" cy="36666"/>
            </a:xfrm>
            <a:custGeom>
              <a:avLst/>
              <a:gdLst/>
              <a:ahLst/>
              <a:cxnLst/>
              <a:rect l="l" t="t" r="r" b="b"/>
              <a:pathLst>
                <a:path w="21600" h="21600" extrusionOk="0">
                  <a:moveTo>
                    <a:pt x="10555" y="0"/>
                  </a:moveTo>
                  <a:lnTo>
                    <a:pt x="0" y="21600"/>
                  </a:lnTo>
                  <a:lnTo>
                    <a:pt x="21600" y="20197"/>
                  </a:lnTo>
                  <a:close/>
                </a:path>
              </a:pathLst>
            </a:custGeom>
            <a:solidFill>
              <a:schemeClr val="accent1"/>
            </a:solidFill>
            <a:ln>
              <a:noFill/>
            </a:ln>
          </p:spPr>
          <p:txBody>
            <a:bodyPr spcFirstLastPara="1" wrap="square" lIns="34275" tIns="34275" rIns="34275" bIns="34275" anchor="ctr" anchorCtr="0">
              <a:noAutofit/>
            </a:bodyPr>
            <a:lstStyle/>
            <a:p>
              <a:pPr marL="0" marR="0" lvl="0" indent="0" algn="l" rtl="0">
                <a:lnSpc>
                  <a:spcPct val="100000"/>
                </a:lnSpc>
                <a:spcBef>
                  <a:spcPts val="0"/>
                </a:spcBef>
                <a:spcAft>
                  <a:spcPts val="0"/>
                </a:spcAft>
                <a:buClr>
                  <a:srgbClr val="000000"/>
                </a:buClr>
                <a:buSzPts val="1400"/>
                <a:buFont typeface="Calibri"/>
                <a:buNone/>
              </a:pPr>
              <a:endParaRPr sz="1400" b="0" i="0" u="none" strike="noStrike" cap="none">
                <a:solidFill>
                  <a:srgbClr val="000000"/>
                </a:solidFill>
                <a:latin typeface="Calibri"/>
                <a:ea typeface="Calibri"/>
                <a:cs typeface="Calibri"/>
                <a:sym typeface="Calibri"/>
              </a:endParaRPr>
            </a:p>
          </p:txBody>
        </p:sp>
        <p:sp>
          <p:nvSpPr>
            <p:cNvPr id="209" name="Google Shape;209;p15"/>
            <p:cNvSpPr/>
            <p:nvPr/>
          </p:nvSpPr>
          <p:spPr>
            <a:xfrm>
              <a:off x="7085647" y="5139689"/>
              <a:ext cx="41904" cy="36666"/>
            </a:xfrm>
            <a:custGeom>
              <a:avLst/>
              <a:gdLst/>
              <a:ahLst/>
              <a:cxnLst/>
              <a:rect l="l" t="t" r="r" b="b"/>
              <a:pathLst>
                <a:path w="21600" h="21600" extrusionOk="0">
                  <a:moveTo>
                    <a:pt x="10309" y="0"/>
                  </a:moveTo>
                  <a:lnTo>
                    <a:pt x="0" y="21600"/>
                  </a:lnTo>
                  <a:lnTo>
                    <a:pt x="21600" y="20197"/>
                  </a:lnTo>
                  <a:close/>
                </a:path>
              </a:pathLst>
            </a:custGeom>
            <a:solidFill>
              <a:schemeClr val="accent1"/>
            </a:solidFill>
            <a:ln>
              <a:noFill/>
            </a:ln>
          </p:spPr>
          <p:txBody>
            <a:bodyPr spcFirstLastPara="1" wrap="square" lIns="34275" tIns="34275" rIns="34275" bIns="34275" anchor="ctr" anchorCtr="0">
              <a:noAutofit/>
            </a:bodyPr>
            <a:lstStyle/>
            <a:p>
              <a:pPr marL="0" marR="0" lvl="0" indent="0" algn="l" rtl="0">
                <a:lnSpc>
                  <a:spcPct val="100000"/>
                </a:lnSpc>
                <a:spcBef>
                  <a:spcPts val="0"/>
                </a:spcBef>
                <a:spcAft>
                  <a:spcPts val="0"/>
                </a:spcAft>
                <a:buClr>
                  <a:srgbClr val="000000"/>
                </a:buClr>
                <a:buSzPts val="1400"/>
                <a:buFont typeface="Calibri"/>
                <a:buNone/>
              </a:pPr>
              <a:endParaRPr sz="1400" b="0" i="0" u="none" strike="noStrike" cap="none">
                <a:solidFill>
                  <a:srgbClr val="000000"/>
                </a:solidFill>
                <a:latin typeface="Calibri"/>
                <a:ea typeface="Calibri"/>
                <a:cs typeface="Calibri"/>
                <a:sym typeface="Calibri"/>
              </a:endParaRPr>
            </a:p>
          </p:txBody>
        </p:sp>
        <p:sp>
          <p:nvSpPr>
            <p:cNvPr id="210" name="Google Shape;210;p15"/>
            <p:cNvSpPr/>
            <p:nvPr/>
          </p:nvSpPr>
          <p:spPr>
            <a:xfrm>
              <a:off x="7051356" y="5085397"/>
              <a:ext cx="41904" cy="36666"/>
            </a:xfrm>
            <a:custGeom>
              <a:avLst/>
              <a:gdLst/>
              <a:ahLst/>
              <a:cxnLst/>
              <a:rect l="l" t="t" r="r" b="b"/>
              <a:pathLst>
                <a:path w="21600" h="21600" extrusionOk="0">
                  <a:moveTo>
                    <a:pt x="10555" y="0"/>
                  </a:moveTo>
                  <a:lnTo>
                    <a:pt x="0" y="21600"/>
                  </a:lnTo>
                  <a:lnTo>
                    <a:pt x="21600" y="20197"/>
                  </a:lnTo>
                  <a:close/>
                </a:path>
              </a:pathLst>
            </a:custGeom>
            <a:solidFill>
              <a:schemeClr val="accent1"/>
            </a:solidFill>
            <a:ln>
              <a:noFill/>
            </a:ln>
          </p:spPr>
          <p:txBody>
            <a:bodyPr spcFirstLastPara="1" wrap="square" lIns="34275" tIns="34275" rIns="34275" bIns="34275" anchor="ctr" anchorCtr="0">
              <a:noAutofit/>
            </a:bodyPr>
            <a:lstStyle/>
            <a:p>
              <a:pPr marL="0" marR="0" lvl="0" indent="0" algn="l" rtl="0">
                <a:lnSpc>
                  <a:spcPct val="100000"/>
                </a:lnSpc>
                <a:spcBef>
                  <a:spcPts val="0"/>
                </a:spcBef>
                <a:spcAft>
                  <a:spcPts val="0"/>
                </a:spcAft>
                <a:buClr>
                  <a:srgbClr val="000000"/>
                </a:buClr>
                <a:buSzPts val="1400"/>
                <a:buFont typeface="Calibri"/>
                <a:buNone/>
              </a:pPr>
              <a:endParaRPr sz="1400" b="0" i="0" u="none" strike="noStrike" cap="none">
                <a:solidFill>
                  <a:srgbClr val="000000"/>
                </a:solidFill>
                <a:latin typeface="Calibri"/>
                <a:ea typeface="Calibri"/>
                <a:cs typeface="Calibri"/>
                <a:sym typeface="Calibri"/>
              </a:endParaRPr>
            </a:p>
          </p:txBody>
        </p:sp>
        <p:sp>
          <p:nvSpPr>
            <p:cNvPr id="211" name="Google Shape;211;p15"/>
            <p:cNvSpPr/>
            <p:nvPr/>
          </p:nvSpPr>
          <p:spPr>
            <a:xfrm>
              <a:off x="7017067" y="5031105"/>
              <a:ext cx="41904" cy="36666"/>
            </a:xfrm>
            <a:custGeom>
              <a:avLst/>
              <a:gdLst/>
              <a:ahLst/>
              <a:cxnLst/>
              <a:rect l="l" t="t" r="r" b="b"/>
              <a:pathLst>
                <a:path w="21600" h="21600" extrusionOk="0">
                  <a:moveTo>
                    <a:pt x="10555" y="0"/>
                  </a:moveTo>
                  <a:lnTo>
                    <a:pt x="0" y="21600"/>
                  </a:lnTo>
                  <a:lnTo>
                    <a:pt x="21600" y="20197"/>
                  </a:lnTo>
                  <a:close/>
                </a:path>
              </a:pathLst>
            </a:custGeom>
            <a:solidFill>
              <a:schemeClr val="accent1"/>
            </a:solidFill>
            <a:ln>
              <a:noFill/>
            </a:ln>
          </p:spPr>
          <p:txBody>
            <a:bodyPr spcFirstLastPara="1" wrap="square" lIns="34275" tIns="34275" rIns="34275" bIns="34275" anchor="ctr" anchorCtr="0">
              <a:noAutofit/>
            </a:bodyPr>
            <a:lstStyle/>
            <a:p>
              <a:pPr marL="0" marR="0" lvl="0" indent="0" algn="l" rtl="0">
                <a:lnSpc>
                  <a:spcPct val="100000"/>
                </a:lnSpc>
                <a:spcBef>
                  <a:spcPts val="0"/>
                </a:spcBef>
                <a:spcAft>
                  <a:spcPts val="0"/>
                </a:spcAft>
                <a:buClr>
                  <a:srgbClr val="000000"/>
                </a:buClr>
                <a:buSzPts val="1400"/>
                <a:buFont typeface="Calibri"/>
                <a:buNone/>
              </a:pPr>
              <a:endParaRPr sz="1400" b="0" i="0" u="none" strike="noStrike" cap="none">
                <a:solidFill>
                  <a:srgbClr val="000000"/>
                </a:solidFill>
                <a:latin typeface="Calibri"/>
                <a:ea typeface="Calibri"/>
                <a:cs typeface="Calibri"/>
                <a:sym typeface="Calibri"/>
              </a:endParaRPr>
            </a:p>
          </p:txBody>
        </p:sp>
        <p:sp>
          <p:nvSpPr>
            <p:cNvPr id="212" name="Google Shape;212;p15"/>
            <p:cNvSpPr/>
            <p:nvPr/>
          </p:nvSpPr>
          <p:spPr>
            <a:xfrm>
              <a:off x="6982776" y="4976336"/>
              <a:ext cx="41904" cy="36666"/>
            </a:xfrm>
            <a:custGeom>
              <a:avLst/>
              <a:gdLst/>
              <a:ahLst/>
              <a:cxnLst/>
              <a:rect l="l" t="t" r="r" b="b"/>
              <a:pathLst>
                <a:path w="21600" h="21600" extrusionOk="0">
                  <a:moveTo>
                    <a:pt x="10555" y="0"/>
                  </a:moveTo>
                  <a:lnTo>
                    <a:pt x="0" y="21600"/>
                  </a:lnTo>
                  <a:lnTo>
                    <a:pt x="21600" y="20197"/>
                  </a:lnTo>
                  <a:close/>
                </a:path>
              </a:pathLst>
            </a:custGeom>
            <a:solidFill>
              <a:schemeClr val="accent1"/>
            </a:solidFill>
            <a:ln>
              <a:noFill/>
            </a:ln>
          </p:spPr>
          <p:txBody>
            <a:bodyPr spcFirstLastPara="1" wrap="square" lIns="34275" tIns="34275" rIns="34275" bIns="34275" anchor="ctr" anchorCtr="0">
              <a:noAutofit/>
            </a:bodyPr>
            <a:lstStyle/>
            <a:p>
              <a:pPr marL="0" marR="0" lvl="0" indent="0" algn="l" rtl="0">
                <a:lnSpc>
                  <a:spcPct val="100000"/>
                </a:lnSpc>
                <a:spcBef>
                  <a:spcPts val="0"/>
                </a:spcBef>
                <a:spcAft>
                  <a:spcPts val="0"/>
                </a:spcAft>
                <a:buClr>
                  <a:srgbClr val="000000"/>
                </a:buClr>
                <a:buSzPts val="1400"/>
                <a:buFont typeface="Calibri"/>
                <a:buNone/>
              </a:pPr>
              <a:endParaRPr sz="1400" b="0" i="0" u="none" strike="noStrike" cap="none">
                <a:solidFill>
                  <a:srgbClr val="000000"/>
                </a:solidFill>
                <a:latin typeface="Calibri"/>
                <a:ea typeface="Calibri"/>
                <a:cs typeface="Calibri"/>
                <a:sym typeface="Calibri"/>
              </a:endParaRPr>
            </a:p>
          </p:txBody>
        </p:sp>
        <p:sp>
          <p:nvSpPr>
            <p:cNvPr id="213" name="Google Shape;213;p15"/>
            <p:cNvSpPr/>
            <p:nvPr/>
          </p:nvSpPr>
          <p:spPr>
            <a:xfrm>
              <a:off x="6948962" y="4922044"/>
              <a:ext cx="41904" cy="36666"/>
            </a:xfrm>
            <a:custGeom>
              <a:avLst/>
              <a:gdLst/>
              <a:ahLst/>
              <a:cxnLst/>
              <a:rect l="l" t="t" r="r" b="b"/>
              <a:pathLst>
                <a:path w="21600" h="21600" extrusionOk="0">
                  <a:moveTo>
                    <a:pt x="10309" y="0"/>
                  </a:moveTo>
                  <a:lnTo>
                    <a:pt x="0" y="21600"/>
                  </a:lnTo>
                  <a:lnTo>
                    <a:pt x="21600" y="20197"/>
                  </a:lnTo>
                  <a:close/>
                </a:path>
              </a:pathLst>
            </a:custGeom>
            <a:solidFill>
              <a:schemeClr val="accent1"/>
            </a:solidFill>
            <a:ln>
              <a:noFill/>
            </a:ln>
          </p:spPr>
          <p:txBody>
            <a:bodyPr spcFirstLastPara="1" wrap="square" lIns="34275" tIns="34275" rIns="34275" bIns="34275" anchor="ctr" anchorCtr="0">
              <a:noAutofit/>
            </a:bodyPr>
            <a:lstStyle/>
            <a:p>
              <a:pPr marL="0" marR="0" lvl="0" indent="0" algn="l" rtl="0">
                <a:lnSpc>
                  <a:spcPct val="100000"/>
                </a:lnSpc>
                <a:spcBef>
                  <a:spcPts val="0"/>
                </a:spcBef>
                <a:spcAft>
                  <a:spcPts val="0"/>
                </a:spcAft>
                <a:buClr>
                  <a:srgbClr val="000000"/>
                </a:buClr>
                <a:buSzPts val="1400"/>
                <a:buFont typeface="Calibri"/>
                <a:buNone/>
              </a:pPr>
              <a:endParaRPr sz="1400" b="0" i="0" u="none" strike="noStrike" cap="none">
                <a:solidFill>
                  <a:srgbClr val="000000"/>
                </a:solidFill>
                <a:latin typeface="Calibri"/>
                <a:ea typeface="Calibri"/>
                <a:cs typeface="Calibri"/>
                <a:sym typeface="Calibri"/>
              </a:endParaRPr>
            </a:p>
          </p:txBody>
        </p:sp>
        <p:sp>
          <p:nvSpPr>
            <p:cNvPr id="214" name="Google Shape;214;p15"/>
            <p:cNvSpPr/>
            <p:nvPr/>
          </p:nvSpPr>
          <p:spPr>
            <a:xfrm>
              <a:off x="6914673" y="4867275"/>
              <a:ext cx="41904" cy="36666"/>
            </a:xfrm>
            <a:custGeom>
              <a:avLst/>
              <a:gdLst/>
              <a:ahLst/>
              <a:cxnLst/>
              <a:rect l="l" t="t" r="r" b="b"/>
              <a:pathLst>
                <a:path w="21600" h="21600" extrusionOk="0">
                  <a:moveTo>
                    <a:pt x="10555" y="0"/>
                  </a:moveTo>
                  <a:lnTo>
                    <a:pt x="0" y="21600"/>
                  </a:lnTo>
                  <a:lnTo>
                    <a:pt x="21600" y="20197"/>
                  </a:lnTo>
                  <a:close/>
                </a:path>
              </a:pathLst>
            </a:custGeom>
            <a:solidFill>
              <a:schemeClr val="accent1"/>
            </a:solidFill>
            <a:ln>
              <a:noFill/>
            </a:ln>
          </p:spPr>
          <p:txBody>
            <a:bodyPr spcFirstLastPara="1" wrap="square" lIns="34275" tIns="34275" rIns="34275" bIns="34275" anchor="ctr" anchorCtr="0">
              <a:noAutofit/>
            </a:bodyPr>
            <a:lstStyle/>
            <a:p>
              <a:pPr marL="0" marR="0" lvl="0" indent="0" algn="l" rtl="0">
                <a:lnSpc>
                  <a:spcPct val="100000"/>
                </a:lnSpc>
                <a:spcBef>
                  <a:spcPts val="0"/>
                </a:spcBef>
                <a:spcAft>
                  <a:spcPts val="0"/>
                </a:spcAft>
                <a:buClr>
                  <a:srgbClr val="000000"/>
                </a:buClr>
                <a:buSzPts val="1400"/>
                <a:buFont typeface="Calibri"/>
                <a:buNone/>
              </a:pPr>
              <a:endParaRPr sz="1400" b="0" i="0" u="none" strike="noStrike" cap="none">
                <a:solidFill>
                  <a:srgbClr val="000000"/>
                </a:solidFill>
                <a:latin typeface="Calibri"/>
                <a:ea typeface="Calibri"/>
                <a:cs typeface="Calibri"/>
                <a:sym typeface="Calibri"/>
              </a:endParaRPr>
            </a:p>
          </p:txBody>
        </p:sp>
        <p:sp>
          <p:nvSpPr>
            <p:cNvPr id="215" name="Google Shape;215;p15"/>
            <p:cNvSpPr/>
            <p:nvPr/>
          </p:nvSpPr>
          <p:spPr>
            <a:xfrm>
              <a:off x="6880382" y="4812982"/>
              <a:ext cx="41904" cy="36666"/>
            </a:xfrm>
            <a:custGeom>
              <a:avLst/>
              <a:gdLst/>
              <a:ahLst/>
              <a:cxnLst/>
              <a:rect l="l" t="t" r="r" b="b"/>
              <a:pathLst>
                <a:path w="21600" h="21600" extrusionOk="0">
                  <a:moveTo>
                    <a:pt x="10555" y="0"/>
                  </a:moveTo>
                  <a:lnTo>
                    <a:pt x="0" y="21600"/>
                  </a:lnTo>
                  <a:lnTo>
                    <a:pt x="21600" y="20197"/>
                  </a:lnTo>
                  <a:close/>
                </a:path>
              </a:pathLst>
            </a:custGeom>
            <a:solidFill>
              <a:schemeClr val="accent1"/>
            </a:solidFill>
            <a:ln>
              <a:noFill/>
            </a:ln>
          </p:spPr>
          <p:txBody>
            <a:bodyPr spcFirstLastPara="1" wrap="square" lIns="34275" tIns="34275" rIns="34275" bIns="34275" anchor="ctr" anchorCtr="0">
              <a:noAutofit/>
            </a:bodyPr>
            <a:lstStyle/>
            <a:p>
              <a:pPr marL="0" marR="0" lvl="0" indent="0" algn="l" rtl="0">
                <a:lnSpc>
                  <a:spcPct val="100000"/>
                </a:lnSpc>
                <a:spcBef>
                  <a:spcPts val="0"/>
                </a:spcBef>
                <a:spcAft>
                  <a:spcPts val="0"/>
                </a:spcAft>
                <a:buClr>
                  <a:srgbClr val="000000"/>
                </a:buClr>
                <a:buSzPts val="1400"/>
                <a:buFont typeface="Calibri"/>
                <a:buNone/>
              </a:pPr>
              <a:endParaRPr sz="1400" b="0" i="0" u="none" strike="noStrike" cap="none">
                <a:solidFill>
                  <a:srgbClr val="000000"/>
                </a:solidFill>
                <a:latin typeface="Calibri"/>
                <a:ea typeface="Calibri"/>
                <a:cs typeface="Calibri"/>
                <a:sym typeface="Calibri"/>
              </a:endParaRPr>
            </a:p>
          </p:txBody>
        </p:sp>
        <p:sp>
          <p:nvSpPr>
            <p:cNvPr id="216" name="Google Shape;216;p15"/>
            <p:cNvSpPr/>
            <p:nvPr/>
          </p:nvSpPr>
          <p:spPr>
            <a:xfrm>
              <a:off x="7136129" y="5108257"/>
              <a:ext cx="41904" cy="36666"/>
            </a:xfrm>
            <a:custGeom>
              <a:avLst/>
              <a:gdLst/>
              <a:ahLst/>
              <a:cxnLst/>
              <a:rect l="l" t="t" r="r" b="b"/>
              <a:pathLst>
                <a:path w="21600" h="21600" extrusionOk="0">
                  <a:moveTo>
                    <a:pt x="10555" y="0"/>
                  </a:moveTo>
                  <a:lnTo>
                    <a:pt x="0" y="21600"/>
                  </a:lnTo>
                  <a:lnTo>
                    <a:pt x="21600" y="20197"/>
                  </a:lnTo>
                  <a:close/>
                </a:path>
              </a:pathLst>
            </a:custGeom>
            <a:solidFill>
              <a:schemeClr val="accent1"/>
            </a:solidFill>
            <a:ln>
              <a:noFill/>
            </a:ln>
          </p:spPr>
          <p:txBody>
            <a:bodyPr spcFirstLastPara="1" wrap="square" lIns="34275" tIns="34275" rIns="34275" bIns="34275" anchor="ctr" anchorCtr="0">
              <a:noAutofit/>
            </a:bodyPr>
            <a:lstStyle/>
            <a:p>
              <a:pPr marL="0" marR="0" lvl="0" indent="0" algn="l" rtl="0">
                <a:lnSpc>
                  <a:spcPct val="100000"/>
                </a:lnSpc>
                <a:spcBef>
                  <a:spcPts val="0"/>
                </a:spcBef>
                <a:spcAft>
                  <a:spcPts val="0"/>
                </a:spcAft>
                <a:buClr>
                  <a:srgbClr val="000000"/>
                </a:buClr>
                <a:buSzPts val="1400"/>
                <a:buFont typeface="Calibri"/>
                <a:buNone/>
              </a:pPr>
              <a:endParaRPr sz="1400" b="0" i="0" u="none" strike="noStrike" cap="none">
                <a:solidFill>
                  <a:srgbClr val="000000"/>
                </a:solidFill>
                <a:latin typeface="Calibri"/>
                <a:ea typeface="Calibri"/>
                <a:cs typeface="Calibri"/>
                <a:sym typeface="Calibri"/>
              </a:endParaRPr>
            </a:p>
          </p:txBody>
        </p:sp>
        <p:sp>
          <p:nvSpPr>
            <p:cNvPr id="217" name="Google Shape;217;p15"/>
            <p:cNvSpPr/>
            <p:nvPr/>
          </p:nvSpPr>
          <p:spPr>
            <a:xfrm>
              <a:off x="7101838" y="5053488"/>
              <a:ext cx="41904" cy="36666"/>
            </a:xfrm>
            <a:custGeom>
              <a:avLst/>
              <a:gdLst/>
              <a:ahLst/>
              <a:cxnLst/>
              <a:rect l="l" t="t" r="r" b="b"/>
              <a:pathLst>
                <a:path w="21600" h="21600" extrusionOk="0">
                  <a:moveTo>
                    <a:pt x="10555" y="0"/>
                  </a:moveTo>
                  <a:lnTo>
                    <a:pt x="0" y="21600"/>
                  </a:lnTo>
                  <a:lnTo>
                    <a:pt x="21600" y="20197"/>
                  </a:lnTo>
                  <a:close/>
                </a:path>
              </a:pathLst>
            </a:custGeom>
            <a:solidFill>
              <a:schemeClr val="accent1"/>
            </a:solidFill>
            <a:ln>
              <a:noFill/>
            </a:ln>
          </p:spPr>
          <p:txBody>
            <a:bodyPr spcFirstLastPara="1" wrap="square" lIns="34275" tIns="34275" rIns="34275" bIns="34275" anchor="ctr" anchorCtr="0">
              <a:noAutofit/>
            </a:bodyPr>
            <a:lstStyle/>
            <a:p>
              <a:pPr marL="0" marR="0" lvl="0" indent="0" algn="l" rtl="0">
                <a:lnSpc>
                  <a:spcPct val="100000"/>
                </a:lnSpc>
                <a:spcBef>
                  <a:spcPts val="0"/>
                </a:spcBef>
                <a:spcAft>
                  <a:spcPts val="0"/>
                </a:spcAft>
                <a:buClr>
                  <a:srgbClr val="000000"/>
                </a:buClr>
                <a:buSzPts val="1400"/>
                <a:buFont typeface="Calibri"/>
                <a:buNone/>
              </a:pPr>
              <a:endParaRPr sz="1400" b="0" i="0" u="none" strike="noStrike" cap="none">
                <a:solidFill>
                  <a:srgbClr val="000000"/>
                </a:solidFill>
                <a:latin typeface="Calibri"/>
                <a:ea typeface="Calibri"/>
                <a:cs typeface="Calibri"/>
                <a:sym typeface="Calibri"/>
              </a:endParaRPr>
            </a:p>
          </p:txBody>
        </p:sp>
        <p:sp>
          <p:nvSpPr>
            <p:cNvPr id="218" name="Google Shape;218;p15"/>
            <p:cNvSpPr/>
            <p:nvPr/>
          </p:nvSpPr>
          <p:spPr>
            <a:xfrm>
              <a:off x="7067549" y="4999195"/>
              <a:ext cx="41904" cy="36666"/>
            </a:xfrm>
            <a:custGeom>
              <a:avLst/>
              <a:gdLst/>
              <a:ahLst/>
              <a:cxnLst/>
              <a:rect l="l" t="t" r="r" b="b"/>
              <a:pathLst>
                <a:path w="21600" h="21600" extrusionOk="0">
                  <a:moveTo>
                    <a:pt x="10555" y="0"/>
                  </a:moveTo>
                  <a:lnTo>
                    <a:pt x="0" y="21600"/>
                  </a:lnTo>
                  <a:lnTo>
                    <a:pt x="21600" y="20197"/>
                  </a:lnTo>
                  <a:close/>
                </a:path>
              </a:pathLst>
            </a:custGeom>
            <a:solidFill>
              <a:schemeClr val="accent1"/>
            </a:solidFill>
            <a:ln>
              <a:noFill/>
            </a:ln>
          </p:spPr>
          <p:txBody>
            <a:bodyPr spcFirstLastPara="1" wrap="square" lIns="34275" tIns="34275" rIns="34275" bIns="34275" anchor="ctr" anchorCtr="0">
              <a:noAutofit/>
            </a:bodyPr>
            <a:lstStyle/>
            <a:p>
              <a:pPr marL="0" marR="0" lvl="0" indent="0" algn="l" rtl="0">
                <a:lnSpc>
                  <a:spcPct val="100000"/>
                </a:lnSpc>
                <a:spcBef>
                  <a:spcPts val="0"/>
                </a:spcBef>
                <a:spcAft>
                  <a:spcPts val="0"/>
                </a:spcAft>
                <a:buClr>
                  <a:srgbClr val="000000"/>
                </a:buClr>
                <a:buSzPts val="1400"/>
                <a:buFont typeface="Calibri"/>
                <a:buNone/>
              </a:pPr>
              <a:endParaRPr sz="1400" b="0" i="0" u="none" strike="noStrike" cap="none">
                <a:solidFill>
                  <a:srgbClr val="000000"/>
                </a:solidFill>
                <a:latin typeface="Calibri"/>
                <a:ea typeface="Calibri"/>
                <a:cs typeface="Calibri"/>
                <a:sym typeface="Calibri"/>
              </a:endParaRPr>
            </a:p>
          </p:txBody>
        </p:sp>
        <p:sp>
          <p:nvSpPr>
            <p:cNvPr id="219" name="Google Shape;219;p15"/>
            <p:cNvSpPr/>
            <p:nvPr/>
          </p:nvSpPr>
          <p:spPr>
            <a:xfrm>
              <a:off x="7033735" y="4944904"/>
              <a:ext cx="41904" cy="36666"/>
            </a:xfrm>
            <a:custGeom>
              <a:avLst/>
              <a:gdLst/>
              <a:ahLst/>
              <a:cxnLst/>
              <a:rect l="l" t="t" r="r" b="b"/>
              <a:pathLst>
                <a:path w="21600" h="21600" extrusionOk="0">
                  <a:moveTo>
                    <a:pt x="10309" y="0"/>
                  </a:moveTo>
                  <a:lnTo>
                    <a:pt x="0" y="21600"/>
                  </a:lnTo>
                  <a:lnTo>
                    <a:pt x="21600" y="20197"/>
                  </a:lnTo>
                  <a:close/>
                </a:path>
              </a:pathLst>
            </a:custGeom>
            <a:solidFill>
              <a:schemeClr val="accent1"/>
            </a:solidFill>
            <a:ln>
              <a:noFill/>
            </a:ln>
          </p:spPr>
          <p:txBody>
            <a:bodyPr spcFirstLastPara="1" wrap="square" lIns="34275" tIns="34275" rIns="34275" bIns="34275" anchor="ctr" anchorCtr="0">
              <a:noAutofit/>
            </a:bodyPr>
            <a:lstStyle/>
            <a:p>
              <a:pPr marL="0" marR="0" lvl="0" indent="0" algn="l" rtl="0">
                <a:lnSpc>
                  <a:spcPct val="100000"/>
                </a:lnSpc>
                <a:spcBef>
                  <a:spcPts val="0"/>
                </a:spcBef>
                <a:spcAft>
                  <a:spcPts val="0"/>
                </a:spcAft>
                <a:buClr>
                  <a:srgbClr val="000000"/>
                </a:buClr>
                <a:buSzPts val="1400"/>
                <a:buFont typeface="Calibri"/>
                <a:buNone/>
              </a:pPr>
              <a:endParaRPr sz="1400" b="0" i="0" u="none" strike="noStrike" cap="none">
                <a:solidFill>
                  <a:srgbClr val="000000"/>
                </a:solidFill>
                <a:latin typeface="Calibri"/>
                <a:ea typeface="Calibri"/>
                <a:cs typeface="Calibri"/>
                <a:sym typeface="Calibri"/>
              </a:endParaRPr>
            </a:p>
          </p:txBody>
        </p:sp>
        <p:sp>
          <p:nvSpPr>
            <p:cNvPr id="220" name="Google Shape;220;p15"/>
            <p:cNvSpPr/>
            <p:nvPr/>
          </p:nvSpPr>
          <p:spPr>
            <a:xfrm>
              <a:off x="6999445" y="4890135"/>
              <a:ext cx="41904" cy="36666"/>
            </a:xfrm>
            <a:custGeom>
              <a:avLst/>
              <a:gdLst/>
              <a:ahLst/>
              <a:cxnLst/>
              <a:rect l="l" t="t" r="r" b="b"/>
              <a:pathLst>
                <a:path w="21600" h="21600" extrusionOk="0">
                  <a:moveTo>
                    <a:pt x="10555" y="0"/>
                  </a:moveTo>
                  <a:lnTo>
                    <a:pt x="0" y="21600"/>
                  </a:lnTo>
                  <a:lnTo>
                    <a:pt x="21600" y="20197"/>
                  </a:lnTo>
                  <a:close/>
                </a:path>
              </a:pathLst>
            </a:custGeom>
            <a:solidFill>
              <a:schemeClr val="accent1"/>
            </a:solidFill>
            <a:ln>
              <a:noFill/>
            </a:ln>
          </p:spPr>
          <p:txBody>
            <a:bodyPr spcFirstLastPara="1" wrap="square" lIns="34275" tIns="34275" rIns="34275" bIns="34275" anchor="ctr" anchorCtr="0">
              <a:noAutofit/>
            </a:bodyPr>
            <a:lstStyle/>
            <a:p>
              <a:pPr marL="0" marR="0" lvl="0" indent="0" algn="l" rtl="0">
                <a:lnSpc>
                  <a:spcPct val="100000"/>
                </a:lnSpc>
                <a:spcBef>
                  <a:spcPts val="0"/>
                </a:spcBef>
                <a:spcAft>
                  <a:spcPts val="0"/>
                </a:spcAft>
                <a:buClr>
                  <a:srgbClr val="000000"/>
                </a:buClr>
                <a:buSzPts val="1400"/>
                <a:buFont typeface="Calibri"/>
                <a:buNone/>
              </a:pPr>
              <a:endParaRPr sz="1400" b="0" i="0" u="none" strike="noStrike" cap="none">
                <a:solidFill>
                  <a:srgbClr val="000000"/>
                </a:solidFill>
                <a:latin typeface="Calibri"/>
                <a:ea typeface="Calibri"/>
                <a:cs typeface="Calibri"/>
                <a:sym typeface="Calibri"/>
              </a:endParaRPr>
            </a:p>
          </p:txBody>
        </p:sp>
        <p:sp>
          <p:nvSpPr>
            <p:cNvPr id="221" name="Google Shape;221;p15"/>
            <p:cNvSpPr/>
            <p:nvPr/>
          </p:nvSpPr>
          <p:spPr>
            <a:xfrm>
              <a:off x="6965155" y="4835842"/>
              <a:ext cx="41904" cy="36666"/>
            </a:xfrm>
            <a:custGeom>
              <a:avLst/>
              <a:gdLst/>
              <a:ahLst/>
              <a:cxnLst/>
              <a:rect l="l" t="t" r="r" b="b"/>
              <a:pathLst>
                <a:path w="21600" h="21600" extrusionOk="0">
                  <a:moveTo>
                    <a:pt x="10555" y="0"/>
                  </a:moveTo>
                  <a:lnTo>
                    <a:pt x="0" y="21600"/>
                  </a:lnTo>
                  <a:lnTo>
                    <a:pt x="21600" y="20197"/>
                  </a:lnTo>
                  <a:close/>
                </a:path>
              </a:pathLst>
            </a:custGeom>
            <a:solidFill>
              <a:schemeClr val="accent1"/>
            </a:solidFill>
            <a:ln>
              <a:noFill/>
            </a:ln>
          </p:spPr>
          <p:txBody>
            <a:bodyPr spcFirstLastPara="1" wrap="square" lIns="34275" tIns="34275" rIns="34275" bIns="34275" anchor="ctr" anchorCtr="0">
              <a:noAutofit/>
            </a:bodyPr>
            <a:lstStyle/>
            <a:p>
              <a:pPr marL="0" marR="0" lvl="0" indent="0" algn="l" rtl="0">
                <a:lnSpc>
                  <a:spcPct val="100000"/>
                </a:lnSpc>
                <a:spcBef>
                  <a:spcPts val="0"/>
                </a:spcBef>
                <a:spcAft>
                  <a:spcPts val="0"/>
                </a:spcAft>
                <a:buClr>
                  <a:srgbClr val="000000"/>
                </a:buClr>
                <a:buSzPts val="1400"/>
                <a:buFont typeface="Calibri"/>
                <a:buNone/>
              </a:pPr>
              <a:endParaRPr sz="1400" b="0" i="0" u="none" strike="noStrike" cap="none">
                <a:solidFill>
                  <a:srgbClr val="000000"/>
                </a:solidFill>
                <a:latin typeface="Calibri"/>
                <a:ea typeface="Calibri"/>
                <a:cs typeface="Calibri"/>
                <a:sym typeface="Calibri"/>
              </a:endParaRPr>
            </a:p>
          </p:txBody>
        </p:sp>
        <p:sp>
          <p:nvSpPr>
            <p:cNvPr id="222" name="Google Shape;222;p15"/>
            <p:cNvSpPr/>
            <p:nvPr/>
          </p:nvSpPr>
          <p:spPr>
            <a:xfrm>
              <a:off x="6930865" y="4781074"/>
              <a:ext cx="41904" cy="36666"/>
            </a:xfrm>
            <a:custGeom>
              <a:avLst/>
              <a:gdLst/>
              <a:ahLst/>
              <a:cxnLst/>
              <a:rect l="l" t="t" r="r" b="b"/>
              <a:pathLst>
                <a:path w="21600" h="21600" extrusionOk="0">
                  <a:moveTo>
                    <a:pt x="10555" y="0"/>
                  </a:moveTo>
                  <a:lnTo>
                    <a:pt x="0" y="21600"/>
                  </a:lnTo>
                  <a:lnTo>
                    <a:pt x="21600" y="20197"/>
                  </a:lnTo>
                  <a:close/>
                </a:path>
              </a:pathLst>
            </a:custGeom>
            <a:solidFill>
              <a:schemeClr val="accent1"/>
            </a:solidFill>
            <a:ln>
              <a:noFill/>
            </a:ln>
          </p:spPr>
          <p:txBody>
            <a:bodyPr spcFirstLastPara="1" wrap="square" lIns="34275" tIns="34275" rIns="34275" bIns="34275" anchor="ctr" anchorCtr="0">
              <a:noAutofit/>
            </a:bodyPr>
            <a:lstStyle/>
            <a:p>
              <a:pPr marL="0" marR="0" lvl="0" indent="0" algn="l" rtl="0">
                <a:lnSpc>
                  <a:spcPct val="100000"/>
                </a:lnSpc>
                <a:spcBef>
                  <a:spcPts val="0"/>
                </a:spcBef>
                <a:spcAft>
                  <a:spcPts val="0"/>
                </a:spcAft>
                <a:buClr>
                  <a:srgbClr val="000000"/>
                </a:buClr>
                <a:buSzPts val="1400"/>
                <a:buFont typeface="Calibri"/>
                <a:buNone/>
              </a:pPr>
              <a:endParaRPr sz="1400" b="0" i="0" u="none" strike="noStrike" cap="none">
                <a:solidFill>
                  <a:srgbClr val="000000"/>
                </a:solidFill>
                <a:latin typeface="Calibri"/>
                <a:ea typeface="Calibri"/>
                <a:cs typeface="Calibri"/>
                <a:sym typeface="Calibri"/>
              </a:endParaRPr>
            </a:p>
          </p:txBody>
        </p:sp>
        <p:sp>
          <p:nvSpPr>
            <p:cNvPr id="223" name="Google Shape;223;p15"/>
            <p:cNvSpPr/>
            <p:nvPr/>
          </p:nvSpPr>
          <p:spPr>
            <a:xfrm>
              <a:off x="7220901" y="5130641"/>
              <a:ext cx="41904" cy="37152"/>
            </a:xfrm>
            <a:custGeom>
              <a:avLst/>
              <a:gdLst/>
              <a:ahLst/>
              <a:cxnLst/>
              <a:rect l="l" t="t" r="r" b="b"/>
              <a:pathLst>
                <a:path w="21600" h="21600" extrusionOk="0">
                  <a:moveTo>
                    <a:pt x="10309" y="0"/>
                  </a:moveTo>
                  <a:lnTo>
                    <a:pt x="0" y="21600"/>
                  </a:lnTo>
                  <a:lnTo>
                    <a:pt x="21600" y="20215"/>
                  </a:lnTo>
                  <a:close/>
                </a:path>
              </a:pathLst>
            </a:custGeom>
            <a:solidFill>
              <a:schemeClr val="accent1"/>
            </a:solidFill>
            <a:ln>
              <a:noFill/>
            </a:ln>
          </p:spPr>
          <p:txBody>
            <a:bodyPr spcFirstLastPara="1" wrap="square" lIns="34275" tIns="34275" rIns="34275" bIns="34275" anchor="ctr" anchorCtr="0">
              <a:noAutofit/>
            </a:bodyPr>
            <a:lstStyle/>
            <a:p>
              <a:pPr marL="0" marR="0" lvl="0" indent="0" algn="l" rtl="0">
                <a:lnSpc>
                  <a:spcPct val="100000"/>
                </a:lnSpc>
                <a:spcBef>
                  <a:spcPts val="0"/>
                </a:spcBef>
                <a:spcAft>
                  <a:spcPts val="0"/>
                </a:spcAft>
                <a:buClr>
                  <a:srgbClr val="000000"/>
                </a:buClr>
                <a:buSzPts val="1400"/>
                <a:buFont typeface="Calibri"/>
                <a:buNone/>
              </a:pPr>
              <a:endParaRPr sz="1400" b="0" i="0" u="none" strike="noStrike" cap="none">
                <a:solidFill>
                  <a:srgbClr val="000000"/>
                </a:solidFill>
                <a:latin typeface="Calibri"/>
                <a:ea typeface="Calibri"/>
                <a:cs typeface="Calibri"/>
                <a:sym typeface="Calibri"/>
              </a:endParaRPr>
            </a:p>
          </p:txBody>
        </p:sp>
        <p:sp>
          <p:nvSpPr>
            <p:cNvPr id="224" name="Google Shape;224;p15"/>
            <p:cNvSpPr/>
            <p:nvPr/>
          </p:nvSpPr>
          <p:spPr>
            <a:xfrm>
              <a:off x="7186612" y="5076349"/>
              <a:ext cx="41904" cy="36666"/>
            </a:xfrm>
            <a:custGeom>
              <a:avLst/>
              <a:gdLst/>
              <a:ahLst/>
              <a:cxnLst/>
              <a:rect l="l" t="t" r="r" b="b"/>
              <a:pathLst>
                <a:path w="21600" h="21600" extrusionOk="0">
                  <a:moveTo>
                    <a:pt x="10555" y="0"/>
                  </a:moveTo>
                  <a:lnTo>
                    <a:pt x="0" y="21600"/>
                  </a:lnTo>
                  <a:lnTo>
                    <a:pt x="21600" y="20197"/>
                  </a:lnTo>
                  <a:close/>
                </a:path>
              </a:pathLst>
            </a:custGeom>
            <a:solidFill>
              <a:schemeClr val="accent1"/>
            </a:solidFill>
            <a:ln>
              <a:noFill/>
            </a:ln>
          </p:spPr>
          <p:txBody>
            <a:bodyPr spcFirstLastPara="1" wrap="square" lIns="34275" tIns="34275" rIns="34275" bIns="34275" anchor="ctr" anchorCtr="0">
              <a:noAutofit/>
            </a:bodyPr>
            <a:lstStyle/>
            <a:p>
              <a:pPr marL="0" marR="0" lvl="0" indent="0" algn="l" rtl="0">
                <a:lnSpc>
                  <a:spcPct val="100000"/>
                </a:lnSpc>
                <a:spcBef>
                  <a:spcPts val="0"/>
                </a:spcBef>
                <a:spcAft>
                  <a:spcPts val="0"/>
                </a:spcAft>
                <a:buClr>
                  <a:srgbClr val="000000"/>
                </a:buClr>
                <a:buSzPts val="1400"/>
                <a:buFont typeface="Calibri"/>
                <a:buNone/>
              </a:pPr>
              <a:endParaRPr sz="1400" b="0" i="0" u="none" strike="noStrike" cap="none">
                <a:solidFill>
                  <a:srgbClr val="000000"/>
                </a:solidFill>
                <a:latin typeface="Calibri"/>
                <a:ea typeface="Calibri"/>
                <a:cs typeface="Calibri"/>
                <a:sym typeface="Calibri"/>
              </a:endParaRPr>
            </a:p>
          </p:txBody>
        </p:sp>
        <p:sp>
          <p:nvSpPr>
            <p:cNvPr id="225" name="Google Shape;225;p15"/>
            <p:cNvSpPr/>
            <p:nvPr/>
          </p:nvSpPr>
          <p:spPr>
            <a:xfrm>
              <a:off x="7152322" y="5022056"/>
              <a:ext cx="41904" cy="36666"/>
            </a:xfrm>
            <a:custGeom>
              <a:avLst/>
              <a:gdLst/>
              <a:ahLst/>
              <a:cxnLst/>
              <a:rect l="l" t="t" r="r" b="b"/>
              <a:pathLst>
                <a:path w="21600" h="21600" extrusionOk="0">
                  <a:moveTo>
                    <a:pt x="10555" y="0"/>
                  </a:moveTo>
                  <a:lnTo>
                    <a:pt x="0" y="21600"/>
                  </a:lnTo>
                  <a:lnTo>
                    <a:pt x="21600" y="20197"/>
                  </a:lnTo>
                  <a:close/>
                </a:path>
              </a:pathLst>
            </a:custGeom>
            <a:solidFill>
              <a:schemeClr val="accent1"/>
            </a:solidFill>
            <a:ln>
              <a:noFill/>
            </a:ln>
          </p:spPr>
          <p:txBody>
            <a:bodyPr spcFirstLastPara="1" wrap="square" lIns="34275" tIns="34275" rIns="34275" bIns="34275" anchor="ctr" anchorCtr="0">
              <a:noAutofit/>
            </a:bodyPr>
            <a:lstStyle/>
            <a:p>
              <a:pPr marL="0" marR="0" lvl="0" indent="0" algn="l" rtl="0">
                <a:lnSpc>
                  <a:spcPct val="100000"/>
                </a:lnSpc>
                <a:spcBef>
                  <a:spcPts val="0"/>
                </a:spcBef>
                <a:spcAft>
                  <a:spcPts val="0"/>
                </a:spcAft>
                <a:buClr>
                  <a:srgbClr val="000000"/>
                </a:buClr>
                <a:buSzPts val="1400"/>
                <a:buFont typeface="Calibri"/>
                <a:buNone/>
              </a:pPr>
              <a:endParaRPr sz="1400" b="0" i="0" u="none" strike="noStrike" cap="none">
                <a:solidFill>
                  <a:srgbClr val="000000"/>
                </a:solidFill>
                <a:latin typeface="Calibri"/>
                <a:ea typeface="Calibri"/>
                <a:cs typeface="Calibri"/>
                <a:sym typeface="Calibri"/>
              </a:endParaRPr>
            </a:p>
          </p:txBody>
        </p:sp>
        <p:sp>
          <p:nvSpPr>
            <p:cNvPr id="226" name="Google Shape;226;p15"/>
            <p:cNvSpPr/>
            <p:nvPr/>
          </p:nvSpPr>
          <p:spPr>
            <a:xfrm>
              <a:off x="7118507" y="4967288"/>
              <a:ext cx="41904" cy="36666"/>
            </a:xfrm>
            <a:custGeom>
              <a:avLst/>
              <a:gdLst/>
              <a:ahLst/>
              <a:cxnLst/>
              <a:rect l="l" t="t" r="r" b="b"/>
              <a:pathLst>
                <a:path w="21600" h="21600" extrusionOk="0">
                  <a:moveTo>
                    <a:pt x="10309" y="0"/>
                  </a:moveTo>
                  <a:lnTo>
                    <a:pt x="0" y="21600"/>
                  </a:lnTo>
                  <a:lnTo>
                    <a:pt x="21600" y="20197"/>
                  </a:lnTo>
                  <a:close/>
                </a:path>
              </a:pathLst>
            </a:custGeom>
            <a:solidFill>
              <a:schemeClr val="accent1"/>
            </a:solidFill>
            <a:ln>
              <a:noFill/>
            </a:ln>
          </p:spPr>
          <p:txBody>
            <a:bodyPr spcFirstLastPara="1" wrap="square" lIns="34275" tIns="34275" rIns="34275" bIns="34275" anchor="ctr" anchorCtr="0">
              <a:noAutofit/>
            </a:bodyPr>
            <a:lstStyle/>
            <a:p>
              <a:pPr marL="0" marR="0" lvl="0" indent="0" algn="l" rtl="0">
                <a:lnSpc>
                  <a:spcPct val="100000"/>
                </a:lnSpc>
                <a:spcBef>
                  <a:spcPts val="0"/>
                </a:spcBef>
                <a:spcAft>
                  <a:spcPts val="0"/>
                </a:spcAft>
                <a:buClr>
                  <a:srgbClr val="000000"/>
                </a:buClr>
                <a:buSzPts val="1400"/>
                <a:buFont typeface="Calibri"/>
                <a:buNone/>
              </a:pPr>
              <a:endParaRPr sz="1400" b="0" i="0" u="none" strike="noStrike" cap="none">
                <a:solidFill>
                  <a:srgbClr val="000000"/>
                </a:solidFill>
                <a:latin typeface="Calibri"/>
                <a:ea typeface="Calibri"/>
                <a:cs typeface="Calibri"/>
                <a:sym typeface="Calibri"/>
              </a:endParaRPr>
            </a:p>
          </p:txBody>
        </p:sp>
        <p:sp>
          <p:nvSpPr>
            <p:cNvPr id="227" name="Google Shape;227;p15"/>
            <p:cNvSpPr/>
            <p:nvPr/>
          </p:nvSpPr>
          <p:spPr>
            <a:xfrm>
              <a:off x="7084218" y="4912994"/>
              <a:ext cx="41904" cy="36666"/>
            </a:xfrm>
            <a:custGeom>
              <a:avLst/>
              <a:gdLst/>
              <a:ahLst/>
              <a:cxnLst/>
              <a:rect l="l" t="t" r="r" b="b"/>
              <a:pathLst>
                <a:path w="21600" h="21600" extrusionOk="0">
                  <a:moveTo>
                    <a:pt x="10555" y="0"/>
                  </a:moveTo>
                  <a:lnTo>
                    <a:pt x="0" y="21600"/>
                  </a:lnTo>
                  <a:lnTo>
                    <a:pt x="21600" y="20197"/>
                  </a:lnTo>
                  <a:close/>
                </a:path>
              </a:pathLst>
            </a:custGeom>
            <a:solidFill>
              <a:schemeClr val="accent1"/>
            </a:solidFill>
            <a:ln>
              <a:noFill/>
            </a:ln>
          </p:spPr>
          <p:txBody>
            <a:bodyPr spcFirstLastPara="1" wrap="square" lIns="34275" tIns="34275" rIns="34275" bIns="34275" anchor="ctr" anchorCtr="0">
              <a:noAutofit/>
            </a:bodyPr>
            <a:lstStyle/>
            <a:p>
              <a:pPr marL="0" marR="0" lvl="0" indent="0" algn="l" rtl="0">
                <a:lnSpc>
                  <a:spcPct val="100000"/>
                </a:lnSpc>
                <a:spcBef>
                  <a:spcPts val="0"/>
                </a:spcBef>
                <a:spcAft>
                  <a:spcPts val="0"/>
                </a:spcAft>
                <a:buClr>
                  <a:srgbClr val="000000"/>
                </a:buClr>
                <a:buSzPts val="1400"/>
                <a:buFont typeface="Calibri"/>
                <a:buNone/>
              </a:pPr>
              <a:endParaRPr sz="1400" b="0" i="0" u="none" strike="noStrike" cap="none">
                <a:solidFill>
                  <a:srgbClr val="000000"/>
                </a:solidFill>
                <a:latin typeface="Calibri"/>
                <a:ea typeface="Calibri"/>
                <a:cs typeface="Calibri"/>
                <a:sym typeface="Calibri"/>
              </a:endParaRPr>
            </a:p>
          </p:txBody>
        </p:sp>
        <p:sp>
          <p:nvSpPr>
            <p:cNvPr id="228" name="Google Shape;228;p15"/>
            <p:cNvSpPr/>
            <p:nvPr/>
          </p:nvSpPr>
          <p:spPr>
            <a:xfrm>
              <a:off x="7049928" y="4858702"/>
              <a:ext cx="41904" cy="36666"/>
            </a:xfrm>
            <a:custGeom>
              <a:avLst/>
              <a:gdLst/>
              <a:ahLst/>
              <a:cxnLst/>
              <a:rect l="l" t="t" r="r" b="b"/>
              <a:pathLst>
                <a:path w="21600" h="21600" extrusionOk="0">
                  <a:moveTo>
                    <a:pt x="10555" y="0"/>
                  </a:moveTo>
                  <a:lnTo>
                    <a:pt x="0" y="21600"/>
                  </a:lnTo>
                  <a:lnTo>
                    <a:pt x="21600" y="20197"/>
                  </a:lnTo>
                  <a:close/>
                </a:path>
              </a:pathLst>
            </a:custGeom>
            <a:solidFill>
              <a:schemeClr val="accent1"/>
            </a:solidFill>
            <a:ln>
              <a:noFill/>
            </a:ln>
          </p:spPr>
          <p:txBody>
            <a:bodyPr spcFirstLastPara="1" wrap="square" lIns="34275" tIns="34275" rIns="34275" bIns="34275" anchor="ctr" anchorCtr="0">
              <a:noAutofit/>
            </a:bodyPr>
            <a:lstStyle/>
            <a:p>
              <a:pPr marL="0" marR="0" lvl="0" indent="0" algn="l" rtl="0">
                <a:lnSpc>
                  <a:spcPct val="100000"/>
                </a:lnSpc>
                <a:spcBef>
                  <a:spcPts val="0"/>
                </a:spcBef>
                <a:spcAft>
                  <a:spcPts val="0"/>
                </a:spcAft>
                <a:buClr>
                  <a:srgbClr val="000000"/>
                </a:buClr>
                <a:buSzPts val="1400"/>
                <a:buFont typeface="Calibri"/>
                <a:buNone/>
              </a:pPr>
              <a:endParaRPr sz="1400" b="0" i="0" u="none" strike="noStrike" cap="none">
                <a:solidFill>
                  <a:srgbClr val="000000"/>
                </a:solidFill>
                <a:latin typeface="Calibri"/>
                <a:ea typeface="Calibri"/>
                <a:cs typeface="Calibri"/>
                <a:sym typeface="Calibri"/>
              </a:endParaRPr>
            </a:p>
          </p:txBody>
        </p:sp>
        <p:sp>
          <p:nvSpPr>
            <p:cNvPr id="229" name="Google Shape;229;p15"/>
            <p:cNvSpPr/>
            <p:nvPr/>
          </p:nvSpPr>
          <p:spPr>
            <a:xfrm>
              <a:off x="7015637" y="4803934"/>
              <a:ext cx="41904" cy="36666"/>
            </a:xfrm>
            <a:custGeom>
              <a:avLst/>
              <a:gdLst/>
              <a:ahLst/>
              <a:cxnLst/>
              <a:rect l="l" t="t" r="r" b="b"/>
              <a:pathLst>
                <a:path w="21600" h="21600" extrusionOk="0">
                  <a:moveTo>
                    <a:pt x="10555" y="0"/>
                  </a:moveTo>
                  <a:lnTo>
                    <a:pt x="0" y="21600"/>
                  </a:lnTo>
                  <a:lnTo>
                    <a:pt x="21600" y="20197"/>
                  </a:lnTo>
                  <a:close/>
                </a:path>
              </a:pathLst>
            </a:custGeom>
            <a:solidFill>
              <a:schemeClr val="accent1"/>
            </a:solidFill>
            <a:ln>
              <a:noFill/>
            </a:ln>
          </p:spPr>
          <p:txBody>
            <a:bodyPr spcFirstLastPara="1" wrap="square" lIns="34275" tIns="34275" rIns="34275" bIns="34275" anchor="ctr" anchorCtr="0">
              <a:noAutofit/>
            </a:bodyPr>
            <a:lstStyle/>
            <a:p>
              <a:pPr marL="0" marR="0" lvl="0" indent="0" algn="l" rtl="0">
                <a:lnSpc>
                  <a:spcPct val="100000"/>
                </a:lnSpc>
                <a:spcBef>
                  <a:spcPts val="0"/>
                </a:spcBef>
                <a:spcAft>
                  <a:spcPts val="0"/>
                </a:spcAft>
                <a:buClr>
                  <a:srgbClr val="000000"/>
                </a:buClr>
                <a:buSzPts val="1400"/>
                <a:buFont typeface="Calibri"/>
                <a:buNone/>
              </a:pPr>
              <a:endParaRPr sz="1400" b="0" i="0" u="none" strike="noStrike" cap="none">
                <a:solidFill>
                  <a:srgbClr val="000000"/>
                </a:solidFill>
                <a:latin typeface="Calibri"/>
                <a:ea typeface="Calibri"/>
                <a:cs typeface="Calibri"/>
                <a:sym typeface="Calibri"/>
              </a:endParaRPr>
            </a:p>
          </p:txBody>
        </p:sp>
        <p:sp>
          <p:nvSpPr>
            <p:cNvPr id="230" name="Google Shape;230;p15"/>
            <p:cNvSpPr/>
            <p:nvPr/>
          </p:nvSpPr>
          <p:spPr>
            <a:xfrm>
              <a:off x="6981824" y="4749641"/>
              <a:ext cx="41904" cy="36666"/>
            </a:xfrm>
            <a:custGeom>
              <a:avLst/>
              <a:gdLst/>
              <a:ahLst/>
              <a:cxnLst/>
              <a:rect l="l" t="t" r="r" b="b"/>
              <a:pathLst>
                <a:path w="21600" h="21600" extrusionOk="0">
                  <a:moveTo>
                    <a:pt x="10309" y="0"/>
                  </a:moveTo>
                  <a:lnTo>
                    <a:pt x="0" y="21600"/>
                  </a:lnTo>
                  <a:lnTo>
                    <a:pt x="21600" y="20197"/>
                  </a:lnTo>
                  <a:close/>
                </a:path>
              </a:pathLst>
            </a:custGeom>
            <a:solidFill>
              <a:schemeClr val="accent1"/>
            </a:solidFill>
            <a:ln>
              <a:noFill/>
            </a:ln>
          </p:spPr>
          <p:txBody>
            <a:bodyPr spcFirstLastPara="1" wrap="square" lIns="34275" tIns="34275" rIns="34275" bIns="34275" anchor="ctr" anchorCtr="0">
              <a:noAutofit/>
            </a:bodyPr>
            <a:lstStyle/>
            <a:p>
              <a:pPr marL="0" marR="0" lvl="0" indent="0" algn="l" rtl="0">
                <a:lnSpc>
                  <a:spcPct val="100000"/>
                </a:lnSpc>
                <a:spcBef>
                  <a:spcPts val="0"/>
                </a:spcBef>
                <a:spcAft>
                  <a:spcPts val="0"/>
                </a:spcAft>
                <a:buClr>
                  <a:srgbClr val="000000"/>
                </a:buClr>
                <a:buSzPts val="1400"/>
                <a:buFont typeface="Calibri"/>
                <a:buNone/>
              </a:pPr>
              <a:endParaRPr sz="1400" b="0" i="0" u="none" strike="noStrike" cap="none">
                <a:solidFill>
                  <a:srgbClr val="000000"/>
                </a:solidFill>
                <a:latin typeface="Calibri"/>
                <a:ea typeface="Calibri"/>
                <a:cs typeface="Calibri"/>
                <a:sym typeface="Calibri"/>
              </a:endParaRPr>
            </a:p>
          </p:txBody>
        </p:sp>
        <p:sp>
          <p:nvSpPr>
            <p:cNvPr id="231" name="Google Shape;231;p15"/>
            <p:cNvSpPr/>
            <p:nvPr/>
          </p:nvSpPr>
          <p:spPr>
            <a:xfrm>
              <a:off x="7271384" y="5099208"/>
              <a:ext cx="41904" cy="36666"/>
            </a:xfrm>
            <a:custGeom>
              <a:avLst/>
              <a:gdLst/>
              <a:ahLst/>
              <a:cxnLst/>
              <a:rect l="l" t="t" r="r" b="b"/>
              <a:pathLst>
                <a:path w="21600" h="21600" extrusionOk="0">
                  <a:moveTo>
                    <a:pt x="10555" y="0"/>
                  </a:moveTo>
                  <a:lnTo>
                    <a:pt x="0" y="21600"/>
                  </a:lnTo>
                  <a:lnTo>
                    <a:pt x="21600" y="20197"/>
                  </a:lnTo>
                  <a:close/>
                </a:path>
              </a:pathLst>
            </a:custGeom>
            <a:solidFill>
              <a:schemeClr val="accent1"/>
            </a:solidFill>
            <a:ln>
              <a:noFill/>
            </a:ln>
          </p:spPr>
          <p:txBody>
            <a:bodyPr spcFirstLastPara="1" wrap="square" lIns="34275" tIns="34275" rIns="34275" bIns="34275" anchor="ctr" anchorCtr="0">
              <a:noAutofit/>
            </a:bodyPr>
            <a:lstStyle/>
            <a:p>
              <a:pPr marL="0" marR="0" lvl="0" indent="0" algn="l" rtl="0">
                <a:lnSpc>
                  <a:spcPct val="100000"/>
                </a:lnSpc>
                <a:spcBef>
                  <a:spcPts val="0"/>
                </a:spcBef>
                <a:spcAft>
                  <a:spcPts val="0"/>
                </a:spcAft>
                <a:buClr>
                  <a:srgbClr val="000000"/>
                </a:buClr>
                <a:buSzPts val="1400"/>
                <a:buFont typeface="Calibri"/>
                <a:buNone/>
              </a:pPr>
              <a:endParaRPr sz="1400" b="0" i="0" u="none" strike="noStrike" cap="none">
                <a:solidFill>
                  <a:srgbClr val="000000"/>
                </a:solidFill>
                <a:latin typeface="Calibri"/>
                <a:ea typeface="Calibri"/>
                <a:cs typeface="Calibri"/>
                <a:sym typeface="Calibri"/>
              </a:endParaRPr>
            </a:p>
          </p:txBody>
        </p:sp>
        <p:sp>
          <p:nvSpPr>
            <p:cNvPr id="232" name="Google Shape;232;p15"/>
            <p:cNvSpPr/>
            <p:nvPr/>
          </p:nvSpPr>
          <p:spPr>
            <a:xfrm>
              <a:off x="7237093" y="5044916"/>
              <a:ext cx="41904" cy="36666"/>
            </a:xfrm>
            <a:custGeom>
              <a:avLst/>
              <a:gdLst/>
              <a:ahLst/>
              <a:cxnLst/>
              <a:rect l="l" t="t" r="r" b="b"/>
              <a:pathLst>
                <a:path w="21600" h="21600" extrusionOk="0">
                  <a:moveTo>
                    <a:pt x="10555" y="0"/>
                  </a:moveTo>
                  <a:lnTo>
                    <a:pt x="0" y="21600"/>
                  </a:lnTo>
                  <a:lnTo>
                    <a:pt x="21600" y="20197"/>
                  </a:lnTo>
                  <a:close/>
                </a:path>
              </a:pathLst>
            </a:custGeom>
            <a:solidFill>
              <a:schemeClr val="accent1"/>
            </a:solidFill>
            <a:ln>
              <a:noFill/>
            </a:ln>
          </p:spPr>
          <p:txBody>
            <a:bodyPr spcFirstLastPara="1" wrap="square" lIns="34275" tIns="34275" rIns="34275" bIns="34275" anchor="ctr" anchorCtr="0">
              <a:noAutofit/>
            </a:bodyPr>
            <a:lstStyle/>
            <a:p>
              <a:pPr marL="0" marR="0" lvl="0" indent="0" algn="l" rtl="0">
                <a:lnSpc>
                  <a:spcPct val="100000"/>
                </a:lnSpc>
                <a:spcBef>
                  <a:spcPts val="0"/>
                </a:spcBef>
                <a:spcAft>
                  <a:spcPts val="0"/>
                </a:spcAft>
                <a:buClr>
                  <a:srgbClr val="000000"/>
                </a:buClr>
                <a:buSzPts val="1400"/>
                <a:buFont typeface="Calibri"/>
                <a:buNone/>
              </a:pPr>
              <a:endParaRPr sz="1400" b="0" i="0" u="none" strike="noStrike" cap="none">
                <a:solidFill>
                  <a:srgbClr val="000000"/>
                </a:solidFill>
                <a:latin typeface="Calibri"/>
                <a:ea typeface="Calibri"/>
                <a:cs typeface="Calibri"/>
                <a:sym typeface="Calibri"/>
              </a:endParaRPr>
            </a:p>
          </p:txBody>
        </p:sp>
        <p:sp>
          <p:nvSpPr>
            <p:cNvPr id="233" name="Google Shape;233;p15"/>
            <p:cNvSpPr/>
            <p:nvPr/>
          </p:nvSpPr>
          <p:spPr>
            <a:xfrm>
              <a:off x="7202804" y="4990147"/>
              <a:ext cx="41904" cy="36666"/>
            </a:xfrm>
            <a:custGeom>
              <a:avLst/>
              <a:gdLst/>
              <a:ahLst/>
              <a:cxnLst/>
              <a:rect l="l" t="t" r="r" b="b"/>
              <a:pathLst>
                <a:path w="21600" h="21600" extrusionOk="0">
                  <a:moveTo>
                    <a:pt x="10555" y="0"/>
                  </a:moveTo>
                  <a:lnTo>
                    <a:pt x="0" y="21600"/>
                  </a:lnTo>
                  <a:lnTo>
                    <a:pt x="21600" y="20197"/>
                  </a:lnTo>
                  <a:close/>
                </a:path>
              </a:pathLst>
            </a:custGeom>
            <a:solidFill>
              <a:schemeClr val="accent1"/>
            </a:solidFill>
            <a:ln>
              <a:noFill/>
            </a:ln>
          </p:spPr>
          <p:txBody>
            <a:bodyPr spcFirstLastPara="1" wrap="square" lIns="34275" tIns="34275" rIns="34275" bIns="34275" anchor="ctr" anchorCtr="0">
              <a:noAutofit/>
            </a:bodyPr>
            <a:lstStyle/>
            <a:p>
              <a:pPr marL="0" marR="0" lvl="0" indent="0" algn="l" rtl="0">
                <a:lnSpc>
                  <a:spcPct val="100000"/>
                </a:lnSpc>
                <a:spcBef>
                  <a:spcPts val="0"/>
                </a:spcBef>
                <a:spcAft>
                  <a:spcPts val="0"/>
                </a:spcAft>
                <a:buClr>
                  <a:srgbClr val="000000"/>
                </a:buClr>
                <a:buSzPts val="1400"/>
                <a:buFont typeface="Calibri"/>
                <a:buNone/>
              </a:pPr>
              <a:endParaRPr sz="1400" b="0" i="0" u="none" strike="noStrike" cap="none">
                <a:solidFill>
                  <a:srgbClr val="000000"/>
                </a:solidFill>
                <a:latin typeface="Calibri"/>
                <a:ea typeface="Calibri"/>
                <a:cs typeface="Calibri"/>
                <a:sym typeface="Calibri"/>
              </a:endParaRPr>
            </a:p>
          </p:txBody>
        </p:sp>
        <p:sp>
          <p:nvSpPr>
            <p:cNvPr id="234" name="Google Shape;234;p15"/>
            <p:cNvSpPr/>
            <p:nvPr/>
          </p:nvSpPr>
          <p:spPr>
            <a:xfrm>
              <a:off x="7168990" y="4935855"/>
              <a:ext cx="41904" cy="36666"/>
            </a:xfrm>
            <a:custGeom>
              <a:avLst/>
              <a:gdLst/>
              <a:ahLst/>
              <a:cxnLst/>
              <a:rect l="l" t="t" r="r" b="b"/>
              <a:pathLst>
                <a:path w="21600" h="21600" extrusionOk="0">
                  <a:moveTo>
                    <a:pt x="10555" y="0"/>
                  </a:moveTo>
                  <a:lnTo>
                    <a:pt x="0" y="21600"/>
                  </a:lnTo>
                  <a:lnTo>
                    <a:pt x="21600" y="20197"/>
                  </a:lnTo>
                  <a:close/>
                </a:path>
              </a:pathLst>
            </a:custGeom>
            <a:solidFill>
              <a:schemeClr val="accent1"/>
            </a:solidFill>
            <a:ln>
              <a:noFill/>
            </a:ln>
          </p:spPr>
          <p:txBody>
            <a:bodyPr spcFirstLastPara="1" wrap="square" lIns="34275" tIns="34275" rIns="34275" bIns="34275" anchor="ctr" anchorCtr="0">
              <a:noAutofit/>
            </a:bodyPr>
            <a:lstStyle/>
            <a:p>
              <a:pPr marL="0" marR="0" lvl="0" indent="0" algn="l" rtl="0">
                <a:lnSpc>
                  <a:spcPct val="100000"/>
                </a:lnSpc>
                <a:spcBef>
                  <a:spcPts val="0"/>
                </a:spcBef>
                <a:spcAft>
                  <a:spcPts val="0"/>
                </a:spcAft>
                <a:buClr>
                  <a:srgbClr val="000000"/>
                </a:buClr>
                <a:buSzPts val="1400"/>
                <a:buFont typeface="Calibri"/>
                <a:buNone/>
              </a:pPr>
              <a:endParaRPr sz="1400" b="0" i="0" u="none" strike="noStrike" cap="none">
                <a:solidFill>
                  <a:srgbClr val="000000"/>
                </a:solidFill>
                <a:latin typeface="Calibri"/>
                <a:ea typeface="Calibri"/>
                <a:cs typeface="Calibri"/>
                <a:sym typeface="Calibri"/>
              </a:endParaRPr>
            </a:p>
          </p:txBody>
        </p:sp>
        <p:sp>
          <p:nvSpPr>
            <p:cNvPr id="235" name="Google Shape;235;p15"/>
            <p:cNvSpPr/>
            <p:nvPr/>
          </p:nvSpPr>
          <p:spPr>
            <a:xfrm>
              <a:off x="7134700" y="4881086"/>
              <a:ext cx="41904" cy="36666"/>
            </a:xfrm>
            <a:custGeom>
              <a:avLst/>
              <a:gdLst/>
              <a:ahLst/>
              <a:cxnLst/>
              <a:rect l="l" t="t" r="r" b="b"/>
              <a:pathLst>
                <a:path w="21600" h="21600" extrusionOk="0">
                  <a:moveTo>
                    <a:pt x="10555" y="0"/>
                  </a:moveTo>
                  <a:lnTo>
                    <a:pt x="0" y="21600"/>
                  </a:lnTo>
                  <a:lnTo>
                    <a:pt x="21600" y="20197"/>
                  </a:lnTo>
                  <a:close/>
                </a:path>
              </a:pathLst>
            </a:custGeom>
            <a:solidFill>
              <a:schemeClr val="accent1"/>
            </a:solidFill>
            <a:ln>
              <a:noFill/>
            </a:ln>
          </p:spPr>
          <p:txBody>
            <a:bodyPr spcFirstLastPara="1" wrap="square" lIns="34275" tIns="34275" rIns="34275" bIns="34275" anchor="ctr" anchorCtr="0">
              <a:noAutofit/>
            </a:bodyPr>
            <a:lstStyle/>
            <a:p>
              <a:pPr marL="0" marR="0" lvl="0" indent="0" algn="l" rtl="0">
                <a:lnSpc>
                  <a:spcPct val="100000"/>
                </a:lnSpc>
                <a:spcBef>
                  <a:spcPts val="0"/>
                </a:spcBef>
                <a:spcAft>
                  <a:spcPts val="0"/>
                </a:spcAft>
                <a:buClr>
                  <a:srgbClr val="000000"/>
                </a:buClr>
                <a:buSzPts val="1400"/>
                <a:buFont typeface="Calibri"/>
                <a:buNone/>
              </a:pPr>
              <a:endParaRPr sz="1400" b="0" i="0" u="none" strike="noStrike" cap="none">
                <a:solidFill>
                  <a:srgbClr val="000000"/>
                </a:solidFill>
                <a:latin typeface="Calibri"/>
                <a:ea typeface="Calibri"/>
                <a:cs typeface="Calibri"/>
                <a:sym typeface="Calibri"/>
              </a:endParaRPr>
            </a:p>
          </p:txBody>
        </p:sp>
        <p:sp>
          <p:nvSpPr>
            <p:cNvPr id="236" name="Google Shape;236;p15"/>
            <p:cNvSpPr/>
            <p:nvPr/>
          </p:nvSpPr>
          <p:spPr>
            <a:xfrm>
              <a:off x="7100410" y="4826794"/>
              <a:ext cx="41904" cy="36666"/>
            </a:xfrm>
            <a:custGeom>
              <a:avLst/>
              <a:gdLst/>
              <a:ahLst/>
              <a:cxnLst/>
              <a:rect l="l" t="t" r="r" b="b"/>
              <a:pathLst>
                <a:path w="21600" h="21600" extrusionOk="0">
                  <a:moveTo>
                    <a:pt x="10555" y="0"/>
                  </a:moveTo>
                  <a:lnTo>
                    <a:pt x="0" y="21600"/>
                  </a:lnTo>
                  <a:lnTo>
                    <a:pt x="21600" y="20197"/>
                  </a:lnTo>
                  <a:close/>
                </a:path>
              </a:pathLst>
            </a:custGeom>
            <a:solidFill>
              <a:schemeClr val="accent1"/>
            </a:solidFill>
            <a:ln>
              <a:noFill/>
            </a:ln>
          </p:spPr>
          <p:txBody>
            <a:bodyPr spcFirstLastPara="1" wrap="square" lIns="34275" tIns="34275" rIns="34275" bIns="34275" anchor="ctr" anchorCtr="0">
              <a:noAutofit/>
            </a:bodyPr>
            <a:lstStyle/>
            <a:p>
              <a:pPr marL="0" marR="0" lvl="0" indent="0" algn="l" rtl="0">
                <a:lnSpc>
                  <a:spcPct val="100000"/>
                </a:lnSpc>
                <a:spcBef>
                  <a:spcPts val="0"/>
                </a:spcBef>
                <a:spcAft>
                  <a:spcPts val="0"/>
                </a:spcAft>
                <a:buClr>
                  <a:srgbClr val="000000"/>
                </a:buClr>
                <a:buSzPts val="1400"/>
                <a:buFont typeface="Calibri"/>
                <a:buNone/>
              </a:pPr>
              <a:endParaRPr sz="1400" b="0" i="0" u="none" strike="noStrike" cap="none">
                <a:solidFill>
                  <a:srgbClr val="000000"/>
                </a:solidFill>
                <a:latin typeface="Calibri"/>
                <a:ea typeface="Calibri"/>
                <a:cs typeface="Calibri"/>
                <a:sym typeface="Calibri"/>
              </a:endParaRPr>
            </a:p>
          </p:txBody>
        </p:sp>
        <p:sp>
          <p:nvSpPr>
            <p:cNvPr id="237" name="Google Shape;237;p15"/>
            <p:cNvSpPr/>
            <p:nvPr/>
          </p:nvSpPr>
          <p:spPr>
            <a:xfrm>
              <a:off x="7066597" y="4772501"/>
              <a:ext cx="41904" cy="36666"/>
            </a:xfrm>
            <a:custGeom>
              <a:avLst/>
              <a:gdLst/>
              <a:ahLst/>
              <a:cxnLst/>
              <a:rect l="l" t="t" r="r" b="b"/>
              <a:pathLst>
                <a:path w="21600" h="21600" extrusionOk="0">
                  <a:moveTo>
                    <a:pt x="10309" y="0"/>
                  </a:moveTo>
                  <a:lnTo>
                    <a:pt x="0" y="21600"/>
                  </a:lnTo>
                  <a:lnTo>
                    <a:pt x="21600" y="20197"/>
                  </a:lnTo>
                  <a:close/>
                </a:path>
              </a:pathLst>
            </a:custGeom>
            <a:solidFill>
              <a:schemeClr val="accent1"/>
            </a:solidFill>
            <a:ln>
              <a:noFill/>
            </a:ln>
          </p:spPr>
          <p:txBody>
            <a:bodyPr spcFirstLastPara="1" wrap="square" lIns="34275" tIns="34275" rIns="34275" bIns="34275" anchor="ctr" anchorCtr="0">
              <a:noAutofit/>
            </a:bodyPr>
            <a:lstStyle/>
            <a:p>
              <a:pPr marL="0" marR="0" lvl="0" indent="0" algn="l" rtl="0">
                <a:lnSpc>
                  <a:spcPct val="100000"/>
                </a:lnSpc>
                <a:spcBef>
                  <a:spcPts val="0"/>
                </a:spcBef>
                <a:spcAft>
                  <a:spcPts val="0"/>
                </a:spcAft>
                <a:buClr>
                  <a:srgbClr val="000000"/>
                </a:buClr>
                <a:buSzPts val="1400"/>
                <a:buFont typeface="Calibri"/>
                <a:buNone/>
              </a:pPr>
              <a:endParaRPr sz="1400" b="0" i="0" u="none" strike="noStrike" cap="none">
                <a:solidFill>
                  <a:srgbClr val="000000"/>
                </a:solidFill>
                <a:latin typeface="Calibri"/>
                <a:ea typeface="Calibri"/>
                <a:cs typeface="Calibri"/>
                <a:sym typeface="Calibri"/>
              </a:endParaRPr>
            </a:p>
          </p:txBody>
        </p:sp>
        <p:sp>
          <p:nvSpPr>
            <p:cNvPr id="238" name="Google Shape;238;p15"/>
            <p:cNvSpPr/>
            <p:nvPr/>
          </p:nvSpPr>
          <p:spPr>
            <a:xfrm>
              <a:off x="7032306" y="4717732"/>
              <a:ext cx="41904" cy="36666"/>
            </a:xfrm>
            <a:custGeom>
              <a:avLst/>
              <a:gdLst/>
              <a:ahLst/>
              <a:cxnLst/>
              <a:rect l="l" t="t" r="r" b="b"/>
              <a:pathLst>
                <a:path w="21600" h="21600" extrusionOk="0">
                  <a:moveTo>
                    <a:pt x="10555" y="0"/>
                  </a:moveTo>
                  <a:lnTo>
                    <a:pt x="0" y="21600"/>
                  </a:lnTo>
                  <a:lnTo>
                    <a:pt x="21600" y="20197"/>
                  </a:lnTo>
                  <a:close/>
                </a:path>
              </a:pathLst>
            </a:custGeom>
            <a:solidFill>
              <a:schemeClr val="accent1"/>
            </a:solidFill>
            <a:ln>
              <a:noFill/>
            </a:ln>
          </p:spPr>
          <p:txBody>
            <a:bodyPr spcFirstLastPara="1" wrap="square" lIns="34275" tIns="34275" rIns="34275" bIns="34275" anchor="ctr" anchorCtr="0">
              <a:noAutofit/>
            </a:bodyPr>
            <a:lstStyle/>
            <a:p>
              <a:pPr marL="0" marR="0" lvl="0" indent="0" algn="l" rtl="0">
                <a:lnSpc>
                  <a:spcPct val="100000"/>
                </a:lnSpc>
                <a:spcBef>
                  <a:spcPts val="0"/>
                </a:spcBef>
                <a:spcAft>
                  <a:spcPts val="0"/>
                </a:spcAft>
                <a:buClr>
                  <a:srgbClr val="000000"/>
                </a:buClr>
                <a:buSzPts val="1400"/>
                <a:buFont typeface="Calibri"/>
                <a:buNone/>
              </a:pPr>
              <a:endParaRPr sz="1400" b="0" i="0" u="none" strike="noStrike" cap="none">
                <a:solidFill>
                  <a:srgbClr val="000000"/>
                </a:solidFill>
                <a:latin typeface="Calibri"/>
                <a:ea typeface="Calibri"/>
                <a:cs typeface="Calibri"/>
                <a:sym typeface="Calibri"/>
              </a:endParaRPr>
            </a:p>
          </p:txBody>
        </p:sp>
        <p:sp>
          <p:nvSpPr>
            <p:cNvPr id="239" name="Google Shape;239;p15"/>
            <p:cNvSpPr/>
            <p:nvPr/>
          </p:nvSpPr>
          <p:spPr>
            <a:xfrm>
              <a:off x="7356156" y="5122069"/>
              <a:ext cx="41904" cy="36666"/>
            </a:xfrm>
            <a:custGeom>
              <a:avLst/>
              <a:gdLst/>
              <a:ahLst/>
              <a:cxnLst/>
              <a:rect l="l" t="t" r="r" b="b"/>
              <a:pathLst>
                <a:path w="21600" h="21600" extrusionOk="0">
                  <a:moveTo>
                    <a:pt x="10555" y="0"/>
                  </a:moveTo>
                  <a:lnTo>
                    <a:pt x="0" y="21600"/>
                  </a:lnTo>
                  <a:lnTo>
                    <a:pt x="21600" y="20197"/>
                  </a:lnTo>
                  <a:close/>
                </a:path>
              </a:pathLst>
            </a:custGeom>
            <a:solidFill>
              <a:schemeClr val="accent1"/>
            </a:solidFill>
            <a:ln>
              <a:noFill/>
            </a:ln>
          </p:spPr>
          <p:txBody>
            <a:bodyPr spcFirstLastPara="1" wrap="square" lIns="34275" tIns="34275" rIns="34275" bIns="34275" anchor="ctr" anchorCtr="0">
              <a:noAutofit/>
            </a:bodyPr>
            <a:lstStyle/>
            <a:p>
              <a:pPr marL="0" marR="0" lvl="0" indent="0" algn="l" rtl="0">
                <a:lnSpc>
                  <a:spcPct val="100000"/>
                </a:lnSpc>
                <a:spcBef>
                  <a:spcPts val="0"/>
                </a:spcBef>
                <a:spcAft>
                  <a:spcPts val="0"/>
                </a:spcAft>
                <a:buClr>
                  <a:srgbClr val="000000"/>
                </a:buClr>
                <a:buSzPts val="1400"/>
                <a:buFont typeface="Calibri"/>
                <a:buNone/>
              </a:pPr>
              <a:endParaRPr sz="1400" b="0" i="0" u="none" strike="noStrike" cap="none">
                <a:solidFill>
                  <a:srgbClr val="000000"/>
                </a:solidFill>
                <a:latin typeface="Calibri"/>
                <a:ea typeface="Calibri"/>
                <a:cs typeface="Calibri"/>
                <a:sym typeface="Calibri"/>
              </a:endParaRPr>
            </a:p>
          </p:txBody>
        </p:sp>
        <p:sp>
          <p:nvSpPr>
            <p:cNvPr id="240" name="Google Shape;240;p15"/>
            <p:cNvSpPr/>
            <p:nvPr/>
          </p:nvSpPr>
          <p:spPr>
            <a:xfrm>
              <a:off x="7321867" y="5067300"/>
              <a:ext cx="41904" cy="36666"/>
            </a:xfrm>
            <a:custGeom>
              <a:avLst/>
              <a:gdLst/>
              <a:ahLst/>
              <a:cxnLst/>
              <a:rect l="l" t="t" r="r" b="b"/>
              <a:pathLst>
                <a:path w="21600" h="21600" extrusionOk="0">
                  <a:moveTo>
                    <a:pt x="10555" y="0"/>
                  </a:moveTo>
                  <a:lnTo>
                    <a:pt x="0" y="21600"/>
                  </a:lnTo>
                  <a:lnTo>
                    <a:pt x="21600" y="20197"/>
                  </a:lnTo>
                  <a:close/>
                </a:path>
              </a:pathLst>
            </a:custGeom>
            <a:solidFill>
              <a:schemeClr val="accent1"/>
            </a:solidFill>
            <a:ln>
              <a:noFill/>
            </a:ln>
          </p:spPr>
          <p:txBody>
            <a:bodyPr spcFirstLastPara="1" wrap="square" lIns="34275" tIns="34275" rIns="34275" bIns="34275" anchor="ctr" anchorCtr="0">
              <a:noAutofit/>
            </a:bodyPr>
            <a:lstStyle/>
            <a:p>
              <a:pPr marL="0" marR="0" lvl="0" indent="0" algn="l" rtl="0">
                <a:lnSpc>
                  <a:spcPct val="100000"/>
                </a:lnSpc>
                <a:spcBef>
                  <a:spcPts val="0"/>
                </a:spcBef>
                <a:spcAft>
                  <a:spcPts val="0"/>
                </a:spcAft>
                <a:buClr>
                  <a:srgbClr val="000000"/>
                </a:buClr>
                <a:buSzPts val="1400"/>
                <a:buFont typeface="Calibri"/>
                <a:buNone/>
              </a:pPr>
              <a:endParaRPr sz="1400" b="0" i="0" u="none" strike="noStrike" cap="none">
                <a:solidFill>
                  <a:srgbClr val="000000"/>
                </a:solidFill>
                <a:latin typeface="Calibri"/>
                <a:ea typeface="Calibri"/>
                <a:cs typeface="Calibri"/>
                <a:sym typeface="Calibri"/>
              </a:endParaRPr>
            </a:p>
          </p:txBody>
        </p:sp>
        <p:sp>
          <p:nvSpPr>
            <p:cNvPr id="241" name="Google Shape;241;p15"/>
            <p:cNvSpPr/>
            <p:nvPr/>
          </p:nvSpPr>
          <p:spPr>
            <a:xfrm>
              <a:off x="7287576" y="5013007"/>
              <a:ext cx="41904" cy="36666"/>
            </a:xfrm>
            <a:custGeom>
              <a:avLst/>
              <a:gdLst/>
              <a:ahLst/>
              <a:cxnLst/>
              <a:rect l="l" t="t" r="r" b="b"/>
              <a:pathLst>
                <a:path w="21600" h="21600" extrusionOk="0">
                  <a:moveTo>
                    <a:pt x="10555" y="0"/>
                  </a:moveTo>
                  <a:lnTo>
                    <a:pt x="0" y="21600"/>
                  </a:lnTo>
                  <a:lnTo>
                    <a:pt x="21600" y="20197"/>
                  </a:lnTo>
                  <a:close/>
                </a:path>
              </a:pathLst>
            </a:custGeom>
            <a:solidFill>
              <a:schemeClr val="accent1"/>
            </a:solidFill>
            <a:ln>
              <a:noFill/>
            </a:ln>
          </p:spPr>
          <p:txBody>
            <a:bodyPr spcFirstLastPara="1" wrap="square" lIns="34275" tIns="34275" rIns="34275" bIns="34275" anchor="ctr" anchorCtr="0">
              <a:noAutofit/>
            </a:bodyPr>
            <a:lstStyle/>
            <a:p>
              <a:pPr marL="0" marR="0" lvl="0" indent="0" algn="l" rtl="0">
                <a:lnSpc>
                  <a:spcPct val="100000"/>
                </a:lnSpc>
                <a:spcBef>
                  <a:spcPts val="0"/>
                </a:spcBef>
                <a:spcAft>
                  <a:spcPts val="0"/>
                </a:spcAft>
                <a:buClr>
                  <a:srgbClr val="000000"/>
                </a:buClr>
                <a:buSzPts val="1400"/>
                <a:buFont typeface="Calibri"/>
                <a:buNone/>
              </a:pPr>
              <a:endParaRPr sz="1400" b="0" i="0" u="none" strike="noStrike" cap="none">
                <a:solidFill>
                  <a:srgbClr val="000000"/>
                </a:solidFill>
                <a:latin typeface="Calibri"/>
                <a:ea typeface="Calibri"/>
                <a:cs typeface="Calibri"/>
                <a:sym typeface="Calibri"/>
              </a:endParaRPr>
            </a:p>
          </p:txBody>
        </p:sp>
        <p:sp>
          <p:nvSpPr>
            <p:cNvPr id="242" name="Google Shape;242;p15"/>
            <p:cNvSpPr/>
            <p:nvPr/>
          </p:nvSpPr>
          <p:spPr>
            <a:xfrm>
              <a:off x="7253762" y="4958714"/>
              <a:ext cx="41904" cy="36666"/>
            </a:xfrm>
            <a:custGeom>
              <a:avLst/>
              <a:gdLst/>
              <a:ahLst/>
              <a:cxnLst/>
              <a:rect l="l" t="t" r="r" b="b"/>
              <a:pathLst>
                <a:path w="21600" h="21600" extrusionOk="0">
                  <a:moveTo>
                    <a:pt x="10309" y="0"/>
                  </a:moveTo>
                  <a:lnTo>
                    <a:pt x="0" y="21600"/>
                  </a:lnTo>
                  <a:lnTo>
                    <a:pt x="21600" y="20197"/>
                  </a:lnTo>
                  <a:close/>
                </a:path>
              </a:pathLst>
            </a:custGeom>
            <a:solidFill>
              <a:schemeClr val="accent1"/>
            </a:solidFill>
            <a:ln>
              <a:noFill/>
            </a:ln>
          </p:spPr>
          <p:txBody>
            <a:bodyPr spcFirstLastPara="1" wrap="square" lIns="34275" tIns="34275" rIns="34275" bIns="34275" anchor="ctr" anchorCtr="0">
              <a:noAutofit/>
            </a:bodyPr>
            <a:lstStyle/>
            <a:p>
              <a:pPr marL="0" marR="0" lvl="0" indent="0" algn="l" rtl="0">
                <a:lnSpc>
                  <a:spcPct val="100000"/>
                </a:lnSpc>
                <a:spcBef>
                  <a:spcPts val="0"/>
                </a:spcBef>
                <a:spcAft>
                  <a:spcPts val="0"/>
                </a:spcAft>
                <a:buClr>
                  <a:srgbClr val="000000"/>
                </a:buClr>
                <a:buSzPts val="1400"/>
                <a:buFont typeface="Calibri"/>
                <a:buNone/>
              </a:pPr>
              <a:endParaRPr sz="1400" b="0" i="0" u="none" strike="noStrike" cap="none">
                <a:solidFill>
                  <a:srgbClr val="000000"/>
                </a:solidFill>
                <a:latin typeface="Calibri"/>
                <a:ea typeface="Calibri"/>
                <a:cs typeface="Calibri"/>
                <a:sym typeface="Calibri"/>
              </a:endParaRPr>
            </a:p>
          </p:txBody>
        </p:sp>
        <p:sp>
          <p:nvSpPr>
            <p:cNvPr id="243" name="Google Shape;243;p15"/>
            <p:cNvSpPr/>
            <p:nvPr/>
          </p:nvSpPr>
          <p:spPr>
            <a:xfrm>
              <a:off x="7219473" y="4903945"/>
              <a:ext cx="41904" cy="36666"/>
            </a:xfrm>
            <a:custGeom>
              <a:avLst/>
              <a:gdLst/>
              <a:ahLst/>
              <a:cxnLst/>
              <a:rect l="l" t="t" r="r" b="b"/>
              <a:pathLst>
                <a:path w="21600" h="21600" extrusionOk="0">
                  <a:moveTo>
                    <a:pt x="10555" y="0"/>
                  </a:moveTo>
                  <a:lnTo>
                    <a:pt x="0" y="21600"/>
                  </a:lnTo>
                  <a:lnTo>
                    <a:pt x="21600" y="20197"/>
                  </a:lnTo>
                  <a:close/>
                </a:path>
              </a:pathLst>
            </a:custGeom>
            <a:solidFill>
              <a:schemeClr val="accent1"/>
            </a:solidFill>
            <a:ln>
              <a:noFill/>
            </a:ln>
          </p:spPr>
          <p:txBody>
            <a:bodyPr spcFirstLastPara="1" wrap="square" lIns="34275" tIns="34275" rIns="34275" bIns="34275" anchor="ctr" anchorCtr="0">
              <a:noAutofit/>
            </a:bodyPr>
            <a:lstStyle/>
            <a:p>
              <a:pPr marL="0" marR="0" lvl="0" indent="0" algn="l" rtl="0">
                <a:lnSpc>
                  <a:spcPct val="100000"/>
                </a:lnSpc>
                <a:spcBef>
                  <a:spcPts val="0"/>
                </a:spcBef>
                <a:spcAft>
                  <a:spcPts val="0"/>
                </a:spcAft>
                <a:buClr>
                  <a:srgbClr val="000000"/>
                </a:buClr>
                <a:buSzPts val="1400"/>
                <a:buFont typeface="Calibri"/>
                <a:buNone/>
              </a:pPr>
              <a:endParaRPr sz="1400" b="0" i="0" u="none" strike="noStrike" cap="none">
                <a:solidFill>
                  <a:srgbClr val="000000"/>
                </a:solidFill>
                <a:latin typeface="Calibri"/>
                <a:ea typeface="Calibri"/>
                <a:cs typeface="Calibri"/>
                <a:sym typeface="Calibri"/>
              </a:endParaRPr>
            </a:p>
          </p:txBody>
        </p:sp>
        <p:sp>
          <p:nvSpPr>
            <p:cNvPr id="244" name="Google Shape;244;p15"/>
            <p:cNvSpPr/>
            <p:nvPr/>
          </p:nvSpPr>
          <p:spPr>
            <a:xfrm>
              <a:off x="7185182" y="4849653"/>
              <a:ext cx="41904" cy="36666"/>
            </a:xfrm>
            <a:custGeom>
              <a:avLst/>
              <a:gdLst/>
              <a:ahLst/>
              <a:cxnLst/>
              <a:rect l="l" t="t" r="r" b="b"/>
              <a:pathLst>
                <a:path w="21600" h="21600" extrusionOk="0">
                  <a:moveTo>
                    <a:pt x="10555" y="0"/>
                  </a:moveTo>
                  <a:lnTo>
                    <a:pt x="0" y="21600"/>
                  </a:lnTo>
                  <a:lnTo>
                    <a:pt x="21600" y="20197"/>
                  </a:lnTo>
                  <a:close/>
                </a:path>
              </a:pathLst>
            </a:custGeom>
            <a:solidFill>
              <a:schemeClr val="accent1"/>
            </a:solidFill>
            <a:ln>
              <a:noFill/>
            </a:ln>
          </p:spPr>
          <p:txBody>
            <a:bodyPr spcFirstLastPara="1" wrap="square" lIns="34275" tIns="34275" rIns="34275" bIns="34275" anchor="ctr" anchorCtr="0">
              <a:noAutofit/>
            </a:bodyPr>
            <a:lstStyle/>
            <a:p>
              <a:pPr marL="0" marR="0" lvl="0" indent="0" algn="l" rtl="0">
                <a:lnSpc>
                  <a:spcPct val="100000"/>
                </a:lnSpc>
                <a:spcBef>
                  <a:spcPts val="0"/>
                </a:spcBef>
                <a:spcAft>
                  <a:spcPts val="0"/>
                </a:spcAft>
                <a:buClr>
                  <a:srgbClr val="000000"/>
                </a:buClr>
                <a:buSzPts val="1400"/>
                <a:buFont typeface="Calibri"/>
                <a:buNone/>
              </a:pPr>
              <a:endParaRPr sz="1400" b="0" i="0" u="none" strike="noStrike" cap="none">
                <a:solidFill>
                  <a:srgbClr val="000000"/>
                </a:solidFill>
                <a:latin typeface="Calibri"/>
                <a:ea typeface="Calibri"/>
                <a:cs typeface="Calibri"/>
                <a:sym typeface="Calibri"/>
              </a:endParaRPr>
            </a:p>
          </p:txBody>
        </p:sp>
        <p:sp>
          <p:nvSpPr>
            <p:cNvPr id="245" name="Google Shape;245;p15"/>
            <p:cNvSpPr/>
            <p:nvPr/>
          </p:nvSpPr>
          <p:spPr>
            <a:xfrm>
              <a:off x="7151368" y="4794884"/>
              <a:ext cx="41904" cy="36666"/>
            </a:xfrm>
            <a:custGeom>
              <a:avLst/>
              <a:gdLst/>
              <a:ahLst/>
              <a:cxnLst/>
              <a:rect l="l" t="t" r="r" b="b"/>
              <a:pathLst>
                <a:path w="21600" h="21600" extrusionOk="0">
                  <a:moveTo>
                    <a:pt x="10309" y="0"/>
                  </a:moveTo>
                  <a:lnTo>
                    <a:pt x="0" y="21600"/>
                  </a:lnTo>
                  <a:lnTo>
                    <a:pt x="21600" y="20197"/>
                  </a:lnTo>
                  <a:close/>
                </a:path>
              </a:pathLst>
            </a:custGeom>
            <a:solidFill>
              <a:schemeClr val="accent1"/>
            </a:solidFill>
            <a:ln>
              <a:noFill/>
            </a:ln>
          </p:spPr>
          <p:txBody>
            <a:bodyPr spcFirstLastPara="1" wrap="square" lIns="34275" tIns="34275" rIns="34275" bIns="34275" anchor="ctr" anchorCtr="0">
              <a:noAutofit/>
            </a:bodyPr>
            <a:lstStyle/>
            <a:p>
              <a:pPr marL="0" marR="0" lvl="0" indent="0" algn="l" rtl="0">
                <a:lnSpc>
                  <a:spcPct val="100000"/>
                </a:lnSpc>
                <a:spcBef>
                  <a:spcPts val="0"/>
                </a:spcBef>
                <a:spcAft>
                  <a:spcPts val="0"/>
                </a:spcAft>
                <a:buClr>
                  <a:srgbClr val="000000"/>
                </a:buClr>
                <a:buSzPts val="1400"/>
                <a:buFont typeface="Calibri"/>
                <a:buNone/>
              </a:pPr>
              <a:endParaRPr sz="1400" b="0" i="0" u="none" strike="noStrike" cap="none">
                <a:solidFill>
                  <a:srgbClr val="000000"/>
                </a:solidFill>
                <a:latin typeface="Calibri"/>
                <a:ea typeface="Calibri"/>
                <a:cs typeface="Calibri"/>
                <a:sym typeface="Calibri"/>
              </a:endParaRPr>
            </a:p>
          </p:txBody>
        </p:sp>
        <p:sp>
          <p:nvSpPr>
            <p:cNvPr id="246" name="Google Shape;246;p15"/>
            <p:cNvSpPr/>
            <p:nvPr/>
          </p:nvSpPr>
          <p:spPr>
            <a:xfrm>
              <a:off x="7117079" y="4740593"/>
              <a:ext cx="41904" cy="36666"/>
            </a:xfrm>
            <a:custGeom>
              <a:avLst/>
              <a:gdLst/>
              <a:ahLst/>
              <a:cxnLst/>
              <a:rect l="l" t="t" r="r" b="b"/>
              <a:pathLst>
                <a:path w="21600" h="21600" extrusionOk="0">
                  <a:moveTo>
                    <a:pt x="10555" y="0"/>
                  </a:moveTo>
                  <a:lnTo>
                    <a:pt x="0" y="21600"/>
                  </a:lnTo>
                  <a:lnTo>
                    <a:pt x="21600" y="20197"/>
                  </a:lnTo>
                  <a:close/>
                </a:path>
              </a:pathLst>
            </a:custGeom>
            <a:solidFill>
              <a:schemeClr val="accent1"/>
            </a:solidFill>
            <a:ln>
              <a:noFill/>
            </a:ln>
          </p:spPr>
          <p:txBody>
            <a:bodyPr spcFirstLastPara="1" wrap="square" lIns="34275" tIns="34275" rIns="34275" bIns="34275" anchor="ctr" anchorCtr="0">
              <a:noAutofit/>
            </a:bodyPr>
            <a:lstStyle/>
            <a:p>
              <a:pPr marL="0" marR="0" lvl="0" indent="0" algn="l" rtl="0">
                <a:lnSpc>
                  <a:spcPct val="100000"/>
                </a:lnSpc>
                <a:spcBef>
                  <a:spcPts val="0"/>
                </a:spcBef>
                <a:spcAft>
                  <a:spcPts val="0"/>
                </a:spcAft>
                <a:buClr>
                  <a:srgbClr val="000000"/>
                </a:buClr>
                <a:buSzPts val="1400"/>
                <a:buFont typeface="Calibri"/>
                <a:buNone/>
              </a:pPr>
              <a:endParaRPr sz="1400" b="0" i="0" u="none" strike="noStrike" cap="none">
                <a:solidFill>
                  <a:srgbClr val="000000"/>
                </a:solidFill>
                <a:latin typeface="Calibri"/>
                <a:ea typeface="Calibri"/>
                <a:cs typeface="Calibri"/>
                <a:sym typeface="Calibri"/>
              </a:endParaRPr>
            </a:p>
          </p:txBody>
        </p:sp>
        <p:sp>
          <p:nvSpPr>
            <p:cNvPr id="247" name="Google Shape;247;p15"/>
            <p:cNvSpPr/>
            <p:nvPr/>
          </p:nvSpPr>
          <p:spPr>
            <a:xfrm>
              <a:off x="7082788" y="4686299"/>
              <a:ext cx="41904" cy="36666"/>
            </a:xfrm>
            <a:custGeom>
              <a:avLst/>
              <a:gdLst/>
              <a:ahLst/>
              <a:cxnLst/>
              <a:rect l="l" t="t" r="r" b="b"/>
              <a:pathLst>
                <a:path w="21600" h="21600" extrusionOk="0">
                  <a:moveTo>
                    <a:pt x="10555" y="0"/>
                  </a:moveTo>
                  <a:lnTo>
                    <a:pt x="0" y="21600"/>
                  </a:lnTo>
                  <a:lnTo>
                    <a:pt x="21600" y="20197"/>
                  </a:lnTo>
                  <a:close/>
                </a:path>
              </a:pathLst>
            </a:custGeom>
            <a:solidFill>
              <a:schemeClr val="accent1"/>
            </a:solidFill>
            <a:ln>
              <a:noFill/>
            </a:ln>
          </p:spPr>
          <p:txBody>
            <a:bodyPr spcFirstLastPara="1" wrap="square" lIns="34275" tIns="34275" rIns="34275" bIns="34275" anchor="ctr" anchorCtr="0">
              <a:noAutofit/>
            </a:bodyPr>
            <a:lstStyle/>
            <a:p>
              <a:pPr marL="0" marR="0" lvl="0" indent="0" algn="l" rtl="0">
                <a:lnSpc>
                  <a:spcPct val="100000"/>
                </a:lnSpc>
                <a:spcBef>
                  <a:spcPts val="0"/>
                </a:spcBef>
                <a:spcAft>
                  <a:spcPts val="0"/>
                </a:spcAft>
                <a:buClr>
                  <a:srgbClr val="000000"/>
                </a:buClr>
                <a:buSzPts val="1400"/>
                <a:buFont typeface="Calibri"/>
                <a:buNone/>
              </a:pPr>
              <a:endParaRPr sz="1400" b="0" i="0" u="none" strike="noStrike" cap="none">
                <a:solidFill>
                  <a:srgbClr val="000000"/>
                </a:solidFill>
                <a:latin typeface="Calibri"/>
                <a:ea typeface="Calibri"/>
                <a:cs typeface="Calibri"/>
                <a:sym typeface="Calibri"/>
              </a:endParaRPr>
            </a:p>
          </p:txBody>
        </p:sp>
        <p:sp>
          <p:nvSpPr>
            <p:cNvPr id="248" name="Google Shape;248;p15"/>
            <p:cNvSpPr/>
            <p:nvPr/>
          </p:nvSpPr>
          <p:spPr>
            <a:xfrm>
              <a:off x="7406638" y="5090160"/>
              <a:ext cx="41904" cy="36666"/>
            </a:xfrm>
            <a:custGeom>
              <a:avLst/>
              <a:gdLst/>
              <a:ahLst/>
              <a:cxnLst/>
              <a:rect l="l" t="t" r="r" b="b"/>
              <a:pathLst>
                <a:path w="21600" h="21600" extrusionOk="0">
                  <a:moveTo>
                    <a:pt x="10555" y="0"/>
                  </a:moveTo>
                  <a:lnTo>
                    <a:pt x="0" y="21600"/>
                  </a:lnTo>
                  <a:lnTo>
                    <a:pt x="21600" y="20197"/>
                  </a:lnTo>
                  <a:close/>
                </a:path>
              </a:pathLst>
            </a:custGeom>
            <a:solidFill>
              <a:schemeClr val="accent1"/>
            </a:solidFill>
            <a:ln>
              <a:noFill/>
            </a:ln>
          </p:spPr>
          <p:txBody>
            <a:bodyPr spcFirstLastPara="1" wrap="square" lIns="34275" tIns="34275" rIns="34275" bIns="34275" anchor="ctr" anchorCtr="0">
              <a:noAutofit/>
            </a:bodyPr>
            <a:lstStyle/>
            <a:p>
              <a:pPr marL="0" marR="0" lvl="0" indent="0" algn="l" rtl="0">
                <a:lnSpc>
                  <a:spcPct val="100000"/>
                </a:lnSpc>
                <a:spcBef>
                  <a:spcPts val="0"/>
                </a:spcBef>
                <a:spcAft>
                  <a:spcPts val="0"/>
                </a:spcAft>
                <a:buClr>
                  <a:srgbClr val="000000"/>
                </a:buClr>
                <a:buSzPts val="1400"/>
                <a:buFont typeface="Calibri"/>
                <a:buNone/>
              </a:pPr>
              <a:endParaRPr sz="1400" b="0" i="0" u="none" strike="noStrike" cap="none">
                <a:solidFill>
                  <a:srgbClr val="000000"/>
                </a:solidFill>
                <a:latin typeface="Calibri"/>
                <a:ea typeface="Calibri"/>
                <a:cs typeface="Calibri"/>
                <a:sym typeface="Calibri"/>
              </a:endParaRPr>
            </a:p>
          </p:txBody>
        </p:sp>
        <p:sp>
          <p:nvSpPr>
            <p:cNvPr id="249" name="Google Shape;249;p15"/>
            <p:cNvSpPr/>
            <p:nvPr/>
          </p:nvSpPr>
          <p:spPr>
            <a:xfrm>
              <a:off x="7372349" y="5035867"/>
              <a:ext cx="41904" cy="36666"/>
            </a:xfrm>
            <a:custGeom>
              <a:avLst/>
              <a:gdLst/>
              <a:ahLst/>
              <a:cxnLst/>
              <a:rect l="l" t="t" r="r" b="b"/>
              <a:pathLst>
                <a:path w="21600" h="21600" extrusionOk="0">
                  <a:moveTo>
                    <a:pt x="10555" y="0"/>
                  </a:moveTo>
                  <a:lnTo>
                    <a:pt x="0" y="21600"/>
                  </a:lnTo>
                  <a:lnTo>
                    <a:pt x="21600" y="20197"/>
                  </a:lnTo>
                  <a:close/>
                </a:path>
              </a:pathLst>
            </a:custGeom>
            <a:solidFill>
              <a:schemeClr val="accent1"/>
            </a:solidFill>
            <a:ln>
              <a:noFill/>
            </a:ln>
          </p:spPr>
          <p:txBody>
            <a:bodyPr spcFirstLastPara="1" wrap="square" lIns="34275" tIns="34275" rIns="34275" bIns="34275" anchor="ctr" anchorCtr="0">
              <a:noAutofit/>
            </a:bodyPr>
            <a:lstStyle/>
            <a:p>
              <a:pPr marL="0" marR="0" lvl="0" indent="0" algn="l" rtl="0">
                <a:lnSpc>
                  <a:spcPct val="100000"/>
                </a:lnSpc>
                <a:spcBef>
                  <a:spcPts val="0"/>
                </a:spcBef>
                <a:spcAft>
                  <a:spcPts val="0"/>
                </a:spcAft>
                <a:buClr>
                  <a:srgbClr val="000000"/>
                </a:buClr>
                <a:buSzPts val="1400"/>
                <a:buFont typeface="Calibri"/>
                <a:buNone/>
              </a:pPr>
              <a:endParaRPr sz="1400" b="0" i="0" u="none" strike="noStrike" cap="none">
                <a:solidFill>
                  <a:srgbClr val="000000"/>
                </a:solidFill>
                <a:latin typeface="Calibri"/>
                <a:ea typeface="Calibri"/>
                <a:cs typeface="Calibri"/>
                <a:sym typeface="Calibri"/>
              </a:endParaRPr>
            </a:p>
          </p:txBody>
        </p:sp>
        <p:sp>
          <p:nvSpPr>
            <p:cNvPr id="250" name="Google Shape;250;p15"/>
            <p:cNvSpPr/>
            <p:nvPr/>
          </p:nvSpPr>
          <p:spPr>
            <a:xfrm>
              <a:off x="7338535" y="4981099"/>
              <a:ext cx="41904" cy="36666"/>
            </a:xfrm>
            <a:custGeom>
              <a:avLst/>
              <a:gdLst/>
              <a:ahLst/>
              <a:cxnLst/>
              <a:rect l="l" t="t" r="r" b="b"/>
              <a:pathLst>
                <a:path w="21600" h="21600" extrusionOk="0">
                  <a:moveTo>
                    <a:pt x="10309" y="0"/>
                  </a:moveTo>
                  <a:lnTo>
                    <a:pt x="0" y="21600"/>
                  </a:lnTo>
                  <a:lnTo>
                    <a:pt x="21600" y="20197"/>
                  </a:lnTo>
                  <a:close/>
                </a:path>
              </a:pathLst>
            </a:custGeom>
            <a:solidFill>
              <a:schemeClr val="accent1"/>
            </a:solidFill>
            <a:ln>
              <a:noFill/>
            </a:ln>
          </p:spPr>
          <p:txBody>
            <a:bodyPr spcFirstLastPara="1" wrap="square" lIns="34275" tIns="34275" rIns="34275" bIns="34275" anchor="ctr" anchorCtr="0">
              <a:noAutofit/>
            </a:bodyPr>
            <a:lstStyle/>
            <a:p>
              <a:pPr marL="0" marR="0" lvl="0" indent="0" algn="l" rtl="0">
                <a:lnSpc>
                  <a:spcPct val="100000"/>
                </a:lnSpc>
                <a:spcBef>
                  <a:spcPts val="0"/>
                </a:spcBef>
                <a:spcAft>
                  <a:spcPts val="0"/>
                </a:spcAft>
                <a:buClr>
                  <a:srgbClr val="000000"/>
                </a:buClr>
                <a:buSzPts val="1400"/>
                <a:buFont typeface="Calibri"/>
                <a:buNone/>
              </a:pPr>
              <a:endParaRPr sz="1400" b="0" i="0" u="none" strike="noStrike" cap="none">
                <a:solidFill>
                  <a:srgbClr val="000000"/>
                </a:solidFill>
                <a:latin typeface="Calibri"/>
                <a:ea typeface="Calibri"/>
                <a:cs typeface="Calibri"/>
                <a:sym typeface="Calibri"/>
              </a:endParaRPr>
            </a:p>
          </p:txBody>
        </p:sp>
        <p:sp>
          <p:nvSpPr>
            <p:cNvPr id="251" name="Google Shape;251;p15"/>
            <p:cNvSpPr/>
            <p:nvPr/>
          </p:nvSpPr>
          <p:spPr>
            <a:xfrm>
              <a:off x="7304245" y="4926806"/>
              <a:ext cx="41904" cy="36666"/>
            </a:xfrm>
            <a:custGeom>
              <a:avLst/>
              <a:gdLst/>
              <a:ahLst/>
              <a:cxnLst/>
              <a:rect l="l" t="t" r="r" b="b"/>
              <a:pathLst>
                <a:path w="21600" h="21600" extrusionOk="0">
                  <a:moveTo>
                    <a:pt x="10555" y="0"/>
                  </a:moveTo>
                  <a:lnTo>
                    <a:pt x="0" y="21600"/>
                  </a:lnTo>
                  <a:lnTo>
                    <a:pt x="21600" y="20197"/>
                  </a:lnTo>
                  <a:close/>
                </a:path>
              </a:pathLst>
            </a:custGeom>
            <a:solidFill>
              <a:schemeClr val="accent1"/>
            </a:solidFill>
            <a:ln>
              <a:noFill/>
            </a:ln>
          </p:spPr>
          <p:txBody>
            <a:bodyPr spcFirstLastPara="1" wrap="square" lIns="34275" tIns="34275" rIns="34275" bIns="34275" anchor="ctr" anchorCtr="0">
              <a:noAutofit/>
            </a:bodyPr>
            <a:lstStyle/>
            <a:p>
              <a:pPr marL="0" marR="0" lvl="0" indent="0" algn="l" rtl="0">
                <a:lnSpc>
                  <a:spcPct val="100000"/>
                </a:lnSpc>
                <a:spcBef>
                  <a:spcPts val="0"/>
                </a:spcBef>
                <a:spcAft>
                  <a:spcPts val="0"/>
                </a:spcAft>
                <a:buClr>
                  <a:srgbClr val="000000"/>
                </a:buClr>
                <a:buSzPts val="1400"/>
                <a:buFont typeface="Calibri"/>
                <a:buNone/>
              </a:pPr>
              <a:endParaRPr sz="1400" b="0" i="0" u="none" strike="noStrike" cap="none">
                <a:solidFill>
                  <a:srgbClr val="000000"/>
                </a:solidFill>
                <a:latin typeface="Calibri"/>
                <a:ea typeface="Calibri"/>
                <a:cs typeface="Calibri"/>
                <a:sym typeface="Calibri"/>
              </a:endParaRPr>
            </a:p>
          </p:txBody>
        </p:sp>
        <p:sp>
          <p:nvSpPr>
            <p:cNvPr id="252" name="Google Shape;252;p15"/>
            <p:cNvSpPr/>
            <p:nvPr/>
          </p:nvSpPr>
          <p:spPr>
            <a:xfrm>
              <a:off x="7269955" y="4872513"/>
              <a:ext cx="41904" cy="36666"/>
            </a:xfrm>
            <a:custGeom>
              <a:avLst/>
              <a:gdLst/>
              <a:ahLst/>
              <a:cxnLst/>
              <a:rect l="l" t="t" r="r" b="b"/>
              <a:pathLst>
                <a:path w="21600" h="21600" extrusionOk="0">
                  <a:moveTo>
                    <a:pt x="10555" y="0"/>
                  </a:moveTo>
                  <a:lnTo>
                    <a:pt x="0" y="21600"/>
                  </a:lnTo>
                  <a:lnTo>
                    <a:pt x="21600" y="20197"/>
                  </a:lnTo>
                  <a:close/>
                </a:path>
              </a:pathLst>
            </a:custGeom>
            <a:solidFill>
              <a:schemeClr val="accent1"/>
            </a:solidFill>
            <a:ln>
              <a:noFill/>
            </a:ln>
          </p:spPr>
          <p:txBody>
            <a:bodyPr spcFirstLastPara="1" wrap="square" lIns="34275" tIns="34275" rIns="34275" bIns="34275" anchor="ctr" anchorCtr="0">
              <a:noAutofit/>
            </a:bodyPr>
            <a:lstStyle/>
            <a:p>
              <a:pPr marL="0" marR="0" lvl="0" indent="0" algn="l" rtl="0">
                <a:lnSpc>
                  <a:spcPct val="100000"/>
                </a:lnSpc>
                <a:spcBef>
                  <a:spcPts val="0"/>
                </a:spcBef>
                <a:spcAft>
                  <a:spcPts val="0"/>
                </a:spcAft>
                <a:buClr>
                  <a:srgbClr val="000000"/>
                </a:buClr>
                <a:buSzPts val="1400"/>
                <a:buFont typeface="Calibri"/>
                <a:buNone/>
              </a:pPr>
              <a:endParaRPr sz="1400" b="0" i="0" u="none" strike="noStrike" cap="none">
                <a:solidFill>
                  <a:srgbClr val="000000"/>
                </a:solidFill>
                <a:latin typeface="Calibri"/>
                <a:ea typeface="Calibri"/>
                <a:cs typeface="Calibri"/>
                <a:sym typeface="Calibri"/>
              </a:endParaRPr>
            </a:p>
          </p:txBody>
        </p:sp>
        <p:sp>
          <p:nvSpPr>
            <p:cNvPr id="253" name="Google Shape;253;p15"/>
            <p:cNvSpPr/>
            <p:nvPr/>
          </p:nvSpPr>
          <p:spPr>
            <a:xfrm>
              <a:off x="7235665" y="4817744"/>
              <a:ext cx="41904" cy="36666"/>
            </a:xfrm>
            <a:custGeom>
              <a:avLst/>
              <a:gdLst/>
              <a:ahLst/>
              <a:cxnLst/>
              <a:rect l="l" t="t" r="r" b="b"/>
              <a:pathLst>
                <a:path w="21600" h="21600" extrusionOk="0">
                  <a:moveTo>
                    <a:pt x="10555" y="0"/>
                  </a:moveTo>
                  <a:lnTo>
                    <a:pt x="0" y="21600"/>
                  </a:lnTo>
                  <a:lnTo>
                    <a:pt x="21600" y="20197"/>
                  </a:lnTo>
                  <a:close/>
                </a:path>
              </a:pathLst>
            </a:custGeom>
            <a:solidFill>
              <a:schemeClr val="accent1"/>
            </a:solidFill>
            <a:ln>
              <a:noFill/>
            </a:ln>
          </p:spPr>
          <p:txBody>
            <a:bodyPr spcFirstLastPara="1" wrap="square" lIns="34275" tIns="34275" rIns="34275" bIns="34275" anchor="ctr" anchorCtr="0">
              <a:noAutofit/>
            </a:bodyPr>
            <a:lstStyle/>
            <a:p>
              <a:pPr marL="0" marR="0" lvl="0" indent="0" algn="l" rtl="0">
                <a:lnSpc>
                  <a:spcPct val="100000"/>
                </a:lnSpc>
                <a:spcBef>
                  <a:spcPts val="0"/>
                </a:spcBef>
                <a:spcAft>
                  <a:spcPts val="0"/>
                </a:spcAft>
                <a:buClr>
                  <a:srgbClr val="000000"/>
                </a:buClr>
                <a:buSzPts val="1400"/>
                <a:buFont typeface="Calibri"/>
                <a:buNone/>
              </a:pPr>
              <a:endParaRPr sz="1400" b="0" i="0" u="none" strike="noStrike" cap="none">
                <a:solidFill>
                  <a:srgbClr val="000000"/>
                </a:solidFill>
                <a:latin typeface="Calibri"/>
                <a:ea typeface="Calibri"/>
                <a:cs typeface="Calibri"/>
                <a:sym typeface="Calibri"/>
              </a:endParaRPr>
            </a:p>
          </p:txBody>
        </p:sp>
        <p:sp>
          <p:nvSpPr>
            <p:cNvPr id="254" name="Google Shape;254;p15"/>
            <p:cNvSpPr/>
            <p:nvPr/>
          </p:nvSpPr>
          <p:spPr>
            <a:xfrm>
              <a:off x="7201851" y="4763452"/>
              <a:ext cx="41904" cy="36666"/>
            </a:xfrm>
            <a:custGeom>
              <a:avLst/>
              <a:gdLst/>
              <a:ahLst/>
              <a:cxnLst/>
              <a:rect l="l" t="t" r="r" b="b"/>
              <a:pathLst>
                <a:path w="21600" h="21600" extrusionOk="0">
                  <a:moveTo>
                    <a:pt x="10555" y="0"/>
                  </a:moveTo>
                  <a:lnTo>
                    <a:pt x="0" y="21600"/>
                  </a:lnTo>
                  <a:lnTo>
                    <a:pt x="21600" y="20197"/>
                  </a:lnTo>
                  <a:close/>
                </a:path>
              </a:pathLst>
            </a:custGeom>
            <a:solidFill>
              <a:schemeClr val="accent1"/>
            </a:solidFill>
            <a:ln>
              <a:noFill/>
            </a:ln>
          </p:spPr>
          <p:txBody>
            <a:bodyPr spcFirstLastPara="1" wrap="square" lIns="34275" tIns="34275" rIns="34275" bIns="34275" anchor="ctr" anchorCtr="0">
              <a:noAutofit/>
            </a:bodyPr>
            <a:lstStyle/>
            <a:p>
              <a:pPr marL="0" marR="0" lvl="0" indent="0" algn="l" rtl="0">
                <a:lnSpc>
                  <a:spcPct val="100000"/>
                </a:lnSpc>
                <a:spcBef>
                  <a:spcPts val="0"/>
                </a:spcBef>
                <a:spcAft>
                  <a:spcPts val="0"/>
                </a:spcAft>
                <a:buClr>
                  <a:srgbClr val="000000"/>
                </a:buClr>
                <a:buSzPts val="1400"/>
                <a:buFont typeface="Calibri"/>
                <a:buNone/>
              </a:pPr>
              <a:endParaRPr sz="1400" b="0" i="0" u="none" strike="noStrike" cap="none">
                <a:solidFill>
                  <a:srgbClr val="000000"/>
                </a:solidFill>
                <a:latin typeface="Calibri"/>
                <a:ea typeface="Calibri"/>
                <a:cs typeface="Calibri"/>
                <a:sym typeface="Calibri"/>
              </a:endParaRPr>
            </a:p>
          </p:txBody>
        </p:sp>
        <p:sp>
          <p:nvSpPr>
            <p:cNvPr id="255" name="Google Shape;255;p15"/>
            <p:cNvSpPr/>
            <p:nvPr/>
          </p:nvSpPr>
          <p:spPr>
            <a:xfrm>
              <a:off x="7167562" y="4708683"/>
              <a:ext cx="41904" cy="36666"/>
            </a:xfrm>
            <a:custGeom>
              <a:avLst/>
              <a:gdLst/>
              <a:ahLst/>
              <a:cxnLst/>
              <a:rect l="l" t="t" r="r" b="b"/>
              <a:pathLst>
                <a:path w="21600" h="21600" extrusionOk="0">
                  <a:moveTo>
                    <a:pt x="10555" y="0"/>
                  </a:moveTo>
                  <a:lnTo>
                    <a:pt x="0" y="21600"/>
                  </a:lnTo>
                  <a:lnTo>
                    <a:pt x="21600" y="20197"/>
                  </a:lnTo>
                  <a:close/>
                </a:path>
              </a:pathLst>
            </a:custGeom>
            <a:solidFill>
              <a:schemeClr val="accent1"/>
            </a:solidFill>
            <a:ln>
              <a:noFill/>
            </a:ln>
          </p:spPr>
          <p:txBody>
            <a:bodyPr spcFirstLastPara="1" wrap="square" lIns="34275" tIns="34275" rIns="34275" bIns="34275" anchor="ctr" anchorCtr="0">
              <a:noAutofit/>
            </a:bodyPr>
            <a:lstStyle/>
            <a:p>
              <a:pPr marL="0" marR="0" lvl="0" indent="0" algn="l" rtl="0">
                <a:lnSpc>
                  <a:spcPct val="100000"/>
                </a:lnSpc>
                <a:spcBef>
                  <a:spcPts val="0"/>
                </a:spcBef>
                <a:spcAft>
                  <a:spcPts val="0"/>
                </a:spcAft>
                <a:buClr>
                  <a:srgbClr val="000000"/>
                </a:buClr>
                <a:buSzPts val="1400"/>
                <a:buFont typeface="Calibri"/>
                <a:buNone/>
              </a:pPr>
              <a:endParaRPr sz="1400" b="0" i="0" u="none" strike="noStrike" cap="none">
                <a:solidFill>
                  <a:srgbClr val="000000"/>
                </a:solidFill>
                <a:latin typeface="Calibri"/>
                <a:ea typeface="Calibri"/>
                <a:cs typeface="Calibri"/>
                <a:sym typeface="Calibri"/>
              </a:endParaRPr>
            </a:p>
          </p:txBody>
        </p:sp>
        <p:sp>
          <p:nvSpPr>
            <p:cNvPr id="256" name="Google Shape;256;p15"/>
            <p:cNvSpPr/>
            <p:nvPr/>
          </p:nvSpPr>
          <p:spPr>
            <a:xfrm>
              <a:off x="7133272" y="4654390"/>
              <a:ext cx="41904" cy="36666"/>
            </a:xfrm>
            <a:custGeom>
              <a:avLst/>
              <a:gdLst/>
              <a:ahLst/>
              <a:cxnLst/>
              <a:rect l="l" t="t" r="r" b="b"/>
              <a:pathLst>
                <a:path w="21600" h="21600" extrusionOk="0">
                  <a:moveTo>
                    <a:pt x="10555" y="0"/>
                  </a:moveTo>
                  <a:lnTo>
                    <a:pt x="0" y="21600"/>
                  </a:lnTo>
                  <a:lnTo>
                    <a:pt x="21600" y="20197"/>
                  </a:lnTo>
                  <a:close/>
                </a:path>
              </a:pathLst>
            </a:custGeom>
            <a:solidFill>
              <a:schemeClr val="accent1"/>
            </a:solidFill>
            <a:ln>
              <a:noFill/>
            </a:ln>
          </p:spPr>
          <p:txBody>
            <a:bodyPr spcFirstLastPara="1" wrap="square" lIns="34275" tIns="34275" rIns="34275" bIns="34275" anchor="ctr" anchorCtr="0">
              <a:noAutofit/>
            </a:bodyPr>
            <a:lstStyle/>
            <a:p>
              <a:pPr marL="0" marR="0" lvl="0" indent="0" algn="l" rtl="0">
                <a:lnSpc>
                  <a:spcPct val="100000"/>
                </a:lnSpc>
                <a:spcBef>
                  <a:spcPts val="0"/>
                </a:spcBef>
                <a:spcAft>
                  <a:spcPts val="0"/>
                </a:spcAft>
                <a:buClr>
                  <a:srgbClr val="000000"/>
                </a:buClr>
                <a:buSzPts val="1400"/>
                <a:buFont typeface="Calibri"/>
                <a:buNone/>
              </a:pPr>
              <a:endParaRPr sz="1400" b="0" i="0" u="none" strike="noStrike" cap="none">
                <a:solidFill>
                  <a:srgbClr val="000000"/>
                </a:solidFill>
                <a:latin typeface="Calibri"/>
                <a:ea typeface="Calibri"/>
                <a:cs typeface="Calibri"/>
                <a:sym typeface="Calibri"/>
              </a:endParaRPr>
            </a:p>
          </p:txBody>
        </p:sp>
        <p:sp>
          <p:nvSpPr>
            <p:cNvPr id="257" name="Google Shape;257;p15"/>
            <p:cNvSpPr/>
            <p:nvPr/>
          </p:nvSpPr>
          <p:spPr>
            <a:xfrm>
              <a:off x="7457122" y="5058250"/>
              <a:ext cx="41904" cy="37152"/>
            </a:xfrm>
            <a:custGeom>
              <a:avLst/>
              <a:gdLst/>
              <a:ahLst/>
              <a:cxnLst/>
              <a:rect l="l" t="t" r="r" b="b"/>
              <a:pathLst>
                <a:path w="21600" h="21600" extrusionOk="0">
                  <a:moveTo>
                    <a:pt x="10555" y="0"/>
                  </a:moveTo>
                  <a:lnTo>
                    <a:pt x="0" y="21600"/>
                  </a:lnTo>
                  <a:lnTo>
                    <a:pt x="21600" y="20215"/>
                  </a:lnTo>
                  <a:close/>
                </a:path>
              </a:pathLst>
            </a:custGeom>
            <a:solidFill>
              <a:schemeClr val="accent1"/>
            </a:solidFill>
            <a:ln>
              <a:noFill/>
            </a:ln>
          </p:spPr>
          <p:txBody>
            <a:bodyPr spcFirstLastPara="1" wrap="square" lIns="34275" tIns="34275" rIns="34275" bIns="34275" anchor="ctr" anchorCtr="0">
              <a:noAutofit/>
            </a:bodyPr>
            <a:lstStyle/>
            <a:p>
              <a:pPr marL="0" marR="0" lvl="0" indent="0" algn="l" rtl="0">
                <a:lnSpc>
                  <a:spcPct val="100000"/>
                </a:lnSpc>
                <a:spcBef>
                  <a:spcPts val="0"/>
                </a:spcBef>
                <a:spcAft>
                  <a:spcPts val="0"/>
                </a:spcAft>
                <a:buClr>
                  <a:srgbClr val="000000"/>
                </a:buClr>
                <a:buSzPts val="1400"/>
                <a:buFont typeface="Calibri"/>
                <a:buNone/>
              </a:pPr>
              <a:endParaRPr sz="1400" b="0" i="0" u="none" strike="noStrike" cap="none">
                <a:solidFill>
                  <a:srgbClr val="000000"/>
                </a:solidFill>
                <a:latin typeface="Calibri"/>
                <a:ea typeface="Calibri"/>
                <a:cs typeface="Calibri"/>
                <a:sym typeface="Calibri"/>
              </a:endParaRPr>
            </a:p>
          </p:txBody>
        </p:sp>
        <p:sp>
          <p:nvSpPr>
            <p:cNvPr id="258" name="Google Shape;258;p15"/>
            <p:cNvSpPr/>
            <p:nvPr/>
          </p:nvSpPr>
          <p:spPr>
            <a:xfrm>
              <a:off x="7423307" y="5003958"/>
              <a:ext cx="41904" cy="36666"/>
            </a:xfrm>
            <a:custGeom>
              <a:avLst/>
              <a:gdLst/>
              <a:ahLst/>
              <a:cxnLst/>
              <a:rect l="l" t="t" r="r" b="b"/>
              <a:pathLst>
                <a:path w="21600" h="21600" extrusionOk="0">
                  <a:moveTo>
                    <a:pt x="10309" y="0"/>
                  </a:moveTo>
                  <a:lnTo>
                    <a:pt x="0" y="21600"/>
                  </a:lnTo>
                  <a:lnTo>
                    <a:pt x="21600" y="20197"/>
                  </a:lnTo>
                  <a:close/>
                </a:path>
              </a:pathLst>
            </a:custGeom>
            <a:solidFill>
              <a:schemeClr val="accent1"/>
            </a:solidFill>
            <a:ln>
              <a:noFill/>
            </a:ln>
          </p:spPr>
          <p:txBody>
            <a:bodyPr spcFirstLastPara="1" wrap="square" lIns="34275" tIns="34275" rIns="34275" bIns="34275" anchor="ctr" anchorCtr="0">
              <a:noAutofit/>
            </a:bodyPr>
            <a:lstStyle/>
            <a:p>
              <a:pPr marL="0" marR="0" lvl="0" indent="0" algn="l" rtl="0">
                <a:lnSpc>
                  <a:spcPct val="100000"/>
                </a:lnSpc>
                <a:spcBef>
                  <a:spcPts val="0"/>
                </a:spcBef>
                <a:spcAft>
                  <a:spcPts val="0"/>
                </a:spcAft>
                <a:buClr>
                  <a:srgbClr val="000000"/>
                </a:buClr>
                <a:buSzPts val="1400"/>
                <a:buFont typeface="Calibri"/>
                <a:buNone/>
              </a:pPr>
              <a:endParaRPr sz="1400" b="0" i="0" u="none" strike="noStrike" cap="none">
                <a:solidFill>
                  <a:srgbClr val="000000"/>
                </a:solidFill>
                <a:latin typeface="Calibri"/>
                <a:ea typeface="Calibri"/>
                <a:cs typeface="Calibri"/>
                <a:sym typeface="Calibri"/>
              </a:endParaRPr>
            </a:p>
          </p:txBody>
        </p:sp>
        <p:sp>
          <p:nvSpPr>
            <p:cNvPr id="259" name="Google Shape;259;p15"/>
            <p:cNvSpPr/>
            <p:nvPr/>
          </p:nvSpPr>
          <p:spPr>
            <a:xfrm>
              <a:off x="7389018" y="4949666"/>
              <a:ext cx="41904" cy="36666"/>
            </a:xfrm>
            <a:custGeom>
              <a:avLst/>
              <a:gdLst/>
              <a:ahLst/>
              <a:cxnLst/>
              <a:rect l="l" t="t" r="r" b="b"/>
              <a:pathLst>
                <a:path w="21600" h="21600" extrusionOk="0">
                  <a:moveTo>
                    <a:pt x="10555" y="0"/>
                  </a:moveTo>
                  <a:lnTo>
                    <a:pt x="0" y="21600"/>
                  </a:lnTo>
                  <a:lnTo>
                    <a:pt x="21600" y="20197"/>
                  </a:lnTo>
                  <a:close/>
                </a:path>
              </a:pathLst>
            </a:custGeom>
            <a:solidFill>
              <a:schemeClr val="accent1"/>
            </a:solidFill>
            <a:ln>
              <a:noFill/>
            </a:ln>
          </p:spPr>
          <p:txBody>
            <a:bodyPr spcFirstLastPara="1" wrap="square" lIns="34275" tIns="34275" rIns="34275" bIns="34275" anchor="ctr" anchorCtr="0">
              <a:noAutofit/>
            </a:bodyPr>
            <a:lstStyle/>
            <a:p>
              <a:pPr marL="0" marR="0" lvl="0" indent="0" algn="l" rtl="0">
                <a:lnSpc>
                  <a:spcPct val="100000"/>
                </a:lnSpc>
                <a:spcBef>
                  <a:spcPts val="0"/>
                </a:spcBef>
                <a:spcAft>
                  <a:spcPts val="0"/>
                </a:spcAft>
                <a:buClr>
                  <a:srgbClr val="000000"/>
                </a:buClr>
                <a:buSzPts val="1400"/>
                <a:buFont typeface="Calibri"/>
                <a:buNone/>
              </a:pPr>
              <a:endParaRPr sz="1400" b="0" i="0" u="none" strike="noStrike" cap="none">
                <a:solidFill>
                  <a:srgbClr val="000000"/>
                </a:solidFill>
                <a:latin typeface="Calibri"/>
                <a:ea typeface="Calibri"/>
                <a:cs typeface="Calibri"/>
                <a:sym typeface="Calibri"/>
              </a:endParaRPr>
            </a:p>
          </p:txBody>
        </p:sp>
        <p:sp>
          <p:nvSpPr>
            <p:cNvPr id="260" name="Google Shape;260;p15"/>
            <p:cNvSpPr/>
            <p:nvPr/>
          </p:nvSpPr>
          <p:spPr>
            <a:xfrm>
              <a:off x="7354728" y="4894898"/>
              <a:ext cx="41904" cy="36666"/>
            </a:xfrm>
            <a:custGeom>
              <a:avLst/>
              <a:gdLst/>
              <a:ahLst/>
              <a:cxnLst/>
              <a:rect l="l" t="t" r="r" b="b"/>
              <a:pathLst>
                <a:path w="21600" h="21600" extrusionOk="0">
                  <a:moveTo>
                    <a:pt x="10555" y="0"/>
                  </a:moveTo>
                  <a:lnTo>
                    <a:pt x="0" y="21600"/>
                  </a:lnTo>
                  <a:lnTo>
                    <a:pt x="21600" y="20197"/>
                  </a:lnTo>
                  <a:close/>
                </a:path>
              </a:pathLst>
            </a:custGeom>
            <a:solidFill>
              <a:schemeClr val="accent1"/>
            </a:solidFill>
            <a:ln>
              <a:noFill/>
            </a:ln>
          </p:spPr>
          <p:txBody>
            <a:bodyPr spcFirstLastPara="1" wrap="square" lIns="34275" tIns="34275" rIns="34275" bIns="34275" anchor="ctr" anchorCtr="0">
              <a:noAutofit/>
            </a:bodyPr>
            <a:lstStyle/>
            <a:p>
              <a:pPr marL="0" marR="0" lvl="0" indent="0" algn="l" rtl="0">
                <a:lnSpc>
                  <a:spcPct val="100000"/>
                </a:lnSpc>
                <a:spcBef>
                  <a:spcPts val="0"/>
                </a:spcBef>
                <a:spcAft>
                  <a:spcPts val="0"/>
                </a:spcAft>
                <a:buClr>
                  <a:srgbClr val="000000"/>
                </a:buClr>
                <a:buSzPts val="1400"/>
                <a:buFont typeface="Calibri"/>
                <a:buNone/>
              </a:pPr>
              <a:endParaRPr sz="1400" b="0" i="0" u="none" strike="noStrike" cap="none">
                <a:solidFill>
                  <a:srgbClr val="000000"/>
                </a:solidFill>
                <a:latin typeface="Calibri"/>
                <a:ea typeface="Calibri"/>
                <a:cs typeface="Calibri"/>
                <a:sym typeface="Calibri"/>
              </a:endParaRPr>
            </a:p>
          </p:txBody>
        </p:sp>
        <p:sp>
          <p:nvSpPr>
            <p:cNvPr id="261" name="Google Shape;261;p15"/>
            <p:cNvSpPr/>
            <p:nvPr/>
          </p:nvSpPr>
          <p:spPr>
            <a:xfrm>
              <a:off x="7320437" y="4840605"/>
              <a:ext cx="41904" cy="36666"/>
            </a:xfrm>
            <a:custGeom>
              <a:avLst/>
              <a:gdLst/>
              <a:ahLst/>
              <a:cxnLst/>
              <a:rect l="l" t="t" r="r" b="b"/>
              <a:pathLst>
                <a:path w="21600" h="21600" extrusionOk="0">
                  <a:moveTo>
                    <a:pt x="10555" y="0"/>
                  </a:moveTo>
                  <a:lnTo>
                    <a:pt x="0" y="21600"/>
                  </a:lnTo>
                  <a:lnTo>
                    <a:pt x="21600" y="20197"/>
                  </a:lnTo>
                  <a:close/>
                </a:path>
              </a:pathLst>
            </a:custGeom>
            <a:solidFill>
              <a:schemeClr val="accent1"/>
            </a:solidFill>
            <a:ln>
              <a:noFill/>
            </a:ln>
          </p:spPr>
          <p:txBody>
            <a:bodyPr spcFirstLastPara="1" wrap="square" lIns="34275" tIns="34275" rIns="34275" bIns="34275" anchor="ctr" anchorCtr="0">
              <a:noAutofit/>
            </a:bodyPr>
            <a:lstStyle/>
            <a:p>
              <a:pPr marL="0" marR="0" lvl="0" indent="0" algn="l" rtl="0">
                <a:lnSpc>
                  <a:spcPct val="100000"/>
                </a:lnSpc>
                <a:spcBef>
                  <a:spcPts val="0"/>
                </a:spcBef>
                <a:spcAft>
                  <a:spcPts val="0"/>
                </a:spcAft>
                <a:buClr>
                  <a:srgbClr val="000000"/>
                </a:buClr>
                <a:buSzPts val="1400"/>
                <a:buFont typeface="Calibri"/>
                <a:buNone/>
              </a:pPr>
              <a:endParaRPr sz="1400" b="0" i="0" u="none" strike="noStrike" cap="none">
                <a:solidFill>
                  <a:srgbClr val="000000"/>
                </a:solidFill>
                <a:latin typeface="Calibri"/>
                <a:ea typeface="Calibri"/>
                <a:cs typeface="Calibri"/>
                <a:sym typeface="Calibri"/>
              </a:endParaRPr>
            </a:p>
          </p:txBody>
        </p:sp>
        <p:sp>
          <p:nvSpPr>
            <p:cNvPr id="262" name="Google Shape;262;p15"/>
            <p:cNvSpPr/>
            <p:nvPr/>
          </p:nvSpPr>
          <p:spPr>
            <a:xfrm>
              <a:off x="7286624" y="4786313"/>
              <a:ext cx="41904" cy="36666"/>
            </a:xfrm>
            <a:custGeom>
              <a:avLst/>
              <a:gdLst/>
              <a:ahLst/>
              <a:cxnLst/>
              <a:rect l="l" t="t" r="r" b="b"/>
              <a:pathLst>
                <a:path w="21600" h="21600" extrusionOk="0">
                  <a:moveTo>
                    <a:pt x="10309" y="0"/>
                  </a:moveTo>
                  <a:lnTo>
                    <a:pt x="0" y="21600"/>
                  </a:lnTo>
                  <a:lnTo>
                    <a:pt x="21600" y="20197"/>
                  </a:lnTo>
                  <a:close/>
                </a:path>
              </a:pathLst>
            </a:custGeom>
            <a:solidFill>
              <a:schemeClr val="accent1"/>
            </a:solidFill>
            <a:ln>
              <a:noFill/>
            </a:ln>
          </p:spPr>
          <p:txBody>
            <a:bodyPr spcFirstLastPara="1" wrap="square" lIns="34275" tIns="34275" rIns="34275" bIns="34275" anchor="ctr" anchorCtr="0">
              <a:noAutofit/>
            </a:bodyPr>
            <a:lstStyle/>
            <a:p>
              <a:pPr marL="0" marR="0" lvl="0" indent="0" algn="l" rtl="0">
                <a:lnSpc>
                  <a:spcPct val="100000"/>
                </a:lnSpc>
                <a:spcBef>
                  <a:spcPts val="0"/>
                </a:spcBef>
                <a:spcAft>
                  <a:spcPts val="0"/>
                </a:spcAft>
                <a:buClr>
                  <a:srgbClr val="000000"/>
                </a:buClr>
                <a:buSzPts val="1400"/>
                <a:buFont typeface="Calibri"/>
                <a:buNone/>
              </a:pPr>
              <a:endParaRPr sz="1400" b="0" i="0" u="none" strike="noStrike" cap="none">
                <a:solidFill>
                  <a:srgbClr val="000000"/>
                </a:solidFill>
                <a:latin typeface="Calibri"/>
                <a:ea typeface="Calibri"/>
                <a:cs typeface="Calibri"/>
                <a:sym typeface="Calibri"/>
              </a:endParaRPr>
            </a:p>
          </p:txBody>
        </p:sp>
        <p:sp>
          <p:nvSpPr>
            <p:cNvPr id="263" name="Google Shape;263;p15"/>
            <p:cNvSpPr/>
            <p:nvPr/>
          </p:nvSpPr>
          <p:spPr>
            <a:xfrm>
              <a:off x="7252334" y="4731544"/>
              <a:ext cx="41904" cy="36666"/>
            </a:xfrm>
            <a:custGeom>
              <a:avLst/>
              <a:gdLst/>
              <a:ahLst/>
              <a:cxnLst/>
              <a:rect l="l" t="t" r="r" b="b"/>
              <a:pathLst>
                <a:path w="21600" h="21600" extrusionOk="0">
                  <a:moveTo>
                    <a:pt x="10555" y="0"/>
                  </a:moveTo>
                  <a:lnTo>
                    <a:pt x="0" y="21600"/>
                  </a:lnTo>
                  <a:lnTo>
                    <a:pt x="21600" y="20197"/>
                  </a:lnTo>
                  <a:close/>
                </a:path>
              </a:pathLst>
            </a:custGeom>
            <a:solidFill>
              <a:schemeClr val="accent1"/>
            </a:solidFill>
            <a:ln>
              <a:noFill/>
            </a:ln>
          </p:spPr>
          <p:txBody>
            <a:bodyPr spcFirstLastPara="1" wrap="square" lIns="34275" tIns="34275" rIns="34275" bIns="34275" anchor="ctr" anchorCtr="0">
              <a:noAutofit/>
            </a:bodyPr>
            <a:lstStyle/>
            <a:p>
              <a:pPr marL="0" marR="0" lvl="0" indent="0" algn="l" rtl="0">
                <a:lnSpc>
                  <a:spcPct val="100000"/>
                </a:lnSpc>
                <a:spcBef>
                  <a:spcPts val="0"/>
                </a:spcBef>
                <a:spcAft>
                  <a:spcPts val="0"/>
                </a:spcAft>
                <a:buClr>
                  <a:srgbClr val="000000"/>
                </a:buClr>
                <a:buSzPts val="1400"/>
                <a:buFont typeface="Calibri"/>
                <a:buNone/>
              </a:pPr>
              <a:endParaRPr sz="1400" b="0" i="0" u="none" strike="noStrike" cap="none">
                <a:solidFill>
                  <a:srgbClr val="000000"/>
                </a:solidFill>
                <a:latin typeface="Calibri"/>
                <a:ea typeface="Calibri"/>
                <a:cs typeface="Calibri"/>
                <a:sym typeface="Calibri"/>
              </a:endParaRPr>
            </a:p>
          </p:txBody>
        </p:sp>
        <p:sp>
          <p:nvSpPr>
            <p:cNvPr id="264" name="Google Shape;264;p15"/>
            <p:cNvSpPr/>
            <p:nvPr/>
          </p:nvSpPr>
          <p:spPr>
            <a:xfrm>
              <a:off x="7218043" y="4677250"/>
              <a:ext cx="41904" cy="36666"/>
            </a:xfrm>
            <a:custGeom>
              <a:avLst/>
              <a:gdLst/>
              <a:ahLst/>
              <a:cxnLst/>
              <a:rect l="l" t="t" r="r" b="b"/>
              <a:pathLst>
                <a:path w="21600" h="21600" extrusionOk="0">
                  <a:moveTo>
                    <a:pt x="10555" y="0"/>
                  </a:moveTo>
                  <a:lnTo>
                    <a:pt x="0" y="21600"/>
                  </a:lnTo>
                  <a:lnTo>
                    <a:pt x="21600" y="20197"/>
                  </a:lnTo>
                  <a:close/>
                </a:path>
              </a:pathLst>
            </a:custGeom>
            <a:solidFill>
              <a:schemeClr val="accent1"/>
            </a:solidFill>
            <a:ln>
              <a:noFill/>
            </a:ln>
          </p:spPr>
          <p:txBody>
            <a:bodyPr spcFirstLastPara="1" wrap="square" lIns="34275" tIns="34275" rIns="34275" bIns="34275" anchor="ctr" anchorCtr="0">
              <a:noAutofit/>
            </a:bodyPr>
            <a:lstStyle/>
            <a:p>
              <a:pPr marL="0" marR="0" lvl="0" indent="0" algn="l" rtl="0">
                <a:lnSpc>
                  <a:spcPct val="100000"/>
                </a:lnSpc>
                <a:spcBef>
                  <a:spcPts val="0"/>
                </a:spcBef>
                <a:spcAft>
                  <a:spcPts val="0"/>
                </a:spcAft>
                <a:buClr>
                  <a:srgbClr val="000000"/>
                </a:buClr>
                <a:buSzPts val="1400"/>
                <a:buFont typeface="Calibri"/>
                <a:buNone/>
              </a:pPr>
              <a:endParaRPr sz="1400" b="0" i="0" u="none" strike="noStrike" cap="none">
                <a:solidFill>
                  <a:srgbClr val="000000"/>
                </a:solidFill>
                <a:latin typeface="Calibri"/>
                <a:ea typeface="Calibri"/>
                <a:cs typeface="Calibri"/>
                <a:sym typeface="Calibri"/>
              </a:endParaRPr>
            </a:p>
          </p:txBody>
        </p:sp>
        <p:sp>
          <p:nvSpPr>
            <p:cNvPr id="265" name="Google Shape;265;p15"/>
            <p:cNvSpPr/>
            <p:nvPr/>
          </p:nvSpPr>
          <p:spPr>
            <a:xfrm>
              <a:off x="7184230" y="4622481"/>
              <a:ext cx="41904" cy="36666"/>
            </a:xfrm>
            <a:custGeom>
              <a:avLst/>
              <a:gdLst/>
              <a:ahLst/>
              <a:cxnLst/>
              <a:rect l="l" t="t" r="r" b="b"/>
              <a:pathLst>
                <a:path w="21600" h="21600" extrusionOk="0">
                  <a:moveTo>
                    <a:pt x="10309" y="0"/>
                  </a:moveTo>
                  <a:lnTo>
                    <a:pt x="0" y="21600"/>
                  </a:lnTo>
                  <a:lnTo>
                    <a:pt x="21600" y="20478"/>
                  </a:lnTo>
                  <a:close/>
                </a:path>
              </a:pathLst>
            </a:custGeom>
            <a:solidFill>
              <a:schemeClr val="accent1"/>
            </a:solidFill>
            <a:ln>
              <a:noFill/>
            </a:ln>
          </p:spPr>
          <p:txBody>
            <a:bodyPr spcFirstLastPara="1" wrap="square" lIns="34275" tIns="34275" rIns="34275" bIns="34275" anchor="ctr" anchorCtr="0">
              <a:noAutofit/>
            </a:bodyPr>
            <a:lstStyle/>
            <a:p>
              <a:pPr marL="0" marR="0" lvl="0" indent="0" algn="l" rtl="0">
                <a:lnSpc>
                  <a:spcPct val="100000"/>
                </a:lnSpc>
                <a:spcBef>
                  <a:spcPts val="0"/>
                </a:spcBef>
                <a:spcAft>
                  <a:spcPts val="0"/>
                </a:spcAft>
                <a:buClr>
                  <a:srgbClr val="000000"/>
                </a:buClr>
                <a:buSzPts val="1400"/>
                <a:buFont typeface="Calibri"/>
                <a:buNone/>
              </a:pPr>
              <a:endParaRPr sz="1400" b="0" i="0" u="none" strike="noStrike" cap="none">
                <a:solidFill>
                  <a:srgbClr val="000000"/>
                </a:solidFill>
                <a:latin typeface="Calibri"/>
                <a:ea typeface="Calibri"/>
                <a:cs typeface="Calibri"/>
                <a:sym typeface="Calibri"/>
              </a:endParaRPr>
            </a:p>
          </p:txBody>
        </p:sp>
        <p:sp>
          <p:nvSpPr>
            <p:cNvPr id="266" name="Google Shape;266;p15"/>
            <p:cNvSpPr/>
            <p:nvPr/>
          </p:nvSpPr>
          <p:spPr>
            <a:xfrm>
              <a:off x="7508080" y="5026819"/>
              <a:ext cx="41904" cy="36666"/>
            </a:xfrm>
            <a:custGeom>
              <a:avLst/>
              <a:gdLst/>
              <a:ahLst/>
              <a:cxnLst/>
              <a:rect l="l" t="t" r="r" b="b"/>
              <a:pathLst>
                <a:path w="21600" h="21600" extrusionOk="0">
                  <a:moveTo>
                    <a:pt x="10309" y="0"/>
                  </a:moveTo>
                  <a:lnTo>
                    <a:pt x="0" y="21600"/>
                  </a:lnTo>
                  <a:lnTo>
                    <a:pt x="21600" y="20197"/>
                  </a:lnTo>
                  <a:close/>
                </a:path>
              </a:pathLst>
            </a:custGeom>
            <a:solidFill>
              <a:schemeClr val="accent1"/>
            </a:solidFill>
            <a:ln>
              <a:noFill/>
            </a:ln>
          </p:spPr>
          <p:txBody>
            <a:bodyPr spcFirstLastPara="1" wrap="square" lIns="34275" tIns="34275" rIns="34275" bIns="34275" anchor="ctr" anchorCtr="0">
              <a:noAutofit/>
            </a:bodyPr>
            <a:lstStyle/>
            <a:p>
              <a:pPr marL="0" marR="0" lvl="0" indent="0" algn="l" rtl="0">
                <a:lnSpc>
                  <a:spcPct val="100000"/>
                </a:lnSpc>
                <a:spcBef>
                  <a:spcPts val="0"/>
                </a:spcBef>
                <a:spcAft>
                  <a:spcPts val="0"/>
                </a:spcAft>
                <a:buClr>
                  <a:srgbClr val="000000"/>
                </a:buClr>
                <a:buSzPts val="1400"/>
                <a:buFont typeface="Calibri"/>
                <a:buNone/>
              </a:pPr>
              <a:endParaRPr sz="1400" b="0" i="0" u="none" strike="noStrike" cap="none">
                <a:solidFill>
                  <a:srgbClr val="000000"/>
                </a:solidFill>
                <a:latin typeface="Calibri"/>
                <a:ea typeface="Calibri"/>
                <a:cs typeface="Calibri"/>
                <a:sym typeface="Calibri"/>
              </a:endParaRPr>
            </a:p>
          </p:txBody>
        </p:sp>
        <p:sp>
          <p:nvSpPr>
            <p:cNvPr id="267" name="Google Shape;267;p15"/>
            <p:cNvSpPr/>
            <p:nvPr/>
          </p:nvSpPr>
          <p:spPr>
            <a:xfrm>
              <a:off x="7473791" y="4972525"/>
              <a:ext cx="41904" cy="36666"/>
            </a:xfrm>
            <a:custGeom>
              <a:avLst/>
              <a:gdLst/>
              <a:ahLst/>
              <a:cxnLst/>
              <a:rect l="l" t="t" r="r" b="b"/>
              <a:pathLst>
                <a:path w="21600" h="21600" extrusionOk="0">
                  <a:moveTo>
                    <a:pt x="10555" y="0"/>
                  </a:moveTo>
                  <a:lnTo>
                    <a:pt x="0" y="21600"/>
                  </a:lnTo>
                  <a:lnTo>
                    <a:pt x="21600" y="20197"/>
                  </a:lnTo>
                  <a:close/>
                </a:path>
              </a:pathLst>
            </a:custGeom>
            <a:solidFill>
              <a:schemeClr val="accent1"/>
            </a:solidFill>
            <a:ln>
              <a:noFill/>
            </a:ln>
          </p:spPr>
          <p:txBody>
            <a:bodyPr spcFirstLastPara="1" wrap="square" lIns="34275" tIns="34275" rIns="34275" bIns="34275" anchor="ctr" anchorCtr="0">
              <a:noAutofit/>
            </a:bodyPr>
            <a:lstStyle/>
            <a:p>
              <a:pPr marL="0" marR="0" lvl="0" indent="0" algn="l" rtl="0">
                <a:lnSpc>
                  <a:spcPct val="100000"/>
                </a:lnSpc>
                <a:spcBef>
                  <a:spcPts val="0"/>
                </a:spcBef>
                <a:spcAft>
                  <a:spcPts val="0"/>
                </a:spcAft>
                <a:buClr>
                  <a:srgbClr val="000000"/>
                </a:buClr>
                <a:buSzPts val="1400"/>
                <a:buFont typeface="Calibri"/>
                <a:buNone/>
              </a:pPr>
              <a:endParaRPr sz="1400" b="0" i="0" u="none" strike="noStrike" cap="none">
                <a:solidFill>
                  <a:srgbClr val="000000"/>
                </a:solidFill>
                <a:latin typeface="Calibri"/>
                <a:ea typeface="Calibri"/>
                <a:cs typeface="Calibri"/>
                <a:sym typeface="Calibri"/>
              </a:endParaRPr>
            </a:p>
          </p:txBody>
        </p:sp>
        <p:sp>
          <p:nvSpPr>
            <p:cNvPr id="268" name="Google Shape;268;p15"/>
            <p:cNvSpPr/>
            <p:nvPr/>
          </p:nvSpPr>
          <p:spPr>
            <a:xfrm>
              <a:off x="7439500" y="4917757"/>
              <a:ext cx="41904" cy="36666"/>
            </a:xfrm>
            <a:custGeom>
              <a:avLst/>
              <a:gdLst/>
              <a:ahLst/>
              <a:cxnLst/>
              <a:rect l="l" t="t" r="r" b="b"/>
              <a:pathLst>
                <a:path w="21600" h="21600" extrusionOk="0">
                  <a:moveTo>
                    <a:pt x="10555" y="0"/>
                  </a:moveTo>
                  <a:lnTo>
                    <a:pt x="0" y="21600"/>
                  </a:lnTo>
                  <a:lnTo>
                    <a:pt x="21600" y="20197"/>
                  </a:lnTo>
                  <a:close/>
                </a:path>
              </a:pathLst>
            </a:custGeom>
            <a:solidFill>
              <a:schemeClr val="accent1"/>
            </a:solidFill>
            <a:ln>
              <a:noFill/>
            </a:ln>
          </p:spPr>
          <p:txBody>
            <a:bodyPr spcFirstLastPara="1" wrap="square" lIns="34275" tIns="34275" rIns="34275" bIns="34275" anchor="ctr" anchorCtr="0">
              <a:noAutofit/>
            </a:bodyPr>
            <a:lstStyle/>
            <a:p>
              <a:pPr marL="0" marR="0" lvl="0" indent="0" algn="l" rtl="0">
                <a:lnSpc>
                  <a:spcPct val="100000"/>
                </a:lnSpc>
                <a:spcBef>
                  <a:spcPts val="0"/>
                </a:spcBef>
                <a:spcAft>
                  <a:spcPts val="0"/>
                </a:spcAft>
                <a:buClr>
                  <a:srgbClr val="000000"/>
                </a:buClr>
                <a:buSzPts val="1400"/>
                <a:buFont typeface="Calibri"/>
                <a:buNone/>
              </a:pPr>
              <a:endParaRPr sz="1400" b="0" i="0" u="none" strike="noStrike" cap="none">
                <a:solidFill>
                  <a:srgbClr val="000000"/>
                </a:solidFill>
                <a:latin typeface="Calibri"/>
                <a:ea typeface="Calibri"/>
                <a:cs typeface="Calibri"/>
                <a:sym typeface="Calibri"/>
              </a:endParaRPr>
            </a:p>
          </p:txBody>
        </p:sp>
        <p:sp>
          <p:nvSpPr>
            <p:cNvPr id="269" name="Google Shape;269;p15"/>
            <p:cNvSpPr/>
            <p:nvPr/>
          </p:nvSpPr>
          <p:spPr>
            <a:xfrm>
              <a:off x="7405210" y="4863465"/>
              <a:ext cx="41904" cy="36666"/>
            </a:xfrm>
            <a:custGeom>
              <a:avLst/>
              <a:gdLst/>
              <a:ahLst/>
              <a:cxnLst/>
              <a:rect l="l" t="t" r="r" b="b"/>
              <a:pathLst>
                <a:path w="21600" h="21600" extrusionOk="0">
                  <a:moveTo>
                    <a:pt x="10555" y="0"/>
                  </a:moveTo>
                  <a:lnTo>
                    <a:pt x="0" y="21600"/>
                  </a:lnTo>
                  <a:lnTo>
                    <a:pt x="21600" y="20197"/>
                  </a:lnTo>
                  <a:close/>
                </a:path>
              </a:pathLst>
            </a:custGeom>
            <a:solidFill>
              <a:schemeClr val="accent1"/>
            </a:solidFill>
            <a:ln>
              <a:noFill/>
            </a:ln>
          </p:spPr>
          <p:txBody>
            <a:bodyPr spcFirstLastPara="1" wrap="square" lIns="34275" tIns="34275" rIns="34275" bIns="34275" anchor="ctr" anchorCtr="0">
              <a:noAutofit/>
            </a:bodyPr>
            <a:lstStyle/>
            <a:p>
              <a:pPr marL="0" marR="0" lvl="0" indent="0" algn="l" rtl="0">
                <a:lnSpc>
                  <a:spcPct val="100000"/>
                </a:lnSpc>
                <a:spcBef>
                  <a:spcPts val="0"/>
                </a:spcBef>
                <a:spcAft>
                  <a:spcPts val="0"/>
                </a:spcAft>
                <a:buClr>
                  <a:srgbClr val="000000"/>
                </a:buClr>
                <a:buSzPts val="1400"/>
                <a:buFont typeface="Calibri"/>
                <a:buNone/>
              </a:pPr>
              <a:endParaRPr sz="1400" b="0" i="0" u="none" strike="noStrike" cap="none">
                <a:solidFill>
                  <a:srgbClr val="000000"/>
                </a:solidFill>
                <a:latin typeface="Calibri"/>
                <a:ea typeface="Calibri"/>
                <a:cs typeface="Calibri"/>
                <a:sym typeface="Calibri"/>
              </a:endParaRPr>
            </a:p>
          </p:txBody>
        </p:sp>
        <p:sp>
          <p:nvSpPr>
            <p:cNvPr id="270" name="Google Shape;270;p15"/>
            <p:cNvSpPr/>
            <p:nvPr/>
          </p:nvSpPr>
          <p:spPr>
            <a:xfrm>
              <a:off x="7371397" y="4808696"/>
              <a:ext cx="41904" cy="36666"/>
            </a:xfrm>
            <a:custGeom>
              <a:avLst/>
              <a:gdLst/>
              <a:ahLst/>
              <a:cxnLst/>
              <a:rect l="l" t="t" r="r" b="b"/>
              <a:pathLst>
                <a:path w="21600" h="21600" extrusionOk="0">
                  <a:moveTo>
                    <a:pt x="10309" y="0"/>
                  </a:moveTo>
                  <a:lnTo>
                    <a:pt x="0" y="21600"/>
                  </a:lnTo>
                  <a:lnTo>
                    <a:pt x="21600" y="20197"/>
                  </a:lnTo>
                  <a:close/>
                </a:path>
              </a:pathLst>
            </a:custGeom>
            <a:solidFill>
              <a:schemeClr val="accent1"/>
            </a:solidFill>
            <a:ln>
              <a:noFill/>
            </a:ln>
          </p:spPr>
          <p:txBody>
            <a:bodyPr spcFirstLastPara="1" wrap="square" lIns="34275" tIns="34275" rIns="34275" bIns="34275" anchor="ctr" anchorCtr="0">
              <a:noAutofit/>
            </a:bodyPr>
            <a:lstStyle/>
            <a:p>
              <a:pPr marL="0" marR="0" lvl="0" indent="0" algn="l" rtl="0">
                <a:lnSpc>
                  <a:spcPct val="100000"/>
                </a:lnSpc>
                <a:spcBef>
                  <a:spcPts val="0"/>
                </a:spcBef>
                <a:spcAft>
                  <a:spcPts val="0"/>
                </a:spcAft>
                <a:buClr>
                  <a:srgbClr val="000000"/>
                </a:buClr>
                <a:buSzPts val="1400"/>
                <a:buFont typeface="Calibri"/>
                <a:buNone/>
              </a:pPr>
              <a:endParaRPr sz="1400" b="0" i="0" u="none" strike="noStrike" cap="none">
                <a:solidFill>
                  <a:srgbClr val="000000"/>
                </a:solidFill>
                <a:latin typeface="Calibri"/>
                <a:ea typeface="Calibri"/>
                <a:cs typeface="Calibri"/>
                <a:sym typeface="Calibri"/>
              </a:endParaRPr>
            </a:p>
          </p:txBody>
        </p:sp>
        <p:sp>
          <p:nvSpPr>
            <p:cNvPr id="271" name="Google Shape;271;p15"/>
            <p:cNvSpPr/>
            <p:nvPr/>
          </p:nvSpPr>
          <p:spPr>
            <a:xfrm>
              <a:off x="7337106" y="4754403"/>
              <a:ext cx="41904" cy="36666"/>
            </a:xfrm>
            <a:custGeom>
              <a:avLst/>
              <a:gdLst/>
              <a:ahLst/>
              <a:cxnLst/>
              <a:rect l="l" t="t" r="r" b="b"/>
              <a:pathLst>
                <a:path w="21600" h="21600" extrusionOk="0">
                  <a:moveTo>
                    <a:pt x="10555" y="0"/>
                  </a:moveTo>
                  <a:lnTo>
                    <a:pt x="0" y="21600"/>
                  </a:lnTo>
                  <a:lnTo>
                    <a:pt x="21600" y="20197"/>
                  </a:lnTo>
                  <a:close/>
                </a:path>
              </a:pathLst>
            </a:custGeom>
            <a:solidFill>
              <a:schemeClr val="accent1"/>
            </a:solidFill>
            <a:ln>
              <a:noFill/>
            </a:ln>
          </p:spPr>
          <p:txBody>
            <a:bodyPr spcFirstLastPara="1" wrap="square" lIns="34275" tIns="34275" rIns="34275" bIns="34275" anchor="ctr" anchorCtr="0">
              <a:noAutofit/>
            </a:bodyPr>
            <a:lstStyle/>
            <a:p>
              <a:pPr marL="0" marR="0" lvl="0" indent="0" algn="l" rtl="0">
                <a:lnSpc>
                  <a:spcPct val="100000"/>
                </a:lnSpc>
                <a:spcBef>
                  <a:spcPts val="0"/>
                </a:spcBef>
                <a:spcAft>
                  <a:spcPts val="0"/>
                </a:spcAft>
                <a:buClr>
                  <a:srgbClr val="000000"/>
                </a:buClr>
                <a:buSzPts val="1400"/>
                <a:buFont typeface="Calibri"/>
                <a:buNone/>
              </a:pPr>
              <a:endParaRPr sz="1400" b="0" i="0" u="none" strike="noStrike" cap="none">
                <a:solidFill>
                  <a:srgbClr val="000000"/>
                </a:solidFill>
                <a:latin typeface="Calibri"/>
                <a:ea typeface="Calibri"/>
                <a:cs typeface="Calibri"/>
                <a:sym typeface="Calibri"/>
              </a:endParaRPr>
            </a:p>
          </p:txBody>
        </p:sp>
        <p:sp>
          <p:nvSpPr>
            <p:cNvPr id="272" name="Google Shape;272;p15"/>
            <p:cNvSpPr/>
            <p:nvPr/>
          </p:nvSpPr>
          <p:spPr>
            <a:xfrm>
              <a:off x="7302817" y="4700111"/>
              <a:ext cx="41904" cy="36666"/>
            </a:xfrm>
            <a:custGeom>
              <a:avLst/>
              <a:gdLst/>
              <a:ahLst/>
              <a:cxnLst/>
              <a:rect l="l" t="t" r="r" b="b"/>
              <a:pathLst>
                <a:path w="21600" h="21600" extrusionOk="0">
                  <a:moveTo>
                    <a:pt x="10555" y="0"/>
                  </a:moveTo>
                  <a:lnTo>
                    <a:pt x="0" y="21600"/>
                  </a:lnTo>
                  <a:lnTo>
                    <a:pt x="21600" y="20197"/>
                  </a:lnTo>
                  <a:close/>
                </a:path>
              </a:pathLst>
            </a:custGeom>
            <a:solidFill>
              <a:schemeClr val="accent1"/>
            </a:solidFill>
            <a:ln>
              <a:noFill/>
            </a:ln>
          </p:spPr>
          <p:txBody>
            <a:bodyPr spcFirstLastPara="1" wrap="square" lIns="34275" tIns="34275" rIns="34275" bIns="34275" anchor="ctr" anchorCtr="0">
              <a:noAutofit/>
            </a:bodyPr>
            <a:lstStyle/>
            <a:p>
              <a:pPr marL="0" marR="0" lvl="0" indent="0" algn="l" rtl="0">
                <a:lnSpc>
                  <a:spcPct val="100000"/>
                </a:lnSpc>
                <a:spcBef>
                  <a:spcPts val="0"/>
                </a:spcBef>
                <a:spcAft>
                  <a:spcPts val="0"/>
                </a:spcAft>
                <a:buClr>
                  <a:srgbClr val="000000"/>
                </a:buClr>
                <a:buSzPts val="1400"/>
                <a:buFont typeface="Calibri"/>
                <a:buNone/>
              </a:pPr>
              <a:endParaRPr sz="1400" b="0" i="0" u="none" strike="noStrike" cap="none">
                <a:solidFill>
                  <a:srgbClr val="000000"/>
                </a:solidFill>
                <a:latin typeface="Calibri"/>
                <a:ea typeface="Calibri"/>
                <a:cs typeface="Calibri"/>
                <a:sym typeface="Calibri"/>
              </a:endParaRPr>
            </a:p>
          </p:txBody>
        </p:sp>
        <p:sp>
          <p:nvSpPr>
            <p:cNvPr id="273" name="Google Shape;273;p15"/>
            <p:cNvSpPr/>
            <p:nvPr/>
          </p:nvSpPr>
          <p:spPr>
            <a:xfrm>
              <a:off x="7268526" y="4645342"/>
              <a:ext cx="41904" cy="36666"/>
            </a:xfrm>
            <a:custGeom>
              <a:avLst/>
              <a:gdLst/>
              <a:ahLst/>
              <a:cxnLst/>
              <a:rect l="l" t="t" r="r" b="b"/>
              <a:pathLst>
                <a:path w="21600" h="21600" extrusionOk="0">
                  <a:moveTo>
                    <a:pt x="10555" y="0"/>
                  </a:moveTo>
                  <a:lnTo>
                    <a:pt x="0" y="21600"/>
                  </a:lnTo>
                  <a:lnTo>
                    <a:pt x="21600" y="20197"/>
                  </a:lnTo>
                  <a:close/>
                </a:path>
              </a:pathLst>
            </a:custGeom>
            <a:solidFill>
              <a:schemeClr val="accent1"/>
            </a:solidFill>
            <a:ln>
              <a:noFill/>
            </a:ln>
          </p:spPr>
          <p:txBody>
            <a:bodyPr spcFirstLastPara="1" wrap="square" lIns="34275" tIns="34275" rIns="34275" bIns="34275" anchor="ctr" anchorCtr="0">
              <a:noAutofit/>
            </a:bodyPr>
            <a:lstStyle/>
            <a:p>
              <a:pPr marL="0" marR="0" lvl="0" indent="0" algn="l" rtl="0">
                <a:lnSpc>
                  <a:spcPct val="100000"/>
                </a:lnSpc>
                <a:spcBef>
                  <a:spcPts val="0"/>
                </a:spcBef>
                <a:spcAft>
                  <a:spcPts val="0"/>
                </a:spcAft>
                <a:buClr>
                  <a:srgbClr val="000000"/>
                </a:buClr>
                <a:buSzPts val="1400"/>
                <a:buFont typeface="Calibri"/>
                <a:buNone/>
              </a:pPr>
              <a:endParaRPr sz="1400" b="0" i="0" u="none" strike="noStrike" cap="none">
                <a:solidFill>
                  <a:srgbClr val="000000"/>
                </a:solidFill>
                <a:latin typeface="Calibri"/>
                <a:ea typeface="Calibri"/>
                <a:cs typeface="Calibri"/>
                <a:sym typeface="Calibri"/>
              </a:endParaRPr>
            </a:p>
          </p:txBody>
        </p:sp>
        <p:sp>
          <p:nvSpPr>
            <p:cNvPr id="274" name="Google Shape;274;p15"/>
            <p:cNvSpPr/>
            <p:nvPr/>
          </p:nvSpPr>
          <p:spPr>
            <a:xfrm>
              <a:off x="7234712" y="4591049"/>
              <a:ext cx="41904" cy="36666"/>
            </a:xfrm>
            <a:custGeom>
              <a:avLst/>
              <a:gdLst/>
              <a:ahLst/>
              <a:cxnLst/>
              <a:rect l="l" t="t" r="r" b="b"/>
              <a:pathLst>
                <a:path w="21600" h="21600" extrusionOk="0">
                  <a:moveTo>
                    <a:pt x="10555" y="0"/>
                  </a:moveTo>
                  <a:lnTo>
                    <a:pt x="0" y="21600"/>
                  </a:lnTo>
                  <a:lnTo>
                    <a:pt x="21600" y="20197"/>
                  </a:lnTo>
                  <a:close/>
                </a:path>
              </a:pathLst>
            </a:custGeom>
            <a:solidFill>
              <a:schemeClr val="accent1"/>
            </a:solidFill>
            <a:ln>
              <a:noFill/>
            </a:ln>
          </p:spPr>
          <p:txBody>
            <a:bodyPr spcFirstLastPara="1" wrap="square" lIns="34275" tIns="34275" rIns="34275" bIns="34275" anchor="ctr" anchorCtr="0">
              <a:noAutofit/>
            </a:bodyPr>
            <a:lstStyle/>
            <a:p>
              <a:pPr marL="0" marR="0" lvl="0" indent="0" algn="l" rtl="0">
                <a:lnSpc>
                  <a:spcPct val="100000"/>
                </a:lnSpc>
                <a:spcBef>
                  <a:spcPts val="0"/>
                </a:spcBef>
                <a:spcAft>
                  <a:spcPts val="0"/>
                </a:spcAft>
                <a:buClr>
                  <a:srgbClr val="000000"/>
                </a:buClr>
                <a:buSzPts val="1400"/>
                <a:buFont typeface="Calibri"/>
                <a:buNone/>
              </a:pPr>
              <a:endParaRPr sz="1400" b="0" i="0" u="none" strike="noStrike" cap="none">
                <a:solidFill>
                  <a:srgbClr val="000000"/>
                </a:solidFill>
                <a:latin typeface="Calibri"/>
                <a:ea typeface="Calibri"/>
                <a:cs typeface="Calibri"/>
                <a:sym typeface="Calibri"/>
              </a:endParaRPr>
            </a:p>
          </p:txBody>
        </p:sp>
      </p:grpSp>
      <p:grpSp>
        <p:nvGrpSpPr>
          <p:cNvPr id="275" name="Google Shape;275;p15"/>
          <p:cNvGrpSpPr/>
          <p:nvPr/>
        </p:nvGrpSpPr>
        <p:grpSpPr>
          <a:xfrm>
            <a:off x="-45720" y="1170144"/>
            <a:ext cx="864886" cy="1040119"/>
            <a:chOff x="-45720" y="1170144"/>
            <a:chExt cx="864886" cy="1040119"/>
          </a:xfrm>
        </p:grpSpPr>
        <p:sp>
          <p:nvSpPr>
            <p:cNvPr id="276" name="Google Shape;276;p15"/>
            <p:cNvSpPr/>
            <p:nvPr/>
          </p:nvSpPr>
          <p:spPr>
            <a:xfrm>
              <a:off x="483394" y="1170144"/>
              <a:ext cx="56214" cy="50004"/>
            </a:xfrm>
            <a:custGeom>
              <a:avLst/>
              <a:gdLst/>
              <a:ahLst/>
              <a:cxnLst/>
              <a:rect l="l" t="t" r="r" b="b"/>
              <a:pathLst>
                <a:path w="21600" h="21600" extrusionOk="0">
                  <a:moveTo>
                    <a:pt x="8420" y="21600"/>
                  </a:moveTo>
                  <a:lnTo>
                    <a:pt x="21600" y="2263"/>
                  </a:lnTo>
                  <a:lnTo>
                    <a:pt x="0" y="0"/>
                  </a:lnTo>
                  <a:close/>
                </a:path>
              </a:pathLst>
            </a:custGeom>
            <a:solidFill>
              <a:schemeClr val="accent2"/>
            </a:solidFill>
            <a:ln>
              <a:noFill/>
            </a:ln>
          </p:spPr>
          <p:txBody>
            <a:bodyPr spcFirstLastPara="1" wrap="square" lIns="34275" tIns="34275" rIns="34275" bIns="34275" anchor="ctr" anchorCtr="0">
              <a:noAutofit/>
            </a:bodyPr>
            <a:lstStyle/>
            <a:p>
              <a:pPr marL="0" marR="0" lvl="0" indent="0" algn="l" rtl="0">
                <a:lnSpc>
                  <a:spcPct val="100000"/>
                </a:lnSpc>
                <a:spcBef>
                  <a:spcPts val="0"/>
                </a:spcBef>
                <a:spcAft>
                  <a:spcPts val="0"/>
                </a:spcAft>
                <a:buClr>
                  <a:srgbClr val="000000"/>
                </a:buClr>
                <a:buSzPts val="1400"/>
                <a:buFont typeface="Calibri"/>
                <a:buNone/>
              </a:pPr>
              <a:endParaRPr sz="1400" b="0" i="0" u="none" strike="noStrike" cap="none">
                <a:solidFill>
                  <a:srgbClr val="000000"/>
                </a:solidFill>
                <a:latin typeface="Calibri"/>
                <a:ea typeface="Calibri"/>
                <a:cs typeface="Calibri"/>
                <a:sym typeface="Calibri"/>
              </a:endParaRPr>
            </a:p>
          </p:txBody>
        </p:sp>
        <p:sp>
          <p:nvSpPr>
            <p:cNvPr id="277" name="Google Shape;277;p15"/>
            <p:cNvSpPr/>
            <p:nvPr/>
          </p:nvSpPr>
          <p:spPr>
            <a:xfrm>
              <a:off x="518160" y="1249678"/>
              <a:ext cx="56214" cy="49518"/>
            </a:xfrm>
            <a:custGeom>
              <a:avLst/>
              <a:gdLst/>
              <a:ahLst/>
              <a:cxnLst/>
              <a:rect l="l" t="t" r="r" b="b"/>
              <a:pathLst>
                <a:path w="21600" h="21600" extrusionOk="0">
                  <a:moveTo>
                    <a:pt x="8603" y="21600"/>
                  </a:moveTo>
                  <a:lnTo>
                    <a:pt x="21600" y="2077"/>
                  </a:lnTo>
                  <a:lnTo>
                    <a:pt x="0" y="0"/>
                  </a:lnTo>
                  <a:close/>
                </a:path>
              </a:pathLst>
            </a:custGeom>
            <a:solidFill>
              <a:schemeClr val="accent2"/>
            </a:solidFill>
            <a:ln>
              <a:noFill/>
            </a:ln>
          </p:spPr>
          <p:txBody>
            <a:bodyPr spcFirstLastPara="1" wrap="square" lIns="34275" tIns="34275" rIns="34275" bIns="34275" anchor="ctr" anchorCtr="0">
              <a:noAutofit/>
            </a:bodyPr>
            <a:lstStyle/>
            <a:p>
              <a:pPr marL="0" marR="0" lvl="0" indent="0" algn="l" rtl="0">
                <a:lnSpc>
                  <a:spcPct val="100000"/>
                </a:lnSpc>
                <a:spcBef>
                  <a:spcPts val="0"/>
                </a:spcBef>
                <a:spcAft>
                  <a:spcPts val="0"/>
                </a:spcAft>
                <a:buClr>
                  <a:srgbClr val="000000"/>
                </a:buClr>
                <a:buSzPts val="1400"/>
                <a:buFont typeface="Calibri"/>
                <a:buNone/>
              </a:pPr>
              <a:endParaRPr sz="1400" b="0" i="0" u="none" strike="noStrike" cap="none">
                <a:solidFill>
                  <a:srgbClr val="000000"/>
                </a:solidFill>
                <a:latin typeface="Calibri"/>
                <a:ea typeface="Calibri"/>
                <a:cs typeface="Calibri"/>
                <a:sym typeface="Calibri"/>
              </a:endParaRPr>
            </a:p>
          </p:txBody>
        </p:sp>
        <p:sp>
          <p:nvSpPr>
            <p:cNvPr id="278" name="Google Shape;278;p15"/>
            <p:cNvSpPr/>
            <p:nvPr/>
          </p:nvSpPr>
          <p:spPr>
            <a:xfrm>
              <a:off x="553402" y="1328736"/>
              <a:ext cx="56214" cy="50004"/>
            </a:xfrm>
            <a:custGeom>
              <a:avLst/>
              <a:gdLst/>
              <a:ahLst/>
              <a:cxnLst/>
              <a:rect l="l" t="t" r="r" b="b"/>
              <a:pathLst>
                <a:path w="21600" h="21600" extrusionOk="0">
                  <a:moveTo>
                    <a:pt x="8420" y="21600"/>
                  </a:moveTo>
                  <a:lnTo>
                    <a:pt x="21600" y="2057"/>
                  </a:lnTo>
                  <a:lnTo>
                    <a:pt x="0" y="0"/>
                  </a:lnTo>
                  <a:close/>
                </a:path>
              </a:pathLst>
            </a:custGeom>
            <a:solidFill>
              <a:schemeClr val="accent2"/>
            </a:solidFill>
            <a:ln>
              <a:noFill/>
            </a:ln>
          </p:spPr>
          <p:txBody>
            <a:bodyPr spcFirstLastPara="1" wrap="square" lIns="34275" tIns="34275" rIns="34275" bIns="34275" anchor="ctr" anchorCtr="0">
              <a:noAutofit/>
            </a:bodyPr>
            <a:lstStyle/>
            <a:p>
              <a:pPr marL="0" marR="0" lvl="0" indent="0" algn="l" rtl="0">
                <a:lnSpc>
                  <a:spcPct val="100000"/>
                </a:lnSpc>
                <a:spcBef>
                  <a:spcPts val="0"/>
                </a:spcBef>
                <a:spcAft>
                  <a:spcPts val="0"/>
                </a:spcAft>
                <a:buClr>
                  <a:srgbClr val="000000"/>
                </a:buClr>
                <a:buSzPts val="1400"/>
                <a:buFont typeface="Calibri"/>
                <a:buNone/>
              </a:pPr>
              <a:endParaRPr sz="1400" b="0" i="0" u="none" strike="noStrike" cap="none">
                <a:solidFill>
                  <a:srgbClr val="000000"/>
                </a:solidFill>
                <a:latin typeface="Calibri"/>
                <a:ea typeface="Calibri"/>
                <a:cs typeface="Calibri"/>
                <a:sym typeface="Calibri"/>
              </a:endParaRPr>
            </a:p>
          </p:txBody>
        </p:sp>
        <p:sp>
          <p:nvSpPr>
            <p:cNvPr id="279" name="Google Shape;279;p15"/>
            <p:cNvSpPr/>
            <p:nvPr/>
          </p:nvSpPr>
          <p:spPr>
            <a:xfrm>
              <a:off x="588169" y="1407793"/>
              <a:ext cx="56214" cy="50004"/>
            </a:xfrm>
            <a:custGeom>
              <a:avLst/>
              <a:gdLst/>
              <a:ahLst/>
              <a:cxnLst/>
              <a:rect l="l" t="t" r="r" b="b"/>
              <a:pathLst>
                <a:path w="21600" h="21600" extrusionOk="0">
                  <a:moveTo>
                    <a:pt x="8420" y="21600"/>
                  </a:moveTo>
                  <a:lnTo>
                    <a:pt x="21600" y="2263"/>
                  </a:lnTo>
                  <a:lnTo>
                    <a:pt x="0" y="0"/>
                  </a:lnTo>
                  <a:close/>
                </a:path>
              </a:pathLst>
            </a:custGeom>
            <a:solidFill>
              <a:schemeClr val="accent2"/>
            </a:solidFill>
            <a:ln>
              <a:noFill/>
            </a:ln>
          </p:spPr>
          <p:txBody>
            <a:bodyPr spcFirstLastPara="1" wrap="square" lIns="34275" tIns="34275" rIns="34275" bIns="34275" anchor="ctr" anchorCtr="0">
              <a:noAutofit/>
            </a:bodyPr>
            <a:lstStyle/>
            <a:p>
              <a:pPr marL="0" marR="0" lvl="0" indent="0" algn="l" rtl="0">
                <a:lnSpc>
                  <a:spcPct val="100000"/>
                </a:lnSpc>
                <a:spcBef>
                  <a:spcPts val="0"/>
                </a:spcBef>
                <a:spcAft>
                  <a:spcPts val="0"/>
                </a:spcAft>
                <a:buClr>
                  <a:srgbClr val="000000"/>
                </a:buClr>
                <a:buSzPts val="1400"/>
                <a:buFont typeface="Calibri"/>
                <a:buNone/>
              </a:pPr>
              <a:endParaRPr sz="1400" b="0" i="0" u="none" strike="noStrike" cap="none">
                <a:solidFill>
                  <a:srgbClr val="000000"/>
                </a:solidFill>
                <a:latin typeface="Calibri"/>
                <a:ea typeface="Calibri"/>
                <a:cs typeface="Calibri"/>
                <a:sym typeface="Calibri"/>
              </a:endParaRPr>
            </a:p>
          </p:txBody>
        </p:sp>
        <p:sp>
          <p:nvSpPr>
            <p:cNvPr id="280" name="Google Shape;280;p15"/>
            <p:cNvSpPr/>
            <p:nvPr/>
          </p:nvSpPr>
          <p:spPr>
            <a:xfrm>
              <a:off x="622935" y="1486851"/>
              <a:ext cx="56700" cy="50004"/>
            </a:xfrm>
            <a:custGeom>
              <a:avLst/>
              <a:gdLst/>
              <a:ahLst/>
              <a:cxnLst/>
              <a:rect l="l" t="t" r="r" b="b"/>
              <a:pathLst>
                <a:path w="21600" h="21600" extrusionOk="0">
                  <a:moveTo>
                    <a:pt x="8531" y="21600"/>
                  </a:moveTo>
                  <a:lnTo>
                    <a:pt x="21600" y="2263"/>
                  </a:lnTo>
                  <a:lnTo>
                    <a:pt x="0" y="0"/>
                  </a:lnTo>
                  <a:close/>
                </a:path>
              </a:pathLst>
            </a:custGeom>
            <a:solidFill>
              <a:schemeClr val="accent2"/>
            </a:solidFill>
            <a:ln>
              <a:noFill/>
            </a:ln>
          </p:spPr>
          <p:txBody>
            <a:bodyPr spcFirstLastPara="1" wrap="square" lIns="34275" tIns="34275" rIns="34275" bIns="34275" anchor="ctr" anchorCtr="0">
              <a:noAutofit/>
            </a:bodyPr>
            <a:lstStyle/>
            <a:p>
              <a:pPr marL="0" marR="0" lvl="0" indent="0" algn="l" rtl="0">
                <a:lnSpc>
                  <a:spcPct val="100000"/>
                </a:lnSpc>
                <a:spcBef>
                  <a:spcPts val="0"/>
                </a:spcBef>
                <a:spcAft>
                  <a:spcPts val="0"/>
                </a:spcAft>
                <a:buClr>
                  <a:srgbClr val="000000"/>
                </a:buClr>
                <a:buSzPts val="1400"/>
                <a:buFont typeface="Calibri"/>
                <a:buNone/>
              </a:pPr>
              <a:endParaRPr sz="1400" b="0" i="0" u="none" strike="noStrike" cap="none">
                <a:solidFill>
                  <a:srgbClr val="000000"/>
                </a:solidFill>
                <a:latin typeface="Calibri"/>
                <a:ea typeface="Calibri"/>
                <a:cs typeface="Calibri"/>
                <a:sym typeface="Calibri"/>
              </a:endParaRPr>
            </a:p>
          </p:txBody>
        </p:sp>
        <p:sp>
          <p:nvSpPr>
            <p:cNvPr id="281" name="Google Shape;281;p15"/>
            <p:cNvSpPr/>
            <p:nvPr/>
          </p:nvSpPr>
          <p:spPr>
            <a:xfrm>
              <a:off x="658177" y="1566384"/>
              <a:ext cx="56214" cy="49518"/>
            </a:xfrm>
            <a:custGeom>
              <a:avLst/>
              <a:gdLst/>
              <a:ahLst/>
              <a:cxnLst/>
              <a:rect l="l" t="t" r="r" b="b"/>
              <a:pathLst>
                <a:path w="21600" h="21600" extrusionOk="0">
                  <a:moveTo>
                    <a:pt x="8420" y="21600"/>
                  </a:moveTo>
                  <a:lnTo>
                    <a:pt x="21600" y="2077"/>
                  </a:lnTo>
                  <a:lnTo>
                    <a:pt x="0" y="0"/>
                  </a:lnTo>
                  <a:close/>
                </a:path>
              </a:pathLst>
            </a:custGeom>
            <a:solidFill>
              <a:schemeClr val="accent2"/>
            </a:solidFill>
            <a:ln>
              <a:noFill/>
            </a:ln>
          </p:spPr>
          <p:txBody>
            <a:bodyPr spcFirstLastPara="1" wrap="square" lIns="34275" tIns="34275" rIns="34275" bIns="34275" anchor="ctr" anchorCtr="0">
              <a:noAutofit/>
            </a:bodyPr>
            <a:lstStyle/>
            <a:p>
              <a:pPr marL="0" marR="0" lvl="0" indent="0" algn="l" rtl="0">
                <a:lnSpc>
                  <a:spcPct val="100000"/>
                </a:lnSpc>
                <a:spcBef>
                  <a:spcPts val="0"/>
                </a:spcBef>
                <a:spcAft>
                  <a:spcPts val="0"/>
                </a:spcAft>
                <a:buClr>
                  <a:srgbClr val="000000"/>
                </a:buClr>
                <a:buSzPts val="1400"/>
                <a:buFont typeface="Calibri"/>
                <a:buNone/>
              </a:pPr>
              <a:endParaRPr sz="1400" b="0" i="0" u="none" strike="noStrike" cap="none">
                <a:solidFill>
                  <a:srgbClr val="000000"/>
                </a:solidFill>
                <a:latin typeface="Calibri"/>
                <a:ea typeface="Calibri"/>
                <a:cs typeface="Calibri"/>
                <a:sym typeface="Calibri"/>
              </a:endParaRPr>
            </a:p>
          </p:txBody>
        </p:sp>
        <p:sp>
          <p:nvSpPr>
            <p:cNvPr id="282" name="Google Shape;282;p15"/>
            <p:cNvSpPr/>
            <p:nvPr/>
          </p:nvSpPr>
          <p:spPr>
            <a:xfrm>
              <a:off x="692944" y="1645442"/>
              <a:ext cx="56214" cy="50004"/>
            </a:xfrm>
            <a:custGeom>
              <a:avLst/>
              <a:gdLst/>
              <a:ahLst/>
              <a:cxnLst/>
              <a:rect l="l" t="t" r="r" b="b"/>
              <a:pathLst>
                <a:path w="21600" h="21600" extrusionOk="0">
                  <a:moveTo>
                    <a:pt x="8420" y="21600"/>
                  </a:moveTo>
                  <a:lnTo>
                    <a:pt x="21600" y="2057"/>
                  </a:lnTo>
                  <a:lnTo>
                    <a:pt x="0" y="0"/>
                  </a:lnTo>
                  <a:close/>
                </a:path>
              </a:pathLst>
            </a:custGeom>
            <a:solidFill>
              <a:schemeClr val="accent2"/>
            </a:solidFill>
            <a:ln>
              <a:noFill/>
            </a:ln>
          </p:spPr>
          <p:txBody>
            <a:bodyPr spcFirstLastPara="1" wrap="square" lIns="34275" tIns="34275" rIns="34275" bIns="34275" anchor="ctr" anchorCtr="0">
              <a:noAutofit/>
            </a:bodyPr>
            <a:lstStyle/>
            <a:p>
              <a:pPr marL="0" marR="0" lvl="0" indent="0" algn="l" rtl="0">
                <a:lnSpc>
                  <a:spcPct val="100000"/>
                </a:lnSpc>
                <a:spcBef>
                  <a:spcPts val="0"/>
                </a:spcBef>
                <a:spcAft>
                  <a:spcPts val="0"/>
                </a:spcAft>
                <a:buClr>
                  <a:srgbClr val="000000"/>
                </a:buClr>
                <a:buSzPts val="1400"/>
                <a:buFont typeface="Calibri"/>
                <a:buNone/>
              </a:pPr>
              <a:endParaRPr sz="1400" b="0" i="0" u="none" strike="noStrike" cap="none">
                <a:solidFill>
                  <a:srgbClr val="000000"/>
                </a:solidFill>
                <a:latin typeface="Calibri"/>
                <a:ea typeface="Calibri"/>
                <a:cs typeface="Calibri"/>
                <a:sym typeface="Calibri"/>
              </a:endParaRPr>
            </a:p>
          </p:txBody>
        </p:sp>
        <p:sp>
          <p:nvSpPr>
            <p:cNvPr id="283" name="Google Shape;283;p15"/>
            <p:cNvSpPr/>
            <p:nvPr/>
          </p:nvSpPr>
          <p:spPr>
            <a:xfrm>
              <a:off x="728186" y="1724500"/>
              <a:ext cx="56214" cy="50004"/>
            </a:xfrm>
            <a:custGeom>
              <a:avLst/>
              <a:gdLst/>
              <a:ahLst/>
              <a:cxnLst/>
              <a:rect l="l" t="t" r="r" b="b"/>
              <a:pathLst>
                <a:path w="21600" h="21600" extrusionOk="0">
                  <a:moveTo>
                    <a:pt x="8420" y="21600"/>
                  </a:moveTo>
                  <a:lnTo>
                    <a:pt x="21600" y="2057"/>
                  </a:lnTo>
                  <a:lnTo>
                    <a:pt x="0" y="0"/>
                  </a:lnTo>
                  <a:close/>
                </a:path>
              </a:pathLst>
            </a:custGeom>
            <a:solidFill>
              <a:schemeClr val="accent2"/>
            </a:solidFill>
            <a:ln>
              <a:noFill/>
            </a:ln>
          </p:spPr>
          <p:txBody>
            <a:bodyPr spcFirstLastPara="1" wrap="square" lIns="34275" tIns="34275" rIns="34275" bIns="34275" anchor="ctr" anchorCtr="0">
              <a:noAutofit/>
            </a:bodyPr>
            <a:lstStyle/>
            <a:p>
              <a:pPr marL="0" marR="0" lvl="0" indent="0" algn="l" rtl="0">
                <a:lnSpc>
                  <a:spcPct val="100000"/>
                </a:lnSpc>
                <a:spcBef>
                  <a:spcPts val="0"/>
                </a:spcBef>
                <a:spcAft>
                  <a:spcPts val="0"/>
                </a:spcAft>
                <a:buClr>
                  <a:srgbClr val="000000"/>
                </a:buClr>
                <a:buSzPts val="1400"/>
                <a:buFont typeface="Calibri"/>
                <a:buNone/>
              </a:pPr>
              <a:endParaRPr sz="1400" b="0" i="0" u="none" strike="noStrike" cap="none">
                <a:solidFill>
                  <a:srgbClr val="000000"/>
                </a:solidFill>
                <a:latin typeface="Calibri"/>
                <a:ea typeface="Calibri"/>
                <a:cs typeface="Calibri"/>
                <a:sym typeface="Calibri"/>
              </a:endParaRPr>
            </a:p>
          </p:txBody>
        </p:sp>
        <p:sp>
          <p:nvSpPr>
            <p:cNvPr id="284" name="Google Shape;284;p15"/>
            <p:cNvSpPr/>
            <p:nvPr/>
          </p:nvSpPr>
          <p:spPr>
            <a:xfrm>
              <a:off x="762952" y="1803557"/>
              <a:ext cx="56214" cy="50004"/>
            </a:xfrm>
            <a:custGeom>
              <a:avLst/>
              <a:gdLst/>
              <a:ahLst/>
              <a:cxnLst/>
              <a:rect l="l" t="t" r="r" b="b"/>
              <a:pathLst>
                <a:path w="21600" h="21600" extrusionOk="0">
                  <a:moveTo>
                    <a:pt x="8420" y="21600"/>
                  </a:moveTo>
                  <a:lnTo>
                    <a:pt x="21600" y="2263"/>
                  </a:lnTo>
                  <a:lnTo>
                    <a:pt x="0" y="0"/>
                  </a:lnTo>
                  <a:close/>
                </a:path>
              </a:pathLst>
            </a:custGeom>
            <a:solidFill>
              <a:schemeClr val="accent2"/>
            </a:solidFill>
            <a:ln>
              <a:noFill/>
            </a:ln>
          </p:spPr>
          <p:txBody>
            <a:bodyPr spcFirstLastPara="1" wrap="square" lIns="34275" tIns="34275" rIns="34275" bIns="34275" anchor="ctr" anchorCtr="0">
              <a:noAutofit/>
            </a:bodyPr>
            <a:lstStyle/>
            <a:p>
              <a:pPr marL="0" marR="0" lvl="0" indent="0" algn="l" rtl="0">
                <a:lnSpc>
                  <a:spcPct val="100000"/>
                </a:lnSpc>
                <a:spcBef>
                  <a:spcPts val="0"/>
                </a:spcBef>
                <a:spcAft>
                  <a:spcPts val="0"/>
                </a:spcAft>
                <a:buClr>
                  <a:srgbClr val="000000"/>
                </a:buClr>
                <a:buSzPts val="1400"/>
                <a:buFont typeface="Calibri"/>
                <a:buNone/>
              </a:pPr>
              <a:endParaRPr sz="1400" b="0" i="0" u="none" strike="noStrike" cap="none">
                <a:solidFill>
                  <a:srgbClr val="000000"/>
                </a:solidFill>
                <a:latin typeface="Calibri"/>
                <a:ea typeface="Calibri"/>
                <a:cs typeface="Calibri"/>
                <a:sym typeface="Calibri"/>
              </a:endParaRPr>
            </a:p>
          </p:txBody>
        </p:sp>
        <p:sp>
          <p:nvSpPr>
            <p:cNvPr id="285" name="Google Shape;285;p15"/>
            <p:cNvSpPr/>
            <p:nvPr/>
          </p:nvSpPr>
          <p:spPr>
            <a:xfrm>
              <a:off x="410050" y="1202530"/>
              <a:ext cx="56214" cy="50004"/>
            </a:xfrm>
            <a:custGeom>
              <a:avLst/>
              <a:gdLst/>
              <a:ahLst/>
              <a:cxnLst/>
              <a:rect l="l" t="t" r="r" b="b"/>
              <a:pathLst>
                <a:path w="21600" h="21600" extrusionOk="0">
                  <a:moveTo>
                    <a:pt x="8420" y="21600"/>
                  </a:moveTo>
                  <a:lnTo>
                    <a:pt x="21600" y="2263"/>
                  </a:lnTo>
                  <a:lnTo>
                    <a:pt x="0" y="0"/>
                  </a:lnTo>
                  <a:close/>
                </a:path>
              </a:pathLst>
            </a:custGeom>
            <a:solidFill>
              <a:schemeClr val="accent2"/>
            </a:solidFill>
            <a:ln>
              <a:noFill/>
            </a:ln>
          </p:spPr>
          <p:txBody>
            <a:bodyPr spcFirstLastPara="1" wrap="square" lIns="34275" tIns="34275" rIns="34275" bIns="34275" anchor="ctr" anchorCtr="0">
              <a:noAutofit/>
            </a:bodyPr>
            <a:lstStyle/>
            <a:p>
              <a:pPr marL="0" marR="0" lvl="0" indent="0" algn="l" rtl="0">
                <a:lnSpc>
                  <a:spcPct val="100000"/>
                </a:lnSpc>
                <a:spcBef>
                  <a:spcPts val="0"/>
                </a:spcBef>
                <a:spcAft>
                  <a:spcPts val="0"/>
                </a:spcAft>
                <a:buClr>
                  <a:srgbClr val="000000"/>
                </a:buClr>
                <a:buSzPts val="1400"/>
                <a:buFont typeface="Calibri"/>
                <a:buNone/>
              </a:pPr>
              <a:endParaRPr sz="1400" b="0" i="0" u="none" strike="noStrike" cap="none">
                <a:solidFill>
                  <a:srgbClr val="000000"/>
                </a:solidFill>
                <a:latin typeface="Calibri"/>
                <a:ea typeface="Calibri"/>
                <a:cs typeface="Calibri"/>
                <a:sym typeface="Calibri"/>
              </a:endParaRPr>
            </a:p>
          </p:txBody>
        </p:sp>
        <p:sp>
          <p:nvSpPr>
            <p:cNvPr id="286" name="Google Shape;286;p15"/>
            <p:cNvSpPr/>
            <p:nvPr/>
          </p:nvSpPr>
          <p:spPr>
            <a:xfrm>
              <a:off x="444818" y="1282063"/>
              <a:ext cx="56214" cy="50004"/>
            </a:xfrm>
            <a:custGeom>
              <a:avLst/>
              <a:gdLst/>
              <a:ahLst/>
              <a:cxnLst/>
              <a:rect l="l" t="t" r="r" b="b"/>
              <a:pathLst>
                <a:path w="21600" h="21600" extrusionOk="0">
                  <a:moveTo>
                    <a:pt x="8420" y="21600"/>
                  </a:moveTo>
                  <a:lnTo>
                    <a:pt x="21600" y="2057"/>
                  </a:lnTo>
                  <a:lnTo>
                    <a:pt x="0" y="0"/>
                  </a:lnTo>
                  <a:close/>
                </a:path>
              </a:pathLst>
            </a:custGeom>
            <a:solidFill>
              <a:schemeClr val="accent2"/>
            </a:solidFill>
            <a:ln>
              <a:noFill/>
            </a:ln>
          </p:spPr>
          <p:txBody>
            <a:bodyPr spcFirstLastPara="1" wrap="square" lIns="34275" tIns="34275" rIns="34275" bIns="34275" anchor="ctr" anchorCtr="0">
              <a:noAutofit/>
            </a:bodyPr>
            <a:lstStyle/>
            <a:p>
              <a:pPr marL="0" marR="0" lvl="0" indent="0" algn="l" rtl="0">
                <a:lnSpc>
                  <a:spcPct val="100000"/>
                </a:lnSpc>
                <a:spcBef>
                  <a:spcPts val="0"/>
                </a:spcBef>
                <a:spcAft>
                  <a:spcPts val="0"/>
                </a:spcAft>
                <a:buClr>
                  <a:srgbClr val="000000"/>
                </a:buClr>
                <a:buSzPts val="1400"/>
                <a:buFont typeface="Calibri"/>
                <a:buNone/>
              </a:pPr>
              <a:endParaRPr sz="1400" b="0" i="0" u="none" strike="noStrike" cap="none">
                <a:solidFill>
                  <a:srgbClr val="000000"/>
                </a:solidFill>
                <a:latin typeface="Calibri"/>
                <a:ea typeface="Calibri"/>
                <a:cs typeface="Calibri"/>
                <a:sym typeface="Calibri"/>
              </a:endParaRPr>
            </a:p>
          </p:txBody>
        </p:sp>
        <p:sp>
          <p:nvSpPr>
            <p:cNvPr id="287" name="Google Shape;287;p15"/>
            <p:cNvSpPr/>
            <p:nvPr/>
          </p:nvSpPr>
          <p:spPr>
            <a:xfrm>
              <a:off x="479583" y="1361120"/>
              <a:ext cx="56214" cy="50004"/>
            </a:xfrm>
            <a:custGeom>
              <a:avLst/>
              <a:gdLst/>
              <a:ahLst/>
              <a:cxnLst/>
              <a:rect l="l" t="t" r="r" b="b"/>
              <a:pathLst>
                <a:path w="21600" h="21600" extrusionOk="0">
                  <a:moveTo>
                    <a:pt x="8603" y="21600"/>
                  </a:moveTo>
                  <a:lnTo>
                    <a:pt x="21600" y="2057"/>
                  </a:lnTo>
                  <a:lnTo>
                    <a:pt x="0" y="0"/>
                  </a:lnTo>
                  <a:close/>
                </a:path>
              </a:pathLst>
            </a:custGeom>
            <a:solidFill>
              <a:schemeClr val="accent2"/>
            </a:solidFill>
            <a:ln>
              <a:noFill/>
            </a:ln>
          </p:spPr>
          <p:txBody>
            <a:bodyPr spcFirstLastPara="1" wrap="square" lIns="34275" tIns="34275" rIns="34275" bIns="34275" anchor="ctr" anchorCtr="0">
              <a:noAutofit/>
            </a:bodyPr>
            <a:lstStyle/>
            <a:p>
              <a:pPr marL="0" marR="0" lvl="0" indent="0" algn="l" rtl="0">
                <a:lnSpc>
                  <a:spcPct val="100000"/>
                </a:lnSpc>
                <a:spcBef>
                  <a:spcPts val="0"/>
                </a:spcBef>
                <a:spcAft>
                  <a:spcPts val="0"/>
                </a:spcAft>
                <a:buClr>
                  <a:srgbClr val="000000"/>
                </a:buClr>
                <a:buSzPts val="1400"/>
                <a:buFont typeface="Calibri"/>
                <a:buNone/>
              </a:pPr>
              <a:endParaRPr sz="1400" b="0" i="0" u="none" strike="noStrike" cap="none">
                <a:solidFill>
                  <a:srgbClr val="000000"/>
                </a:solidFill>
                <a:latin typeface="Calibri"/>
                <a:ea typeface="Calibri"/>
                <a:cs typeface="Calibri"/>
                <a:sym typeface="Calibri"/>
              </a:endParaRPr>
            </a:p>
          </p:txBody>
        </p:sp>
        <p:sp>
          <p:nvSpPr>
            <p:cNvPr id="288" name="Google Shape;288;p15"/>
            <p:cNvSpPr/>
            <p:nvPr/>
          </p:nvSpPr>
          <p:spPr>
            <a:xfrm>
              <a:off x="514825" y="1440178"/>
              <a:ext cx="56214" cy="50004"/>
            </a:xfrm>
            <a:custGeom>
              <a:avLst/>
              <a:gdLst/>
              <a:ahLst/>
              <a:cxnLst/>
              <a:rect l="l" t="t" r="r" b="b"/>
              <a:pathLst>
                <a:path w="21600" h="21600" extrusionOk="0">
                  <a:moveTo>
                    <a:pt x="8420" y="21600"/>
                  </a:moveTo>
                  <a:lnTo>
                    <a:pt x="21600" y="2263"/>
                  </a:lnTo>
                  <a:lnTo>
                    <a:pt x="0" y="0"/>
                  </a:lnTo>
                  <a:close/>
                </a:path>
              </a:pathLst>
            </a:custGeom>
            <a:solidFill>
              <a:schemeClr val="accent2"/>
            </a:solidFill>
            <a:ln>
              <a:noFill/>
            </a:ln>
          </p:spPr>
          <p:txBody>
            <a:bodyPr spcFirstLastPara="1" wrap="square" lIns="34275" tIns="34275" rIns="34275" bIns="34275" anchor="ctr" anchorCtr="0">
              <a:noAutofit/>
            </a:bodyPr>
            <a:lstStyle/>
            <a:p>
              <a:pPr marL="0" marR="0" lvl="0" indent="0" algn="l" rtl="0">
                <a:lnSpc>
                  <a:spcPct val="100000"/>
                </a:lnSpc>
                <a:spcBef>
                  <a:spcPts val="0"/>
                </a:spcBef>
                <a:spcAft>
                  <a:spcPts val="0"/>
                </a:spcAft>
                <a:buClr>
                  <a:srgbClr val="000000"/>
                </a:buClr>
                <a:buSzPts val="1400"/>
                <a:buFont typeface="Calibri"/>
                <a:buNone/>
              </a:pPr>
              <a:endParaRPr sz="1400" b="0" i="0" u="none" strike="noStrike" cap="none">
                <a:solidFill>
                  <a:srgbClr val="000000"/>
                </a:solidFill>
                <a:latin typeface="Calibri"/>
                <a:ea typeface="Calibri"/>
                <a:cs typeface="Calibri"/>
                <a:sym typeface="Calibri"/>
              </a:endParaRPr>
            </a:p>
          </p:txBody>
        </p:sp>
        <p:sp>
          <p:nvSpPr>
            <p:cNvPr id="289" name="Google Shape;289;p15"/>
            <p:cNvSpPr/>
            <p:nvPr/>
          </p:nvSpPr>
          <p:spPr>
            <a:xfrm>
              <a:off x="549593" y="1519236"/>
              <a:ext cx="56214" cy="50004"/>
            </a:xfrm>
            <a:custGeom>
              <a:avLst/>
              <a:gdLst/>
              <a:ahLst/>
              <a:cxnLst/>
              <a:rect l="l" t="t" r="r" b="b"/>
              <a:pathLst>
                <a:path w="21600" h="21600" extrusionOk="0">
                  <a:moveTo>
                    <a:pt x="8420" y="21600"/>
                  </a:moveTo>
                  <a:lnTo>
                    <a:pt x="21600" y="2263"/>
                  </a:lnTo>
                  <a:lnTo>
                    <a:pt x="0" y="0"/>
                  </a:lnTo>
                  <a:close/>
                </a:path>
              </a:pathLst>
            </a:custGeom>
            <a:solidFill>
              <a:schemeClr val="accent2"/>
            </a:solidFill>
            <a:ln>
              <a:noFill/>
            </a:ln>
          </p:spPr>
          <p:txBody>
            <a:bodyPr spcFirstLastPara="1" wrap="square" lIns="34275" tIns="34275" rIns="34275" bIns="34275" anchor="ctr" anchorCtr="0">
              <a:noAutofit/>
            </a:bodyPr>
            <a:lstStyle/>
            <a:p>
              <a:pPr marL="0" marR="0" lvl="0" indent="0" algn="l" rtl="0">
                <a:lnSpc>
                  <a:spcPct val="100000"/>
                </a:lnSpc>
                <a:spcBef>
                  <a:spcPts val="0"/>
                </a:spcBef>
                <a:spcAft>
                  <a:spcPts val="0"/>
                </a:spcAft>
                <a:buClr>
                  <a:srgbClr val="000000"/>
                </a:buClr>
                <a:buSzPts val="1400"/>
                <a:buFont typeface="Calibri"/>
                <a:buNone/>
              </a:pPr>
              <a:endParaRPr sz="1400" b="0" i="0" u="none" strike="noStrike" cap="none">
                <a:solidFill>
                  <a:srgbClr val="000000"/>
                </a:solidFill>
                <a:latin typeface="Calibri"/>
                <a:ea typeface="Calibri"/>
                <a:cs typeface="Calibri"/>
                <a:sym typeface="Calibri"/>
              </a:endParaRPr>
            </a:p>
          </p:txBody>
        </p:sp>
        <p:sp>
          <p:nvSpPr>
            <p:cNvPr id="290" name="Google Shape;290;p15"/>
            <p:cNvSpPr/>
            <p:nvPr/>
          </p:nvSpPr>
          <p:spPr>
            <a:xfrm>
              <a:off x="584358" y="1598770"/>
              <a:ext cx="56700" cy="49518"/>
            </a:xfrm>
            <a:custGeom>
              <a:avLst/>
              <a:gdLst/>
              <a:ahLst/>
              <a:cxnLst/>
              <a:rect l="l" t="t" r="r" b="b"/>
              <a:pathLst>
                <a:path w="21600" h="21600" extrusionOk="0">
                  <a:moveTo>
                    <a:pt x="8531" y="21600"/>
                  </a:moveTo>
                  <a:lnTo>
                    <a:pt x="21600" y="2077"/>
                  </a:lnTo>
                  <a:lnTo>
                    <a:pt x="0" y="0"/>
                  </a:lnTo>
                  <a:close/>
                </a:path>
              </a:pathLst>
            </a:custGeom>
            <a:solidFill>
              <a:schemeClr val="accent2"/>
            </a:solidFill>
            <a:ln>
              <a:noFill/>
            </a:ln>
          </p:spPr>
          <p:txBody>
            <a:bodyPr spcFirstLastPara="1" wrap="square" lIns="34275" tIns="34275" rIns="34275" bIns="34275" anchor="ctr" anchorCtr="0">
              <a:noAutofit/>
            </a:bodyPr>
            <a:lstStyle/>
            <a:p>
              <a:pPr marL="0" marR="0" lvl="0" indent="0" algn="l" rtl="0">
                <a:lnSpc>
                  <a:spcPct val="100000"/>
                </a:lnSpc>
                <a:spcBef>
                  <a:spcPts val="0"/>
                </a:spcBef>
                <a:spcAft>
                  <a:spcPts val="0"/>
                </a:spcAft>
                <a:buClr>
                  <a:srgbClr val="000000"/>
                </a:buClr>
                <a:buSzPts val="1400"/>
                <a:buFont typeface="Calibri"/>
                <a:buNone/>
              </a:pPr>
              <a:endParaRPr sz="1400" b="0" i="0" u="none" strike="noStrike" cap="none">
                <a:solidFill>
                  <a:srgbClr val="000000"/>
                </a:solidFill>
                <a:latin typeface="Calibri"/>
                <a:ea typeface="Calibri"/>
                <a:cs typeface="Calibri"/>
                <a:sym typeface="Calibri"/>
              </a:endParaRPr>
            </a:p>
          </p:txBody>
        </p:sp>
        <p:sp>
          <p:nvSpPr>
            <p:cNvPr id="291" name="Google Shape;291;p15"/>
            <p:cNvSpPr/>
            <p:nvPr/>
          </p:nvSpPr>
          <p:spPr>
            <a:xfrm>
              <a:off x="619601" y="1677826"/>
              <a:ext cx="56214" cy="50004"/>
            </a:xfrm>
            <a:custGeom>
              <a:avLst/>
              <a:gdLst/>
              <a:ahLst/>
              <a:cxnLst/>
              <a:rect l="l" t="t" r="r" b="b"/>
              <a:pathLst>
                <a:path w="21600" h="21600" extrusionOk="0">
                  <a:moveTo>
                    <a:pt x="8420" y="21600"/>
                  </a:moveTo>
                  <a:lnTo>
                    <a:pt x="21600" y="2057"/>
                  </a:lnTo>
                  <a:lnTo>
                    <a:pt x="0" y="0"/>
                  </a:lnTo>
                  <a:close/>
                </a:path>
              </a:pathLst>
            </a:custGeom>
            <a:solidFill>
              <a:schemeClr val="accent2"/>
            </a:solidFill>
            <a:ln>
              <a:noFill/>
            </a:ln>
          </p:spPr>
          <p:txBody>
            <a:bodyPr spcFirstLastPara="1" wrap="square" lIns="34275" tIns="34275" rIns="34275" bIns="34275" anchor="ctr" anchorCtr="0">
              <a:noAutofit/>
            </a:bodyPr>
            <a:lstStyle/>
            <a:p>
              <a:pPr marL="0" marR="0" lvl="0" indent="0" algn="l" rtl="0">
                <a:lnSpc>
                  <a:spcPct val="100000"/>
                </a:lnSpc>
                <a:spcBef>
                  <a:spcPts val="0"/>
                </a:spcBef>
                <a:spcAft>
                  <a:spcPts val="0"/>
                </a:spcAft>
                <a:buClr>
                  <a:srgbClr val="000000"/>
                </a:buClr>
                <a:buSzPts val="1400"/>
                <a:buFont typeface="Calibri"/>
                <a:buNone/>
              </a:pPr>
              <a:endParaRPr sz="1400" b="0" i="0" u="none" strike="noStrike" cap="none">
                <a:solidFill>
                  <a:srgbClr val="000000"/>
                </a:solidFill>
                <a:latin typeface="Calibri"/>
                <a:ea typeface="Calibri"/>
                <a:cs typeface="Calibri"/>
                <a:sym typeface="Calibri"/>
              </a:endParaRPr>
            </a:p>
          </p:txBody>
        </p:sp>
        <p:sp>
          <p:nvSpPr>
            <p:cNvPr id="292" name="Google Shape;292;p15"/>
            <p:cNvSpPr/>
            <p:nvPr/>
          </p:nvSpPr>
          <p:spPr>
            <a:xfrm>
              <a:off x="654367" y="1756884"/>
              <a:ext cx="56214" cy="50004"/>
            </a:xfrm>
            <a:custGeom>
              <a:avLst/>
              <a:gdLst/>
              <a:ahLst/>
              <a:cxnLst/>
              <a:rect l="l" t="t" r="r" b="b"/>
              <a:pathLst>
                <a:path w="21600" h="21600" extrusionOk="0">
                  <a:moveTo>
                    <a:pt x="8420" y="21600"/>
                  </a:moveTo>
                  <a:lnTo>
                    <a:pt x="21600" y="2263"/>
                  </a:lnTo>
                  <a:lnTo>
                    <a:pt x="0" y="0"/>
                  </a:lnTo>
                  <a:close/>
                </a:path>
              </a:pathLst>
            </a:custGeom>
            <a:solidFill>
              <a:schemeClr val="accent2"/>
            </a:solidFill>
            <a:ln>
              <a:noFill/>
            </a:ln>
          </p:spPr>
          <p:txBody>
            <a:bodyPr spcFirstLastPara="1" wrap="square" lIns="34275" tIns="34275" rIns="34275" bIns="34275" anchor="ctr" anchorCtr="0">
              <a:noAutofit/>
            </a:bodyPr>
            <a:lstStyle/>
            <a:p>
              <a:pPr marL="0" marR="0" lvl="0" indent="0" algn="l" rtl="0">
                <a:lnSpc>
                  <a:spcPct val="100000"/>
                </a:lnSpc>
                <a:spcBef>
                  <a:spcPts val="0"/>
                </a:spcBef>
                <a:spcAft>
                  <a:spcPts val="0"/>
                </a:spcAft>
                <a:buClr>
                  <a:srgbClr val="000000"/>
                </a:buClr>
                <a:buSzPts val="1400"/>
                <a:buFont typeface="Calibri"/>
                <a:buNone/>
              </a:pPr>
              <a:endParaRPr sz="1400" b="0" i="0" u="none" strike="noStrike" cap="none">
                <a:solidFill>
                  <a:srgbClr val="000000"/>
                </a:solidFill>
                <a:latin typeface="Calibri"/>
                <a:ea typeface="Calibri"/>
                <a:cs typeface="Calibri"/>
                <a:sym typeface="Calibri"/>
              </a:endParaRPr>
            </a:p>
          </p:txBody>
        </p:sp>
        <p:sp>
          <p:nvSpPr>
            <p:cNvPr id="293" name="Google Shape;293;p15"/>
            <p:cNvSpPr/>
            <p:nvPr/>
          </p:nvSpPr>
          <p:spPr>
            <a:xfrm>
              <a:off x="689610" y="1835942"/>
              <a:ext cx="56214" cy="50004"/>
            </a:xfrm>
            <a:custGeom>
              <a:avLst/>
              <a:gdLst/>
              <a:ahLst/>
              <a:cxnLst/>
              <a:rect l="l" t="t" r="r" b="b"/>
              <a:pathLst>
                <a:path w="21600" h="21600" extrusionOk="0">
                  <a:moveTo>
                    <a:pt x="8420" y="21600"/>
                  </a:moveTo>
                  <a:lnTo>
                    <a:pt x="21600" y="2263"/>
                  </a:lnTo>
                  <a:lnTo>
                    <a:pt x="0" y="0"/>
                  </a:lnTo>
                  <a:close/>
                </a:path>
              </a:pathLst>
            </a:custGeom>
            <a:solidFill>
              <a:schemeClr val="accent2"/>
            </a:solidFill>
            <a:ln>
              <a:noFill/>
            </a:ln>
          </p:spPr>
          <p:txBody>
            <a:bodyPr spcFirstLastPara="1" wrap="square" lIns="34275" tIns="34275" rIns="34275" bIns="34275" anchor="ctr" anchorCtr="0">
              <a:noAutofit/>
            </a:bodyPr>
            <a:lstStyle/>
            <a:p>
              <a:pPr marL="0" marR="0" lvl="0" indent="0" algn="l" rtl="0">
                <a:lnSpc>
                  <a:spcPct val="100000"/>
                </a:lnSpc>
                <a:spcBef>
                  <a:spcPts val="0"/>
                </a:spcBef>
                <a:spcAft>
                  <a:spcPts val="0"/>
                </a:spcAft>
                <a:buClr>
                  <a:srgbClr val="000000"/>
                </a:buClr>
                <a:buSzPts val="1400"/>
                <a:buFont typeface="Calibri"/>
                <a:buNone/>
              </a:pPr>
              <a:endParaRPr sz="1400" b="0" i="0" u="none" strike="noStrike" cap="none">
                <a:solidFill>
                  <a:srgbClr val="000000"/>
                </a:solidFill>
                <a:latin typeface="Calibri"/>
                <a:ea typeface="Calibri"/>
                <a:cs typeface="Calibri"/>
                <a:sym typeface="Calibri"/>
              </a:endParaRPr>
            </a:p>
          </p:txBody>
        </p:sp>
        <p:sp>
          <p:nvSpPr>
            <p:cNvPr id="294" name="Google Shape;294;p15"/>
            <p:cNvSpPr/>
            <p:nvPr/>
          </p:nvSpPr>
          <p:spPr>
            <a:xfrm>
              <a:off x="336232" y="1235390"/>
              <a:ext cx="56214" cy="49518"/>
            </a:xfrm>
            <a:custGeom>
              <a:avLst/>
              <a:gdLst/>
              <a:ahLst/>
              <a:cxnLst/>
              <a:rect l="l" t="t" r="r" b="b"/>
              <a:pathLst>
                <a:path w="21600" h="21600" extrusionOk="0">
                  <a:moveTo>
                    <a:pt x="8603" y="21600"/>
                  </a:moveTo>
                  <a:lnTo>
                    <a:pt x="21600" y="2077"/>
                  </a:lnTo>
                  <a:lnTo>
                    <a:pt x="0" y="0"/>
                  </a:lnTo>
                  <a:close/>
                </a:path>
              </a:pathLst>
            </a:custGeom>
            <a:solidFill>
              <a:schemeClr val="accent2"/>
            </a:solidFill>
            <a:ln>
              <a:noFill/>
            </a:ln>
          </p:spPr>
          <p:txBody>
            <a:bodyPr spcFirstLastPara="1" wrap="square" lIns="34275" tIns="34275" rIns="34275" bIns="34275" anchor="ctr" anchorCtr="0">
              <a:noAutofit/>
            </a:bodyPr>
            <a:lstStyle/>
            <a:p>
              <a:pPr marL="0" marR="0" lvl="0" indent="0" algn="l" rtl="0">
                <a:lnSpc>
                  <a:spcPct val="100000"/>
                </a:lnSpc>
                <a:spcBef>
                  <a:spcPts val="0"/>
                </a:spcBef>
                <a:spcAft>
                  <a:spcPts val="0"/>
                </a:spcAft>
                <a:buClr>
                  <a:srgbClr val="000000"/>
                </a:buClr>
                <a:buSzPts val="1400"/>
                <a:buFont typeface="Calibri"/>
                <a:buNone/>
              </a:pPr>
              <a:endParaRPr sz="1400" b="0" i="0" u="none" strike="noStrike" cap="none">
                <a:solidFill>
                  <a:srgbClr val="000000"/>
                </a:solidFill>
                <a:latin typeface="Calibri"/>
                <a:ea typeface="Calibri"/>
                <a:cs typeface="Calibri"/>
                <a:sym typeface="Calibri"/>
              </a:endParaRPr>
            </a:p>
          </p:txBody>
        </p:sp>
        <p:sp>
          <p:nvSpPr>
            <p:cNvPr id="295" name="Google Shape;295;p15"/>
            <p:cNvSpPr/>
            <p:nvPr/>
          </p:nvSpPr>
          <p:spPr>
            <a:xfrm>
              <a:off x="371475" y="1314448"/>
              <a:ext cx="56214" cy="50004"/>
            </a:xfrm>
            <a:custGeom>
              <a:avLst/>
              <a:gdLst/>
              <a:ahLst/>
              <a:cxnLst/>
              <a:rect l="l" t="t" r="r" b="b"/>
              <a:pathLst>
                <a:path w="21600" h="21600" extrusionOk="0">
                  <a:moveTo>
                    <a:pt x="8420" y="21600"/>
                  </a:moveTo>
                  <a:lnTo>
                    <a:pt x="21600" y="2057"/>
                  </a:lnTo>
                  <a:lnTo>
                    <a:pt x="0" y="0"/>
                  </a:lnTo>
                  <a:close/>
                </a:path>
              </a:pathLst>
            </a:custGeom>
            <a:solidFill>
              <a:schemeClr val="accent2"/>
            </a:solidFill>
            <a:ln>
              <a:noFill/>
            </a:ln>
          </p:spPr>
          <p:txBody>
            <a:bodyPr spcFirstLastPara="1" wrap="square" lIns="34275" tIns="34275" rIns="34275" bIns="34275" anchor="ctr" anchorCtr="0">
              <a:noAutofit/>
            </a:bodyPr>
            <a:lstStyle/>
            <a:p>
              <a:pPr marL="0" marR="0" lvl="0" indent="0" algn="l" rtl="0">
                <a:lnSpc>
                  <a:spcPct val="100000"/>
                </a:lnSpc>
                <a:spcBef>
                  <a:spcPts val="0"/>
                </a:spcBef>
                <a:spcAft>
                  <a:spcPts val="0"/>
                </a:spcAft>
                <a:buClr>
                  <a:srgbClr val="000000"/>
                </a:buClr>
                <a:buSzPts val="1400"/>
                <a:buFont typeface="Calibri"/>
                <a:buNone/>
              </a:pPr>
              <a:endParaRPr sz="1400" b="0" i="0" u="none" strike="noStrike" cap="none">
                <a:solidFill>
                  <a:srgbClr val="000000"/>
                </a:solidFill>
                <a:latin typeface="Calibri"/>
                <a:ea typeface="Calibri"/>
                <a:cs typeface="Calibri"/>
                <a:sym typeface="Calibri"/>
              </a:endParaRPr>
            </a:p>
          </p:txBody>
        </p:sp>
        <p:sp>
          <p:nvSpPr>
            <p:cNvPr id="296" name="Google Shape;296;p15"/>
            <p:cNvSpPr/>
            <p:nvPr/>
          </p:nvSpPr>
          <p:spPr>
            <a:xfrm>
              <a:off x="406241" y="1393506"/>
              <a:ext cx="56214" cy="50004"/>
            </a:xfrm>
            <a:custGeom>
              <a:avLst/>
              <a:gdLst/>
              <a:ahLst/>
              <a:cxnLst/>
              <a:rect l="l" t="t" r="r" b="b"/>
              <a:pathLst>
                <a:path w="21600" h="21600" extrusionOk="0">
                  <a:moveTo>
                    <a:pt x="8420" y="21600"/>
                  </a:moveTo>
                  <a:lnTo>
                    <a:pt x="21600" y="2263"/>
                  </a:lnTo>
                  <a:lnTo>
                    <a:pt x="0" y="0"/>
                  </a:lnTo>
                  <a:close/>
                </a:path>
              </a:pathLst>
            </a:custGeom>
            <a:solidFill>
              <a:schemeClr val="accent2"/>
            </a:solidFill>
            <a:ln>
              <a:noFill/>
            </a:ln>
          </p:spPr>
          <p:txBody>
            <a:bodyPr spcFirstLastPara="1" wrap="square" lIns="34275" tIns="34275" rIns="34275" bIns="34275" anchor="ctr" anchorCtr="0">
              <a:noAutofit/>
            </a:bodyPr>
            <a:lstStyle/>
            <a:p>
              <a:pPr marL="0" marR="0" lvl="0" indent="0" algn="l" rtl="0">
                <a:lnSpc>
                  <a:spcPct val="100000"/>
                </a:lnSpc>
                <a:spcBef>
                  <a:spcPts val="0"/>
                </a:spcBef>
                <a:spcAft>
                  <a:spcPts val="0"/>
                </a:spcAft>
                <a:buClr>
                  <a:srgbClr val="000000"/>
                </a:buClr>
                <a:buSzPts val="1400"/>
                <a:buFont typeface="Calibri"/>
                <a:buNone/>
              </a:pPr>
              <a:endParaRPr sz="1400" b="0" i="0" u="none" strike="noStrike" cap="none">
                <a:solidFill>
                  <a:srgbClr val="000000"/>
                </a:solidFill>
                <a:latin typeface="Calibri"/>
                <a:ea typeface="Calibri"/>
                <a:cs typeface="Calibri"/>
                <a:sym typeface="Calibri"/>
              </a:endParaRPr>
            </a:p>
          </p:txBody>
        </p:sp>
        <p:sp>
          <p:nvSpPr>
            <p:cNvPr id="297" name="Google Shape;297;p15"/>
            <p:cNvSpPr/>
            <p:nvPr/>
          </p:nvSpPr>
          <p:spPr>
            <a:xfrm>
              <a:off x="441007" y="1472563"/>
              <a:ext cx="56214" cy="50004"/>
            </a:xfrm>
            <a:custGeom>
              <a:avLst/>
              <a:gdLst/>
              <a:ahLst/>
              <a:cxnLst/>
              <a:rect l="l" t="t" r="r" b="b"/>
              <a:pathLst>
                <a:path w="21600" h="21600" extrusionOk="0">
                  <a:moveTo>
                    <a:pt x="8603" y="21600"/>
                  </a:moveTo>
                  <a:lnTo>
                    <a:pt x="21600" y="2263"/>
                  </a:lnTo>
                  <a:lnTo>
                    <a:pt x="0" y="0"/>
                  </a:lnTo>
                  <a:close/>
                </a:path>
              </a:pathLst>
            </a:custGeom>
            <a:solidFill>
              <a:schemeClr val="accent2"/>
            </a:solidFill>
            <a:ln>
              <a:noFill/>
            </a:ln>
          </p:spPr>
          <p:txBody>
            <a:bodyPr spcFirstLastPara="1" wrap="square" lIns="34275" tIns="34275" rIns="34275" bIns="34275" anchor="ctr" anchorCtr="0">
              <a:noAutofit/>
            </a:bodyPr>
            <a:lstStyle/>
            <a:p>
              <a:pPr marL="0" marR="0" lvl="0" indent="0" algn="l" rtl="0">
                <a:lnSpc>
                  <a:spcPct val="100000"/>
                </a:lnSpc>
                <a:spcBef>
                  <a:spcPts val="0"/>
                </a:spcBef>
                <a:spcAft>
                  <a:spcPts val="0"/>
                </a:spcAft>
                <a:buClr>
                  <a:srgbClr val="000000"/>
                </a:buClr>
                <a:buSzPts val="1400"/>
                <a:buFont typeface="Calibri"/>
                <a:buNone/>
              </a:pPr>
              <a:endParaRPr sz="1400" b="0" i="0" u="none" strike="noStrike" cap="none">
                <a:solidFill>
                  <a:srgbClr val="000000"/>
                </a:solidFill>
                <a:latin typeface="Calibri"/>
                <a:ea typeface="Calibri"/>
                <a:cs typeface="Calibri"/>
                <a:sym typeface="Calibri"/>
              </a:endParaRPr>
            </a:p>
          </p:txBody>
        </p:sp>
        <p:sp>
          <p:nvSpPr>
            <p:cNvPr id="298" name="Google Shape;298;p15"/>
            <p:cNvSpPr/>
            <p:nvPr/>
          </p:nvSpPr>
          <p:spPr>
            <a:xfrm>
              <a:off x="476250" y="1552096"/>
              <a:ext cx="56214" cy="49518"/>
            </a:xfrm>
            <a:custGeom>
              <a:avLst/>
              <a:gdLst/>
              <a:ahLst/>
              <a:cxnLst/>
              <a:rect l="l" t="t" r="r" b="b"/>
              <a:pathLst>
                <a:path w="21600" h="21600" extrusionOk="0">
                  <a:moveTo>
                    <a:pt x="8420" y="21600"/>
                  </a:moveTo>
                  <a:lnTo>
                    <a:pt x="21600" y="2077"/>
                  </a:lnTo>
                  <a:lnTo>
                    <a:pt x="0" y="0"/>
                  </a:lnTo>
                  <a:close/>
                </a:path>
              </a:pathLst>
            </a:custGeom>
            <a:solidFill>
              <a:schemeClr val="accent2"/>
            </a:solidFill>
            <a:ln>
              <a:noFill/>
            </a:ln>
          </p:spPr>
          <p:txBody>
            <a:bodyPr spcFirstLastPara="1" wrap="square" lIns="34275" tIns="34275" rIns="34275" bIns="34275" anchor="ctr" anchorCtr="0">
              <a:noAutofit/>
            </a:bodyPr>
            <a:lstStyle/>
            <a:p>
              <a:pPr marL="0" marR="0" lvl="0" indent="0" algn="l" rtl="0">
                <a:lnSpc>
                  <a:spcPct val="100000"/>
                </a:lnSpc>
                <a:spcBef>
                  <a:spcPts val="0"/>
                </a:spcBef>
                <a:spcAft>
                  <a:spcPts val="0"/>
                </a:spcAft>
                <a:buClr>
                  <a:srgbClr val="000000"/>
                </a:buClr>
                <a:buSzPts val="1400"/>
                <a:buFont typeface="Calibri"/>
                <a:buNone/>
              </a:pPr>
              <a:endParaRPr sz="1400" b="0" i="0" u="none" strike="noStrike" cap="none">
                <a:solidFill>
                  <a:srgbClr val="000000"/>
                </a:solidFill>
                <a:latin typeface="Calibri"/>
                <a:ea typeface="Calibri"/>
                <a:cs typeface="Calibri"/>
                <a:sym typeface="Calibri"/>
              </a:endParaRPr>
            </a:p>
          </p:txBody>
        </p:sp>
        <p:sp>
          <p:nvSpPr>
            <p:cNvPr id="299" name="Google Shape;299;p15"/>
            <p:cNvSpPr/>
            <p:nvPr/>
          </p:nvSpPr>
          <p:spPr>
            <a:xfrm>
              <a:off x="511016" y="1631155"/>
              <a:ext cx="56214" cy="50004"/>
            </a:xfrm>
            <a:custGeom>
              <a:avLst/>
              <a:gdLst/>
              <a:ahLst/>
              <a:cxnLst/>
              <a:rect l="l" t="t" r="r" b="b"/>
              <a:pathLst>
                <a:path w="21600" h="21600" extrusionOk="0">
                  <a:moveTo>
                    <a:pt x="8420" y="21600"/>
                  </a:moveTo>
                  <a:lnTo>
                    <a:pt x="21600" y="2057"/>
                  </a:lnTo>
                  <a:lnTo>
                    <a:pt x="0" y="0"/>
                  </a:lnTo>
                  <a:close/>
                </a:path>
              </a:pathLst>
            </a:custGeom>
            <a:solidFill>
              <a:schemeClr val="accent2"/>
            </a:solidFill>
            <a:ln>
              <a:noFill/>
            </a:ln>
          </p:spPr>
          <p:txBody>
            <a:bodyPr spcFirstLastPara="1" wrap="square" lIns="34275" tIns="34275" rIns="34275" bIns="34275" anchor="ctr" anchorCtr="0">
              <a:noAutofit/>
            </a:bodyPr>
            <a:lstStyle/>
            <a:p>
              <a:pPr marL="0" marR="0" lvl="0" indent="0" algn="l" rtl="0">
                <a:lnSpc>
                  <a:spcPct val="100000"/>
                </a:lnSpc>
                <a:spcBef>
                  <a:spcPts val="0"/>
                </a:spcBef>
                <a:spcAft>
                  <a:spcPts val="0"/>
                </a:spcAft>
                <a:buClr>
                  <a:srgbClr val="000000"/>
                </a:buClr>
                <a:buSzPts val="1400"/>
                <a:buFont typeface="Calibri"/>
                <a:buNone/>
              </a:pPr>
              <a:endParaRPr sz="1400" b="0" i="0" u="none" strike="noStrike" cap="none">
                <a:solidFill>
                  <a:srgbClr val="000000"/>
                </a:solidFill>
                <a:latin typeface="Calibri"/>
                <a:ea typeface="Calibri"/>
                <a:cs typeface="Calibri"/>
                <a:sym typeface="Calibri"/>
              </a:endParaRPr>
            </a:p>
          </p:txBody>
        </p:sp>
        <p:sp>
          <p:nvSpPr>
            <p:cNvPr id="300" name="Google Shape;300;p15"/>
            <p:cNvSpPr/>
            <p:nvPr/>
          </p:nvSpPr>
          <p:spPr>
            <a:xfrm>
              <a:off x="545782" y="1710212"/>
              <a:ext cx="56700" cy="50004"/>
            </a:xfrm>
            <a:custGeom>
              <a:avLst/>
              <a:gdLst/>
              <a:ahLst/>
              <a:cxnLst/>
              <a:rect l="l" t="t" r="r" b="b"/>
              <a:pathLst>
                <a:path w="21600" h="21600" extrusionOk="0">
                  <a:moveTo>
                    <a:pt x="8531" y="21600"/>
                  </a:moveTo>
                  <a:lnTo>
                    <a:pt x="21600" y="2057"/>
                  </a:lnTo>
                  <a:lnTo>
                    <a:pt x="0" y="0"/>
                  </a:lnTo>
                  <a:close/>
                </a:path>
              </a:pathLst>
            </a:custGeom>
            <a:solidFill>
              <a:schemeClr val="accent2"/>
            </a:solidFill>
            <a:ln>
              <a:noFill/>
            </a:ln>
          </p:spPr>
          <p:txBody>
            <a:bodyPr spcFirstLastPara="1" wrap="square" lIns="34275" tIns="34275" rIns="34275" bIns="34275" anchor="ctr" anchorCtr="0">
              <a:noAutofit/>
            </a:bodyPr>
            <a:lstStyle/>
            <a:p>
              <a:pPr marL="0" marR="0" lvl="0" indent="0" algn="l" rtl="0">
                <a:lnSpc>
                  <a:spcPct val="100000"/>
                </a:lnSpc>
                <a:spcBef>
                  <a:spcPts val="0"/>
                </a:spcBef>
                <a:spcAft>
                  <a:spcPts val="0"/>
                </a:spcAft>
                <a:buClr>
                  <a:srgbClr val="000000"/>
                </a:buClr>
                <a:buSzPts val="1400"/>
                <a:buFont typeface="Calibri"/>
                <a:buNone/>
              </a:pPr>
              <a:endParaRPr sz="1400" b="0" i="0" u="none" strike="noStrike" cap="none">
                <a:solidFill>
                  <a:srgbClr val="000000"/>
                </a:solidFill>
                <a:latin typeface="Calibri"/>
                <a:ea typeface="Calibri"/>
                <a:cs typeface="Calibri"/>
                <a:sym typeface="Calibri"/>
              </a:endParaRPr>
            </a:p>
          </p:txBody>
        </p:sp>
        <p:sp>
          <p:nvSpPr>
            <p:cNvPr id="301" name="Google Shape;301;p15"/>
            <p:cNvSpPr/>
            <p:nvPr/>
          </p:nvSpPr>
          <p:spPr>
            <a:xfrm>
              <a:off x="581025" y="1789270"/>
              <a:ext cx="56214" cy="50004"/>
            </a:xfrm>
            <a:custGeom>
              <a:avLst/>
              <a:gdLst/>
              <a:ahLst/>
              <a:cxnLst/>
              <a:rect l="l" t="t" r="r" b="b"/>
              <a:pathLst>
                <a:path w="21600" h="21600" extrusionOk="0">
                  <a:moveTo>
                    <a:pt x="8420" y="21600"/>
                  </a:moveTo>
                  <a:lnTo>
                    <a:pt x="21600" y="2263"/>
                  </a:lnTo>
                  <a:lnTo>
                    <a:pt x="0" y="0"/>
                  </a:lnTo>
                  <a:close/>
                </a:path>
              </a:pathLst>
            </a:custGeom>
            <a:solidFill>
              <a:schemeClr val="accent2"/>
            </a:solidFill>
            <a:ln>
              <a:noFill/>
            </a:ln>
          </p:spPr>
          <p:txBody>
            <a:bodyPr spcFirstLastPara="1" wrap="square" lIns="34275" tIns="34275" rIns="34275" bIns="34275" anchor="ctr" anchorCtr="0">
              <a:noAutofit/>
            </a:bodyPr>
            <a:lstStyle/>
            <a:p>
              <a:pPr marL="0" marR="0" lvl="0" indent="0" algn="l" rtl="0">
                <a:lnSpc>
                  <a:spcPct val="100000"/>
                </a:lnSpc>
                <a:spcBef>
                  <a:spcPts val="0"/>
                </a:spcBef>
                <a:spcAft>
                  <a:spcPts val="0"/>
                </a:spcAft>
                <a:buClr>
                  <a:srgbClr val="000000"/>
                </a:buClr>
                <a:buSzPts val="1400"/>
                <a:buFont typeface="Calibri"/>
                <a:buNone/>
              </a:pPr>
              <a:endParaRPr sz="1400" b="0" i="0" u="none" strike="noStrike" cap="none">
                <a:solidFill>
                  <a:srgbClr val="000000"/>
                </a:solidFill>
                <a:latin typeface="Calibri"/>
                <a:ea typeface="Calibri"/>
                <a:cs typeface="Calibri"/>
                <a:sym typeface="Calibri"/>
              </a:endParaRPr>
            </a:p>
          </p:txBody>
        </p:sp>
        <p:sp>
          <p:nvSpPr>
            <p:cNvPr id="302" name="Google Shape;302;p15"/>
            <p:cNvSpPr/>
            <p:nvPr/>
          </p:nvSpPr>
          <p:spPr>
            <a:xfrm>
              <a:off x="615791" y="1868326"/>
              <a:ext cx="56214" cy="50004"/>
            </a:xfrm>
            <a:custGeom>
              <a:avLst/>
              <a:gdLst/>
              <a:ahLst/>
              <a:cxnLst/>
              <a:rect l="l" t="t" r="r" b="b"/>
              <a:pathLst>
                <a:path w="21600" h="21600" extrusionOk="0">
                  <a:moveTo>
                    <a:pt x="8420" y="21600"/>
                  </a:moveTo>
                  <a:lnTo>
                    <a:pt x="21600" y="2263"/>
                  </a:lnTo>
                  <a:lnTo>
                    <a:pt x="0" y="0"/>
                  </a:lnTo>
                  <a:close/>
                </a:path>
              </a:pathLst>
            </a:custGeom>
            <a:solidFill>
              <a:schemeClr val="accent2"/>
            </a:solidFill>
            <a:ln>
              <a:noFill/>
            </a:ln>
          </p:spPr>
          <p:txBody>
            <a:bodyPr spcFirstLastPara="1" wrap="square" lIns="34275" tIns="34275" rIns="34275" bIns="34275" anchor="ctr" anchorCtr="0">
              <a:noAutofit/>
            </a:bodyPr>
            <a:lstStyle/>
            <a:p>
              <a:pPr marL="0" marR="0" lvl="0" indent="0" algn="l" rtl="0">
                <a:lnSpc>
                  <a:spcPct val="100000"/>
                </a:lnSpc>
                <a:spcBef>
                  <a:spcPts val="0"/>
                </a:spcBef>
                <a:spcAft>
                  <a:spcPts val="0"/>
                </a:spcAft>
                <a:buClr>
                  <a:srgbClr val="000000"/>
                </a:buClr>
                <a:buSzPts val="1400"/>
                <a:buFont typeface="Calibri"/>
                <a:buNone/>
              </a:pPr>
              <a:endParaRPr sz="1400" b="0" i="0" u="none" strike="noStrike" cap="none">
                <a:solidFill>
                  <a:srgbClr val="000000"/>
                </a:solidFill>
                <a:latin typeface="Calibri"/>
                <a:ea typeface="Calibri"/>
                <a:cs typeface="Calibri"/>
                <a:sym typeface="Calibri"/>
              </a:endParaRPr>
            </a:p>
          </p:txBody>
        </p:sp>
        <p:sp>
          <p:nvSpPr>
            <p:cNvPr id="303" name="Google Shape;303;p15"/>
            <p:cNvSpPr/>
            <p:nvPr/>
          </p:nvSpPr>
          <p:spPr>
            <a:xfrm>
              <a:off x="262890" y="1267776"/>
              <a:ext cx="56214" cy="50004"/>
            </a:xfrm>
            <a:custGeom>
              <a:avLst/>
              <a:gdLst/>
              <a:ahLst/>
              <a:cxnLst/>
              <a:rect l="l" t="t" r="r" b="b"/>
              <a:pathLst>
                <a:path w="21600" h="21600" extrusionOk="0">
                  <a:moveTo>
                    <a:pt x="8420" y="21600"/>
                  </a:moveTo>
                  <a:lnTo>
                    <a:pt x="21600" y="2057"/>
                  </a:lnTo>
                  <a:lnTo>
                    <a:pt x="0" y="0"/>
                  </a:lnTo>
                  <a:close/>
                </a:path>
              </a:pathLst>
            </a:custGeom>
            <a:solidFill>
              <a:schemeClr val="accent2"/>
            </a:solidFill>
            <a:ln>
              <a:noFill/>
            </a:ln>
          </p:spPr>
          <p:txBody>
            <a:bodyPr spcFirstLastPara="1" wrap="square" lIns="34275" tIns="34275" rIns="34275" bIns="34275" anchor="ctr" anchorCtr="0">
              <a:noAutofit/>
            </a:bodyPr>
            <a:lstStyle/>
            <a:p>
              <a:pPr marL="0" marR="0" lvl="0" indent="0" algn="l" rtl="0">
                <a:lnSpc>
                  <a:spcPct val="100000"/>
                </a:lnSpc>
                <a:spcBef>
                  <a:spcPts val="0"/>
                </a:spcBef>
                <a:spcAft>
                  <a:spcPts val="0"/>
                </a:spcAft>
                <a:buClr>
                  <a:srgbClr val="000000"/>
                </a:buClr>
                <a:buSzPts val="1400"/>
                <a:buFont typeface="Calibri"/>
                <a:buNone/>
              </a:pPr>
              <a:endParaRPr sz="1400" b="0" i="0" u="none" strike="noStrike" cap="none">
                <a:solidFill>
                  <a:srgbClr val="000000"/>
                </a:solidFill>
                <a:latin typeface="Calibri"/>
                <a:ea typeface="Calibri"/>
                <a:cs typeface="Calibri"/>
                <a:sym typeface="Calibri"/>
              </a:endParaRPr>
            </a:p>
          </p:txBody>
        </p:sp>
        <p:sp>
          <p:nvSpPr>
            <p:cNvPr id="304" name="Google Shape;304;p15"/>
            <p:cNvSpPr/>
            <p:nvPr/>
          </p:nvSpPr>
          <p:spPr>
            <a:xfrm>
              <a:off x="297656" y="1346833"/>
              <a:ext cx="56214" cy="50004"/>
            </a:xfrm>
            <a:custGeom>
              <a:avLst/>
              <a:gdLst/>
              <a:ahLst/>
              <a:cxnLst/>
              <a:rect l="l" t="t" r="r" b="b"/>
              <a:pathLst>
                <a:path w="21600" h="21600" extrusionOk="0">
                  <a:moveTo>
                    <a:pt x="8603" y="21600"/>
                  </a:moveTo>
                  <a:lnTo>
                    <a:pt x="21600" y="2057"/>
                  </a:lnTo>
                  <a:lnTo>
                    <a:pt x="0" y="0"/>
                  </a:lnTo>
                  <a:close/>
                </a:path>
              </a:pathLst>
            </a:custGeom>
            <a:solidFill>
              <a:schemeClr val="accent2"/>
            </a:solidFill>
            <a:ln>
              <a:noFill/>
            </a:ln>
          </p:spPr>
          <p:txBody>
            <a:bodyPr spcFirstLastPara="1" wrap="square" lIns="34275" tIns="34275" rIns="34275" bIns="34275" anchor="ctr" anchorCtr="0">
              <a:noAutofit/>
            </a:bodyPr>
            <a:lstStyle/>
            <a:p>
              <a:pPr marL="0" marR="0" lvl="0" indent="0" algn="l" rtl="0">
                <a:lnSpc>
                  <a:spcPct val="100000"/>
                </a:lnSpc>
                <a:spcBef>
                  <a:spcPts val="0"/>
                </a:spcBef>
                <a:spcAft>
                  <a:spcPts val="0"/>
                </a:spcAft>
                <a:buClr>
                  <a:srgbClr val="000000"/>
                </a:buClr>
                <a:buSzPts val="1400"/>
                <a:buFont typeface="Calibri"/>
                <a:buNone/>
              </a:pPr>
              <a:endParaRPr sz="1400" b="0" i="0" u="none" strike="noStrike" cap="none">
                <a:solidFill>
                  <a:srgbClr val="000000"/>
                </a:solidFill>
                <a:latin typeface="Calibri"/>
                <a:ea typeface="Calibri"/>
                <a:cs typeface="Calibri"/>
                <a:sym typeface="Calibri"/>
              </a:endParaRPr>
            </a:p>
          </p:txBody>
        </p:sp>
        <p:sp>
          <p:nvSpPr>
            <p:cNvPr id="305" name="Google Shape;305;p15"/>
            <p:cNvSpPr/>
            <p:nvPr/>
          </p:nvSpPr>
          <p:spPr>
            <a:xfrm>
              <a:off x="332899" y="1425890"/>
              <a:ext cx="56214" cy="50004"/>
            </a:xfrm>
            <a:custGeom>
              <a:avLst/>
              <a:gdLst/>
              <a:ahLst/>
              <a:cxnLst/>
              <a:rect l="l" t="t" r="r" b="b"/>
              <a:pathLst>
                <a:path w="21600" h="21600" extrusionOk="0">
                  <a:moveTo>
                    <a:pt x="8420" y="21600"/>
                  </a:moveTo>
                  <a:lnTo>
                    <a:pt x="21600" y="2263"/>
                  </a:lnTo>
                  <a:lnTo>
                    <a:pt x="0" y="0"/>
                  </a:lnTo>
                  <a:close/>
                </a:path>
              </a:pathLst>
            </a:custGeom>
            <a:solidFill>
              <a:schemeClr val="accent2"/>
            </a:solidFill>
            <a:ln>
              <a:noFill/>
            </a:ln>
          </p:spPr>
          <p:txBody>
            <a:bodyPr spcFirstLastPara="1" wrap="square" lIns="34275" tIns="34275" rIns="34275" bIns="34275" anchor="ctr" anchorCtr="0">
              <a:noAutofit/>
            </a:bodyPr>
            <a:lstStyle/>
            <a:p>
              <a:pPr marL="0" marR="0" lvl="0" indent="0" algn="l" rtl="0">
                <a:lnSpc>
                  <a:spcPct val="100000"/>
                </a:lnSpc>
                <a:spcBef>
                  <a:spcPts val="0"/>
                </a:spcBef>
                <a:spcAft>
                  <a:spcPts val="0"/>
                </a:spcAft>
                <a:buClr>
                  <a:srgbClr val="000000"/>
                </a:buClr>
                <a:buSzPts val="1400"/>
                <a:buFont typeface="Calibri"/>
                <a:buNone/>
              </a:pPr>
              <a:endParaRPr sz="1400" b="0" i="0" u="none" strike="noStrike" cap="none">
                <a:solidFill>
                  <a:srgbClr val="000000"/>
                </a:solidFill>
                <a:latin typeface="Calibri"/>
                <a:ea typeface="Calibri"/>
                <a:cs typeface="Calibri"/>
                <a:sym typeface="Calibri"/>
              </a:endParaRPr>
            </a:p>
          </p:txBody>
        </p:sp>
        <p:sp>
          <p:nvSpPr>
            <p:cNvPr id="306" name="Google Shape;306;p15"/>
            <p:cNvSpPr/>
            <p:nvPr/>
          </p:nvSpPr>
          <p:spPr>
            <a:xfrm>
              <a:off x="367664" y="1504948"/>
              <a:ext cx="56214" cy="50004"/>
            </a:xfrm>
            <a:custGeom>
              <a:avLst/>
              <a:gdLst/>
              <a:ahLst/>
              <a:cxnLst/>
              <a:rect l="l" t="t" r="r" b="b"/>
              <a:pathLst>
                <a:path w="21600" h="21600" extrusionOk="0">
                  <a:moveTo>
                    <a:pt x="8420" y="21600"/>
                  </a:moveTo>
                  <a:lnTo>
                    <a:pt x="21600" y="2263"/>
                  </a:lnTo>
                  <a:lnTo>
                    <a:pt x="0" y="0"/>
                  </a:lnTo>
                  <a:close/>
                </a:path>
              </a:pathLst>
            </a:custGeom>
            <a:solidFill>
              <a:schemeClr val="accent2"/>
            </a:solidFill>
            <a:ln>
              <a:noFill/>
            </a:ln>
          </p:spPr>
          <p:txBody>
            <a:bodyPr spcFirstLastPara="1" wrap="square" lIns="34275" tIns="34275" rIns="34275" bIns="34275" anchor="ctr" anchorCtr="0">
              <a:noAutofit/>
            </a:bodyPr>
            <a:lstStyle/>
            <a:p>
              <a:pPr marL="0" marR="0" lvl="0" indent="0" algn="l" rtl="0">
                <a:lnSpc>
                  <a:spcPct val="100000"/>
                </a:lnSpc>
                <a:spcBef>
                  <a:spcPts val="0"/>
                </a:spcBef>
                <a:spcAft>
                  <a:spcPts val="0"/>
                </a:spcAft>
                <a:buClr>
                  <a:srgbClr val="000000"/>
                </a:buClr>
                <a:buSzPts val="1400"/>
                <a:buFont typeface="Calibri"/>
                <a:buNone/>
              </a:pPr>
              <a:endParaRPr sz="1400" b="0" i="0" u="none" strike="noStrike" cap="none">
                <a:solidFill>
                  <a:srgbClr val="000000"/>
                </a:solidFill>
                <a:latin typeface="Calibri"/>
                <a:ea typeface="Calibri"/>
                <a:cs typeface="Calibri"/>
                <a:sym typeface="Calibri"/>
              </a:endParaRPr>
            </a:p>
          </p:txBody>
        </p:sp>
        <p:sp>
          <p:nvSpPr>
            <p:cNvPr id="307" name="Google Shape;307;p15"/>
            <p:cNvSpPr/>
            <p:nvPr/>
          </p:nvSpPr>
          <p:spPr>
            <a:xfrm>
              <a:off x="402431" y="1584482"/>
              <a:ext cx="56214" cy="49518"/>
            </a:xfrm>
            <a:custGeom>
              <a:avLst/>
              <a:gdLst/>
              <a:ahLst/>
              <a:cxnLst/>
              <a:rect l="l" t="t" r="r" b="b"/>
              <a:pathLst>
                <a:path w="21600" h="21600" extrusionOk="0">
                  <a:moveTo>
                    <a:pt x="8603" y="21600"/>
                  </a:moveTo>
                  <a:lnTo>
                    <a:pt x="21600" y="2077"/>
                  </a:lnTo>
                  <a:lnTo>
                    <a:pt x="0" y="0"/>
                  </a:lnTo>
                  <a:close/>
                </a:path>
              </a:pathLst>
            </a:custGeom>
            <a:solidFill>
              <a:schemeClr val="accent2"/>
            </a:solidFill>
            <a:ln>
              <a:noFill/>
            </a:ln>
          </p:spPr>
          <p:txBody>
            <a:bodyPr spcFirstLastPara="1" wrap="square" lIns="34275" tIns="34275" rIns="34275" bIns="34275" anchor="ctr" anchorCtr="0">
              <a:noAutofit/>
            </a:bodyPr>
            <a:lstStyle/>
            <a:p>
              <a:pPr marL="0" marR="0" lvl="0" indent="0" algn="l" rtl="0">
                <a:lnSpc>
                  <a:spcPct val="100000"/>
                </a:lnSpc>
                <a:spcBef>
                  <a:spcPts val="0"/>
                </a:spcBef>
                <a:spcAft>
                  <a:spcPts val="0"/>
                </a:spcAft>
                <a:buClr>
                  <a:srgbClr val="000000"/>
                </a:buClr>
                <a:buSzPts val="1400"/>
                <a:buFont typeface="Calibri"/>
                <a:buNone/>
              </a:pPr>
              <a:endParaRPr sz="1400" b="0" i="0" u="none" strike="noStrike" cap="none">
                <a:solidFill>
                  <a:srgbClr val="000000"/>
                </a:solidFill>
                <a:latin typeface="Calibri"/>
                <a:ea typeface="Calibri"/>
                <a:cs typeface="Calibri"/>
                <a:sym typeface="Calibri"/>
              </a:endParaRPr>
            </a:p>
          </p:txBody>
        </p:sp>
        <p:sp>
          <p:nvSpPr>
            <p:cNvPr id="308" name="Google Shape;308;p15"/>
            <p:cNvSpPr/>
            <p:nvPr/>
          </p:nvSpPr>
          <p:spPr>
            <a:xfrm>
              <a:off x="437674" y="1663539"/>
              <a:ext cx="56214" cy="50004"/>
            </a:xfrm>
            <a:custGeom>
              <a:avLst/>
              <a:gdLst/>
              <a:ahLst/>
              <a:cxnLst/>
              <a:rect l="l" t="t" r="r" b="b"/>
              <a:pathLst>
                <a:path w="21600" h="21600" extrusionOk="0">
                  <a:moveTo>
                    <a:pt x="8420" y="21600"/>
                  </a:moveTo>
                  <a:lnTo>
                    <a:pt x="21600" y="2057"/>
                  </a:lnTo>
                  <a:lnTo>
                    <a:pt x="0" y="0"/>
                  </a:lnTo>
                  <a:close/>
                </a:path>
              </a:pathLst>
            </a:custGeom>
            <a:solidFill>
              <a:schemeClr val="accent2"/>
            </a:solidFill>
            <a:ln>
              <a:noFill/>
            </a:ln>
          </p:spPr>
          <p:txBody>
            <a:bodyPr spcFirstLastPara="1" wrap="square" lIns="34275" tIns="34275" rIns="34275" bIns="34275" anchor="ctr" anchorCtr="0">
              <a:noAutofit/>
            </a:bodyPr>
            <a:lstStyle/>
            <a:p>
              <a:pPr marL="0" marR="0" lvl="0" indent="0" algn="l" rtl="0">
                <a:lnSpc>
                  <a:spcPct val="100000"/>
                </a:lnSpc>
                <a:spcBef>
                  <a:spcPts val="0"/>
                </a:spcBef>
                <a:spcAft>
                  <a:spcPts val="0"/>
                </a:spcAft>
                <a:buClr>
                  <a:srgbClr val="000000"/>
                </a:buClr>
                <a:buSzPts val="1400"/>
                <a:buFont typeface="Calibri"/>
                <a:buNone/>
              </a:pPr>
              <a:endParaRPr sz="1400" b="0" i="0" u="none" strike="noStrike" cap="none">
                <a:solidFill>
                  <a:srgbClr val="000000"/>
                </a:solidFill>
                <a:latin typeface="Calibri"/>
                <a:ea typeface="Calibri"/>
                <a:cs typeface="Calibri"/>
                <a:sym typeface="Calibri"/>
              </a:endParaRPr>
            </a:p>
          </p:txBody>
        </p:sp>
        <p:sp>
          <p:nvSpPr>
            <p:cNvPr id="309" name="Google Shape;309;p15"/>
            <p:cNvSpPr/>
            <p:nvPr/>
          </p:nvSpPr>
          <p:spPr>
            <a:xfrm>
              <a:off x="472439" y="1742596"/>
              <a:ext cx="56214" cy="50004"/>
            </a:xfrm>
            <a:custGeom>
              <a:avLst/>
              <a:gdLst/>
              <a:ahLst/>
              <a:cxnLst/>
              <a:rect l="l" t="t" r="r" b="b"/>
              <a:pathLst>
                <a:path w="21600" h="21600" extrusionOk="0">
                  <a:moveTo>
                    <a:pt x="8420" y="21600"/>
                  </a:moveTo>
                  <a:lnTo>
                    <a:pt x="21600" y="2263"/>
                  </a:lnTo>
                  <a:lnTo>
                    <a:pt x="0" y="0"/>
                  </a:lnTo>
                  <a:close/>
                </a:path>
              </a:pathLst>
            </a:custGeom>
            <a:solidFill>
              <a:schemeClr val="accent2"/>
            </a:solidFill>
            <a:ln>
              <a:noFill/>
            </a:ln>
          </p:spPr>
          <p:txBody>
            <a:bodyPr spcFirstLastPara="1" wrap="square" lIns="34275" tIns="34275" rIns="34275" bIns="34275" anchor="ctr" anchorCtr="0">
              <a:noAutofit/>
            </a:bodyPr>
            <a:lstStyle/>
            <a:p>
              <a:pPr marL="0" marR="0" lvl="0" indent="0" algn="l" rtl="0">
                <a:lnSpc>
                  <a:spcPct val="100000"/>
                </a:lnSpc>
                <a:spcBef>
                  <a:spcPts val="0"/>
                </a:spcBef>
                <a:spcAft>
                  <a:spcPts val="0"/>
                </a:spcAft>
                <a:buClr>
                  <a:srgbClr val="000000"/>
                </a:buClr>
                <a:buSzPts val="1400"/>
                <a:buFont typeface="Calibri"/>
                <a:buNone/>
              </a:pPr>
              <a:endParaRPr sz="1400" b="0" i="0" u="none" strike="noStrike" cap="none">
                <a:solidFill>
                  <a:srgbClr val="000000"/>
                </a:solidFill>
                <a:latin typeface="Calibri"/>
                <a:ea typeface="Calibri"/>
                <a:cs typeface="Calibri"/>
                <a:sym typeface="Calibri"/>
              </a:endParaRPr>
            </a:p>
          </p:txBody>
        </p:sp>
        <p:sp>
          <p:nvSpPr>
            <p:cNvPr id="310" name="Google Shape;310;p15"/>
            <p:cNvSpPr/>
            <p:nvPr/>
          </p:nvSpPr>
          <p:spPr>
            <a:xfrm>
              <a:off x="507206" y="1821655"/>
              <a:ext cx="56700" cy="50004"/>
            </a:xfrm>
            <a:custGeom>
              <a:avLst/>
              <a:gdLst/>
              <a:ahLst/>
              <a:cxnLst/>
              <a:rect l="l" t="t" r="r" b="b"/>
              <a:pathLst>
                <a:path w="21600" h="21600" extrusionOk="0">
                  <a:moveTo>
                    <a:pt x="8531" y="21600"/>
                  </a:moveTo>
                  <a:lnTo>
                    <a:pt x="21600" y="2263"/>
                  </a:lnTo>
                  <a:lnTo>
                    <a:pt x="0" y="0"/>
                  </a:lnTo>
                  <a:close/>
                </a:path>
              </a:pathLst>
            </a:custGeom>
            <a:solidFill>
              <a:schemeClr val="accent2"/>
            </a:solidFill>
            <a:ln>
              <a:noFill/>
            </a:ln>
          </p:spPr>
          <p:txBody>
            <a:bodyPr spcFirstLastPara="1" wrap="square" lIns="34275" tIns="34275" rIns="34275" bIns="34275" anchor="ctr" anchorCtr="0">
              <a:noAutofit/>
            </a:bodyPr>
            <a:lstStyle/>
            <a:p>
              <a:pPr marL="0" marR="0" lvl="0" indent="0" algn="l" rtl="0">
                <a:lnSpc>
                  <a:spcPct val="100000"/>
                </a:lnSpc>
                <a:spcBef>
                  <a:spcPts val="0"/>
                </a:spcBef>
                <a:spcAft>
                  <a:spcPts val="0"/>
                </a:spcAft>
                <a:buClr>
                  <a:srgbClr val="000000"/>
                </a:buClr>
                <a:buSzPts val="1400"/>
                <a:buFont typeface="Calibri"/>
                <a:buNone/>
              </a:pPr>
              <a:endParaRPr sz="1400" b="0" i="0" u="none" strike="noStrike" cap="none">
                <a:solidFill>
                  <a:srgbClr val="000000"/>
                </a:solidFill>
                <a:latin typeface="Calibri"/>
                <a:ea typeface="Calibri"/>
                <a:cs typeface="Calibri"/>
                <a:sym typeface="Calibri"/>
              </a:endParaRPr>
            </a:p>
          </p:txBody>
        </p:sp>
        <p:sp>
          <p:nvSpPr>
            <p:cNvPr id="311" name="Google Shape;311;p15"/>
            <p:cNvSpPr/>
            <p:nvPr/>
          </p:nvSpPr>
          <p:spPr>
            <a:xfrm>
              <a:off x="542449" y="1901188"/>
              <a:ext cx="56214" cy="49518"/>
            </a:xfrm>
            <a:custGeom>
              <a:avLst/>
              <a:gdLst/>
              <a:ahLst/>
              <a:cxnLst/>
              <a:rect l="l" t="t" r="r" b="b"/>
              <a:pathLst>
                <a:path w="21600" h="21600" extrusionOk="0">
                  <a:moveTo>
                    <a:pt x="8420" y="21600"/>
                  </a:moveTo>
                  <a:lnTo>
                    <a:pt x="21600" y="2077"/>
                  </a:lnTo>
                  <a:lnTo>
                    <a:pt x="0" y="0"/>
                  </a:lnTo>
                  <a:close/>
                </a:path>
              </a:pathLst>
            </a:custGeom>
            <a:solidFill>
              <a:schemeClr val="accent2"/>
            </a:solidFill>
            <a:ln>
              <a:noFill/>
            </a:ln>
          </p:spPr>
          <p:txBody>
            <a:bodyPr spcFirstLastPara="1" wrap="square" lIns="34275" tIns="34275" rIns="34275" bIns="34275" anchor="ctr" anchorCtr="0">
              <a:noAutofit/>
            </a:bodyPr>
            <a:lstStyle/>
            <a:p>
              <a:pPr marL="0" marR="0" lvl="0" indent="0" algn="l" rtl="0">
                <a:lnSpc>
                  <a:spcPct val="100000"/>
                </a:lnSpc>
                <a:spcBef>
                  <a:spcPts val="0"/>
                </a:spcBef>
                <a:spcAft>
                  <a:spcPts val="0"/>
                </a:spcAft>
                <a:buClr>
                  <a:srgbClr val="000000"/>
                </a:buClr>
                <a:buSzPts val="1400"/>
                <a:buFont typeface="Calibri"/>
                <a:buNone/>
              </a:pPr>
              <a:endParaRPr sz="1400" b="0" i="0" u="none" strike="noStrike" cap="none">
                <a:solidFill>
                  <a:srgbClr val="000000"/>
                </a:solidFill>
                <a:latin typeface="Calibri"/>
                <a:ea typeface="Calibri"/>
                <a:cs typeface="Calibri"/>
                <a:sym typeface="Calibri"/>
              </a:endParaRPr>
            </a:p>
          </p:txBody>
        </p:sp>
        <p:sp>
          <p:nvSpPr>
            <p:cNvPr id="312" name="Google Shape;312;p15"/>
            <p:cNvSpPr/>
            <p:nvPr/>
          </p:nvSpPr>
          <p:spPr>
            <a:xfrm>
              <a:off x="189547" y="1300161"/>
              <a:ext cx="56214" cy="50004"/>
            </a:xfrm>
            <a:custGeom>
              <a:avLst/>
              <a:gdLst/>
              <a:ahLst/>
              <a:cxnLst/>
              <a:rect l="l" t="t" r="r" b="b"/>
              <a:pathLst>
                <a:path w="21600" h="21600" extrusionOk="0">
                  <a:moveTo>
                    <a:pt x="8420" y="21600"/>
                  </a:moveTo>
                  <a:lnTo>
                    <a:pt x="21600" y="2057"/>
                  </a:lnTo>
                  <a:lnTo>
                    <a:pt x="0" y="0"/>
                  </a:lnTo>
                  <a:close/>
                </a:path>
              </a:pathLst>
            </a:custGeom>
            <a:solidFill>
              <a:schemeClr val="accent2"/>
            </a:solidFill>
            <a:ln>
              <a:noFill/>
            </a:ln>
          </p:spPr>
          <p:txBody>
            <a:bodyPr spcFirstLastPara="1" wrap="square" lIns="34275" tIns="34275" rIns="34275" bIns="34275" anchor="ctr" anchorCtr="0">
              <a:noAutofit/>
            </a:bodyPr>
            <a:lstStyle/>
            <a:p>
              <a:pPr marL="0" marR="0" lvl="0" indent="0" algn="l" rtl="0">
                <a:lnSpc>
                  <a:spcPct val="100000"/>
                </a:lnSpc>
                <a:spcBef>
                  <a:spcPts val="0"/>
                </a:spcBef>
                <a:spcAft>
                  <a:spcPts val="0"/>
                </a:spcAft>
                <a:buClr>
                  <a:srgbClr val="000000"/>
                </a:buClr>
                <a:buSzPts val="1400"/>
                <a:buFont typeface="Calibri"/>
                <a:buNone/>
              </a:pPr>
              <a:endParaRPr sz="1400" b="0" i="0" u="none" strike="noStrike" cap="none">
                <a:solidFill>
                  <a:srgbClr val="000000"/>
                </a:solidFill>
                <a:latin typeface="Calibri"/>
                <a:ea typeface="Calibri"/>
                <a:cs typeface="Calibri"/>
                <a:sym typeface="Calibri"/>
              </a:endParaRPr>
            </a:p>
          </p:txBody>
        </p:sp>
        <p:sp>
          <p:nvSpPr>
            <p:cNvPr id="313" name="Google Shape;313;p15"/>
            <p:cNvSpPr/>
            <p:nvPr/>
          </p:nvSpPr>
          <p:spPr>
            <a:xfrm>
              <a:off x="224313" y="1379218"/>
              <a:ext cx="56214" cy="50004"/>
            </a:xfrm>
            <a:custGeom>
              <a:avLst/>
              <a:gdLst/>
              <a:ahLst/>
              <a:cxnLst/>
              <a:rect l="l" t="t" r="r" b="b"/>
              <a:pathLst>
                <a:path w="21600" h="21600" extrusionOk="0">
                  <a:moveTo>
                    <a:pt x="8420" y="21600"/>
                  </a:moveTo>
                  <a:lnTo>
                    <a:pt x="21600" y="2263"/>
                  </a:lnTo>
                  <a:lnTo>
                    <a:pt x="0" y="0"/>
                  </a:lnTo>
                  <a:close/>
                </a:path>
              </a:pathLst>
            </a:custGeom>
            <a:solidFill>
              <a:schemeClr val="accent2"/>
            </a:solidFill>
            <a:ln>
              <a:noFill/>
            </a:ln>
          </p:spPr>
          <p:txBody>
            <a:bodyPr spcFirstLastPara="1" wrap="square" lIns="34275" tIns="34275" rIns="34275" bIns="34275" anchor="ctr" anchorCtr="0">
              <a:noAutofit/>
            </a:bodyPr>
            <a:lstStyle/>
            <a:p>
              <a:pPr marL="0" marR="0" lvl="0" indent="0" algn="l" rtl="0">
                <a:lnSpc>
                  <a:spcPct val="100000"/>
                </a:lnSpc>
                <a:spcBef>
                  <a:spcPts val="0"/>
                </a:spcBef>
                <a:spcAft>
                  <a:spcPts val="0"/>
                </a:spcAft>
                <a:buClr>
                  <a:srgbClr val="000000"/>
                </a:buClr>
                <a:buSzPts val="1400"/>
                <a:buFont typeface="Calibri"/>
                <a:buNone/>
              </a:pPr>
              <a:endParaRPr sz="1400" b="0" i="0" u="none" strike="noStrike" cap="none">
                <a:solidFill>
                  <a:srgbClr val="000000"/>
                </a:solidFill>
                <a:latin typeface="Calibri"/>
                <a:ea typeface="Calibri"/>
                <a:cs typeface="Calibri"/>
                <a:sym typeface="Calibri"/>
              </a:endParaRPr>
            </a:p>
          </p:txBody>
        </p:sp>
        <p:sp>
          <p:nvSpPr>
            <p:cNvPr id="314" name="Google Shape;314;p15"/>
            <p:cNvSpPr/>
            <p:nvPr/>
          </p:nvSpPr>
          <p:spPr>
            <a:xfrm>
              <a:off x="259080" y="1458276"/>
              <a:ext cx="56214" cy="50004"/>
            </a:xfrm>
            <a:custGeom>
              <a:avLst/>
              <a:gdLst/>
              <a:ahLst/>
              <a:cxnLst/>
              <a:rect l="l" t="t" r="r" b="b"/>
              <a:pathLst>
                <a:path w="21600" h="21600" extrusionOk="0">
                  <a:moveTo>
                    <a:pt x="8603" y="21600"/>
                  </a:moveTo>
                  <a:lnTo>
                    <a:pt x="21600" y="2263"/>
                  </a:lnTo>
                  <a:lnTo>
                    <a:pt x="0" y="0"/>
                  </a:lnTo>
                  <a:close/>
                </a:path>
              </a:pathLst>
            </a:custGeom>
            <a:solidFill>
              <a:schemeClr val="accent2"/>
            </a:solidFill>
            <a:ln>
              <a:noFill/>
            </a:ln>
          </p:spPr>
          <p:txBody>
            <a:bodyPr spcFirstLastPara="1" wrap="square" lIns="34275" tIns="34275" rIns="34275" bIns="34275" anchor="ctr" anchorCtr="0">
              <a:noAutofit/>
            </a:bodyPr>
            <a:lstStyle/>
            <a:p>
              <a:pPr marL="0" marR="0" lvl="0" indent="0" algn="l" rtl="0">
                <a:lnSpc>
                  <a:spcPct val="100000"/>
                </a:lnSpc>
                <a:spcBef>
                  <a:spcPts val="0"/>
                </a:spcBef>
                <a:spcAft>
                  <a:spcPts val="0"/>
                </a:spcAft>
                <a:buClr>
                  <a:srgbClr val="000000"/>
                </a:buClr>
                <a:buSzPts val="1400"/>
                <a:buFont typeface="Calibri"/>
                <a:buNone/>
              </a:pPr>
              <a:endParaRPr sz="1400" b="0" i="0" u="none" strike="noStrike" cap="none">
                <a:solidFill>
                  <a:srgbClr val="000000"/>
                </a:solidFill>
                <a:latin typeface="Calibri"/>
                <a:ea typeface="Calibri"/>
                <a:cs typeface="Calibri"/>
                <a:sym typeface="Calibri"/>
              </a:endParaRPr>
            </a:p>
          </p:txBody>
        </p:sp>
        <p:sp>
          <p:nvSpPr>
            <p:cNvPr id="315" name="Google Shape;315;p15"/>
            <p:cNvSpPr/>
            <p:nvPr/>
          </p:nvSpPr>
          <p:spPr>
            <a:xfrm>
              <a:off x="294322" y="1537809"/>
              <a:ext cx="56214" cy="49518"/>
            </a:xfrm>
            <a:custGeom>
              <a:avLst/>
              <a:gdLst/>
              <a:ahLst/>
              <a:cxnLst/>
              <a:rect l="l" t="t" r="r" b="b"/>
              <a:pathLst>
                <a:path w="21600" h="21600" extrusionOk="0">
                  <a:moveTo>
                    <a:pt x="8420" y="21600"/>
                  </a:moveTo>
                  <a:lnTo>
                    <a:pt x="21600" y="2077"/>
                  </a:lnTo>
                  <a:lnTo>
                    <a:pt x="0" y="0"/>
                  </a:lnTo>
                  <a:close/>
                </a:path>
              </a:pathLst>
            </a:custGeom>
            <a:solidFill>
              <a:schemeClr val="accent2"/>
            </a:solidFill>
            <a:ln>
              <a:noFill/>
            </a:ln>
          </p:spPr>
          <p:txBody>
            <a:bodyPr spcFirstLastPara="1" wrap="square" lIns="34275" tIns="34275" rIns="34275" bIns="34275" anchor="ctr" anchorCtr="0">
              <a:noAutofit/>
            </a:bodyPr>
            <a:lstStyle/>
            <a:p>
              <a:pPr marL="0" marR="0" lvl="0" indent="0" algn="l" rtl="0">
                <a:lnSpc>
                  <a:spcPct val="100000"/>
                </a:lnSpc>
                <a:spcBef>
                  <a:spcPts val="0"/>
                </a:spcBef>
                <a:spcAft>
                  <a:spcPts val="0"/>
                </a:spcAft>
                <a:buClr>
                  <a:srgbClr val="000000"/>
                </a:buClr>
                <a:buSzPts val="1400"/>
                <a:buFont typeface="Calibri"/>
                <a:buNone/>
              </a:pPr>
              <a:endParaRPr sz="1400" b="0" i="0" u="none" strike="noStrike" cap="none">
                <a:solidFill>
                  <a:srgbClr val="000000"/>
                </a:solidFill>
                <a:latin typeface="Calibri"/>
                <a:ea typeface="Calibri"/>
                <a:cs typeface="Calibri"/>
                <a:sym typeface="Calibri"/>
              </a:endParaRPr>
            </a:p>
          </p:txBody>
        </p:sp>
        <p:sp>
          <p:nvSpPr>
            <p:cNvPr id="316" name="Google Shape;316;p15"/>
            <p:cNvSpPr/>
            <p:nvPr/>
          </p:nvSpPr>
          <p:spPr>
            <a:xfrm>
              <a:off x="329088" y="1616867"/>
              <a:ext cx="56214" cy="50004"/>
            </a:xfrm>
            <a:custGeom>
              <a:avLst/>
              <a:gdLst/>
              <a:ahLst/>
              <a:cxnLst/>
              <a:rect l="l" t="t" r="r" b="b"/>
              <a:pathLst>
                <a:path w="21600" h="21600" extrusionOk="0">
                  <a:moveTo>
                    <a:pt x="8420" y="21600"/>
                  </a:moveTo>
                  <a:lnTo>
                    <a:pt x="21600" y="2057"/>
                  </a:lnTo>
                  <a:lnTo>
                    <a:pt x="0" y="0"/>
                  </a:lnTo>
                  <a:close/>
                </a:path>
              </a:pathLst>
            </a:custGeom>
            <a:solidFill>
              <a:schemeClr val="accent2"/>
            </a:solidFill>
            <a:ln>
              <a:noFill/>
            </a:ln>
          </p:spPr>
          <p:txBody>
            <a:bodyPr spcFirstLastPara="1" wrap="square" lIns="34275" tIns="34275" rIns="34275" bIns="34275" anchor="ctr" anchorCtr="0">
              <a:noAutofit/>
            </a:bodyPr>
            <a:lstStyle/>
            <a:p>
              <a:pPr marL="0" marR="0" lvl="0" indent="0" algn="l" rtl="0">
                <a:lnSpc>
                  <a:spcPct val="100000"/>
                </a:lnSpc>
                <a:spcBef>
                  <a:spcPts val="0"/>
                </a:spcBef>
                <a:spcAft>
                  <a:spcPts val="0"/>
                </a:spcAft>
                <a:buClr>
                  <a:srgbClr val="000000"/>
                </a:buClr>
                <a:buSzPts val="1400"/>
                <a:buFont typeface="Calibri"/>
                <a:buNone/>
              </a:pPr>
              <a:endParaRPr sz="1400" b="0" i="0" u="none" strike="noStrike" cap="none">
                <a:solidFill>
                  <a:srgbClr val="000000"/>
                </a:solidFill>
                <a:latin typeface="Calibri"/>
                <a:ea typeface="Calibri"/>
                <a:cs typeface="Calibri"/>
                <a:sym typeface="Calibri"/>
              </a:endParaRPr>
            </a:p>
          </p:txBody>
        </p:sp>
        <p:sp>
          <p:nvSpPr>
            <p:cNvPr id="317" name="Google Shape;317;p15"/>
            <p:cNvSpPr/>
            <p:nvPr/>
          </p:nvSpPr>
          <p:spPr>
            <a:xfrm>
              <a:off x="363855" y="1695925"/>
              <a:ext cx="56700" cy="50004"/>
            </a:xfrm>
            <a:custGeom>
              <a:avLst/>
              <a:gdLst/>
              <a:ahLst/>
              <a:cxnLst/>
              <a:rect l="l" t="t" r="r" b="b"/>
              <a:pathLst>
                <a:path w="21600" h="21600" extrusionOk="0">
                  <a:moveTo>
                    <a:pt x="8531" y="21600"/>
                  </a:moveTo>
                  <a:lnTo>
                    <a:pt x="21600" y="2263"/>
                  </a:lnTo>
                  <a:lnTo>
                    <a:pt x="0" y="0"/>
                  </a:lnTo>
                  <a:close/>
                </a:path>
              </a:pathLst>
            </a:custGeom>
            <a:solidFill>
              <a:schemeClr val="accent2"/>
            </a:solidFill>
            <a:ln>
              <a:noFill/>
            </a:ln>
          </p:spPr>
          <p:txBody>
            <a:bodyPr spcFirstLastPara="1" wrap="square" lIns="34275" tIns="34275" rIns="34275" bIns="34275" anchor="ctr" anchorCtr="0">
              <a:noAutofit/>
            </a:bodyPr>
            <a:lstStyle/>
            <a:p>
              <a:pPr marL="0" marR="0" lvl="0" indent="0" algn="l" rtl="0">
                <a:lnSpc>
                  <a:spcPct val="100000"/>
                </a:lnSpc>
                <a:spcBef>
                  <a:spcPts val="0"/>
                </a:spcBef>
                <a:spcAft>
                  <a:spcPts val="0"/>
                </a:spcAft>
                <a:buClr>
                  <a:srgbClr val="000000"/>
                </a:buClr>
                <a:buSzPts val="1400"/>
                <a:buFont typeface="Calibri"/>
                <a:buNone/>
              </a:pPr>
              <a:endParaRPr sz="1400" b="0" i="0" u="none" strike="noStrike" cap="none">
                <a:solidFill>
                  <a:srgbClr val="000000"/>
                </a:solidFill>
                <a:latin typeface="Calibri"/>
                <a:ea typeface="Calibri"/>
                <a:cs typeface="Calibri"/>
                <a:sym typeface="Calibri"/>
              </a:endParaRPr>
            </a:p>
          </p:txBody>
        </p:sp>
        <p:sp>
          <p:nvSpPr>
            <p:cNvPr id="318" name="Google Shape;318;p15"/>
            <p:cNvSpPr/>
            <p:nvPr/>
          </p:nvSpPr>
          <p:spPr>
            <a:xfrm>
              <a:off x="399097" y="1774982"/>
              <a:ext cx="56214" cy="50004"/>
            </a:xfrm>
            <a:custGeom>
              <a:avLst/>
              <a:gdLst/>
              <a:ahLst/>
              <a:cxnLst/>
              <a:rect l="l" t="t" r="r" b="b"/>
              <a:pathLst>
                <a:path w="21600" h="21600" extrusionOk="0">
                  <a:moveTo>
                    <a:pt x="8420" y="21600"/>
                  </a:moveTo>
                  <a:lnTo>
                    <a:pt x="21600" y="2263"/>
                  </a:lnTo>
                  <a:lnTo>
                    <a:pt x="0" y="0"/>
                  </a:lnTo>
                  <a:close/>
                </a:path>
              </a:pathLst>
            </a:custGeom>
            <a:solidFill>
              <a:schemeClr val="accent2"/>
            </a:solidFill>
            <a:ln>
              <a:noFill/>
            </a:ln>
          </p:spPr>
          <p:txBody>
            <a:bodyPr spcFirstLastPara="1" wrap="square" lIns="34275" tIns="34275" rIns="34275" bIns="34275" anchor="ctr" anchorCtr="0">
              <a:noAutofit/>
            </a:bodyPr>
            <a:lstStyle/>
            <a:p>
              <a:pPr marL="0" marR="0" lvl="0" indent="0" algn="l" rtl="0">
                <a:lnSpc>
                  <a:spcPct val="100000"/>
                </a:lnSpc>
                <a:spcBef>
                  <a:spcPts val="0"/>
                </a:spcBef>
                <a:spcAft>
                  <a:spcPts val="0"/>
                </a:spcAft>
                <a:buClr>
                  <a:srgbClr val="000000"/>
                </a:buClr>
                <a:buSzPts val="1400"/>
                <a:buFont typeface="Calibri"/>
                <a:buNone/>
              </a:pPr>
              <a:endParaRPr sz="1400" b="0" i="0" u="none" strike="noStrike" cap="none">
                <a:solidFill>
                  <a:srgbClr val="000000"/>
                </a:solidFill>
                <a:latin typeface="Calibri"/>
                <a:ea typeface="Calibri"/>
                <a:cs typeface="Calibri"/>
                <a:sym typeface="Calibri"/>
              </a:endParaRPr>
            </a:p>
          </p:txBody>
        </p:sp>
        <p:sp>
          <p:nvSpPr>
            <p:cNvPr id="319" name="Google Shape;319;p15"/>
            <p:cNvSpPr/>
            <p:nvPr/>
          </p:nvSpPr>
          <p:spPr>
            <a:xfrm>
              <a:off x="433863" y="1854039"/>
              <a:ext cx="56214" cy="50004"/>
            </a:xfrm>
            <a:custGeom>
              <a:avLst/>
              <a:gdLst/>
              <a:ahLst/>
              <a:cxnLst/>
              <a:rect l="l" t="t" r="r" b="b"/>
              <a:pathLst>
                <a:path w="21600" h="21600" extrusionOk="0">
                  <a:moveTo>
                    <a:pt x="8420" y="21600"/>
                  </a:moveTo>
                  <a:lnTo>
                    <a:pt x="21600" y="2263"/>
                  </a:lnTo>
                  <a:lnTo>
                    <a:pt x="0" y="0"/>
                  </a:lnTo>
                  <a:close/>
                </a:path>
              </a:pathLst>
            </a:custGeom>
            <a:solidFill>
              <a:schemeClr val="accent2"/>
            </a:solidFill>
            <a:ln>
              <a:noFill/>
            </a:ln>
          </p:spPr>
          <p:txBody>
            <a:bodyPr spcFirstLastPara="1" wrap="square" lIns="34275" tIns="34275" rIns="34275" bIns="34275" anchor="ctr" anchorCtr="0">
              <a:noAutofit/>
            </a:bodyPr>
            <a:lstStyle/>
            <a:p>
              <a:pPr marL="0" marR="0" lvl="0" indent="0" algn="l" rtl="0">
                <a:lnSpc>
                  <a:spcPct val="100000"/>
                </a:lnSpc>
                <a:spcBef>
                  <a:spcPts val="0"/>
                </a:spcBef>
                <a:spcAft>
                  <a:spcPts val="0"/>
                </a:spcAft>
                <a:buClr>
                  <a:srgbClr val="000000"/>
                </a:buClr>
                <a:buSzPts val="1400"/>
                <a:buFont typeface="Calibri"/>
                <a:buNone/>
              </a:pPr>
              <a:endParaRPr sz="1400" b="0" i="0" u="none" strike="noStrike" cap="none">
                <a:solidFill>
                  <a:srgbClr val="000000"/>
                </a:solidFill>
                <a:latin typeface="Calibri"/>
                <a:ea typeface="Calibri"/>
                <a:cs typeface="Calibri"/>
                <a:sym typeface="Calibri"/>
              </a:endParaRPr>
            </a:p>
          </p:txBody>
        </p:sp>
        <p:sp>
          <p:nvSpPr>
            <p:cNvPr id="320" name="Google Shape;320;p15"/>
            <p:cNvSpPr/>
            <p:nvPr/>
          </p:nvSpPr>
          <p:spPr>
            <a:xfrm>
              <a:off x="468630" y="1933573"/>
              <a:ext cx="56700" cy="50004"/>
            </a:xfrm>
            <a:custGeom>
              <a:avLst/>
              <a:gdLst/>
              <a:ahLst/>
              <a:cxnLst/>
              <a:rect l="l" t="t" r="r" b="b"/>
              <a:pathLst>
                <a:path w="21600" h="21600" extrusionOk="0">
                  <a:moveTo>
                    <a:pt x="8531" y="21600"/>
                  </a:moveTo>
                  <a:lnTo>
                    <a:pt x="21600" y="2057"/>
                  </a:lnTo>
                  <a:lnTo>
                    <a:pt x="0" y="0"/>
                  </a:lnTo>
                  <a:close/>
                </a:path>
              </a:pathLst>
            </a:custGeom>
            <a:solidFill>
              <a:schemeClr val="accent2"/>
            </a:solidFill>
            <a:ln>
              <a:noFill/>
            </a:ln>
          </p:spPr>
          <p:txBody>
            <a:bodyPr spcFirstLastPara="1" wrap="square" lIns="34275" tIns="34275" rIns="34275" bIns="34275" anchor="ctr" anchorCtr="0">
              <a:noAutofit/>
            </a:bodyPr>
            <a:lstStyle/>
            <a:p>
              <a:pPr marL="0" marR="0" lvl="0" indent="0" algn="l" rtl="0">
                <a:lnSpc>
                  <a:spcPct val="100000"/>
                </a:lnSpc>
                <a:spcBef>
                  <a:spcPts val="0"/>
                </a:spcBef>
                <a:spcAft>
                  <a:spcPts val="0"/>
                </a:spcAft>
                <a:buClr>
                  <a:srgbClr val="000000"/>
                </a:buClr>
                <a:buSzPts val="1400"/>
                <a:buFont typeface="Calibri"/>
                <a:buNone/>
              </a:pPr>
              <a:endParaRPr sz="1400" b="0" i="0" u="none" strike="noStrike" cap="none">
                <a:solidFill>
                  <a:srgbClr val="000000"/>
                </a:solidFill>
                <a:latin typeface="Calibri"/>
                <a:ea typeface="Calibri"/>
                <a:cs typeface="Calibri"/>
                <a:sym typeface="Calibri"/>
              </a:endParaRPr>
            </a:p>
          </p:txBody>
        </p:sp>
        <p:sp>
          <p:nvSpPr>
            <p:cNvPr id="321" name="Google Shape;321;p15"/>
            <p:cNvSpPr/>
            <p:nvPr/>
          </p:nvSpPr>
          <p:spPr>
            <a:xfrm>
              <a:off x="115728" y="1332545"/>
              <a:ext cx="56214" cy="50004"/>
            </a:xfrm>
            <a:custGeom>
              <a:avLst/>
              <a:gdLst/>
              <a:ahLst/>
              <a:cxnLst/>
              <a:rect l="l" t="t" r="r" b="b"/>
              <a:pathLst>
                <a:path w="21600" h="21600" extrusionOk="0">
                  <a:moveTo>
                    <a:pt x="8420" y="21600"/>
                  </a:moveTo>
                  <a:lnTo>
                    <a:pt x="21600" y="2057"/>
                  </a:lnTo>
                  <a:lnTo>
                    <a:pt x="0" y="0"/>
                  </a:lnTo>
                  <a:close/>
                </a:path>
              </a:pathLst>
            </a:custGeom>
            <a:solidFill>
              <a:schemeClr val="accent2"/>
            </a:solidFill>
            <a:ln>
              <a:noFill/>
            </a:ln>
          </p:spPr>
          <p:txBody>
            <a:bodyPr spcFirstLastPara="1" wrap="square" lIns="34275" tIns="34275" rIns="34275" bIns="34275" anchor="ctr" anchorCtr="0">
              <a:noAutofit/>
            </a:bodyPr>
            <a:lstStyle/>
            <a:p>
              <a:pPr marL="0" marR="0" lvl="0" indent="0" algn="l" rtl="0">
                <a:lnSpc>
                  <a:spcPct val="100000"/>
                </a:lnSpc>
                <a:spcBef>
                  <a:spcPts val="0"/>
                </a:spcBef>
                <a:spcAft>
                  <a:spcPts val="0"/>
                </a:spcAft>
                <a:buClr>
                  <a:srgbClr val="000000"/>
                </a:buClr>
                <a:buSzPts val="1400"/>
                <a:buFont typeface="Calibri"/>
                <a:buNone/>
              </a:pPr>
              <a:endParaRPr sz="1400" b="0" i="0" u="none" strike="noStrike" cap="none">
                <a:solidFill>
                  <a:srgbClr val="000000"/>
                </a:solidFill>
                <a:latin typeface="Calibri"/>
                <a:ea typeface="Calibri"/>
                <a:cs typeface="Calibri"/>
                <a:sym typeface="Calibri"/>
              </a:endParaRPr>
            </a:p>
          </p:txBody>
        </p:sp>
        <p:sp>
          <p:nvSpPr>
            <p:cNvPr id="322" name="Google Shape;322;p15"/>
            <p:cNvSpPr/>
            <p:nvPr/>
          </p:nvSpPr>
          <p:spPr>
            <a:xfrm>
              <a:off x="150971" y="1411603"/>
              <a:ext cx="56214" cy="50004"/>
            </a:xfrm>
            <a:custGeom>
              <a:avLst/>
              <a:gdLst/>
              <a:ahLst/>
              <a:cxnLst/>
              <a:rect l="l" t="t" r="r" b="b"/>
              <a:pathLst>
                <a:path w="21600" h="21600" extrusionOk="0">
                  <a:moveTo>
                    <a:pt x="8420" y="21600"/>
                  </a:moveTo>
                  <a:lnTo>
                    <a:pt x="21600" y="2263"/>
                  </a:lnTo>
                  <a:lnTo>
                    <a:pt x="0" y="0"/>
                  </a:lnTo>
                  <a:close/>
                </a:path>
              </a:pathLst>
            </a:custGeom>
            <a:solidFill>
              <a:schemeClr val="accent2"/>
            </a:solidFill>
            <a:ln>
              <a:noFill/>
            </a:ln>
          </p:spPr>
          <p:txBody>
            <a:bodyPr spcFirstLastPara="1" wrap="square" lIns="34275" tIns="34275" rIns="34275" bIns="34275" anchor="ctr" anchorCtr="0">
              <a:noAutofit/>
            </a:bodyPr>
            <a:lstStyle/>
            <a:p>
              <a:pPr marL="0" marR="0" lvl="0" indent="0" algn="l" rtl="0">
                <a:lnSpc>
                  <a:spcPct val="100000"/>
                </a:lnSpc>
                <a:spcBef>
                  <a:spcPts val="0"/>
                </a:spcBef>
                <a:spcAft>
                  <a:spcPts val="0"/>
                </a:spcAft>
                <a:buClr>
                  <a:srgbClr val="000000"/>
                </a:buClr>
                <a:buSzPts val="1400"/>
                <a:buFont typeface="Calibri"/>
                <a:buNone/>
              </a:pPr>
              <a:endParaRPr sz="1400" b="0" i="0" u="none" strike="noStrike" cap="none">
                <a:solidFill>
                  <a:srgbClr val="000000"/>
                </a:solidFill>
                <a:latin typeface="Calibri"/>
                <a:ea typeface="Calibri"/>
                <a:cs typeface="Calibri"/>
                <a:sym typeface="Calibri"/>
              </a:endParaRPr>
            </a:p>
          </p:txBody>
        </p:sp>
        <p:sp>
          <p:nvSpPr>
            <p:cNvPr id="323" name="Google Shape;323;p15"/>
            <p:cNvSpPr/>
            <p:nvPr/>
          </p:nvSpPr>
          <p:spPr>
            <a:xfrm>
              <a:off x="185738" y="1490661"/>
              <a:ext cx="56214" cy="50004"/>
            </a:xfrm>
            <a:custGeom>
              <a:avLst/>
              <a:gdLst/>
              <a:ahLst/>
              <a:cxnLst/>
              <a:rect l="l" t="t" r="r" b="b"/>
              <a:pathLst>
                <a:path w="21600" h="21600" extrusionOk="0">
                  <a:moveTo>
                    <a:pt x="8420" y="21600"/>
                  </a:moveTo>
                  <a:lnTo>
                    <a:pt x="21600" y="2263"/>
                  </a:lnTo>
                  <a:lnTo>
                    <a:pt x="0" y="0"/>
                  </a:lnTo>
                  <a:close/>
                </a:path>
              </a:pathLst>
            </a:custGeom>
            <a:solidFill>
              <a:schemeClr val="accent2"/>
            </a:solidFill>
            <a:ln>
              <a:noFill/>
            </a:ln>
          </p:spPr>
          <p:txBody>
            <a:bodyPr spcFirstLastPara="1" wrap="square" lIns="34275" tIns="34275" rIns="34275" bIns="34275" anchor="ctr" anchorCtr="0">
              <a:noAutofit/>
            </a:bodyPr>
            <a:lstStyle/>
            <a:p>
              <a:pPr marL="0" marR="0" lvl="0" indent="0" algn="l" rtl="0">
                <a:lnSpc>
                  <a:spcPct val="100000"/>
                </a:lnSpc>
                <a:spcBef>
                  <a:spcPts val="0"/>
                </a:spcBef>
                <a:spcAft>
                  <a:spcPts val="0"/>
                </a:spcAft>
                <a:buClr>
                  <a:srgbClr val="000000"/>
                </a:buClr>
                <a:buSzPts val="1400"/>
                <a:buFont typeface="Calibri"/>
                <a:buNone/>
              </a:pPr>
              <a:endParaRPr sz="1400" b="0" i="0" u="none" strike="noStrike" cap="none">
                <a:solidFill>
                  <a:srgbClr val="000000"/>
                </a:solidFill>
                <a:latin typeface="Calibri"/>
                <a:ea typeface="Calibri"/>
                <a:cs typeface="Calibri"/>
                <a:sym typeface="Calibri"/>
              </a:endParaRPr>
            </a:p>
          </p:txBody>
        </p:sp>
        <p:sp>
          <p:nvSpPr>
            <p:cNvPr id="324" name="Google Shape;324;p15"/>
            <p:cNvSpPr/>
            <p:nvPr/>
          </p:nvSpPr>
          <p:spPr>
            <a:xfrm>
              <a:off x="220503" y="1570195"/>
              <a:ext cx="56214" cy="50004"/>
            </a:xfrm>
            <a:custGeom>
              <a:avLst/>
              <a:gdLst/>
              <a:ahLst/>
              <a:cxnLst/>
              <a:rect l="l" t="t" r="r" b="b"/>
              <a:pathLst>
                <a:path w="21600" h="21600" extrusionOk="0">
                  <a:moveTo>
                    <a:pt x="8603" y="21600"/>
                  </a:moveTo>
                  <a:lnTo>
                    <a:pt x="21600" y="2057"/>
                  </a:lnTo>
                  <a:lnTo>
                    <a:pt x="0" y="0"/>
                  </a:lnTo>
                  <a:close/>
                </a:path>
              </a:pathLst>
            </a:custGeom>
            <a:solidFill>
              <a:schemeClr val="accent2"/>
            </a:solidFill>
            <a:ln>
              <a:noFill/>
            </a:ln>
          </p:spPr>
          <p:txBody>
            <a:bodyPr spcFirstLastPara="1" wrap="square" lIns="34275" tIns="34275" rIns="34275" bIns="34275" anchor="ctr" anchorCtr="0">
              <a:noAutofit/>
            </a:bodyPr>
            <a:lstStyle/>
            <a:p>
              <a:pPr marL="0" marR="0" lvl="0" indent="0" algn="l" rtl="0">
                <a:lnSpc>
                  <a:spcPct val="100000"/>
                </a:lnSpc>
                <a:spcBef>
                  <a:spcPts val="0"/>
                </a:spcBef>
                <a:spcAft>
                  <a:spcPts val="0"/>
                </a:spcAft>
                <a:buClr>
                  <a:srgbClr val="000000"/>
                </a:buClr>
                <a:buSzPts val="1400"/>
                <a:buFont typeface="Calibri"/>
                <a:buNone/>
              </a:pPr>
              <a:endParaRPr sz="1400" b="0" i="0" u="none" strike="noStrike" cap="none">
                <a:solidFill>
                  <a:srgbClr val="000000"/>
                </a:solidFill>
                <a:latin typeface="Calibri"/>
                <a:ea typeface="Calibri"/>
                <a:cs typeface="Calibri"/>
                <a:sym typeface="Calibri"/>
              </a:endParaRPr>
            </a:p>
          </p:txBody>
        </p:sp>
        <p:sp>
          <p:nvSpPr>
            <p:cNvPr id="325" name="Google Shape;325;p15"/>
            <p:cNvSpPr/>
            <p:nvPr/>
          </p:nvSpPr>
          <p:spPr>
            <a:xfrm>
              <a:off x="255746" y="1649251"/>
              <a:ext cx="56214" cy="50004"/>
            </a:xfrm>
            <a:custGeom>
              <a:avLst/>
              <a:gdLst/>
              <a:ahLst/>
              <a:cxnLst/>
              <a:rect l="l" t="t" r="r" b="b"/>
              <a:pathLst>
                <a:path w="21600" h="21600" extrusionOk="0">
                  <a:moveTo>
                    <a:pt x="8420" y="21600"/>
                  </a:moveTo>
                  <a:lnTo>
                    <a:pt x="21600" y="2057"/>
                  </a:lnTo>
                  <a:lnTo>
                    <a:pt x="0" y="0"/>
                  </a:lnTo>
                  <a:close/>
                </a:path>
              </a:pathLst>
            </a:custGeom>
            <a:solidFill>
              <a:schemeClr val="accent2"/>
            </a:solidFill>
            <a:ln>
              <a:noFill/>
            </a:ln>
          </p:spPr>
          <p:txBody>
            <a:bodyPr spcFirstLastPara="1" wrap="square" lIns="34275" tIns="34275" rIns="34275" bIns="34275" anchor="ctr" anchorCtr="0">
              <a:noAutofit/>
            </a:bodyPr>
            <a:lstStyle/>
            <a:p>
              <a:pPr marL="0" marR="0" lvl="0" indent="0" algn="l" rtl="0">
                <a:lnSpc>
                  <a:spcPct val="100000"/>
                </a:lnSpc>
                <a:spcBef>
                  <a:spcPts val="0"/>
                </a:spcBef>
                <a:spcAft>
                  <a:spcPts val="0"/>
                </a:spcAft>
                <a:buClr>
                  <a:srgbClr val="000000"/>
                </a:buClr>
                <a:buSzPts val="1400"/>
                <a:buFont typeface="Calibri"/>
                <a:buNone/>
              </a:pPr>
              <a:endParaRPr sz="1400" b="0" i="0" u="none" strike="noStrike" cap="none">
                <a:solidFill>
                  <a:srgbClr val="000000"/>
                </a:solidFill>
                <a:latin typeface="Calibri"/>
                <a:ea typeface="Calibri"/>
                <a:cs typeface="Calibri"/>
                <a:sym typeface="Calibri"/>
              </a:endParaRPr>
            </a:p>
          </p:txBody>
        </p:sp>
        <p:sp>
          <p:nvSpPr>
            <p:cNvPr id="326" name="Google Shape;326;p15"/>
            <p:cNvSpPr/>
            <p:nvPr/>
          </p:nvSpPr>
          <p:spPr>
            <a:xfrm>
              <a:off x="290513" y="1728309"/>
              <a:ext cx="56214" cy="50004"/>
            </a:xfrm>
            <a:custGeom>
              <a:avLst/>
              <a:gdLst/>
              <a:ahLst/>
              <a:cxnLst/>
              <a:rect l="l" t="t" r="r" b="b"/>
              <a:pathLst>
                <a:path w="21600" h="21600" extrusionOk="0">
                  <a:moveTo>
                    <a:pt x="8420" y="21600"/>
                  </a:moveTo>
                  <a:lnTo>
                    <a:pt x="21600" y="2263"/>
                  </a:lnTo>
                  <a:lnTo>
                    <a:pt x="0" y="0"/>
                  </a:lnTo>
                  <a:close/>
                </a:path>
              </a:pathLst>
            </a:custGeom>
            <a:solidFill>
              <a:schemeClr val="accent2"/>
            </a:solidFill>
            <a:ln>
              <a:noFill/>
            </a:ln>
          </p:spPr>
          <p:txBody>
            <a:bodyPr spcFirstLastPara="1" wrap="square" lIns="34275" tIns="34275" rIns="34275" bIns="34275" anchor="ctr" anchorCtr="0">
              <a:noAutofit/>
            </a:bodyPr>
            <a:lstStyle/>
            <a:p>
              <a:pPr marL="0" marR="0" lvl="0" indent="0" algn="l" rtl="0">
                <a:lnSpc>
                  <a:spcPct val="100000"/>
                </a:lnSpc>
                <a:spcBef>
                  <a:spcPts val="0"/>
                </a:spcBef>
                <a:spcAft>
                  <a:spcPts val="0"/>
                </a:spcAft>
                <a:buClr>
                  <a:srgbClr val="000000"/>
                </a:buClr>
                <a:buSzPts val="1400"/>
                <a:buFont typeface="Calibri"/>
                <a:buNone/>
              </a:pPr>
              <a:endParaRPr sz="1400" b="0" i="0" u="none" strike="noStrike" cap="none">
                <a:solidFill>
                  <a:srgbClr val="000000"/>
                </a:solidFill>
                <a:latin typeface="Calibri"/>
                <a:ea typeface="Calibri"/>
                <a:cs typeface="Calibri"/>
                <a:sym typeface="Calibri"/>
              </a:endParaRPr>
            </a:p>
          </p:txBody>
        </p:sp>
        <p:sp>
          <p:nvSpPr>
            <p:cNvPr id="327" name="Google Shape;327;p15"/>
            <p:cNvSpPr/>
            <p:nvPr/>
          </p:nvSpPr>
          <p:spPr>
            <a:xfrm>
              <a:off x="325279" y="1807367"/>
              <a:ext cx="56700" cy="50004"/>
            </a:xfrm>
            <a:custGeom>
              <a:avLst/>
              <a:gdLst/>
              <a:ahLst/>
              <a:cxnLst/>
              <a:rect l="l" t="t" r="r" b="b"/>
              <a:pathLst>
                <a:path w="21600" h="21600" extrusionOk="0">
                  <a:moveTo>
                    <a:pt x="8531" y="21600"/>
                  </a:moveTo>
                  <a:lnTo>
                    <a:pt x="21600" y="2263"/>
                  </a:lnTo>
                  <a:lnTo>
                    <a:pt x="0" y="0"/>
                  </a:lnTo>
                  <a:close/>
                </a:path>
              </a:pathLst>
            </a:custGeom>
            <a:solidFill>
              <a:schemeClr val="accent2"/>
            </a:solidFill>
            <a:ln>
              <a:noFill/>
            </a:ln>
          </p:spPr>
          <p:txBody>
            <a:bodyPr spcFirstLastPara="1" wrap="square" lIns="34275" tIns="34275" rIns="34275" bIns="34275" anchor="ctr" anchorCtr="0">
              <a:noAutofit/>
            </a:bodyPr>
            <a:lstStyle/>
            <a:p>
              <a:pPr marL="0" marR="0" lvl="0" indent="0" algn="l" rtl="0">
                <a:lnSpc>
                  <a:spcPct val="100000"/>
                </a:lnSpc>
                <a:spcBef>
                  <a:spcPts val="0"/>
                </a:spcBef>
                <a:spcAft>
                  <a:spcPts val="0"/>
                </a:spcAft>
                <a:buClr>
                  <a:srgbClr val="000000"/>
                </a:buClr>
                <a:buSzPts val="1400"/>
                <a:buFont typeface="Calibri"/>
                <a:buNone/>
              </a:pPr>
              <a:endParaRPr sz="1400" b="0" i="0" u="none" strike="noStrike" cap="none">
                <a:solidFill>
                  <a:srgbClr val="000000"/>
                </a:solidFill>
                <a:latin typeface="Calibri"/>
                <a:ea typeface="Calibri"/>
                <a:cs typeface="Calibri"/>
                <a:sym typeface="Calibri"/>
              </a:endParaRPr>
            </a:p>
          </p:txBody>
        </p:sp>
        <p:sp>
          <p:nvSpPr>
            <p:cNvPr id="328" name="Google Shape;328;p15"/>
            <p:cNvSpPr/>
            <p:nvPr/>
          </p:nvSpPr>
          <p:spPr>
            <a:xfrm>
              <a:off x="360521" y="1886901"/>
              <a:ext cx="56214" cy="49518"/>
            </a:xfrm>
            <a:custGeom>
              <a:avLst/>
              <a:gdLst/>
              <a:ahLst/>
              <a:cxnLst/>
              <a:rect l="l" t="t" r="r" b="b"/>
              <a:pathLst>
                <a:path w="21600" h="21600" extrusionOk="0">
                  <a:moveTo>
                    <a:pt x="8420" y="21600"/>
                  </a:moveTo>
                  <a:lnTo>
                    <a:pt x="21600" y="2077"/>
                  </a:lnTo>
                  <a:lnTo>
                    <a:pt x="0" y="0"/>
                  </a:lnTo>
                  <a:close/>
                </a:path>
              </a:pathLst>
            </a:custGeom>
            <a:solidFill>
              <a:schemeClr val="accent2"/>
            </a:solidFill>
            <a:ln>
              <a:noFill/>
            </a:ln>
          </p:spPr>
          <p:txBody>
            <a:bodyPr spcFirstLastPara="1" wrap="square" lIns="34275" tIns="34275" rIns="34275" bIns="34275" anchor="ctr" anchorCtr="0">
              <a:noAutofit/>
            </a:bodyPr>
            <a:lstStyle/>
            <a:p>
              <a:pPr marL="0" marR="0" lvl="0" indent="0" algn="l" rtl="0">
                <a:lnSpc>
                  <a:spcPct val="100000"/>
                </a:lnSpc>
                <a:spcBef>
                  <a:spcPts val="0"/>
                </a:spcBef>
                <a:spcAft>
                  <a:spcPts val="0"/>
                </a:spcAft>
                <a:buClr>
                  <a:srgbClr val="000000"/>
                </a:buClr>
                <a:buSzPts val="1400"/>
                <a:buFont typeface="Calibri"/>
                <a:buNone/>
              </a:pPr>
              <a:endParaRPr sz="1400" b="0" i="0" u="none" strike="noStrike" cap="none">
                <a:solidFill>
                  <a:srgbClr val="000000"/>
                </a:solidFill>
                <a:latin typeface="Calibri"/>
                <a:ea typeface="Calibri"/>
                <a:cs typeface="Calibri"/>
                <a:sym typeface="Calibri"/>
              </a:endParaRPr>
            </a:p>
          </p:txBody>
        </p:sp>
        <p:sp>
          <p:nvSpPr>
            <p:cNvPr id="329" name="Google Shape;329;p15"/>
            <p:cNvSpPr/>
            <p:nvPr/>
          </p:nvSpPr>
          <p:spPr>
            <a:xfrm>
              <a:off x="395288" y="1965958"/>
              <a:ext cx="56214" cy="50004"/>
            </a:xfrm>
            <a:custGeom>
              <a:avLst/>
              <a:gdLst/>
              <a:ahLst/>
              <a:cxnLst/>
              <a:rect l="l" t="t" r="r" b="b"/>
              <a:pathLst>
                <a:path w="21600" h="21600" extrusionOk="0">
                  <a:moveTo>
                    <a:pt x="8420" y="21600"/>
                  </a:moveTo>
                  <a:lnTo>
                    <a:pt x="21600" y="2057"/>
                  </a:lnTo>
                  <a:lnTo>
                    <a:pt x="0" y="0"/>
                  </a:lnTo>
                  <a:close/>
                </a:path>
              </a:pathLst>
            </a:custGeom>
            <a:solidFill>
              <a:schemeClr val="accent2"/>
            </a:solidFill>
            <a:ln>
              <a:noFill/>
            </a:ln>
          </p:spPr>
          <p:txBody>
            <a:bodyPr spcFirstLastPara="1" wrap="square" lIns="34275" tIns="34275" rIns="34275" bIns="34275" anchor="ctr" anchorCtr="0">
              <a:noAutofit/>
            </a:bodyPr>
            <a:lstStyle/>
            <a:p>
              <a:pPr marL="0" marR="0" lvl="0" indent="0" algn="l" rtl="0">
                <a:lnSpc>
                  <a:spcPct val="100000"/>
                </a:lnSpc>
                <a:spcBef>
                  <a:spcPts val="0"/>
                </a:spcBef>
                <a:spcAft>
                  <a:spcPts val="0"/>
                </a:spcAft>
                <a:buClr>
                  <a:srgbClr val="000000"/>
                </a:buClr>
                <a:buSzPts val="1400"/>
                <a:buFont typeface="Calibri"/>
                <a:buNone/>
              </a:pPr>
              <a:endParaRPr sz="1400" b="0" i="0" u="none" strike="noStrike" cap="none">
                <a:solidFill>
                  <a:srgbClr val="000000"/>
                </a:solidFill>
                <a:latin typeface="Calibri"/>
                <a:ea typeface="Calibri"/>
                <a:cs typeface="Calibri"/>
                <a:sym typeface="Calibri"/>
              </a:endParaRPr>
            </a:p>
          </p:txBody>
        </p:sp>
        <p:sp>
          <p:nvSpPr>
            <p:cNvPr id="330" name="Google Shape;330;p15"/>
            <p:cNvSpPr/>
            <p:nvPr/>
          </p:nvSpPr>
          <p:spPr>
            <a:xfrm>
              <a:off x="42386" y="1364931"/>
              <a:ext cx="56214" cy="50004"/>
            </a:xfrm>
            <a:custGeom>
              <a:avLst/>
              <a:gdLst/>
              <a:ahLst/>
              <a:cxnLst/>
              <a:rect l="l" t="t" r="r" b="b"/>
              <a:pathLst>
                <a:path w="21600" h="21600" extrusionOk="0">
                  <a:moveTo>
                    <a:pt x="8420" y="21600"/>
                  </a:moveTo>
                  <a:lnTo>
                    <a:pt x="21600" y="2263"/>
                  </a:lnTo>
                  <a:lnTo>
                    <a:pt x="0" y="0"/>
                  </a:lnTo>
                  <a:close/>
                </a:path>
              </a:pathLst>
            </a:custGeom>
            <a:solidFill>
              <a:schemeClr val="accent2"/>
            </a:solidFill>
            <a:ln>
              <a:noFill/>
            </a:ln>
          </p:spPr>
          <p:txBody>
            <a:bodyPr spcFirstLastPara="1" wrap="square" lIns="34275" tIns="34275" rIns="34275" bIns="34275" anchor="ctr" anchorCtr="0">
              <a:noAutofit/>
            </a:bodyPr>
            <a:lstStyle/>
            <a:p>
              <a:pPr marL="0" marR="0" lvl="0" indent="0" algn="l" rtl="0">
                <a:lnSpc>
                  <a:spcPct val="100000"/>
                </a:lnSpc>
                <a:spcBef>
                  <a:spcPts val="0"/>
                </a:spcBef>
                <a:spcAft>
                  <a:spcPts val="0"/>
                </a:spcAft>
                <a:buClr>
                  <a:srgbClr val="000000"/>
                </a:buClr>
                <a:buSzPts val="1400"/>
                <a:buFont typeface="Calibri"/>
                <a:buNone/>
              </a:pPr>
              <a:endParaRPr sz="1400" b="0" i="0" u="none" strike="noStrike" cap="none">
                <a:solidFill>
                  <a:srgbClr val="000000"/>
                </a:solidFill>
                <a:latin typeface="Calibri"/>
                <a:ea typeface="Calibri"/>
                <a:cs typeface="Calibri"/>
                <a:sym typeface="Calibri"/>
              </a:endParaRPr>
            </a:p>
          </p:txBody>
        </p:sp>
        <p:sp>
          <p:nvSpPr>
            <p:cNvPr id="331" name="Google Shape;331;p15"/>
            <p:cNvSpPr/>
            <p:nvPr/>
          </p:nvSpPr>
          <p:spPr>
            <a:xfrm>
              <a:off x="77153" y="1443988"/>
              <a:ext cx="56214" cy="50004"/>
            </a:xfrm>
            <a:custGeom>
              <a:avLst/>
              <a:gdLst/>
              <a:ahLst/>
              <a:cxnLst/>
              <a:rect l="l" t="t" r="r" b="b"/>
              <a:pathLst>
                <a:path w="21600" h="21600" extrusionOk="0">
                  <a:moveTo>
                    <a:pt x="8420" y="21600"/>
                  </a:moveTo>
                  <a:lnTo>
                    <a:pt x="21600" y="2263"/>
                  </a:lnTo>
                  <a:lnTo>
                    <a:pt x="0" y="0"/>
                  </a:lnTo>
                  <a:close/>
                </a:path>
              </a:pathLst>
            </a:custGeom>
            <a:solidFill>
              <a:schemeClr val="accent2"/>
            </a:solidFill>
            <a:ln>
              <a:noFill/>
            </a:ln>
          </p:spPr>
          <p:txBody>
            <a:bodyPr spcFirstLastPara="1" wrap="square" lIns="34275" tIns="34275" rIns="34275" bIns="34275" anchor="ctr" anchorCtr="0">
              <a:noAutofit/>
            </a:bodyPr>
            <a:lstStyle/>
            <a:p>
              <a:pPr marL="0" marR="0" lvl="0" indent="0" algn="l" rtl="0">
                <a:lnSpc>
                  <a:spcPct val="100000"/>
                </a:lnSpc>
                <a:spcBef>
                  <a:spcPts val="0"/>
                </a:spcBef>
                <a:spcAft>
                  <a:spcPts val="0"/>
                </a:spcAft>
                <a:buClr>
                  <a:srgbClr val="000000"/>
                </a:buClr>
                <a:buSzPts val="1400"/>
                <a:buFont typeface="Calibri"/>
                <a:buNone/>
              </a:pPr>
              <a:endParaRPr sz="1400" b="0" i="0" u="none" strike="noStrike" cap="none">
                <a:solidFill>
                  <a:srgbClr val="000000"/>
                </a:solidFill>
                <a:latin typeface="Calibri"/>
                <a:ea typeface="Calibri"/>
                <a:cs typeface="Calibri"/>
                <a:sym typeface="Calibri"/>
              </a:endParaRPr>
            </a:p>
          </p:txBody>
        </p:sp>
        <p:sp>
          <p:nvSpPr>
            <p:cNvPr id="332" name="Google Shape;332;p15"/>
            <p:cNvSpPr/>
            <p:nvPr/>
          </p:nvSpPr>
          <p:spPr>
            <a:xfrm>
              <a:off x="112395" y="1523521"/>
              <a:ext cx="56214" cy="49518"/>
            </a:xfrm>
            <a:custGeom>
              <a:avLst/>
              <a:gdLst/>
              <a:ahLst/>
              <a:cxnLst/>
              <a:rect l="l" t="t" r="r" b="b"/>
              <a:pathLst>
                <a:path w="21600" h="21600" extrusionOk="0">
                  <a:moveTo>
                    <a:pt x="8420" y="21600"/>
                  </a:moveTo>
                  <a:lnTo>
                    <a:pt x="21600" y="2077"/>
                  </a:lnTo>
                  <a:lnTo>
                    <a:pt x="0" y="0"/>
                  </a:lnTo>
                  <a:close/>
                </a:path>
              </a:pathLst>
            </a:custGeom>
            <a:solidFill>
              <a:schemeClr val="accent2"/>
            </a:solidFill>
            <a:ln>
              <a:noFill/>
            </a:ln>
          </p:spPr>
          <p:txBody>
            <a:bodyPr spcFirstLastPara="1" wrap="square" lIns="34275" tIns="34275" rIns="34275" bIns="34275" anchor="ctr" anchorCtr="0">
              <a:noAutofit/>
            </a:bodyPr>
            <a:lstStyle/>
            <a:p>
              <a:pPr marL="0" marR="0" lvl="0" indent="0" algn="l" rtl="0">
                <a:lnSpc>
                  <a:spcPct val="100000"/>
                </a:lnSpc>
                <a:spcBef>
                  <a:spcPts val="0"/>
                </a:spcBef>
                <a:spcAft>
                  <a:spcPts val="0"/>
                </a:spcAft>
                <a:buClr>
                  <a:srgbClr val="000000"/>
                </a:buClr>
                <a:buSzPts val="1400"/>
                <a:buFont typeface="Calibri"/>
                <a:buNone/>
              </a:pPr>
              <a:endParaRPr sz="1400" b="0" i="0" u="none" strike="noStrike" cap="none">
                <a:solidFill>
                  <a:srgbClr val="000000"/>
                </a:solidFill>
                <a:latin typeface="Calibri"/>
                <a:ea typeface="Calibri"/>
                <a:cs typeface="Calibri"/>
                <a:sym typeface="Calibri"/>
              </a:endParaRPr>
            </a:p>
          </p:txBody>
        </p:sp>
        <p:sp>
          <p:nvSpPr>
            <p:cNvPr id="333" name="Google Shape;333;p15"/>
            <p:cNvSpPr/>
            <p:nvPr/>
          </p:nvSpPr>
          <p:spPr>
            <a:xfrm>
              <a:off x="147161" y="1602580"/>
              <a:ext cx="56214" cy="50004"/>
            </a:xfrm>
            <a:custGeom>
              <a:avLst/>
              <a:gdLst/>
              <a:ahLst/>
              <a:cxnLst/>
              <a:rect l="l" t="t" r="r" b="b"/>
              <a:pathLst>
                <a:path w="21600" h="21600" extrusionOk="0">
                  <a:moveTo>
                    <a:pt x="8420" y="21600"/>
                  </a:moveTo>
                  <a:lnTo>
                    <a:pt x="21600" y="2057"/>
                  </a:lnTo>
                  <a:lnTo>
                    <a:pt x="0" y="0"/>
                  </a:lnTo>
                  <a:close/>
                </a:path>
              </a:pathLst>
            </a:custGeom>
            <a:solidFill>
              <a:schemeClr val="accent2"/>
            </a:solidFill>
            <a:ln>
              <a:noFill/>
            </a:ln>
          </p:spPr>
          <p:txBody>
            <a:bodyPr spcFirstLastPara="1" wrap="square" lIns="34275" tIns="34275" rIns="34275" bIns="34275" anchor="ctr" anchorCtr="0">
              <a:noAutofit/>
            </a:bodyPr>
            <a:lstStyle/>
            <a:p>
              <a:pPr marL="0" marR="0" lvl="0" indent="0" algn="l" rtl="0">
                <a:lnSpc>
                  <a:spcPct val="100000"/>
                </a:lnSpc>
                <a:spcBef>
                  <a:spcPts val="0"/>
                </a:spcBef>
                <a:spcAft>
                  <a:spcPts val="0"/>
                </a:spcAft>
                <a:buClr>
                  <a:srgbClr val="000000"/>
                </a:buClr>
                <a:buSzPts val="1400"/>
                <a:buFont typeface="Calibri"/>
                <a:buNone/>
              </a:pPr>
              <a:endParaRPr sz="1400" b="0" i="0" u="none" strike="noStrike" cap="none">
                <a:solidFill>
                  <a:srgbClr val="000000"/>
                </a:solidFill>
                <a:latin typeface="Calibri"/>
                <a:ea typeface="Calibri"/>
                <a:cs typeface="Calibri"/>
                <a:sym typeface="Calibri"/>
              </a:endParaRPr>
            </a:p>
          </p:txBody>
        </p:sp>
        <p:sp>
          <p:nvSpPr>
            <p:cNvPr id="334" name="Google Shape;334;p15"/>
            <p:cNvSpPr/>
            <p:nvPr/>
          </p:nvSpPr>
          <p:spPr>
            <a:xfrm>
              <a:off x="181928" y="1681637"/>
              <a:ext cx="56214" cy="50004"/>
            </a:xfrm>
            <a:custGeom>
              <a:avLst/>
              <a:gdLst/>
              <a:ahLst/>
              <a:cxnLst/>
              <a:rect l="l" t="t" r="r" b="b"/>
              <a:pathLst>
                <a:path w="21600" h="21600" extrusionOk="0">
                  <a:moveTo>
                    <a:pt x="8603" y="21600"/>
                  </a:moveTo>
                  <a:lnTo>
                    <a:pt x="21600" y="2263"/>
                  </a:lnTo>
                  <a:lnTo>
                    <a:pt x="0" y="0"/>
                  </a:lnTo>
                  <a:close/>
                </a:path>
              </a:pathLst>
            </a:custGeom>
            <a:solidFill>
              <a:schemeClr val="accent2"/>
            </a:solidFill>
            <a:ln>
              <a:noFill/>
            </a:ln>
          </p:spPr>
          <p:txBody>
            <a:bodyPr spcFirstLastPara="1" wrap="square" lIns="34275" tIns="34275" rIns="34275" bIns="34275" anchor="ctr" anchorCtr="0">
              <a:noAutofit/>
            </a:bodyPr>
            <a:lstStyle/>
            <a:p>
              <a:pPr marL="0" marR="0" lvl="0" indent="0" algn="l" rtl="0">
                <a:lnSpc>
                  <a:spcPct val="100000"/>
                </a:lnSpc>
                <a:spcBef>
                  <a:spcPts val="0"/>
                </a:spcBef>
                <a:spcAft>
                  <a:spcPts val="0"/>
                </a:spcAft>
                <a:buClr>
                  <a:srgbClr val="000000"/>
                </a:buClr>
                <a:buSzPts val="1400"/>
                <a:buFont typeface="Calibri"/>
                <a:buNone/>
              </a:pPr>
              <a:endParaRPr sz="1400" b="0" i="0" u="none" strike="noStrike" cap="none">
                <a:solidFill>
                  <a:srgbClr val="000000"/>
                </a:solidFill>
                <a:latin typeface="Calibri"/>
                <a:ea typeface="Calibri"/>
                <a:cs typeface="Calibri"/>
                <a:sym typeface="Calibri"/>
              </a:endParaRPr>
            </a:p>
          </p:txBody>
        </p:sp>
        <p:sp>
          <p:nvSpPr>
            <p:cNvPr id="335" name="Google Shape;335;p15"/>
            <p:cNvSpPr/>
            <p:nvPr/>
          </p:nvSpPr>
          <p:spPr>
            <a:xfrm>
              <a:off x="217169" y="1760695"/>
              <a:ext cx="56214" cy="50004"/>
            </a:xfrm>
            <a:custGeom>
              <a:avLst/>
              <a:gdLst/>
              <a:ahLst/>
              <a:cxnLst/>
              <a:rect l="l" t="t" r="r" b="b"/>
              <a:pathLst>
                <a:path w="21600" h="21600" extrusionOk="0">
                  <a:moveTo>
                    <a:pt x="8420" y="21600"/>
                  </a:moveTo>
                  <a:lnTo>
                    <a:pt x="21600" y="2263"/>
                  </a:lnTo>
                  <a:lnTo>
                    <a:pt x="0" y="0"/>
                  </a:lnTo>
                  <a:close/>
                </a:path>
              </a:pathLst>
            </a:custGeom>
            <a:solidFill>
              <a:schemeClr val="accent2"/>
            </a:solidFill>
            <a:ln>
              <a:noFill/>
            </a:ln>
          </p:spPr>
          <p:txBody>
            <a:bodyPr spcFirstLastPara="1" wrap="square" lIns="34275" tIns="34275" rIns="34275" bIns="34275" anchor="ctr" anchorCtr="0">
              <a:noAutofit/>
            </a:bodyPr>
            <a:lstStyle/>
            <a:p>
              <a:pPr marL="0" marR="0" lvl="0" indent="0" algn="l" rtl="0">
                <a:lnSpc>
                  <a:spcPct val="100000"/>
                </a:lnSpc>
                <a:spcBef>
                  <a:spcPts val="0"/>
                </a:spcBef>
                <a:spcAft>
                  <a:spcPts val="0"/>
                </a:spcAft>
                <a:buClr>
                  <a:srgbClr val="000000"/>
                </a:buClr>
                <a:buSzPts val="1400"/>
                <a:buFont typeface="Calibri"/>
                <a:buNone/>
              </a:pPr>
              <a:endParaRPr sz="1400" b="0" i="0" u="none" strike="noStrike" cap="none">
                <a:solidFill>
                  <a:srgbClr val="000000"/>
                </a:solidFill>
                <a:latin typeface="Calibri"/>
                <a:ea typeface="Calibri"/>
                <a:cs typeface="Calibri"/>
                <a:sym typeface="Calibri"/>
              </a:endParaRPr>
            </a:p>
          </p:txBody>
        </p:sp>
        <p:sp>
          <p:nvSpPr>
            <p:cNvPr id="336" name="Google Shape;336;p15"/>
            <p:cNvSpPr/>
            <p:nvPr/>
          </p:nvSpPr>
          <p:spPr>
            <a:xfrm>
              <a:off x="251936" y="1839751"/>
              <a:ext cx="56214" cy="50004"/>
            </a:xfrm>
            <a:custGeom>
              <a:avLst/>
              <a:gdLst/>
              <a:ahLst/>
              <a:cxnLst/>
              <a:rect l="l" t="t" r="r" b="b"/>
              <a:pathLst>
                <a:path w="21600" h="21600" extrusionOk="0">
                  <a:moveTo>
                    <a:pt x="8420" y="21600"/>
                  </a:moveTo>
                  <a:lnTo>
                    <a:pt x="21600" y="2263"/>
                  </a:lnTo>
                  <a:lnTo>
                    <a:pt x="0" y="0"/>
                  </a:lnTo>
                  <a:close/>
                </a:path>
              </a:pathLst>
            </a:custGeom>
            <a:solidFill>
              <a:schemeClr val="accent2"/>
            </a:solidFill>
            <a:ln>
              <a:noFill/>
            </a:ln>
          </p:spPr>
          <p:txBody>
            <a:bodyPr spcFirstLastPara="1" wrap="square" lIns="34275" tIns="34275" rIns="34275" bIns="34275" anchor="ctr" anchorCtr="0">
              <a:noAutofit/>
            </a:bodyPr>
            <a:lstStyle/>
            <a:p>
              <a:pPr marL="0" marR="0" lvl="0" indent="0" algn="l" rtl="0">
                <a:lnSpc>
                  <a:spcPct val="100000"/>
                </a:lnSpc>
                <a:spcBef>
                  <a:spcPts val="0"/>
                </a:spcBef>
                <a:spcAft>
                  <a:spcPts val="0"/>
                </a:spcAft>
                <a:buClr>
                  <a:srgbClr val="000000"/>
                </a:buClr>
                <a:buSzPts val="1400"/>
                <a:buFont typeface="Calibri"/>
                <a:buNone/>
              </a:pPr>
              <a:endParaRPr sz="1400" b="0" i="0" u="none" strike="noStrike" cap="none">
                <a:solidFill>
                  <a:srgbClr val="000000"/>
                </a:solidFill>
                <a:latin typeface="Calibri"/>
                <a:ea typeface="Calibri"/>
                <a:cs typeface="Calibri"/>
                <a:sym typeface="Calibri"/>
              </a:endParaRPr>
            </a:p>
          </p:txBody>
        </p:sp>
        <p:sp>
          <p:nvSpPr>
            <p:cNvPr id="337" name="Google Shape;337;p15"/>
            <p:cNvSpPr/>
            <p:nvPr/>
          </p:nvSpPr>
          <p:spPr>
            <a:xfrm>
              <a:off x="286702" y="1919286"/>
              <a:ext cx="56700" cy="50004"/>
            </a:xfrm>
            <a:custGeom>
              <a:avLst/>
              <a:gdLst/>
              <a:ahLst/>
              <a:cxnLst/>
              <a:rect l="l" t="t" r="r" b="b"/>
              <a:pathLst>
                <a:path w="21600" h="21600" extrusionOk="0">
                  <a:moveTo>
                    <a:pt x="8531" y="21600"/>
                  </a:moveTo>
                  <a:lnTo>
                    <a:pt x="21600" y="2057"/>
                  </a:lnTo>
                  <a:lnTo>
                    <a:pt x="0" y="0"/>
                  </a:lnTo>
                  <a:close/>
                </a:path>
              </a:pathLst>
            </a:custGeom>
            <a:solidFill>
              <a:schemeClr val="accent2"/>
            </a:solidFill>
            <a:ln>
              <a:noFill/>
            </a:ln>
          </p:spPr>
          <p:txBody>
            <a:bodyPr spcFirstLastPara="1" wrap="square" lIns="34275" tIns="34275" rIns="34275" bIns="34275" anchor="ctr" anchorCtr="0">
              <a:noAutofit/>
            </a:bodyPr>
            <a:lstStyle/>
            <a:p>
              <a:pPr marL="0" marR="0" lvl="0" indent="0" algn="l" rtl="0">
                <a:lnSpc>
                  <a:spcPct val="100000"/>
                </a:lnSpc>
                <a:spcBef>
                  <a:spcPts val="0"/>
                </a:spcBef>
                <a:spcAft>
                  <a:spcPts val="0"/>
                </a:spcAft>
                <a:buClr>
                  <a:srgbClr val="000000"/>
                </a:buClr>
                <a:buSzPts val="1400"/>
                <a:buFont typeface="Calibri"/>
                <a:buNone/>
              </a:pPr>
              <a:endParaRPr sz="1400" b="0" i="0" u="none" strike="noStrike" cap="none">
                <a:solidFill>
                  <a:srgbClr val="000000"/>
                </a:solidFill>
                <a:latin typeface="Calibri"/>
                <a:ea typeface="Calibri"/>
                <a:cs typeface="Calibri"/>
                <a:sym typeface="Calibri"/>
              </a:endParaRPr>
            </a:p>
          </p:txBody>
        </p:sp>
        <p:sp>
          <p:nvSpPr>
            <p:cNvPr id="338" name="Google Shape;338;p15"/>
            <p:cNvSpPr/>
            <p:nvPr/>
          </p:nvSpPr>
          <p:spPr>
            <a:xfrm>
              <a:off x="321944" y="1998344"/>
              <a:ext cx="56214" cy="50004"/>
            </a:xfrm>
            <a:custGeom>
              <a:avLst/>
              <a:gdLst/>
              <a:ahLst/>
              <a:cxnLst/>
              <a:rect l="l" t="t" r="r" b="b"/>
              <a:pathLst>
                <a:path w="21600" h="21600" extrusionOk="0">
                  <a:moveTo>
                    <a:pt x="8420" y="21600"/>
                  </a:moveTo>
                  <a:lnTo>
                    <a:pt x="21600" y="2057"/>
                  </a:lnTo>
                  <a:lnTo>
                    <a:pt x="0" y="0"/>
                  </a:lnTo>
                  <a:close/>
                </a:path>
              </a:pathLst>
            </a:custGeom>
            <a:solidFill>
              <a:schemeClr val="accent2"/>
            </a:solidFill>
            <a:ln>
              <a:noFill/>
            </a:ln>
          </p:spPr>
          <p:txBody>
            <a:bodyPr spcFirstLastPara="1" wrap="square" lIns="34275" tIns="34275" rIns="34275" bIns="34275" anchor="ctr" anchorCtr="0">
              <a:noAutofit/>
            </a:bodyPr>
            <a:lstStyle/>
            <a:p>
              <a:pPr marL="0" marR="0" lvl="0" indent="0" algn="l" rtl="0">
                <a:lnSpc>
                  <a:spcPct val="100000"/>
                </a:lnSpc>
                <a:spcBef>
                  <a:spcPts val="0"/>
                </a:spcBef>
                <a:spcAft>
                  <a:spcPts val="0"/>
                </a:spcAft>
                <a:buClr>
                  <a:srgbClr val="000000"/>
                </a:buClr>
                <a:buSzPts val="1400"/>
                <a:buFont typeface="Calibri"/>
                <a:buNone/>
              </a:pPr>
              <a:endParaRPr sz="1400" b="0" i="0" u="none" strike="noStrike" cap="none">
                <a:solidFill>
                  <a:srgbClr val="000000"/>
                </a:solidFill>
                <a:latin typeface="Calibri"/>
                <a:ea typeface="Calibri"/>
                <a:cs typeface="Calibri"/>
                <a:sym typeface="Calibri"/>
              </a:endParaRPr>
            </a:p>
          </p:txBody>
        </p:sp>
        <p:sp>
          <p:nvSpPr>
            <p:cNvPr id="339" name="Google Shape;339;p15"/>
            <p:cNvSpPr/>
            <p:nvPr/>
          </p:nvSpPr>
          <p:spPr>
            <a:xfrm>
              <a:off x="-31432" y="1397315"/>
              <a:ext cx="56700" cy="50004"/>
            </a:xfrm>
            <a:custGeom>
              <a:avLst/>
              <a:gdLst/>
              <a:ahLst/>
              <a:cxnLst/>
              <a:rect l="l" t="t" r="r" b="b"/>
              <a:pathLst>
                <a:path w="21600" h="21600" extrusionOk="0">
                  <a:moveTo>
                    <a:pt x="8531" y="21600"/>
                  </a:moveTo>
                  <a:lnTo>
                    <a:pt x="21600" y="2263"/>
                  </a:lnTo>
                  <a:lnTo>
                    <a:pt x="0" y="0"/>
                  </a:lnTo>
                  <a:close/>
                </a:path>
              </a:pathLst>
            </a:custGeom>
            <a:solidFill>
              <a:schemeClr val="accent2"/>
            </a:solidFill>
            <a:ln>
              <a:noFill/>
            </a:ln>
          </p:spPr>
          <p:txBody>
            <a:bodyPr spcFirstLastPara="1" wrap="square" lIns="34275" tIns="34275" rIns="34275" bIns="34275" anchor="ctr" anchorCtr="0">
              <a:noAutofit/>
            </a:bodyPr>
            <a:lstStyle/>
            <a:p>
              <a:pPr marL="0" marR="0" lvl="0" indent="0" algn="l" rtl="0">
                <a:lnSpc>
                  <a:spcPct val="100000"/>
                </a:lnSpc>
                <a:spcBef>
                  <a:spcPts val="0"/>
                </a:spcBef>
                <a:spcAft>
                  <a:spcPts val="0"/>
                </a:spcAft>
                <a:buClr>
                  <a:srgbClr val="000000"/>
                </a:buClr>
                <a:buSzPts val="1400"/>
                <a:buFont typeface="Calibri"/>
                <a:buNone/>
              </a:pPr>
              <a:endParaRPr sz="1400" b="0" i="0" u="none" strike="noStrike" cap="none">
                <a:solidFill>
                  <a:srgbClr val="000000"/>
                </a:solidFill>
                <a:latin typeface="Calibri"/>
                <a:ea typeface="Calibri"/>
                <a:cs typeface="Calibri"/>
                <a:sym typeface="Calibri"/>
              </a:endParaRPr>
            </a:p>
          </p:txBody>
        </p:sp>
        <p:sp>
          <p:nvSpPr>
            <p:cNvPr id="340" name="Google Shape;340;p15"/>
            <p:cNvSpPr/>
            <p:nvPr/>
          </p:nvSpPr>
          <p:spPr>
            <a:xfrm>
              <a:off x="3810" y="1476373"/>
              <a:ext cx="56214" cy="50004"/>
            </a:xfrm>
            <a:custGeom>
              <a:avLst/>
              <a:gdLst/>
              <a:ahLst/>
              <a:cxnLst/>
              <a:rect l="l" t="t" r="r" b="b"/>
              <a:pathLst>
                <a:path w="21600" h="21600" extrusionOk="0">
                  <a:moveTo>
                    <a:pt x="8420" y="21600"/>
                  </a:moveTo>
                  <a:lnTo>
                    <a:pt x="21600" y="2263"/>
                  </a:lnTo>
                  <a:lnTo>
                    <a:pt x="0" y="0"/>
                  </a:lnTo>
                  <a:close/>
                </a:path>
              </a:pathLst>
            </a:custGeom>
            <a:solidFill>
              <a:schemeClr val="accent2"/>
            </a:solidFill>
            <a:ln>
              <a:noFill/>
            </a:ln>
          </p:spPr>
          <p:txBody>
            <a:bodyPr spcFirstLastPara="1" wrap="square" lIns="34275" tIns="34275" rIns="34275" bIns="34275" anchor="ctr" anchorCtr="0">
              <a:noAutofit/>
            </a:bodyPr>
            <a:lstStyle/>
            <a:p>
              <a:pPr marL="0" marR="0" lvl="0" indent="0" algn="l" rtl="0">
                <a:lnSpc>
                  <a:spcPct val="100000"/>
                </a:lnSpc>
                <a:spcBef>
                  <a:spcPts val="0"/>
                </a:spcBef>
                <a:spcAft>
                  <a:spcPts val="0"/>
                </a:spcAft>
                <a:buClr>
                  <a:srgbClr val="000000"/>
                </a:buClr>
                <a:buSzPts val="1400"/>
                <a:buFont typeface="Calibri"/>
                <a:buNone/>
              </a:pPr>
              <a:endParaRPr sz="1400" b="0" i="0" u="none" strike="noStrike" cap="none">
                <a:solidFill>
                  <a:srgbClr val="000000"/>
                </a:solidFill>
                <a:latin typeface="Calibri"/>
                <a:ea typeface="Calibri"/>
                <a:cs typeface="Calibri"/>
                <a:sym typeface="Calibri"/>
              </a:endParaRPr>
            </a:p>
          </p:txBody>
        </p:sp>
        <p:sp>
          <p:nvSpPr>
            <p:cNvPr id="341" name="Google Shape;341;p15"/>
            <p:cNvSpPr/>
            <p:nvPr/>
          </p:nvSpPr>
          <p:spPr>
            <a:xfrm>
              <a:off x="38576" y="1555907"/>
              <a:ext cx="56214" cy="50004"/>
            </a:xfrm>
            <a:custGeom>
              <a:avLst/>
              <a:gdLst/>
              <a:ahLst/>
              <a:cxnLst/>
              <a:rect l="l" t="t" r="r" b="b"/>
              <a:pathLst>
                <a:path w="21600" h="21600" extrusionOk="0">
                  <a:moveTo>
                    <a:pt x="8420" y="21600"/>
                  </a:moveTo>
                  <a:lnTo>
                    <a:pt x="21600" y="2057"/>
                  </a:lnTo>
                  <a:lnTo>
                    <a:pt x="0" y="0"/>
                  </a:lnTo>
                  <a:close/>
                </a:path>
              </a:pathLst>
            </a:custGeom>
            <a:solidFill>
              <a:schemeClr val="accent2"/>
            </a:solidFill>
            <a:ln>
              <a:noFill/>
            </a:ln>
          </p:spPr>
          <p:txBody>
            <a:bodyPr spcFirstLastPara="1" wrap="square" lIns="34275" tIns="34275" rIns="34275" bIns="34275" anchor="ctr" anchorCtr="0">
              <a:noAutofit/>
            </a:bodyPr>
            <a:lstStyle/>
            <a:p>
              <a:pPr marL="0" marR="0" lvl="0" indent="0" algn="l" rtl="0">
                <a:lnSpc>
                  <a:spcPct val="100000"/>
                </a:lnSpc>
                <a:spcBef>
                  <a:spcPts val="0"/>
                </a:spcBef>
                <a:spcAft>
                  <a:spcPts val="0"/>
                </a:spcAft>
                <a:buClr>
                  <a:srgbClr val="000000"/>
                </a:buClr>
                <a:buSzPts val="1400"/>
                <a:buFont typeface="Calibri"/>
                <a:buNone/>
              </a:pPr>
              <a:endParaRPr sz="1400" b="0" i="0" u="none" strike="noStrike" cap="none">
                <a:solidFill>
                  <a:srgbClr val="000000"/>
                </a:solidFill>
                <a:latin typeface="Calibri"/>
                <a:ea typeface="Calibri"/>
                <a:cs typeface="Calibri"/>
                <a:sym typeface="Calibri"/>
              </a:endParaRPr>
            </a:p>
          </p:txBody>
        </p:sp>
        <p:sp>
          <p:nvSpPr>
            <p:cNvPr id="342" name="Google Shape;342;p15"/>
            <p:cNvSpPr/>
            <p:nvPr/>
          </p:nvSpPr>
          <p:spPr>
            <a:xfrm>
              <a:off x="73819" y="1634964"/>
              <a:ext cx="56214" cy="50004"/>
            </a:xfrm>
            <a:custGeom>
              <a:avLst/>
              <a:gdLst/>
              <a:ahLst/>
              <a:cxnLst/>
              <a:rect l="l" t="t" r="r" b="b"/>
              <a:pathLst>
                <a:path w="21600" h="21600" extrusionOk="0">
                  <a:moveTo>
                    <a:pt x="8420" y="21600"/>
                  </a:moveTo>
                  <a:lnTo>
                    <a:pt x="21600" y="2057"/>
                  </a:lnTo>
                  <a:lnTo>
                    <a:pt x="0" y="0"/>
                  </a:lnTo>
                  <a:close/>
                </a:path>
              </a:pathLst>
            </a:custGeom>
            <a:solidFill>
              <a:schemeClr val="accent2"/>
            </a:solidFill>
            <a:ln>
              <a:noFill/>
            </a:ln>
          </p:spPr>
          <p:txBody>
            <a:bodyPr spcFirstLastPara="1" wrap="square" lIns="34275" tIns="34275" rIns="34275" bIns="34275" anchor="ctr" anchorCtr="0">
              <a:noAutofit/>
            </a:bodyPr>
            <a:lstStyle/>
            <a:p>
              <a:pPr marL="0" marR="0" lvl="0" indent="0" algn="l" rtl="0">
                <a:lnSpc>
                  <a:spcPct val="100000"/>
                </a:lnSpc>
                <a:spcBef>
                  <a:spcPts val="0"/>
                </a:spcBef>
                <a:spcAft>
                  <a:spcPts val="0"/>
                </a:spcAft>
                <a:buClr>
                  <a:srgbClr val="000000"/>
                </a:buClr>
                <a:buSzPts val="1400"/>
                <a:buFont typeface="Calibri"/>
                <a:buNone/>
              </a:pPr>
              <a:endParaRPr sz="1400" b="0" i="0" u="none" strike="noStrike" cap="none">
                <a:solidFill>
                  <a:srgbClr val="000000"/>
                </a:solidFill>
                <a:latin typeface="Calibri"/>
                <a:ea typeface="Calibri"/>
                <a:cs typeface="Calibri"/>
                <a:sym typeface="Calibri"/>
              </a:endParaRPr>
            </a:p>
          </p:txBody>
        </p:sp>
        <p:sp>
          <p:nvSpPr>
            <p:cNvPr id="343" name="Google Shape;343;p15"/>
            <p:cNvSpPr/>
            <p:nvPr/>
          </p:nvSpPr>
          <p:spPr>
            <a:xfrm>
              <a:off x="108584" y="1714021"/>
              <a:ext cx="56214" cy="50004"/>
            </a:xfrm>
            <a:custGeom>
              <a:avLst/>
              <a:gdLst/>
              <a:ahLst/>
              <a:cxnLst/>
              <a:rect l="l" t="t" r="r" b="b"/>
              <a:pathLst>
                <a:path w="21600" h="21600" extrusionOk="0">
                  <a:moveTo>
                    <a:pt x="8420" y="21600"/>
                  </a:moveTo>
                  <a:lnTo>
                    <a:pt x="21600" y="2263"/>
                  </a:lnTo>
                  <a:lnTo>
                    <a:pt x="0" y="0"/>
                  </a:lnTo>
                  <a:close/>
                </a:path>
              </a:pathLst>
            </a:custGeom>
            <a:solidFill>
              <a:schemeClr val="accent2"/>
            </a:solidFill>
            <a:ln>
              <a:noFill/>
            </a:ln>
          </p:spPr>
          <p:txBody>
            <a:bodyPr spcFirstLastPara="1" wrap="square" lIns="34275" tIns="34275" rIns="34275" bIns="34275" anchor="ctr" anchorCtr="0">
              <a:noAutofit/>
            </a:bodyPr>
            <a:lstStyle/>
            <a:p>
              <a:pPr marL="0" marR="0" lvl="0" indent="0" algn="l" rtl="0">
                <a:lnSpc>
                  <a:spcPct val="100000"/>
                </a:lnSpc>
                <a:spcBef>
                  <a:spcPts val="0"/>
                </a:spcBef>
                <a:spcAft>
                  <a:spcPts val="0"/>
                </a:spcAft>
                <a:buClr>
                  <a:srgbClr val="000000"/>
                </a:buClr>
                <a:buSzPts val="1400"/>
                <a:buFont typeface="Calibri"/>
                <a:buNone/>
              </a:pPr>
              <a:endParaRPr sz="1400" b="0" i="0" u="none" strike="noStrike" cap="none">
                <a:solidFill>
                  <a:srgbClr val="000000"/>
                </a:solidFill>
                <a:latin typeface="Calibri"/>
                <a:ea typeface="Calibri"/>
                <a:cs typeface="Calibri"/>
                <a:sym typeface="Calibri"/>
              </a:endParaRPr>
            </a:p>
          </p:txBody>
        </p:sp>
        <p:sp>
          <p:nvSpPr>
            <p:cNvPr id="344" name="Google Shape;344;p15"/>
            <p:cNvSpPr/>
            <p:nvPr/>
          </p:nvSpPr>
          <p:spPr>
            <a:xfrm>
              <a:off x="143351" y="1793080"/>
              <a:ext cx="56214" cy="50004"/>
            </a:xfrm>
            <a:custGeom>
              <a:avLst/>
              <a:gdLst/>
              <a:ahLst/>
              <a:cxnLst/>
              <a:rect l="l" t="t" r="r" b="b"/>
              <a:pathLst>
                <a:path w="21600" h="21600" extrusionOk="0">
                  <a:moveTo>
                    <a:pt x="8603" y="21600"/>
                  </a:moveTo>
                  <a:lnTo>
                    <a:pt x="21600" y="2263"/>
                  </a:lnTo>
                  <a:lnTo>
                    <a:pt x="0" y="0"/>
                  </a:lnTo>
                  <a:close/>
                </a:path>
              </a:pathLst>
            </a:custGeom>
            <a:solidFill>
              <a:schemeClr val="accent2"/>
            </a:solidFill>
            <a:ln>
              <a:noFill/>
            </a:ln>
          </p:spPr>
          <p:txBody>
            <a:bodyPr spcFirstLastPara="1" wrap="square" lIns="34275" tIns="34275" rIns="34275" bIns="34275" anchor="ctr" anchorCtr="0">
              <a:noAutofit/>
            </a:bodyPr>
            <a:lstStyle/>
            <a:p>
              <a:pPr marL="0" marR="0" lvl="0" indent="0" algn="l" rtl="0">
                <a:lnSpc>
                  <a:spcPct val="100000"/>
                </a:lnSpc>
                <a:spcBef>
                  <a:spcPts val="0"/>
                </a:spcBef>
                <a:spcAft>
                  <a:spcPts val="0"/>
                </a:spcAft>
                <a:buClr>
                  <a:srgbClr val="000000"/>
                </a:buClr>
                <a:buSzPts val="1400"/>
                <a:buFont typeface="Calibri"/>
                <a:buNone/>
              </a:pPr>
              <a:endParaRPr sz="1400" b="0" i="0" u="none" strike="noStrike" cap="none">
                <a:solidFill>
                  <a:srgbClr val="000000"/>
                </a:solidFill>
                <a:latin typeface="Calibri"/>
                <a:ea typeface="Calibri"/>
                <a:cs typeface="Calibri"/>
                <a:sym typeface="Calibri"/>
              </a:endParaRPr>
            </a:p>
          </p:txBody>
        </p:sp>
        <p:sp>
          <p:nvSpPr>
            <p:cNvPr id="345" name="Google Shape;345;p15"/>
            <p:cNvSpPr/>
            <p:nvPr/>
          </p:nvSpPr>
          <p:spPr>
            <a:xfrm>
              <a:off x="178594" y="1872613"/>
              <a:ext cx="56214" cy="49518"/>
            </a:xfrm>
            <a:custGeom>
              <a:avLst/>
              <a:gdLst/>
              <a:ahLst/>
              <a:cxnLst/>
              <a:rect l="l" t="t" r="r" b="b"/>
              <a:pathLst>
                <a:path w="21600" h="21600" extrusionOk="0">
                  <a:moveTo>
                    <a:pt x="8420" y="21600"/>
                  </a:moveTo>
                  <a:lnTo>
                    <a:pt x="21600" y="2077"/>
                  </a:lnTo>
                  <a:lnTo>
                    <a:pt x="0" y="0"/>
                  </a:lnTo>
                  <a:close/>
                </a:path>
              </a:pathLst>
            </a:custGeom>
            <a:solidFill>
              <a:schemeClr val="accent2"/>
            </a:solidFill>
            <a:ln>
              <a:noFill/>
            </a:ln>
          </p:spPr>
          <p:txBody>
            <a:bodyPr spcFirstLastPara="1" wrap="square" lIns="34275" tIns="34275" rIns="34275" bIns="34275" anchor="ctr" anchorCtr="0">
              <a:noAutofit/>
            </a:bodyPr>
            <a:lstStyle/>
            <a:p>
              <a:pPr marL="0" marR="0" lvl="0" indent="0" algn="l" rtl="0">
                <a:lnSpc>
                  <a:spcPct val="100000"/>
                </a:lnSpc>
                <a:spcBef>
                  <a:spcPts val="0"/>
                </a:spcBef>
                <a:spcAft>
                  <a:spcPts val="0"/>
                </a:spcAft>
                <a:buClr>
                  <a:srgbClr val="000000"/>
                </a:buClr>
                <a:buSzPts val="1400"/>
                <a:buFont typeface="Calibri"/>
                <a:buNone/>
              </a:pPr>
              <a:endParaRPr sz="1400" b="0" i="0" u="none" strike="noStrike" cap="none">
                <a:solidFill>
                  <a:srgbClr val="000000"/>
                </a:solidFill>
                <a:latin typeface="Calibri"/>
                <a:ea typeface="Calibri"/>
                <a:cs typeface="Calibri"/>
                <a:sym typeface="Calibri"/>
              </a:endParaRPr>
            </a:p>
          </p:txBody>
        </p:sp>
        <p:sp>
          <p:nvSpPr>
            <p:cNvPr id="346" name="Google Shape;346;p15"/>
            <p:cNvSpPr/>
            <p:nvPr/>
          </p:nvSpPr>
          <p:spPr>
            <a:xfrm>
              <a:off x="213359" y="1951670"/>
              <a:ext cx="56214" cy="50004"/>
            </a:xfrm>
            <a:custGeom>
              <a:avLst/>
              <a:gdLst/>
              <a:ahLst/>
              <a:cxnLst/>
              <a:rect l="l" t="t" r="r" b="b"/>
              <a:pathLst>
                <a:path w="21600" h="21600" extrusionOk="0">
                  <a:moveTo>
                    <a:pt x="8420" y="21600"/>
                  </a:moveTo>
                  <a:lnTo>
                    <a:pt x="21600" y="2057"/>
                  </a:lnTo>
                  <a:lnTo>
                    <a:pt x="0" y="0"/>
                  </a:lnTo>
                  <a:close/>
                </a:path>
              </a:pathLst>
            </a:custGeom>
            <a:solidFill>
              <a:schemeClr val="accent2"/>
            </a:solidFill>
            <a:ln>
              <a:noFill/>
            </a:ln>
          </p:spPr>
          <p:txBody>
            <a:bodyPr spcFirstLastPara="1" wrap="square" lIns="34275" tIns="34275" rIns="34275" bIns="34275" anchor="ctr" anchorCtr="0">
              <a:noAutofit/>
            </a:bodyPr>
            <a:lstStyle/>
            <a:p>
              <a:pPr marL="0" marR="0" lvl="0" indent="0" algn="l" rtl="0">
                <a:lnSpc>
                  <a:spcPct val="100000"/>
                </a:lnSpc>
                <a:spcBef>
                  <a:spcPts val="0"/>
                </a:spcBef>
                <a:spcAft>
                  <a:spcPts val="0"/>
                </a:spcAft>
                <a:buClr>
                  <a:srgbClr val="000000"/>
                </a:buClr>
                <a:buSzPts val="1400"/>
                <a:buFont typeface="Calibri"/>
                <a:buNone/>
              </a:pPr>
              <a:endParaRPr sz="1400" b="0" i="0" u="none" strike="noStrike" cap="none">
                <a:solidFill>
                  <a:srgbClr val="000000"/>
                </a:solidFill>
                <a:latin typeface="Calibri"/>
                <a:ea typeface="Calibri"/>
                <a:cs typeface="Calibri"/>
                <a:sym typeface="Calibri"/>
              </a:endParaRPr>
            </a:p>
          </p:txBody>
        </p:sp>
        <p:sp>
          <p:nvSpPr>
            <p:cNvPr id="347" name="Google Shape;347;p15"/>
            <p:cNvSpPr/>
            <p:nvPr/>
          </p:nvSpPr>
          <p:spPr>
            <a:xfrm>
              <a:off x="248125" y="2030728"/>
              <a:ext cx="56700" cy="50004"/>
            </a:xfrm>
            <a:custGeom>
              <a:avLst/>
              <a:gdLst/>
              <a:ahLst/>
              <a:cxnLst/>
              <a:rect l="l" t="t" r="r" b="b"/>
              <a:pathLst>
                <a:path w="21600" h="21600" extrusionOk="0">
                  <a:moveTo>
                    <a:pt x="8531" y="21600"/>
                  </a:moveTo>
                  <a:lnTo>
                    <a:pt x="21600" y="2263"/>
                  </a:lnTo>
                  <a:lnTo>
                    <a:pt x="0" y="0"/>
                  </a:lnTo>
                  <a:close/>
                </a:path>
              </a:pathLst>
            </a:custGeom>
            <a:solidFill>
              <a:schemeClr val="accent2"/>
            </a:solidFill>
            <a:ln>
              <a:noFill/>
            </a:ln>
          </p:spPr>
          <p:txBody>
            <a:bodyPr spcFirstLastPara="1" wrap="square" lIns="34275" tIns="34275" rIns="34275" bIns="34275" anchor="ctr" anchorCtr="0">
              <a:noAutofit/>
            </a:bodyPr>
            <a:lstStyle/>
            <a:p>
              <a:pPr marL="0" marR="0" lvl="0" indent="0" algn="l" rtl="0">
                <a:lnSpc>
                  <a:spcPct val="100000"/>
                </a:lnSpc>
                <a:spcBef>
                  <a:spcPts val="0"/>
                </a:spcBef>
                <a:spcAft>
                  <a:spcPts val="0"/>
                </a:spcAft>
                <a:buClr>
                  <a:srgbClr val="000000"/>
                </a:buClr>
                <a:buSzPts val="1400"/>
                <a:buFont typeface="Calibri"/>
                <a:buNone/>
              </a:pPr>
              <a:endParaRPr sz="1400" b="0" i="0" u="none" strike="noStrike" cap="none">
                <a:solidFill>
                  <a:srgbClr val="000000"/>
                </a:solidFill>
                <a:latin typeface="Calibri"/>
                <a:ea typeface="Calibri"/>
                <a:cs typeface="Calibri"/>
                <a:sym typeface="Calibri"/>
              </a:endParaRPr>
            </a:p>
          </p:txBody>
        </p:sp>
        <p:sp>
          <p:nvSpPr>
            <p:cNvPr id="348" name="Google Shape;348;p15"/>
            <p:cNvSpPr/>
            <p:nvPr/>
          </p:nvSpPr>
          <p:spPr>
            <a:xfrm>
              <a:off x="-34766" y="1588292"/>
              <a:ext cx="56214" cy="50004"/>
            </a:xfrm>
            <a:custGeom>
              <a:avLst/>
              <a:gdLst/>
              <a:ahLst/>
              <a:cxnLst/>
              <a:rect l="l" t="t" r="r" b="b"/>
              <a:pathLst>
                <a:path w="21600" h="21600" extrusionOk="0">
                  <a:moveTo>
                    <a:pt x="8420" y="21600"/>
                  </a:moveTo>
                  <a:lnTo>
                    <a:pt x="21600" y="2057"/>
                  </a:lnTo>
                  <a:lnTo>
                    <a:pt x="0" y="0"/>
                  </a:lnTo>
                  <a:close/>
                </a:path>
              </a:pathLst>
            </a:custGeom>
            <a:solidFill>
              <a:schemeClr val="accent2"/>
            </a:solidFill>
            <a:ln>
              <a:noFill/>
            </a:ln>
          </p:spPr>
          <p:txBody>
            <a:bodyPr spcFirstLastPara="1" wrap="square" lIns="34275" tIns="34275" rIns="34275" bIns="34275" anchor="ctr" anchorCtr="0">
              <a:noAutofit/>
            </a:bodyPr>
            <a:lstStyle/>
            <a:p>
              <a:pPr marL="0" marR="0" lvl="0" indent="0" algn="l" rtl="0">
                <a:lnSpc>
                  <a:spcPct val="100000"/>
                </a:lnSpc>
                <a:spcBef>
                  <a:spcPts val="0"/>
                </a:spcBef>
                <a:spcAft>
                  <a:spcPts val="0"/>
                </a:spcAft>
                <a:buClr>
                  <a:srgbClr val="000000"/>
                </a:buClr>
                <a:buSzPts val="1400"/>
                <a:buFont typeface="Calibri"/>
                <a:buNone/>
              </a:pPr>
              <a:endParaRPr sz="1400" b="0" i="0" u="none" strike="noStrike" cap="none">
                <a:solidFill>
                  <a:srgbClr val="000000"/>
                </a:solidFill>
                <a:latin typeface="Calibri"/>
                <a:ea typeface="Calibri"/>
                <a:cs typeface="Calibri"/>
                <a:sym typeface="Calibri"/>
              </a:endParaRPr>
            </a:p>
          </p:txBody>
        </p:sp>
        <p:sp>
          <p:nvSpPr>
            <p:cNvPr id="349" name="Google Shape;349;p15"/>
            <p:cNvSpPr/>
            <p:nvPr/>
          </p:nvSpPr>
          <p:spPr>
            <a:xfrm>
              <a:off x="0" y="1667350"/>
              <a:ext cx="56214" cy="50004"/>
            </a:xfrm>
            <a:custGeom>
              <a:avLst/>
              <a:gdLst/>
              <a:ahLst/>
              <a:cxnLst/>
              <a:rect l="l" t="t" r="r" b="b"/>
              <a:pathLst>
                <a:path w="21600" h="21600" extrusionOk="0">
                  <a:moveTo>
                    <a:pt x="8603" y="21600"/>
                  </a:moveTo>
                  <a:lnTo>
                    <a:pt x="21600" y="2263"/>
                  </a:lnTo>
                  <a:lnTo>
                    <a:pt x="0" y="0"/>
                  </a:lnTo>
                  <a:close/>
                </a:path>
              </a:pathLst>
            </a:custGeom>
            <a:solidFill>
              <a:schemeClr val="accent2"/>
            </a:solidFill>
            <a:ln>
              <a:noFill/>
            </a:ln>
          </p:spPr>
          <p:txBody>
            <a:bodyPr spcFirstLastPara="1" wrap="square" lIns="34275" tIns="34275" rIns="34275" bIns="34275" anchor="ctr" anchorCtr="0">
              <a:noAutofit/>
            </a:bodyPr>
            <a:lstStyle/>
            <a:p>
              <a:pPr marL="0" marR="0" lvl="0" indent="0" algn="l" rtl="0">
                <a:lnSpc>
                  <a:spcPct val="100000"/>
                </a:lnSpc>
                <a:spcBef>
                  <a:spcPts val="0"/>
                </a:spcBef>
                <a:spcAft>
                  <a:spcPts val="0"/>
                </a:spcAft>
                <a:buClr>
                  <a:srgbClr val="000000"/>
                </a:buClr>
                <a:buSzPts val="1400"/>
                <a:buFont typeface="Calibri"/>
                <a:buNone/>
              </a:pPr>
              <a:endParaRPr sz="1400" b="0" i="0" u="none" strike="noStrike" cap="none">
                <a:solidFill>
                  <a:srgbClr val="000000"/>
                </a:solidFill>
                <a:latin typeface="Calibri"/>
                <a:ea typeface="Calibri"/>
                <a:cs typeface="Calibri"/>
                <a:sym typeface="Calibri"/>
              </a:endParaRPr>
            </a:p>
          </p:txBody>
        </p:sp>
        <p:sp>
          <p:nvSpPr>
            <p:cNvPr id="350" name="Google Shape;350;p15"/>
            <p:cNvSpPr/>
            <p:nvPr/>
          </p:nvSpPr>
          <p:spPr>
            <a:xfrm>
              <a:off x="35243" y="1746407"/>
              <a:ext cx="56214" cy="50004"/>
            </a:xfrm>
            <a:custGeom>
              <a:avLst/>
              <a:gdLst/>
              <a:ahLst/>
              <a:cxnLst/>
              <a:rect l="l" t="t" r="r" b="b"/>
              <a:pathLst>
                <a:path w="21600" h="21600" extrusionOk="0">
                  <a:moveTo>
                    <a:pt x="8420" y="21600"/>
                  </a:moveTo>
                  <a:lnTo>
                    <a:pt x="21600" y="2263"/>
                  </a:lnTo>
                  <a:lnTo>
                    <a:pt x="0" y="0"/>
                  </a:lnTo>
                  <a:close/>
                </a:path>
              </a:pathLst>
            </a:custGeom>
            <a:solidFill>
              <a:schemeClr val="accent2"/>
            </a:solidFill>
            <a:ln>
              <a:noFill/>
            </a:ln>
          </p:spPr>
          <p:txBody>
            <a:bodyPr spcFirstLastPara="1" wrap="square" lIns="34275" tIns="34275" rIns="34275" bIns="34275" anchor="ctr" anchorCtr="0">
              <a:noAutofit/>
            </a:bodyPr>
            <a:lstStyle/>
            <a:p>
              <a:pPr marL="0" marR="0" lvl="0" indent="0" algn="l" rtl="0">
                <a:lnSpc>
                  <a:spcPct val="100000"/>
                </a:lnSpc>
                <a:spcBef>
                  <a:spcPts val="0"/>
                </a:spcBef>
                <a:spcAft>
                  <a:spcPts val="0"/>
                </a:spcAft>
                <a:buClr>
                  <a:srgbClr val="000000"/>
                </a:buClr>
                <a:buSzPts val="1400"/>
                <a:buFont typeface="Calibri"/>
                <a:buNone/>
              </a:pPr>
              <a:endParaRPr sz="1400" b="0" i="0" u="none" strike="noStrike" cap="none">
                <a:solidFill>
                  <a:srgbClr val="000000"/>
                </a:solidFill>
                <a:latin typeface="Calibri"/>
                <a:ea typeface="Calibri"/>
                <a:cs typeface="Calibri"/>
                <a:sym typeface="Calibri"/>
              </a:endParaRPr>
            </a:p>
          </p:txBody>
        </p:sp>
        <p:sp>
          <p:nvSpPr>
            <p:cNvPr id="351" name="Google Shape;351;p15"/>
            <p:cNvSpPr/>
            <p:nvPr/>
          </p:nvSpPr>
          <p:spPr>
            <a:xfrm>
              <a:off x="70008" y="1825940"/>
              <a:ext cx="56214" cy="49518"/>
            </a:xfrm>
            <a:custGeom>
              <a:avLst/>
              <a:gdLst/>
              <a:ahLst/>
              <a:cxnLst/>
              <a:rect l="l" t="t" r="r" b="b"/>
              <a:pathLst>
                <a:path w="21600" h="21600" extrusionOk="0">
                  <a:moveTo>
                    <a:pt x="8420" y="21600"/>
                  </a:moveTo>
                  <a:lnTo>
                    <a:pt x="21600" y="2077"/>
                  </a:lnTo>
                  <a:lnTo>
                    <a:pt x="0" y="0"/>
                  </a:lnTo>
                  <a:close/>
                </a:path>
              </a:pathLst>
            </a:custGeom>
            <a:solidFill>
              <a:schemeClr val="accent2"/>
            </a:solidFill>
            <a:ln>
              <a:noFill/>
            </a:ln>
          </p:spPr>
          <p:txBody>
            <a:bodyPr spcFirstLastPara="1" wrap="square" lIns="34275" tIns="34275" rIns="34275" bIns="34275" anchor="ctr" anchorCtr="0">
              <a:noAutofit/>
            </a:bodyPr>
            <a:lstStyle/>
            <a:p>
              <a:pPr marL="0" marR="0" lvl="0" indent="0" algn="l" rtl="0">
                <a:lnSpc>
                  <a:spcPct val="100000"/>
                </a:lnSpc>
                <a:spcBef>
                  <a:spcPts val="0"/>
                </a:spcBef>
                <a:spcAft>
                  <a:spcPts val="0"/>
                </a:spcAft>
                <a:buClr>
                  <a:srgbClr val="000000"/>
                </a:buClr>
                <a:buSzPts val="1400"/>
                <a:buFont typeface="Calibri"/>
                <a:buNone/>
              </a:pPr>
              <a:endParaRPr sz="1400" b="0" i="0" u="none" strike="noStrike" cap="none">
                <a:solidFill>
                  <a:srgbClr val="000000"/>
                </a:solidFill>
                <a:latin typeface="Calibri"/>
                <a:ea typeface="Calibri"/>
                <a:cs typeface="Calibri"/>
                <a:sym typeface="Calibri"/>
              </a:endParaRPr>
            </a:p>
          </p:txBody>
        </p:sp>
        <p:sp>
          <p:nvSpPr>
            <p:cNvPr id="352" name="Google Shape;352;p15"/>
            <p:cNvSpPr/>
            <p:nvPr/>
          </p:nvSpPr>
          <p:spPr>
            <a:xfrm>
              <a:off x="104775" y="1904998"/>
              <a:ext cx="56214" cy="50004"/>
            </a:xfrm>
            <a:custGeom>
              <a:avLst/>
              <a:gdLst/>
              <a:ahLst/>
              <a:cxnLst/>
              <a:rect l="l" t="t" r="r" b="b"/>
              <a:pathLst>
                <a:path w="21600" h="21600" extrusionOk="0">
                  <a:moveTo>
                    <a:pt x="8603" y="21600"/>
                  </a:moveTo>
                  <a:lnTo>
                    <a:pt x="21600" y="2057"/>
                  </a:lnTo>
                  <a:lnTo>
                    <a:pt x="0" y="0"/>
                  </a:lnTo>
                  <a:close/>
                </a:path>
              </a:pathLst>
            </a:custGeom>
            <a:solidFill>
              <a:schemeClr val="accent2"/>
            </a:solidFill>
            <a:ln>
              <a:noFill/>
            </a:ln>
          </p:spPr>
          <p:txBody>
            <a:bodyPr spcFirstLastPara="1" wrap="square" lIns="34275" tIns="34275" rIns="34275" bIns="34275" anchor="ctr" anchorCtr="0">
              <a:noAutofit/>
            </a:bodyPr>
            <a:lstStyle/>
            <a:p>
              <a:pPr marL="0" marR="0" lvl="0" indent="0" algn="l" rtl="0">
                <a:lnSpc>
                  <a:spcPct val="100000"/>
                </a:lnSpc>
                <a:spcBef>
                  <a:spcPts val="0"/>
                </a:spcBef>
                <a:spcAft>
                  <a:spcPts val="0"/>
                </a:spcAft>
                <a:buClr>
                  <a:srgbClr val="000000"/>
                </a:buClr>
                <a:buSzPts val="1400"/>
                <a:buFont typeface="Calibri"/>
                <a:buNone/>
              </a:pPr>
              <a:endParaRPr sz="1400" b="0" i="0" u="none" strike="noStrike" cap="none">
                <a:solidFill>
                  <a:srgbClr val="000000"/>
                </a:solidFill>
                <a:latin typeface="Calibri"/>
                <a:ea typeface="Calibri"/>
                <a:cs typeface="Calibri"/>
                <a:sym typeface="Calibri"/>
              </a:endParaRPr>
            </a:p>
          </p:txBody>
        </p:sp>
        <p:sp>
          <p:nvSpPr>
            <p:cNvPr id="353" name="Google Shape;353;p15"/>
            <p:cNvSpPr/>
            <p:nvPr/>
          </p:nvSpPr>
          <p:spPr>
            <a:xfrm>
              <a:off x="140017" y="1984056"/>
              <a:ext cx="56214" cy="50004"/>
            </a:xfrm>
            <a:custGeom>
              <a:avLst/>
              <a:gdLst/>
              <a:ahLst/>
              <a:cxnLst/>
              <a:rect l="l" t="t" r="r" b="b"/>
              <a:pathLst>
                <a:path w="21600" h="21600" extrusionOk="0">
                  <a:moveTo>
                    <a:pt x="8420" y="21600"/>
                  </a:moveTo>
                  <a:lnTo>
                    <a:pt x="21600" y="2057"/>
                  </a:lnTo>
                  <a:lnTo>
                    <a:pt x="0" y="0"/>
                  </a:lnTo>
                  <a:close/>
                </a:path>
              </a:pathLst>
            </a:custGeom>
            <a:solidFill>
              <a:schemeClr val="accent2"/>
            </a:solidFill>
            <a:ln>
              <a:noFill/>
            </a:ln>
          </p:spPr>
          <p:txBody>
            <a:bodyPr spcFirstLastPara="1" wrap="square" lIns="34275" tIns="34275" rIns="34275" bIns="34275" anchor="ctr" anchorCtr="0">
              <a:noAutofit/>
            </a:bodyPr>
            <a:lstStyle/>
            <a:p>
              <a:pPr marL="0" marR="0" lvl="0" indent="0" algn="l" rtl="0">
                <a:lnSpc>
                  <a:spcPct val="100000"/>
                </a:lnSpc>
                <a:spcBef>
                  <a:spcPts val="0"/>
                </a:spcBef>
                <a:spcAft>
                  <a:spcPts val="0"/>
                </a:spcAft>
                <a:buClr>
                  <a:srgbClr val="000000"/>
                </a:buClr>
                <a:buSzPts val="1400"/>
                <a:buFont typeface="Calibri"/>
                <a:buNone/>
              </a:pPr>
              <a:endParaRPr sz="1400" b="0" i="0" u="none" strike="noStrike" cap="none">
                <a:solidFill>
                  <a:srgbClr val="000000"/>
                </a:solidFill>
                <a:latin typeface="Calibri"/>
                <a:ea typeface="Calibri"/>
                <a:cs typeface="Calibri"/>
                <a:sym typeface="Calibri"/>
              </a:endParaRPr>
            </a:p>
          </p:txBody>
        </p:sp>
        <p:sp>
          <p:nvSpPr>
            <p:cNvPr id="354" name="Google Shape;354;p15"/>
            <p:cNvSpPr/>
            <p:nvPr/>
          </p:nvSpPr>
          <p:spPr>
            <a:xfrm>
              <a:off x="174784" y="2063113"/>
              <a:ext cx="56214" cy="50004"/>
            </a:xfrm>
            <a:custGeom>
              <a:avLst/>
              <a:gdLst/>
              <a:ahLst/>
              <a:cxnLst/>
              <a:rect l="l" t="t" r="r" b="b"/>
              <a:pathLst>
                <a:path w="21600" h="21600" extrusionOk="0">
                  <a:moveTo>
                    <a:pt x="8420" y="21600"/>
                  </a:moveTo>
                  <a:lnTo>
                    <a:pt x="21600" y="2263"/>
                  </a:lnTo>
                  <a:lnTo>
                    <a:pt x="0" y="0"/>
                  </a:lnTo>
                  <a:close/>
                </a:path>
              </a:pathLst>
            </a:custGeom>
            <a:solidFill>
              <a:schemeClr val="accent2"/>
            </a:solidFill>
            <a:ln>
              <a:noFill/>
            </a:ln>
          </p:spPr>
          <p:txBody>
            <a:bodyPr spcFirstLastPara="1" wrap="square" lIns="34275" tIns="34275" rIns="34275" bIns="34275" anchor="ctr" anchorCtr="0">
              <a:noAutofit/>
            </a:bodyPr>
            <a:lstStyle/>
            <a:p>
              <a:pPr marL="0" marR="0" lvl="0" indent="0" algn="l" rtl="0">
                <a:lnSpc>
                  <a:spcPct val="100000"/>
                </a:lnSpc>
                <a:spcBef>
                  <a:spcPts val="0"/>
                </a:spcBef>
                <a:spcAft>
                  <a:spcPts val="0"/>
                </a:spcAft>
                <a:buClr>
                  <a:srgbClr val="000000"/>
                </a:buClr>
                <a:buSzPts val="1400"/>
                <a:buFont typeface="Calibri"/>
                <a:buNone/>
              </a:pPr>
              <a:endParaRPr sz="1400" b="0" i="0" u="none" strike="noStrike" cap="none">
                <a:solidFill>
                  <a:srgbClr val="000000"/>
                </a:solidFill>
                <a:latin typeface="Calibri"/>
                <a:ea typeface="Calibri"/>
                <a:cs typeface="Calibri"/>
                <a:sym typeface="Calibri"/>
              </a:endParaRPr>
            </a:p>
          </p:txBody>
        </p:sp>
        <p:sp>
          <p:nvSpPr>
            <p:cNvPr id="355" name="Google Shape;355;p15"/>
            <p:cNvSpPr/>
            <p:nvPr/>
          </p:nvSpPr>
          <p:spPr>
            <a:xfrm>
              <a:off x="-38576" y="1778792"/>
              <a:ext cx="56214" cy="50004"/>
            </a:xfrm>
            <a:custGeom>
              <a:avLst/>
              <a:gdLst/>
              <a:ahLst/>
              <a:cxnLst/>
              <a:rect l="l" t="t" r="r" b="b"/>
              <a:pathLst>
                <a:path w="21600" h="21600" extrusionOk="0">
                  <a:moveTo>
                    <a:pt x="8603" y="21600"/>
                  </a:moveTo>
                  <a:lnTo>
                    <a:pt x="21600" y="2263"/>
                  </a:lnTo>
                  <a:lnTo>
                    <a:pt x="0" y="0"/>
                  </a:lnTo>
                  <a:close/>
                </a:path>
              </a:pathLst>
            </a:custGeom>
            <a:solidFill>
              <a:schemeClr val="accent2"/>
            </a:solidFill>
            <a:ln>
              <a:noFill/>
            </a:ln>
          </p:spPr>
          <p:txBody>
            <a:bodyPr spcFirstLastPara="1" wrap="square" lIns="34275" tIns="34275" rIns="34275" bIns="34275" anchor="ctr" anchorCtr="0">
              <a:noAutofit/>
            </a:bodyPr>
            <a:lstStyle/>
            <a:p>
              <a:pPr marL="0" marR="0" lvl="0" indent="0" algn="l" rtl="0">
                <a:lnSpc>
                  <a:spcPct val="100000"/>
                </a:lnSpc>
                <a:spcBef>
                  <a:spcPts val="0"/>
                </a:spcBef>
                <a:spcAft>
                  <a:spcPts val="0"/>
                </a:spcAft>
                <a:buClr>
                  <a:srgbClr val="000000"/>
                </a:buClr>
                <a:buSzPts val="1400"/>
                <a:buFont typeface="Calibri"/>
                <a:buNone/>
              </a:pPr>
              <a:endParaRPr sz="1400" b="0" i="0" u="none" strike="noStrike" cap="none">
                <a:solidFill>
                  <a:srgbClr val="000000"/>
                </a:solidFill>
                <a:latin typeface="Calibri"/>
                <a:ea typeface="Calibri"/>
                <a:cs typeface="Calibri"/>
                <a:sym typeface="Calibri"/>
              </a:endParaRPr>
            </a:p>
          </p:txBody>
        </p:sp>
        <p:sp>
          <p:nvSpPr>
            <p:cNvPr id="356" name="Google Shape;356;p15"/>
            <p:cNvSpPr/>
            <p:nvPr/>
          </p:nvSpPr>
          <p:spPr>
            <a:xfrm>
              <a:off x="-3333" y="1858326"/>
              <a:ext cx="56214" cy="49518"/>
            </a:xfrm>
            <a:custGeom>
              <a:avLst/>
              <a:gdLst/>
              <a:ahLst/>
              <a:cxnLst/>
              <a:rect l="l" t="t" r="r" b="b"/>
              <a:pathLst>
                <a:path w="21600" h="21600" extrusionOk="0">
                  <a:moveTo>
                    <a:pt x="8420" y="21600"/>
                  </a:moveTo>
                  <a:lnTo>
                    <a:pt x="21600" y="2077"/>
                  </a:lnTo>
                  <a:lnTo>
                    <a:pt x="0" y="0"/>
                  </a:lnTo>
                  <a:close/>
                </a:path>
              </a:pathLst>
            </a:custGeom>
            <a:solidFill>
              <a:schemeClr val="accent2"/>
            </a:solidFill>
            <a:ln>
              <a:noFill/>
            </a:ln>
          </p:spPr>
          <p:txBody>
            <a:bodyPr spcFirstLastPara="1" wrap="square" lIns="34275" tIns="34275" rIns="34275" bIns="34275" anchor="ctr" anchorCtr="0">
              <a:noAutofit/>
            </a:bodyPr>
            <a:lstStyle/>
            <a:p>
              <a:pPr marL="0" marR="0" lvl="0" indent="0" algn="l" rtl="0">
                <a:lnSpc>
                  <a:spcPct val="100000"/>
                </a:lnSpc>
                <a:spcBef>
                  <a:spcPts val="0"/>
                </a:spcBef>
                <a:spcAft>
                  <a:spcPts val="0"/>
                </a:spcAft>
                <a:buClr>
                  <a:srgbClr val="000000"/>
                </a:buClr>
                <a:buSzPts val="1400"/>
                <a:buFont typeface="Calibri"/>
                <a:buNone/>
              </a:pPr>
              <a:endParaRPr sz="1400" b="0" i="0" u="none" strike="noStrike" cap="none">
                <a:solidFill>
                  <a:srgbClr val="000000"/>
                </a:solidFill>
                <a:latin typeface="Calibri"/>
                <a:ea typeface="Calibri"/>
                <a:cs typeface="Calibri"/>
                <a:sym typeface="Calibri"/>
              </a:endParaRPr>
            </a:p>
          </p:txBody>
        </p:sp>
        <p:sp>
          <p:nvSpPr>
            <p:cNvPr id="357" name="Google Shape;357;p15"/>
            <p:cNvSpPr/>
            <p:nvPr/>
          </p:nvSpPr>
          <p:spPr>
            <a:xfrm>
              <a:off x="31432" y="1937383"/>
              <a:ext cx="56214" cy="50004"/>
            </a:xfrm>
            <a:custGeom>
              <a:avLst/>
              <a:gdLst/>
              <a:ahLst/>
              <a:cxnLst/>
              <a:rect l="l" t="t" r="r" b="b"/>
              <a:pathLst>
                <a:path w="21600" h="21600" extrusionOk="0">
                  <a:moveTo>
                    <a:pt x="8420" y="21600"/>
                  </a:moveTo>
                  <a:lnTo>
                    <a:pt x="21600" y="2057"/>
                  </a:lnTo>
                  <a:lnTo>
                    <a:pt x="0" y="0"/>
                  </a:lnTo>
                  <a:close/>
                </a:path>
              </a:pathLst>
            </a:custGeom>
            <a:solidFill>
              <a:schemeClr val="accent2"/>
            </a:solidFill>
            <a:ln>
              <a:noFill/>
            </a:ln>
          </p:spPr>
          <p:txBody>
            <a:bodyPr spcFirstLastPara="1" wrap="square" lIns="34275" tIns="34275" rIns="34275" bIns="34275" anchor="ctr" anchorCtr="0">
              <a:noAutofit/>
            </a:bodyPr>
            <a:lstStyle/>
            <a:p>
              <a:pPr marL="0" marR="0" lvl="0" indent="0" algn="l" rtl="0">
                <a:lnSpc>
                  <a:spcPct val="100000"/>
                </a:lnSpc>
                <a:spcBef>
                  <a:spcPts val="0"/>
                </a:spcBef>
                <a:spcAft>
                  <a:spcPts val="0"/>
                </a:spcAft>
                <a:buClr>
                  <a:srgbClr val="000000"/>
                </a:buClr>
                <a:buSzPts val="1400"/>
                <a:buFont typeface="Calibri"/>
                <a:buNone/>
              </a:pPr>
              <a:endParaRPr sz="1400" b="0" i="0" u="none" strike="noStrike" cap="none">
                <a:solidFill>
                  <a:srgbClr val="000000"/>
                </a:solidFill>
                <a:latin typeface="Calibri"/>
                <a:ea typeface="Calibri"/>
                <a:cs typeface="Calibri"/>
                <a:sym typeface="Calibri"/>
              </a:endParaRPr>
            </a:p>
          </p:txBody>
        </p:sp>
        <p:sp>
          <p:nvSpPr>
            <p:cNvPr id="358" name="Google Shape;358;p15"/>
            <p:cNvSpPr/>
            <p:nvPr/>
          </p:nvSpPr>
          <p:spPr>
            <a:xfrm>
              <a:off x="66198" y="2016440"/>
              <a:ext cx="56214" cy="50004"/>
            </a:xfrm>
            <a:custGeom>
              <a:avLst/>
              <a:gdLst/>
              <a:ahLst/>
              <a:cxnLst/>
              <a:rect l="l" t="t" r="r" b="b"/>
              <a:pathLst>
                <a:path w="21600" h="21600" extrusionOk="0">
                  <a:moveTo>
                    <a:pt x="8603" y="21600"/>
                  </a:moveTo>
                  <a:lnTo>
                    <a:pt x="21600" y="2263"/>
                  </a:lnTo>
                  <a:lnTo>
                    <a:pt x="0" y="0"/>
                  </a:lnTo>
                  <a:close/>
                </a:path>
              </a:pathLst>
            </a:custGeom>
            <a:solidFill>
              <a:schemeClr val="accent2"/>
            </a:solidFill>
            <a:ln>
              <a:noFill/>
            </a:ln>
          </p:spPr>
          <p:txBody>
            <a:bodyPr spcFirstLastPara="1" wrap="square" lIns="34275" tIns="34275" rIns="34275" bIns="34275" anchor="ctr" anchorCtr="0">
              <a:noAutofit/>
            </a:bodyPr>
            <a:lstStyle/>
            <a:p>
              <a:pPr marL="0" marR="0" lvl="0" indent="0" algn="l" rtl="0">
                <a:lnSpc>
                  <a:spcPct val="100000"/>
                </a:lnSpc>
                <a:spcBef>
                  <a:spcPts val="0"/>
                </a:spcBef>
                <a:spcAft>
                  <a:spcPts val="0"/>
                </a:spcAft>
                <a:buClr>
                  <a:srgbClr val="000000"/>
                </a:buClr>
                <a:buSzPts val="1400"/>
                <a:buFont typeface="Calibri"/>
                <a:buNone/>
              </a:pPr>
              <a:endParaRPr sz="1400" b="0" i="0" u="none" strike="noStrike" cap="none">
                <a:solidFill>
                  <a:srgbClr val="000000"/>
                </a:solidFill>
                <a:latin typeface="Calibri"/>
                <a:ea typeface="Calibri"/>
                <a:cs typeface="Calibri"/>
                <a:sym typeface="Calibri"/>
              </a:endParaRPr>
            </a:p>
          </p:txBody>
        </p:sp>
        <p:sp>
          <p:nvSpPr>
            <p:cNvPr id="359" name="Google Shape;359;p15"/>
            <p:cNvSpPr/>
            <p:nvPr/>
          </p:nvSpPr>
          <p:spPr>
            <a:xfrm>
              <a:off x="101441" y="2095498"/>
              <a:ext cx="56214" cy="50004"/>
            </a:xfrm>
            <a:custGeom>
              <a:avLst/>
              <a:gdLst/>
              <a:ahLst/>
              <a:cxnLst/>
              <a:rect l="l" t="t" r="r" b="b"/>
              <a:pathLst>
                <a:path w="21600" h="21600" extrusionOk="0">
                  <a:moveTo>
                    <a:pt x="8420" y="21600"/>
                  </a:moveTo>
                  <a:lnTo>
                    <a:pt x="21600" y="2263"/>
                  </a:lnTo>
                  <a:lnTo>
                    <a:pt x="0" y="0"/>
                  </a:lnTo>
                  <a:close/>
                </a:path>
              </a:pathLst>
            </a:custGeom>
            <a:solidFill>
              <a:schemeClr val="accent2"/>
            </a:solidFill>
            <a:ln>
              <a:noFill/>
            </a:ln>
          </p:spPr>
          <p:txBody>
            <a:bodyPr spcFirstLastPara="1" wrap="square" lIns="34275" tIns="34275" rIns="34275" bIns="34275" anchor="ctr" anchorCtr="0">
              <a:noAutofit/>
            </a:bodyPr>
            <a:lstStyle/>
            <a:p>
              <a:pPr marL="0" marR="0" lvl="0" indent="0" algn="l" rtl="0">
                <a:lnSpc>
                  <a:spcPct val="100000"/>
                </a:lnSpc>
                <a:spcBef>
                  <a:spcPts val="0"/>
                </a:spcBef>
                <a:spcAft>
                  <a:spcPts val="0"/>
                </a:spcAft>
                <a:buClr>
                  <a:srgbClr val="000000"/>
                </a:buClr>
                <a:buSzPts val="1400"/>
                <a:buFont typeface="Calibri"/>
                <a:buNone/>
              </a:pPr>
              <a:endParaRPr sz="1400" b="0" i="0" u="none" strike="noStrike" cap="none">
                <a:solidFill>
                  <a:srgbClr val="000000"/>
                </a:solidFill>
                <a:latin typeface="Calibri"/>
                <a:ea typeface="Calibri"/>
                <a:cs typeface="Calibri"/>
                <a:sym typeface="Calibri"/>
              </a:endParaRPr>
            </a:p>
          </p:txBody>
        </p:sp>
        <p:sp>
          <p:nvSpPr>
            <p:cNvPr id="360" name="Google Shape;360;p15"/>
            <p:cNvSpPr/>
            <p:nvPr/>
          </p:nvSpPr>
          <p:spPr>
            <a:xfrm>
              <a:off x="-41910" y="1969769"/>
              <a:ext cx="56214" cy="50004"/>
            </a:xfrm>
            <a:custGeom>
              <a:avLst/>
              <a:gdLst/>
              <a:ahLst/>
              <a:cxnLst/>
              <a:rect l="l" t="t" r="r" b="b"/>
              <a:pathLst>
                <a:path w="21600" h="21600" extrusionOk="0">
                  <a:moveTo>
                    <a:pt x="8420" y="21600"/>
                  </a:moveTo>
                  <a:lnTo>
                    <a:pt x="21600" y="2057"/>
                  </a:lnTo>
                  <a:lnTo>
                    <a:pt x="0" y="0"/>
                  </a:lnTo>
                  <a:close/>
                </a:path>
              </a:pathLst>
            </a:custGeom>
            <a:solidFill>
              <a:schemeClr val="accent2"/>
            </a:solidFill>
            <a:ln>
              <a:noFill/>
            </a:ln>
          </p:spPr>
          <p:txBody>
            <a:bodyPr spcFirstLastPara="1" wrap="square" lIns="34275" tIns="34275" rIns="34275" bIns="34275" anchor="ctr" anchorCtr="0">
              <a:noAutofit/>
            </a:bodyPr>
            <a:lstStyle/>
            <a:p>
              <a:pPr marL="0" marR="0" lvl="0" indent="0" algn="l" rtl="0">
                <a:lnSpc>
                  <a:spcPct val="100000"/>
                </a:lnSpc>
                <a:spcBef>
                  <a:spcPts val="0"/>
                </a:spcBef>
                <a:spcAft>
                  <a:spcPts val="0"/>
                </a:spcAft>
                <a:buClr>
                  <a:srgbClr val="000000"/>
                </a:buClr>
                <a:buSzPts val="1400"/>
                <a:buFont typeface="Calibri"/>
                <a:buNone/>
              </a:pPr>
              <a:endParaRPr sz="1400" b="0" i="0" u="none" strike="noStrike" cap="none">
                <a:solidFill>
                  <a:srgbClr val="000000"/>
                </a:solidFill>
                <a:latin typeface="Calibri"/>
                <a:ea typeface="Calibri"/>
                <a:cs typeface="Calibri"/>
                <a:sym typeface="Calibri"/>
              </a:endParaRPr>
            </a:p>
          </p:txBody>
        </p:sp>
        <p:sp>
          <p:nvSpPr>
            <p:cNvPr id="361" name="Google Shape;361;p15"/>
            <p:cNvSpPr/>
            <p:nvPr/>
          </p:nvSpPr>
          <p:spPr>
            <a:xfrm>
              <a:off x="-7144" y="2048826"/>
              <a:ext cx="56214" cy="50004"/>
            </a:xfrm>
            <a:custGeom>
              <a:avLst/>
              <a:gdLst/>
              <a:ahLst/>
              <a:cxnLst/>
              <a:rect l="l" t="t" r="r" b="b"/>
              <a:pathLst>
                <a:path w="21600" h="21600" extrusionOk="0">
                  <a:moveTo>
                    <a:pt x="8420" y="21600"/>
                  </a:moveTo>
                  <a:lnTo>
                    <a:pt x="21600" y="2263"/>
                  </a:lnTo>
                  <a:lnTo>
                    <a:pt x="0" y="0"/>
                  </a:lnTo>
                  <a:close/>
                </a:path>
              </a:pathLst>
            </a:custGeom>
            <a:solidFill>
              <a:schemeClr val="accent2"/>
            </a:solidFill>
            <a:ln>
              <a:noFill/>
            </a:ln>
          </p:spPr>
          <p:txBody>
            <a:bodyPr spcFirstLastPara="1" wrap="square" lIns="34275" tIns="34275" rIns="34275" bIns="34275" anchor="ctr" anchorCtr="0">
              <a:noAutofit/>
            </a:bodyPr>
            <a:lstStyle/>
            <a:p>
              <a:pPr marL="0" marR="0" lvl="0" indent="0" algn="l" rtl="0">
                <a:lnSpc>
                  <a:spcPct val="100000"/>
                </a:lnSpc>
                <a:spcBef>
                  <a:spcPts val="0"/>
                </a:spcBef>
                <a:spcAft>
                  <a:spcPts val="0"/>
                </a:spcAft>
                <a:buClr>
                  <a:srgbClr val="000000"/>
                </a:buClr>
                <a:buSzPts val="1400"/>
                <a:buFont typeface="Calibri"/>
                <a:buNone/>
              </a:pPr>
              <a:endParaRPr sz="1400" b="0" i="0" u="none" strike="noStrike" cap="none">
                <a:solidFill>
                  <a:srgbClr val="000000"/>
                </a:solidFill>
                <a:latin typeface="Calibri"/>
                <a:ea typeface="Calibri"/>
                <a:cs typeface="Calibri"/>
                <a:sym typeface="Calibri"/>
              </a:endParaRPr>
            </a:p>
          </p:txBody>
        </p:sp>
        <p:sp>
          <p:nvSpPr>
            <p:cNvPr id="362" name="Google Shape;362;p15"/>
            <p:cNvSpPr/>
            <p:nvPr/>
          </p:nvSpPr>
          <p:spPr>
            <a:xfrm>
              <a:off x="27623" y="2127883"/>
              <a:ext cx="56214" cy="50004"/>
            </a:xfrm>
            <a:custGeom>
              <a:avLst/>
              <a:gdLst/>
              <a:ahLst/>
              <a:cxnLst/>
              <a:rect l="l" t="t" r="r" b="b"/>
              <a:pathLst>
                <a:path w="21600" h="21600" extrusionOk="0">
                  <a:moveTo>
                    <a:pt x="8603" y="21600"/>
                  </a:moveTo>
                  <a:lnTo>
                    <a:pt x="21600" y="2263"/>
                  </a:lnTo>
                  <a:lnTo>
                    <a:pt x="0" y="0"/>
                  </a:lnTo>
                  <a:close/>
                </a:path>
              </a:pathLst>
            </a:custGeom>
            <a:solidFill>
              <a:schemeClr val="accent2"/>
            </a:solidFill>
            <a:ln>
              <a:noFill/>
            </a:ln>
          </p:spPr>
          <p:txBody>
            <a:bodyPr spcFirstLastPara="1" wrap="square" lIns="34275" tIns="34275" rIns="34275" bIns="34275" anchor="ctr" anchorCtr="0">
              <a:noAutofit/>
            </a:bodyPr>
            <a:lstStyle/>
            <a:p>
              <a:pPr marL="0" marR="0" lvl="0" indent="0" algn="l" rtl="0">
                <a:lnSpc>
                  <a:spcPct val="100000"/>
                </a:lnSpc>
                <a:spcBef>
                  <a:spcPts val="0"/>
                </a:spcBef>
                <a:spcAft>
                  <a:spcPts val="0"/>
                </a:spcAft>
                <a:buClr>
                  <a:srgbClr val="000000"/>
                </a:buClr>
                <a:buSzPts val="1400"/>
                <a:buFont typeface="Calibri"/>
                <a:buNone/>
              </a:pPr>
              <a:endParaRPr sz="1400" b="0" i="0" u="none" strike="noStrike" cap="none">
                <a:solidFill>
                  <a:srgbClr val="000000"/>
                </a:solidFill>
                <a:latin typeface="Calibri"/>
                <a:ea typeface="Calibri"/>
                <a:cs typeface="Calibri"/>
                <a:sym typeface="Calibri"/>
              </a:endParaRPr>
            </a:p>
          </p:txBody>
        </p:sp>
        <p:sp>
          <p:nvSpPr>
            <p:cNvPr id="363" name="Google Shape;363;p15"/>
            <p:cNvSpPr/>
            <p:nvPr/>
          </p:nvSpPr>
          <p:spPr>
            <a:xfrm>
              <a:off x="-45720" y="2160745"/>
              <a:ext cx="56214" cy="49518"/>
            </a:xfrm>
            <a:custGeom>
              <a:avLst/>
              <a:gdLst/>
              <a:ahLst/>
              <a:cxnLst/>
              <a:rect l="l" t="t" r="r" b="b"/>
              <a:pathLst>
                <a:path w="21600" h="21600" extrusionOk="0">
                  <a:moveTo>
                    <a:pt x="8420" y="21600"/>
                  </a:moveTo>
                  <a:lnTo>
                    <a:pt x="21600" y="2077"/>
                  </a:lnTo>
                  <a:lnTo>
                    <a:pt x="0" y="0"/>
                  </a:lnTo>
                  <a:close/>
                </a:path>
              </a:pathLst>
            </a:custGeom>
            <a:solidFill>
              <a:schemeClr val="accent2"/>
            </a:solidFill>
            <a:ln>
              <a:noFill/>
            </a:ln>
          </p:spPr>
          <p:txBody>
            <a:bodyPr spcFirstLastPara="1" wrap="square" lIns="34275" tIns="34275" rIns="34275" bIns="34275" anchor="ctr" anchorCtr="0">
              <a:noAutofit/>
            </a:bodyPr>
            <a:lstStyle/>
            <a:p>
              <a:pPr marL="0" marR="0" lvl="0" indent="0" algn="l" rtl="0">
                <a:lnSpc>
                  <a:spcPct val="100000"/>
                </a:lnSpc>
                <a:spcBef>
                  <a:spcPts val="0"/>
                </a:spcBef>
                <a:spcAft>
                  <a:spcPts val="0"/>
                </a:spcAft>
                <a:buClr>
                  <a:srgbClr val="000000"/>
                </a:buClr>
                <a:buSzPts val="1400"/>
                <a:buFont typeface="Calibri"/>
                <a:buNone/>
              </a:pPr>
              <a:endParaRPr sz="1400" b="0" i="0" u="none" strike="noStrike" cap="none">
                <a:solidFill>
                  <a:srgbClr val="000000"/>
                </a:solidFill>
                <a:latin typeface="Calibri"/>
                <a:ea typeface="Calibri"/>
                <a:cs typeface="Calibri"/>
                <a:sym typeface="Calibri"/>
              </a:endParaRPr>
            </a:p>
          </p:txBody>
        </p:sp>
      </p:grpSp>
      <p:sp>
        <p:nvSpPr>
          <p:cNvPr id="364" name="Google Shape;364;p15"/>
          <p:cNvSpPr txBox="1">
            <a:spLocks noGrp="1"/>
          </p:cNvSpPr>
          <p:nvPr>
            <p:ph type="ctrTitle"/>
          </p:nvPr>
        </p:nvSpPr>
        <p:spPr>
          <a:xfrm>
            <a:off x="489100" y="1855563"/>
            <a:ext cx="3668700" cy="1159800"/>
          </a:xfrm>
          <a:prstGeom prst="rect">
            <a:avLst/>
          </a:prstGeom>
        </p:spPr>
        <p:txBody>
          <a:bodyPr spcFirstLastPara="1" wrap="square" lIns="0" tIns="0" rIns="0" bIns="0" anchor="b" anchorCtr="0">
            <a:noAutofit/>
          </a:bodyPr>
          <a:lstStyle>
            <a:lvl1pPr lvl="0" rtl="0">
              <a:spcBef>
                <a:spcPts val="0"/>
              </a:spcBef>
              <a:spcAft>
                <a:spcPts val="0"/>
              </a:spcAft>
              <a:buClr>
                <a:schemeClr val="dk1"/>
              </a:buClr>
              <a:buSzPts val="4000"/>
              <a:buNone/>
              <a:defRPr sz="4000">
                <a:solidFill>
                  <a:schemeClr val="dk1"/>
                </a:solidFill>
              </a:defRPr>
            </a:lvl1pPr>
            <a:lvl2pPr lvl="1" rtl="0">
              <a:spcBef>
                <a:spcPts val="0"/>
              </a:spcBef>
              <a:spcAft>
                <a:spcPts val="0"/>
              </a:spcAft>
              <a:buClr>
                <a:schemeClr val="dk1"/>
              </a:buClr>
              <a:buSzPts val="4000"/>
              <a:buNone/>
              <a:defRPr sz="4000">
                <a:solidFill>
                  <a:schemeClr val="dk1"/>
                </a:solidFill>
              </a:defRPr>
            </a:lvl2pPr>
            <a:lvl3pPr lvl="2" rtl="0">
              <a:spcBef>
                <a:spcPts val="0"/>
              </a:spcBef>
              <a:spcAft>
                <a:spcPts val="0"/>
              </a:spcAft>
              <a:buClr>
                <a:schemeClr val="dk1"/>
              </a:buClr>
              <a:buSzPts val="4000"/>
              <a:buNone/>
              <a:defRPr sz="4000">
                <a:solidFill>
                  <a:schemeClr val="dk1"/>
                </a:solidFill>
              </a:defRPr>
            </a:lvl3pPr>
            <a:lvl4pPr lvl="3" rtl="0">
              <a:spcBef>
                <a:spcPts val="0"/>
              </a:spcBef>
              <a:spcAft>
                <a:spcPts val="0"/>
              </a:spcAft>
              <a:buClr>
                <a:schemeClr val="dk1"/>
              </a:buClr>
              <a:buSzPts val="4000"/>
              <a:buNone/>
              <a:defRPr sz="4000">
                <a:solidFill>
                  <a:schemeClr val="dk1"/>
                </a:solidFill>
              </a:defRPr>
            </a:lvl4pPr>
            <a:lvl5pPr lvl="4" rtl="0">
              <a:spcBef>
                <a:spcPts val="0"/>
              </a:spcBef>
              <a:spcAft>
                <a:spcPts val="0"/>
              </a:spcAft>
              <a:buClr>
                <a:schemeClr val="dk1"/>
              </a:buClr>
              <a:buSzPts val="4000"/>
              <a:buNone/>
              <a:defRPr sz="4000">
                <a:solidFill>
                  <a:schemeClr val="dk1"/>
                </a:solidFill>
              </a:defRPr>
            </a:lvl5pPr>
            <a:lvl6pPr lvl="5" rtl="0">
              <a:spcBef>
                <a:spcPts val="0"/>
              </a:spcBef>
              <a:spcAft>
                <a:spcPts val="0"/>
              </a:spcAft>
              <a:buClr>
                <a:schemeClr val="dk1"/>
              </a:buClr>
              <a:buSzPts val="4000"/>
              <a:buNone/>
              <a:defRPr sz="4000">
                <a:solidFill>
                  <a:schemeClr val="dk1"/>
                </a:solidFill>
              </a:defRPr>
            </a:lvl6pPr>
            <a:lvl7pPr lvl="6" rtl="0">
              <a:spcBef>
                <a:spcPts val="0"/>
              </a:spcBef>
              <a:spcAft>
                <a:spcPts val="0"/>
              </a:spcAft>
              <a:buClr>
                <a:schemeClr val="dk1"/>
              </a:buClr>
              <a:buSzPts val="4000"/>
              <a:buNone/>
              <a:defRPr sz="4000">
                <a:solidFill>
                  <a:schemeClr val="dk1"/>
                </a:solidFill>
              </a:defRPr>
            </a:lvl7pPr>
            <a:lvl8pPr lvl="7" rtl="0">
              <a:spcBef>
                <a:spcPts val="0"/>
              </a:spcBef>
              <a:spcAft>
                <a:spcPts val="0"/>
              </a:spcAft>
              <a:buClr>
                <a:schemeClr val="dk1"/>
              </a:buClr>
              <a:buSzPts val="4000"/>
              <a:buNone/>
              <a:defRPr sz="4000">
                <a:solidFill>
                  <a:schemeClr val="dk1"/>
                </a:solidFill>
              </a:defRPr>
            </a:lvl8pPr>
            <a:lvl9pPr lvl="8" rtl="0">
              <a:spcBef>
                <a:spcPts val="0"/>
              </a:spcBef>
              <a:spcAft>
                <a:spcPts val="0"/>
              </a:spcAft>
              <a:buClr>
                <a:schemeClr val="dk1"/>
              </a:buClr>
              <a:buSzPts val="4000"/>
              <a:buNone/>
              <a:defRPr sz="4000">
                <a:solidFill>
                  <a:schemeClr val="dk1"/>
                </a:solidFill>
              </a:defRPr>
            </a:lvl9pPr>
          </a:lstStyle>
          <a:p>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 1 column" type="tx">
  <p:cSld name="TITLE_AND_BODY">
    <p:spTree>
      <p:nvGrpSpPr>
        <p:cNvPr id="1" name="Shape 365"/>
        <p:cNvGrpSpPr/>
        <p:nvPr/>
      </p:nvGrpSpPr>
      <p:grpSpPr>
        <a:xfrm>
          <a:off x="0" y="0"/>
          <a:ext cx="0" cy="0"/>
          <a:chOff x="0" y="0"/>
          <a:chExt cx="0" cy="0"/>
        </a:xfrm>
      </p:grpSpPr>
      <p:sp>
        <p:nvSpPr>
          <p:cNvPr id="366" name="Google Shape;366;p16"/>
          <p:cNvSpPr/>
          <p:nvPr/>
        </p:nvSpPr>
        <p:spPr>
          <a:xfrm>
            <a:off x="-975" y="4688627"/>
            <a:ext cx="8138178" cy="454842"/>
          </a:xfrm>
          <a:custGeom>
            <a:avLst/>
            <a:gdLst/>
            <a:ahLst/>
            <a:cxnLst/>
            <a:rect l="l" t="t" r="r" b="b"/>
            <a:pathLst>
              <a:path w="21600" h="21600" extrusionOk="0">
                <a:moveTo>
                  <a:pt x="0" y="0"/>
                </a:moveTo>
                <a:lnTo>
                  <a:pt x="0" y="21600"/>
                </a:lnTo>
                <a:lnTo>
                  <a:pt x="21600" y="19837"/>
                </a:lnTo>
                <a:close/>
              </a:path>
            </a:pathLst>
          </a:custGeom>
          <a:solidFill>
            <a:schemeClr val="lt2"/>
          </a:solidFill>
          <a:ln>
            <a:noFill/>
          </a:ln>
        </p:spPr>
        <p:txBody>
          <a:bodyPr spcFirstLastPara="1" wrap="square" lIns="34275" tIns="34275" rIns="34275" bIns="34275" anchor="ctr" anchorCtr="0">
            <a:noAutofit/>
          </a:bodyPr>
          <a:lstStyle/>
          <a:p>
            <a:pPr marL="0" marR="0" lvl="0" indent="0" algn="l" rtl="0">
              <a:lnSpc>
                <a:spcPct val="100000"/>
              </a:lnSpc>
              <a:spcBef>
                <a:spcPts val="0"/>
              </a:spcBef>
              <a:spcAft>
                <a:spcPts val="0"/>
              </a:spcAft>
              <a:buClr>
                <a:srgbClr val="000000"/>
              </a:buClr>
              <a:buSzPts val="1400"/>
              <a:buFont typeface="Calibri"/>
              <a:buNone/>
            </a:pPr>
            <a:endParaRPr sz="1400" b="0" i="0" u="none" strike="noStrike" cap="none">
              <a:solidFill>
                <a:srgbClr val="000000"/>
              </a:solidFill>
              <a:latin typeface="Calibri"/>
              <a:ea typeface="Calibri"/>
              <a:cs typeface="Calibri"/>
              <a:sym typeface="Calibri"/>
            </a:endParaRPr>
          </a:p>
        </p:txBody>
      </p:sp>
      <p:sp>
        <p:nvSpPr>
          <p:cNvPr id="367" name="Google Shape;367;p16"/>
          <p:cNvSpPr/>
          <p:nvPr/>
        </p:nvSpPr>
        <p:spPr>
          <a:xfrm>
            <a:off x="0" y="511492"/>
            <a:ext cx="6746544" cy="682452"/>
          </a:xfrm>
          <a:custGeom>
            <a:avLst/>
            <a:gdLst/>
            <a:ahLst/>
            <a:cxnLst/>
            <a:rect l="l" t="t" r="r" b="b"/>
            <a:pathLst>
              <a:path w="21600" h="21600" extrusionOk="0">
                <a:moveTo>
                  <a:pt x="0" y="0"/>
                </a:moveTo>
                <a:lnTo>
                  <a:pt x="0" y="21600"/>
                </a:lnTo>
                <a:lnTo>
                  <a:pt x="18102" y="21600"/>
                </a:lnTo>
                <a:lnTo>
                  <a:pt x="21600" y="0"/>
                </a:lnTo>
                <a:close/>
              </a:path>
            </a:pathLst>
          </a:custGeom>
          <a:solidFill>
            <a:schemeClr val="dk1"/>
          </a:solidFill>
          <a:ln>
            <a:noFill/>
          </a:ln>
        </p:spPr>
        <p:txBody>
          <a:bodyPr spcFirstLastPara="1" wrap="square" lIns="34275" tIns="34275" rIns="34275" bIns="34275" anchor="ctr" anchorCtr="0">
            <a:noAutofit/>
          </a:bodyPr>
          <a:lstStyle/>
          <a:p>
            <a:pPr marL="0" marR="0" lvl="0" indent="0" algn="l" rtl="0">
              <a:lnSpc>
                <a:spcPct val="100000"/>
              </a:lnSpc>
              <a:spcBef>
                <a:spcPts val="0"/>
              </a:spcBef>
              <a:spcAft>
                <a:spcPts val="0"/>
              </a:spcAft>
              <a:buClr>
                <a:srgbClr val="000000"/>
              </a:buClr>
              <a:buSzPts val="1400"/>
              <a:buFont typeface="Calibri"/>
              <a:buNone/>
            </a:pPr>
            <a:endParaRPr sz="1400" b="0" i="0" u="none" strike="noStrike" cap="none">
              <a:solidFill>
                <a:srgbClr val="000000"/>
              </a:solidFill>
              <a:latin typeface="Calibri"/>
              <a:ea typeface="Calibri"/>
              <a:cs typeface="Calibri"/>
              <a:sym typeface="Calibri"/>
            </a:endParaRPr>
          </a:p>
        </p:txBody>
      </p:sp>
      <p:sp>
        <p:nvSpPr>
          <p:cNvPr id="368" name="Google Shape;368;p16"/>
          <p:cNvSpPr/>
          <p:nvPr/>
        </p:nvSpPr>
        <p:spPr>
          <a:xfrm>
            <a:off x="8547257" y="-2"/>
            <a:ext cx="561492" cy="355266"/>
          </a:xfrm>
          <a:custGeom>
            <a:avLst/>
            <a:gdLst/>
            <a:ahLst/>
            <a:cxnLst/>
            <a:rect l="l" t="t" r="r" b="b"/>
            <a:pathLst>
              <a:path w="21600" h="21600" extrusionOk="0">
                <a:moveTo>
                  <a:pt x="0" y="21600"/>
                </a:moveTo>
                <a:lnTo>
                  <a:pt x="21600" y="0"/>
                </a:lnTo>
                <a:lnTo>
                  <a:pt x="19182" y="0"/>
                </a:lnTo>
                <a:close/>
              </a:path>
            </a:pathLst>
          </a:custGeom>
          <a:gradFill>
            <a:gsLst>
              <a:gs pos="0">
                <a:schemeClr val="accent1"/>
              </a:gs>
              <a:gs pos="100000">
                <a:schemeClr val="accent2"/>
              </a:gs>
            </a:gsLst>
            <a:lin ang="19499931" scaled="0"/>
          </a:gradFill>
          <a:ln>
            <a:noFill/>
          </a:ln>
        </p:spPr>
        <p:txBody>
          <a:bodyPr spcFirstLastPara="1" wrap="square" lIns="34275" tIns="34275" rIns="34275" bIns="34275" anchor="ctr" anchorCtr="0">
            <a:noAutofit/>
          </a:bodyPr>
          <a:lstStyle/>
          <a:p>
            <a:pPr marL="0" marR="0" lvl="0" indent="0" algn="l" rtl="0">
              <a:lnSpc>
                <a:spcPct val="100000"/>
              </a:lnSpc>
              <a:spcBef>
                <a:spcPts val="0"/>
              </a:spcBef>
              <a:spcAft>
                <a:spcPts val="0"/>
              </a:spcAft>
              <a:buClr>
                <a:srgbClr val="000000"/>
              </a:buClr>
              <a:buSzPts val="1400"/>
              <a:buFont typeface="Calibri"/>
              <a:buNone/>
            </a:pPr>
            <a:endParaRPr sz="1400" b="0" i="0" u="none" strike="noStrike" cap="none">
              <a:solidFill>
                <a:srgbClr val="000000"/>
              </a:solidFill>
              <a:latin typeface="Calibri"/>
              <a:ea typeface="Calibri"/>
              <a:cs typeface="Calibri"/>
              <a:sym typeface="Calibri"/>
            </a:endParaRPr>
          </a:p>
        </p:txBody>
      </p:sp>
      <p:sp>
        <p:nvSpPr>
          <p:cNvPr id="369" name="Google Shape;369;p16"/>
          <p:cNvSpPr/>
          <p:nvPr/>
        </p:nvSpPr>
        <p:spPr>
          <a:xfrm>
            <a:off x="7209472" y="-2"/>
            <a:ext cx="1714014" cy="1120608"/>
          </a:xfrm>
          <a:custGeom>
            <a:avLst/>
            <a:gdLst/>
            <a:ahLst/>
            <a:cxnLst/>
            <a:rect l="l" t="t" r="r" b="b"/>
            <a:pathLst>
              <a:path w="21600" h="21600" extrusionOk="0">
                <a:moveTo>
                  <a:pt x="0" y="21600"/>
                </a:moveTo>
                <a:lnTo>
                  <a:pt x="21600" y="0"/>
                </a:lnTo>
                <a:lnTo>
                  <a:pt x="20448" y="0"/>
                </a:lnTo>
                <a:close/>
              </a:path>
            </a:pathLst>
          </a:custGeom>
          <a:solidFill>
            <a:schemeClr val="dk1"/>
          </a:solidFill>
          <a:ln>
            <a:noFill/>
          </a:ln>
        </p:spPr>
        <p:txBody>
          <a:bodyPr spcFirstLastPara="1" wrap="square" lIns="34275" tIns="34275" rIns="34275" bIns="34275" anchor="ctr" anchorCtr="0">
            <a:noAutofit/>
          </a:bodyPr>
          <a:lstStyle/>
          <a:p>
            <a:pPr marL="0" marR="0" lvl="0" indent="0" algn="l" rtl="0">
              <a:lnSpc>
                <a:spcPct val="100000"/>
              </a:lnSpc>
              <a:spcBef>
                <a:spcPts val="0"/>
              </a:spcBef>
              <a:spcAft>
                <a:spcPts val="0"/>
              </a:spcAft>
              <a:buClr>
                <a:srgbClr val="000000"/>
              </a:buClr>
              <a:buSzPts val="1400"/>
              <a:buFont typeface="Calibri"/>
              <a:buNone/>
            </a:pPr>
            <a:endParaRPr sz="1400" b="0" i="0" u="none" strike="noStrike" cap="none">
              <a:solidFill>
                <a:srgbClr val="000000"/>
              </a:solidFill>
              <a:latin typeface="Calibri"/>
              <a:ea typeface="Calibri"/>
              <a:cs typeface="Calibri"/>
              <a:sym typeface="Calibri"/>
            </a:endParaRPr>
          </a:p>
        </p:txBody>
      </p:sp>
      <p:sp>
        <p:nvSpPr>
          <p:cNvPr id="370" name="Google Shape;370;p16"/>
          <p:cNvSpPr/>
          <p:nvPr/>
        </p:nvSpPr>
        <p:spPr>
          <a:xfrm>
            <a:off x="7199947" y="-1"/>
            <a:ext cx="782460" cy="454842"/>
          </a:xfrm>
          <a:custGeom>
            <a:avLst/>
            <a:gdLst/>
            <a:ahLst/>
            <a:cxnLst/>
            <a:rect l="l" t="t" r="r" b="b"/>
            <a:pathLst>
              <a:path w="21600" h="21600" extrusionOk="0">
                <a:moveTo>
                  <a:pt x="16262" y="0"/>
                </a:moveTo>
                <a:lnTo>
                  <a:pt x="0" y="21600"/>
                </a:lnTo>
                <a:lnTo>
                  <a:pt x="21600" y="0"/>
                </a:lnTo>
                <a:close/>
              </a:path>
            </a:pathLst>
          </a:custGeom>
          <a:gradFill>
            <a:gsLst>
              <a:gs pos="0">
                <a:schemeClr val="accent1"/>
              </a:gs>
              <a:gs pos="100000">
                <a:schemeClr val="accent2"/>
              </a:gs>
            </a:gsLst>
            <a:lin ang="19499931" scaled="0"/>
          </a:gradFill>
          <a:ln>
            <a:noFill/>
          </a:ln>
        </p:spPr>
        <p:txBody>
          <a:bodyPr spcFirstLastPara="1" wrap="square" lIns="34275" tIns="34275" rIns="34275" bIns="34275" anchor="ctr" anchorCtr="0">
            <a:noAutofit/>
          </a:bodyPr>
          <a:lstStyle/>
          <a:p>
            <a:pPr marL="0" marR="0" lvl="0" indent="0" algn="l" rtl="0">
              <a:lnSpc>
                <a:spcPct val="100000"/>
              </a:lnSpc>
              <a:spcBef>
                <a:spcPts val="0"/>
              </a:spcBef>
              <a:spcAft>
                <a:spcPts val="0"/>
              </a:spcAft>
              <a:buClr>
                <a:srgbClr val="000000"/>
              </a:buClr>
              <a:buSzPts val="1400"/>
              <a:buFont typeface="Calibri"/>
              <a:buNone/>
            </a:pPr>
            <a:endParaRPr sz="1400" b="0" i="0" u="none" strike="noStrike" cap="none">
              <a:solidFill>
                <a:srgbClr val="000000"/>
              </a:solidFill>
              <a:latin typeface="Calibri"/>
              <a:ea typeface="Calibri"/>
              <a:cs typeface="Calibri"/>
              <a:sym typeface="Calibri"/>
            </a:endParaRPr>
          </a:p>
        </p:txBody>
      </p:sp>
      <p:sp>
        <p:nvSpPr>
          <p:cNvPr id="371" name="Google Shape;371;p16"/>
          <p:cNvSpPr/>
          <p:nvPr/>
        </p:nvSpPr>
        <p:spPr>
          <a:xfrm>
            <a:off x="8238172" y="65244"/>
            <a:ext cx="905850" cy="637686"/>
          </a:xfrm>
          <a:custGeom>
            <a:avLst/>
            <a:gdLst/>
            <a:ahLst/>
            <a:cxnLst/>
            <a:rect l="l" t="t" r="r" b="b"/>
            <a:pathLst>
              <a:path w="21600" h="21600" extrusionOk="0">
                <a:moveTo>
                  <a:pt x="21600" y="1920"/>
                </a:moveTo>
                <a:lnTo>
                  <a:pt x="21600" y="0"/>
                </a:lnTo>
                <a:lnTo>
                  <a:pt x="0" y="21600"/>
                </a:lnTo>
                <a:close/>
              </a:path>
            </a:pathLst>
          </a:custGeom>
          <a:gradFill>
            <a:gsLst>
              <a:gs pos="0">
                <a:schemeClr val="accent1"/>
              </a:gs>
              <a:gs pos="100000">
                <a:schemeClr val="accent2"/>
              </a:gs>
            </a:gsLst>
            <a:lin ang="19499931" scaled="0"/>
          </a:gradFill>
          <a:ln>
            <a:noFill/>
          </a:ln>
        </p:spPr>
        <p:txBody>
          <a:bodyPr spcFirstLastPara="1" wrap="square" lIns="34275" tIns="34275" rIns="34275" bIns="34275" anchor="ctr" anchorCtr="0">
            <a:noAutofit/>
          </a:bodyPr>
          <a:lstStyle/>
          <a:p>
            <a:pPr marL="0" marR="0" lvl="0" indent="0" algn="l" rtl="0">
              <a:lnSpc>
                <a:spcPct val="100000"/>
              </a:lnSpc>
              <a:spcBef>
                <a:spcPts val="0"/>
              </a:spcBef>
              <a:spcAft>
                <a:spcPts val="0"/>
              </a:spcAft>
              <a:buClr>
                <a:srgbClr val="000000"/>
              </a:buClr>
              <a:buSzPts val="1400"/>
              <a:buFont typeface="Calibri"/>
              <a:buNone/>
            </a:pPr>
            <a:endParaRPr sz="1400" b="0" i="0" u="none" strike="noStrike" cap="none">
              <a:solidFill>
                <a:srgbClr val="000000"/>
              </a:solidFill>
              <a:latin typeface="Calibri"/>
              <a:ea typeface="Calibri"/>
              <a:cs typeface="Calibri"/>
              <a:sym typeface="Calibri"/>
            </a:endParaRPr>
          </a:p>
        </p:txBody>
      </p:sp>
      <p:sp>
        <p:nvSpPr>
          <p:cNvPr id="372" name="Google Shape;372;p16"/>
          <p:cNvSpPr/>
          <p:nvPr/>
        </p:nvSpPr>
        <p:spPr>
          <a:xfrm>
            <a:off x="7732870" y="-1"/>
            <a:ext cx="1080594" cy="681048"/>
          </a:xfrm>
          <a:custGeom>
            <a:avLst/>
            <a:gdLst/>
            <a:ahLst/>
            <a:cxnLst/>
            <a:rect l="l" t="t" r="r" b="b"/>
            <a:pathLst>
              <a:path w="21600" h="21600" extrusionOk="0">
                <a:moveTo>
                  <a:pt x="21600" y="0"/>
                </a:moveTo>
                <a:lnTo>
                  <a:pt x="19030" y="0"/>
                </a:lnTo>
                <a:lnTo>
                  <a:pt x="0" y="21600"/>
                </a:lnTo>
                <a:close/>
              </a:path>
            </a:pathLst>
          </a:custGeom>
          <a:solidFill>
            <a:schemeClr val="dk2"/>
          </a:solidFill>
          <a:ln>
            <a:noFill/>
          </a:ln>
        </p:spPr>
        <p:txBody>
          <a:bodyPr spcFirstLastPara="1" wrap="square" lIns="34275" tIns="34275" rIns="34275" bIns="34275" anchor="ctr" anchorCtr="0">
            <a:noAutofit/>
          </a:bodyPr>
          <a:lstStyle/>
          <a:p>
            <a:pPr marL="0" marR="0" lvl="0" indent="0" algn="l" rtl="0">
              <a:lnSpc>
                <a:spcPct val="100000"/>
              </a:lnSpc>
              <a:spcBef>
                <a:spcPts val="0"/>
              </a:spcBef>
              <a:spcAft>
                <a:spcPts val="0"/>
              </a:spcAft>
              <a:buClr>
                <a:srgbClr val="000000"/>
              </a:buClr>
              <a:buSzPts val="1400"/>
              <a:buFont typeface="Calibri"/>
              <a:buNone/>
            </a:pPr>
            <a:endParaRPr sz="1400" b="0" i="0" u="none" strike="noStrike" cap="none">
              <a:solidFill>
                <a:srgbClr val="000000"/>
              </a:solidFill>
              <a:latin typeface="Calibri"/>
              <a:ea typeface="Calibri"/>
              <a:cs typeface="Calibri"/>
              <a:sym typeface="Calibri"/>
            </a:endParaRPr>
          </a:p>
        </p:txBody>
      </p:sp>
      <p:sp>
        <p:nvSpPr>
          <p:cNvPr id="373" name="Google Shape;373;p16"/>
          <p:cNvSpPr/>
          <p:nvPr/>
        </p:nvSpPr>
        <p:spPr>
          <a:xfrm>
            <a:off x="8116251" y="234313"/>
            <a:ext cx="1027728" cy="731538"/>
          </a:xfrm>
          <a:custGeom>
            <a:avLst/>
            <a:gdLst/>
            <a:ahLst/>
            <a:cxnLst/>
            <a:rect l="l" t="t" r="r" b="b"/>
            <a:pathLst>
              <a:path w="21600" h="21600" extrusionOk="0">
                <a:moveTo>
                  <a:pt x="0" y="21600"/>
                </a:moveTo>
                <a:lnTo>
                  <a:pt x="21600" y="2377"/>
                </a:lnTo>
                <a:lnTo>
                  <a:pt x="21600" y="0"/>
                </a:lnTo>
                <a:close/>
              </a:path>
            </a:pathLst>
          </a:custGeom>
          <a:solidFill>
            <a:schemeClr val="dk1"/>
          </a:solidFill>
          <a:ln>
            <a:noFill/>
          </a:ln>
        </p:spPr>
        <p:txBody>
          <a:bodyPr spcFirstLastPara="1" wrap="square" lIns="34275" tIns="34275" rIns="34275" bIns="34275" anchor="ctr" anchorCtr="0">
            <a:noAutofit/>
          </a:bodyPr>
          <a:lstStyle/>
          <a:p>
            <a:pPr marL="0" marR="0" lvl="0" indent="0" algn="l" rtl="0">
              <a:lnSpc>
                <a:spcPct val="100000"/>
              </a:lnSpc>
              <a:spcBef>
                <a:spcPts val="0"/>
              </a:spcBef>
              <a:spcAft>
                <a:spcPts val="0"/>
              </a:spcAft>
              <a:buClr>
                <a:srgbClr val="000000"/>
              </a:buClr>
              <a:buSzPts val="1400"/>
              <a:buFont typeface="Calibri"/>
              <a:buNone/>
            </a:pPr>
            <a:endParaRPr sz="1400" b="0" i="0" u="none" strike="noStrike" cap="none">
              <a:solidFill>
                <a:srgbClr val="000000"/>
              </a:solidFill>
              <a:latin typeface="Calibri"/>
              <a:ea typeface="Calibri"/>
              <a:cs typeface="Calibri"/>
              <a:sym typeface="Calibri"/>
            </a:endParaRPr>
          </a:p>
        </p:txBody>
      </p:sp>
      <p:sp>
        <p:nvSpPr>
          <p:cNvPr id="374" name="Google Shape;374;p16"/>
          <p:cNvSpPr/>
          <p:nvPr/>
        </p:nvSpPr>
        <p:spPr>
          <a:xfrm>
            <a:off x="8783001" y="741520"/>
            <a:ext cx="360990" cy="251478"/>
          </a:xfrm>
          <a:custGeom>
            <a:avLst/>
            <a:gdLst/>
            <a:ahLst/>
            <a:cxnLst/>
            <a:rect l="l" t="t" r="r" b="b"/>
            <a:pathLst>
              <a:path w="21600" h="21600" extrusionOk="0">
                <a:moveTo>
                  <a:pt x="21600" y="1514"/>
                </a:moveTo>
                <a:lnTo>
                  <a:pt x="21600" y="0"/>
                </a:lnTo>
                <a:lnTo>
                  <a:pt x="0" y="21600"/>
                </a:lnTo>
                <a:close/>
              </a:path>
            </a:pathLst>
          </a:custGeom>
          <a:solidFill>
            <a:schemeClr val="dk2"/>
          </a:solidFill>
          <a:ln>
            <a:noFill/>
          </a:ln>
        </p:spPr>
        <p:txBody>
          <a:bodyPr spcFirstLastPara="1" wrap="square" lIns="34275" tIns="34275" rIns="34275" bIns="34275" anchor="ctr" anchorCtr="0">
            <a:noAutofit/>
          </a:bodyPr>
          <a:lstStyle/>
          <a:p>
            <a:pPr marL="0" marR="0" lvl="0" indent="0" algn="l" rtl="0">
              <a:lnSpc>
                <a:spcPct val="100000"/>
              </a:lnSpc>
              <a:spcBef>
                <a:spcPts val="0"/>
              </a:spcBef>
              <a:spcAft>
                <a:spcPts val="0"/>
              </a:spcAft>
              <a:buClr>
                <a:srgbClr val="000000"/>
              </a:buClr>
              <a:buSzPts val="1400"/>
              <a:buFont typeface="Calibri"/>
              <a:buNone/>
            </a:pPr>
            <a:endParaRPr sz="1400" b="0" i="0" u="none" strike="noStrike" cap="none">
              <a:solidFill>
                <a:srgbClr val="000000"/>
              </a:solidFill>
              <a:latin typeface="Calibri"/>
              <a:ea typeface="Calibri"/>
              <a:cs typeface="Calibri"/>
              <a:sym typeface="Calibri"/>
            </a:endParaRPr>
          </a:p>
        </p:txBody>
      </p:sp>
      <p:sp>
        <p:nvSpPr>
          <p:cNvPr id="375" name="Google Shape;375;p16"/>
          <p:cNvSpPr/>
          <p:nvPr/>
        </p:nvSpPr>
        <p:spPr>
          <a:xfrm>
            <a:off x="7926228" y="-1"/>
            <a:ext cx="173826" cy="112860"/>
          </a:xfrm>
          <a:custGeom>
            <a:avLst/>
            <a:gdLst/>
            <a:ahLst/>
            <a:cxnLst/>
            <a:rect l="l" t="t" r="r" b="b"/>
            <a:pathLst>
              <a:path w="21600" h="21600" extrusionOk="0">
                <a:moveTo>
                  <a:pt x="0" y="21600"/>
                </a:moveTo>
                <a:lnTo>
                  <a:pt x="21600" y="0"/>
                </a:lnTo>
                <a:lnTo>
                  <a:pt x="20061" y="0"/>
                </a:lnTo>
                <a:close/>
              </a:path>
            </a:pathLst>
          </a:custGeom>
          <a:solidFill>
            <a:schemeClr val="dk1"/>
          </a:solidFill>
          <a:ln>
            <a:noFill/>
          </a:ln>
        </p:spPr>
        <p:txBody>
          <a:bodyPr spcFirstLastPara="1" wrap="square" lIns="34275" tIns="34275" rIns="34275" bIns="34275" anchor="ctr" anchorCtr="0">
            <a:noAutofit/>
          </a:bodyPr>
          <a:lstStyle/>
          <a:p>
            <a:pPr marL="0" marR="0" lvl="0" indent="0" algn="l" rtl="0">
              <a:lnSpc>
                <a:spcPct val="100000"/>
              </a:lnSpc>
              <a:spcBef>
                <a:spcPts val="0"/>
              </a:spcBef>
              <a:spcAft>
                <a:spcPts val="0"/>
              </a:spcAft>
              <a:buClr>
                <a:srgbClr val="000000"/>
              </a:buClr>
              <a:buSzPts val="1400"/>
              <a:buFont typeface="Calibri"/>
              <a:buNone/>
            </a:pPr>
            <a:endParaRPr sz="1400" b="0" i="0" u="none" strike="noStrike" cap="none">
              <a:solidFill>
                <a:srgbClr val="000000"/>
              </a:solidFill>
              <a:latin typeface="Calibri"/>
              <a:ea typeface="Calibri"/>
              <a:cs typeface="Calibri"/>
              <a:sym typeface="Calibri"/>
            </a:endParaRPr>
          </a:p>
        </p:txBody>
      </p:sp>
      <p:sp>
        <p:nvSpPr>
          <p:cNvPr id="376" name="Google Shape;376;p16"/>
          <p:cNvSpPr/>
          <p:nvPr/>
        </p:nvSpPr>
        <p:spPr>
          <a:xfrm>
            <a:off x="7222331" y="-2"/>
            <a:ext cx="1309662" cy="849150"/>
          </a:xfrm>
          <a:custGeom>
            <a:avLst/>
            <a:gdLst/>
            <a:ahLst/>
            <a:cxnLst/>
            <a:rect l="l" t="t" r="r" b="b"/>
            <a:pathLst>
              <a:path w="21600" h="21600" extrusionOk="0">
                <a:moveTo>
                  <a:pt x="0" y="21600"/>
                </a:moveTo>
                <a:lnTo>
                  <a:pt x="21600" y="0"/>
                </a:lnTo>
                <a:lnTo>
                  <a:pt x="20092" y="0"/>
                </a:lnTo>
                <a:close/>
              </a:path>
            </a:pathLst>
          </a:custGeom>
          <a:gradFill>
            <a:gsLst>
              <a:gs pos="0">
                <a:schemeClr val="accent1"/>
              </a:gs>
              <a:gs pos="100000">
                <a:schemeClr val="accent2"/>
              </a:gs>
            </a:gsLst>
            <a:lin ang="19499931" scaled="0"/>
          </a:gradFill>
          <a:ln>
            <a:noFill/>
          </a:ln>
        </p:spPr>
        <p:txBody>
          <a:bodyPr spcFirstLastPara="1" wrap="square" lIns="34275" tIns="34275" rIns="34275" bIns="34275" anchor="ctr" anchorCtr="0">
            <a:noAutofit/>
          </a:bodyPr>
          <a:lstStyle/>
          <a:p>
            <a:pPr marL="0" marR="0" lvl="0" indent="0" algn="l" rtl="0">
              <a:lnSpc>
                <a:spcPct val="100000"/>
              </a:lnSpc>
              <a:spcBef>
                <a:spcPts val="0"/>
              </a:spcBef>
              <a:spcAft>
                <a:spcPts val="0"/>
              </a:spcAft>
              <a:buClr>
                <a:srgbClr val="000000"/>
              </a:buClr>
              <a:buSzPts val="1400"/>
              <a:buFont typeface="Calibri"/>
              <a:buNone/>
            </a:pPr>
            <a:endParaRPr sz="1400" b="0" i="0" u="none" strike="noStrike" cap="none">
              <a:solidFill>
                <a:srgbClr val="000000"/>
              </a:solidFill>
              <a:latin typeface="Calibri"/>
              <a:ea typeface="Calibri"/>
              <a:cs typeface="Calibri"/>
              <a:sym typeface="Calibri"/>
            </a:endParaRPr>
          </a:p>
        </p:txBody>
      </p:sp>
      <p:sp>
        <p:nvSpPr>
          <p:cNvPr id="377" name="Google Shape;377;p16"/>
          <p:cNvSpPr/>
          <p:nvPr/>
        </p:nvSpPr>
        <p:spPr>
          <a:xfrm>
            <a:off x="7729537" y="-2"/>
            <a:ext cx="507222" cy="328158"/>
          </a:xfrm>
          <a:custGeom>
            <a:avLst/>
            <a:gdLst/>
            <a:ahLst/>
            <a:cxnLst/>
            <a:rect l="l" t="t" r="r" b="b"/>
            <a:pathLst>
              <a:path w="21600" h="21600" extrusionOk="0">
                <a:moveTo>
                  <a:pt x="0" y="21600"/>
                </a:moveTo>
                <a:lnTo>
                  <a:pt x="21600" y="0"/>
                </a:lnTo>
                <a:lnTo>
                  <a:pt x="20586" y="0"/>
                </a:lnTo>
                <a:close/>
              </a:path>
            </a:pathLst>
          </a:custGeom>
          <a:solidFill>
            <a:schemeClr val="dk2"/>
          </a:solidFill>
          <a:ln>
            <a:noFill/>
          </a:ln>
        </p:spPr>
        <p:txBody>
          <a:bodyPr spcFirstLastPara="1" wrap="square" lIns="34275" tIns="34275" rIns="34275" bIns="34275" anchor="ctr" anchorCtr="0">
            <a:noAutofit/>
          </a:bodyPr>
          <a:lstStyle/>
          <a:p>
            <a:pPr marL="0" marR="0" lvl="0" indent="0" algn="l" rtl="0">
              <a:lnSpc>
                <a:spcPct val="100000"/>
              </a:lnSpc>
              <a:spcBef>
                <a:spcPts val="0"/>
              </a:spcBef>
              <a:spcAft>
                <a:spcPts val="0"/>
              </a:spcAft>
              <a:buClr>
                <a:srgbClr val="000000"/>
              </a:buClr>
              <a:buSzPts val="1400"/>
              <a:buFont typeface="Calibri"/>
              <a:buNone/>
            </a:pPr>
            <a:endParaRPr sz="1400" b="0" i="0" u="none" strike="noStrike" cap="none">
              <a:solidFill>
                <a:srgbClr val="000000"/>
              </a:solidFill>
              <a:latin typeface="Calibri"/>
              <a:ea typeface="Calibri"/>
              <a:cs typeface="Calibri"/>
              <a:sym typeface="Calibri"/>
            </a:endParaRPr>
          </a:p>
        </p:txBody>
      </p:sp>
      <p:sp>
        <p:nvSpPr>
          <p:cNvPr id="378" name="Google Shape;378;p16"/>
          <p:cNvSpPr/>
          <p:nvPr/>
        </p:nvSpPr>
        <p:spPr>
          <a:xfrm>
            <a:off x="1000" y="4774400"/>
            <a:ext cx="9143982" cy="368604"/>
          </a:xfrm>
          <a:custGeom>
            <a:avLst/>
            <a:gdLst/>
            <a:ahLst/>
            <a:cxnLst/>
            <a:rect l="l" t="t" r="r" b="b"/>
            <a:pathLst>
              <a:path w="21600" h="21600" extrusionOk="0">
                <a:moveTo>
                  <a:pt x="0" y="0"/>
                </a:moveTo>
                <a:lnTo>
                  <a:pt x="0" y="21600"/>
                </a:lnTo>
                <a:lnTo>
                  <a:pt x="21600" y="21600"/>
                </a:lnTo>
                <a:close/>
              </a:path>
            </a:pathLst>
          </a:custGeom>
          <a:gradFill>
            <a:gsLst>
              <a:gs pos="0">
                <a:schemeClr val="accent2"/>
              </a:gs>
              <a:gs pos="100000">
                <a:schemeClr val="accent1"/>
              </a:gs>
            </a:gsLst>
            <a:lin ang="0" scaled="0"/>
          </a:gradFill>
          <a:ln>
            <a:noFill/>
          </a:ln>
        </p:spPr>
        <p:txBody>
          <a:bodyPr spcFirstLastPara="1" wrap="square" lIns="34275" tIns="34275" rIns="34275" bIns="34275" anchor="ctr" anchorCtr="0">
            <a:noAutofit/>
          </a:bodyPr>
          <a:lstStyle/>
          <a:p>
            <a:pPr marL="0" marR="0" lvl="0" indent="0" algn="l" rtl="0">
              <a:lnSpc>
                <a:spcPct val="100000"/>
              </a:lnSpc>
              <a:spcBef>
                <a:spcPts val="0"/>
              </a:spcBef>
              <a:spcAft>
                <a:spcPts val="0"/>
              </a:spcAft>
              <a:buClr>
                <a:srgbClr val="000000"/>
              </a:buClr>
              <a:buSzPts val="1400"/>
              <a:buFont typeface="Calibri"/>
              <a:buNone/>
            </a:pPr>
            <a:endParaRPr sz="1400" b="0" i="0" u="none" strike="noStrike" cap="none">
              <a:solidFill>
                <a:srgbClr val="000000"/>
              </a:solidFill>
              <a:latin typeface="Calibri"/>
              <a:ea typeface="Calibri"/>
              <a:cs typeface="Calibri"/>
              <a:sym typeface="Calibri"/>
            </a:endParaRPr>
          </a:p>
        </p:txBody>
      </p:sp>
      <p:sp>
        <p:nvSpPr>
          <p:cNvPr id="379" name="Google Shape;379;p16"/>
          <p:cNvSpPr txBox="1">
            <a:spLocks noGrp="1"/>
          </p:cNvSpPr>
          <p:nvPr>
            <p:ph type="title"/>
          </p:nvPr>
        </p:nvSpPr>
        <p:spPr>
          <a:xfrm>
            <a:off x="616200" y="511500"/>
            <a:ext cx="5262600" cy="682500"/>
          </a:xfrm>
          <a:prstGeom prst="rect">
            <a:avLst/>
          </a:prstGeom>
        </p:spPr>
        <p:txBody>
          <a:bodyPr spcFirstLastPara="1" wrap="square" lIns="0" tIns="0" rIns="0" bIns="0" anchor="ctr" anchorCtr="0">
            <a:noAutofit/>
          </a:bodyPr>
          <a:lstStyle>
            <a:lvl1pPr lvl="0" rtl="0">
              <a:spcBef>
                <a:spcPts val="0"/>
              </a:spcBef>
              <a:spcAft>
                <a:spcPts val="0"/>
              </a:spcAft>
              <a:buSzPts val="2800"/>
              <a:buNone/>
              <a:defRPr i="0"/>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380" name="Google Shape;380;p16"/>
          <p:cNvSpPr txBox="1">
            <a:spLocks noGrp="1"/>
          </p:cNvSpPr>
          <p:nvPr>
            <p:ph type="body" idx="1"/>
          </p:nvPr>
        </p:nvSpPr>
        <p:spPr>
          <a:xfrm>
            <a:off x="846150" y="1418300"/>
            <a:ext cx="6746700" cy="2893500"/>
          </a:xfrm>
          <a:prstGeom prst="rect">
            <a:avLst/>
          </a:prstGeom>
        </p:spPr>
        <p:txBody>
          <a:bodyPr spcFirstLastPara="1" wrap="square" lIns="0" tIns="0" rIns="0" bIns="0" anchor="t" anchorCtr="0">
            <a:noAutofit/>
          </a:bodyPr>
          <a:lstStyle>
            <a:lvl1pPr marL="457200" lvl="0" indent="-361950" rtl="0">
              <a:spcBef>
                <a:spcPts val="0"/>
              </a:spcBef>
              <a:spcAft>
                <a:spcPts val="0"/>
              </a:spcAft>
              <a:buClr>
                <a:schemeClr val="dk1"/>
              </a:buClr>
              <a:buSzPts val="2100"/>
              <a:buFont typeface="Oswald"/>
              <a:buChar char="●"/>
              <a:defRPr sz="2100" b="1">
                <a:latin typeface="Oswald"/>
                <a:ea typeface="Oswald"/>
                <a:cs typeface="Oswald"/>
                <a:sym typeface="Oswald"/>
              </a:defRPr>
            </a:lvl1pPr>
            <a:lvl2pPr marL="914400" lvl="1" indent="-298450" rtl="0">
              <a:spcBef>
                <a:spcPts val="1000"/>
              </a:spcBef>
              <a:spcAft>
                <a:spcPts val="0"/>
              </a:spcAft>
              <a:buClr>
                <a:schemeClr val="dk1"/>
              </a:buClr>
              <a:buSzPts val="1100"/>
              <a:buFont typeface="Oswald"/>
              <a:buChar char="○"/>
              <a:defRPr sz="1900">
                <a:latin typeface="Oswald"/>
                <a:ea typeface="Oswald"/>
                <a:cs typeface="Oswald"/>
                <a:sym typeface="Oswald"/>
              </a:defRPr>
            </a:lvl2pPr>
            <a:lvl3pPr marL="1371600" lvl="2" indent="-336550" rtl="0">
              <a:spcBef>
                <a:spcPts val="1000"/>
              </a:spcBef>
              <a:spcAft>
                <a:spcPts val="0"/>
              </a:spcAft>
              <a:buClr>
                <a:schemeClr val="dk1"/>
              </a:buClr>
              <a:buSzPts val="1700"/>
              <a:buFont typeface="Oswald"/>
              <a:buChar char="■"/>
              <a:defRPr sz="1700">
                <a:latin typeface="Oswald"/>
                <a:ea typeface="Oswald"/>
                <a:cs typeface="Oswald"/>
                <a:sym typeface="Oswald"/>
              </a:defRPr>
            </a:lvl3pPr>
            <a:lvl4pPr marL="1828800" lvl="3" indent="-323850" rtl="0">
              <a:spcBef>
                <a:spcPts val="1000"/>
              </a:spcBef>
              <a:spcAft>
                <a:spcPts val="0"/>
              </a:spcAft>
              <a:buSzPts val="1500"/>
              <a:buFont typeface="Oswald"/>
              <a:buChar char="●"/>
              <a:defRPr sz="1500">
                <a:latin typeface="Oswald"/>
                <a:ea typeface="Oswald"/>
                <a:cs typeface="Oswald"/>
                <a:sym typeface="Oswald"/>
              </a:defRPr>
            </a:lvl4pPr>
            <a:lvl5pPr marL="2286000" lvl="4" indent="-323850" rtl="0">
              <a:spcBef>
                <a:spcPts val="1000"/>
              </a:spcBef>
              <a:spcAft>
                <a:spcPts val="0"/>
              </a:spcAft>
              <a:buSzPts val="1500"/>
              <a:buFont typeface="Oswald"/>
              <a:buChar char="○"/>
              <a:defRPr sz="1500">
                <a:latin typeface="Oswald"/>
                <a:ea typeface="Oswald"/>
                <a:cs typeface="Oswald"/>
                <a:sym typeface="Oswald"/>
              </a:defRPr>
            </a:lvl5pPr>
            <a:lvl6pPr marL="2743200" lvl="5" indent="-323850" rtl="0">
              <a:spcBef>
                <a:spcPts val="1000"/>
              </a:spcBef>
              <a:spcAft>
                <a:spcPts val="0"/>
              </a:spcAft>
              <a:buSzPts val="1500"/>
              <a:buFont typeface="Oswald"/>
              <a:buChar char="■"/>
              <a:defRPr sz="1500">
                <a:latin typeface="Oswald"/>
                <a:ea typeface="Oswald"/>
                <a:cs typeface="Oswald"/>
                <a:sym typeface="Oswald"/>
              </a:defRPr>
            </a:lvl6pPr>
            <a:lvl7pPr marL="3200400" lvl="6" indent="-323850" rtl="0">
              <a:spcBef>
                <a:spcPts val="1000"/>
              </a:spcBef>
              <a:spcAft>
                <a:spcPts val="0"/>
              </a:spcAft>
              <a:buSzPts val="1500"/>
              <a:buFont typeface="Oswald"/>
              <a:buChar char="●"/>
              <a:defRPr sz="1500">
                <a:latin typeface="Oswald"/>
                <a:ea typeface="Oswald"/>
                <a:cs typeface="Oswald"/>
                <a:sym typeface="Oswald"/>
              </a:defRPr>
            </a:lvl7pPr>
            <a:lvl8pPr marL="3657600" lvl="7" indent="-323850" rtl="0">
              <a:spcBef>
                <a:spcPts val="1000"/>
              </a:spcBef>
              <a:spcAft>
                <a:spcPts val="0"/>
              </a:spcAft>
              <a:buSzPts val="1500"/>
              <a:buFont typeface="Oswald"/>
              <a:buChar char="○"/>
              <a:defRPr sz="1500">
                <a:latin typeface="Oswald"/>
                <a:ea typeface="Oswald"/>
                <a:cs typeface="Oswald"/>
                <a:sym typeface="Oswald"/>
              </a:defRPr>
            </a:lvl8pPr>
            <a:lvl9pPr marL="4114800" lvl="8" indent="-323850" rtl="0">
              <a:spcBef>
                <a:spcPts val="1000"/>
              </a:spcBef>
              <a:spcAft>
                <a:spcPts val="1000"/>
              </a:spcAft>
              <a:buSzPts val="1500"/>
              <a:buFont typeface="Oswald"/>
              <a:buChar char="■"/>
              <a:defRPr sz="1500">
                <a:latin typeface="Oswald"/>
                <a:ea typeface="Oswald"/>
                <a:cs typeface="Oswald"/>
                <a:sym typeface="Oswald"/>
              </a:defRPr>
            </a:lvl9pPr>
          </a:lstStyle>
          <a:p>
            <a:endParaRPr/>
          </a:p>
        </p:txBody>
      </p:sp>
      <p:sp>
        <p:nvSpPr>
          <p:cNvPr id="381" name="Google Shape;381;p16"/>
          <p:cNvSpPr/>
          <p:nvPr/>
        </p:nvSpPr>
        <p:spPr>
          <a:xfrm>
            <a:off x="9150181" y="4228344"/>
            <a:ext cx="40554" cy="38502"/>
          </a:xfrm>
          <a:custGeom>
            <a:avLst/>
            <a:gdLst/>
            <a:ahLst/>
            <a:cxnLst/>
            <a:rect l="l" t="t" r="r" b="b"/>
            <a:pathLst>
              <a:path w="21600" h="21600" extrusionOk="0">
                <a:moveTo>
                  <a:pt x="15858" y="0"/>
                </a:moveTo>
                <a:lnTo>
                  <a:pt x="0" y="16416"/>
                </a:lnTo>
                <a:lnTo>
                  <a:pt x="21600" y="21600"/>
                </a:lnTo>
                <a:close/>
              </a:path>
            </a:pathLst>
          </a:custGeom>
          <a:solidFill>
            <a:srgbClr val="727272"/>
          </a:solidFill>
          <a:ln>
            <a:noFill/>
          </a:ln>
        </p:spPr>
        <p:txBody>
          <a:bodyPr spcFirstLastPara="1" wrap="square" lIns="34275" tIns="34275" rIns="34275" bIns="34275" anchor="ctr" anchorCtr="0">
            <a:noAutofit/>
          </a:bodyPr>
          <a:lstStyle/>
          <a:p>
            <a:pPr marL="0" marR="0" lvl="0" indent="0" algn="l" rtl="0">
              <a:lnSpc>
                <a:spcPct val="100000"/>
              </a:lnSpc>
              <a:spcBef>
                <a:spcPts val="0"/>
              </a:spcBef>
              <a:spcAft>
                <a:spcPts val="0"/>
              </a:spcAft>
              <a:buClr>
                <a:srgbClr val="000000"/>
              </a:buClr>
              <a:buSzPts val="1400"/>
              <a:buFont typeface="Calibri"/>
              <a:buNone/>
            </a:pPr>
            <a:endParaRPr sz="1400" b="0" i="0" u="none" strike="noStrike" cap="none">
              <a:solidFill>
                <a:srgbClr val="000000"/>
              </a:solidFill>
              <a:latin typeface="Calibri"/>
              <a:ea typeface="Calibri"/>
              <a:cs typeface="Calibri"/>
              <a:sym typeface="Calibri"/>
            </a:endParaRPr>
          </a:p>
        </p:txBody>
      </p:sp>
      <p:pic>
        <p:nvPicPr>
          <p:cNvPr id="382" name="Google Shape;382;p16"/>
          <p:cNvPicPr preferRelativeResize="0"/>
          <p:nvPr/>
        </p:nvPicPr>
        <p:blipFill>
          <a:blip r:embed="rId2">
            <a:alphaModFix/>
          </a:blip>
          <a:stretch>
            <a:fillRect/>
          </a:stretch>
        </p:blipFill>
        <p:spPr>
          <a:xfrm>
            <a:off x="58174" y="4850163"/>
            <a:ext cx="294053" cy="256725"/>
          </a:xfrm>
          <a:prstGeom prst="rect">
            <a:avLst/>
          </a:prstGeom>
          <a:noFill/>
          <a:ln>
            <a:noFill/>
          </a:ln>
        </p:spPr>
      </p:pic>
      <p:sp>
        <p:nvSpPr>
          <p:cNvPr id="383" name="Google Shape;383;p16"/>
          <p:cNvSpPr txBox="1"/>
          <p:nvPr/>
        </p:nvSpPr>
        <p:spPr>
          <a:xfrm>
            <a:off x="304376" y="4810513"/>
            <a:ext cx="1868400" cy="184800"/>
          </a:xfrm>
          <a:prstGeom prst="rect">
            <a:avLst/>
          </a:prstGeom>
          <a:noFill/>
          <a:ln>
            <a:noFill/>
          </a:ln>
        </p:spPr>
        <p:txBody>
          <a:bodyPr spcFirstLastPara="1" wrap="square" lIns="45700" tIns="45700" rIns="45700" bIns="45700" anchor="t" anchorCtr="0">
            <a:noAutofit/>
          </a:bodyPr>
          <a:lstStyle/>
          <a:p>
            <a:pPr marL="0" lvl="0" indent="0" algn="l" rtl="0">
              <a:spcBef>
                <a:spcPts val="0"/>
              </a:spcBef>
              <a:spcAft>
                <a:spcPts val="0"/>
              </a:spcAft>
              <a:buClr>
                <a:srgbClr val="FFFFFF"/>
              </a:buClr>
              <a:buFont typeface="Arial"/>
              <a:buNone/>
            </a:pPr>
            <a:r>
              <a:rPr lang="en" sz="1600" b="1">
                <a:solidFill>
                  <a:srgbClr val="151E49"/>
                </a:solidFill>
                <a:latin typeface="Oswald"/>
                <a:ea typeface="Oswald"/>
                <a:cs typeface="Oswald"/>
                <a:sym typeface="Oswald"/>
              </a:rPr>
              <a:t>@EducateIN</a:t>
            </a:r>
            <a:endParaRPr sz="1600" b="1">
              <a:solidFill>
                <a:srgbClr val="151E49"/>
              </a:solidFill>
              <a:latin typeface="Oswald"/>
              <a:ea typeface="Oswald"/>
              <a:cs typeface="Oswald"/>
              <a:sym typeface="Oswald"/>
            </a:endParaRPr>
          </a:p>
          <a:p>
            <a:pPr marL="0" marR="0" lvl="0" indent="0" algn="l" rtl="0">
              <a:lnSpc>
                <a:spcPct val="100000"/>
              </a:lnSpc>
              <a:spcBef>
                <a:spcPts val="0"/>
              </a:spcBef>
              <a:spcAft>
                <a:spcPts val="0"/>
              </a:spcAft>
              <a:buClr>
                <a:srgbClr val="FFFFFF"/>
              </a:buClr>
              <a:buFont typeface="Arial"/>
              <a:buNone/>
            </a:pPr>
            <a:endParaRPr sz="1600">
              <a:solidFill>
                <a:srgbClr val="151E49"/>
              </a:solidFill>
              <a:latin typeface="Bebas Neue"/>
              <a:ea typeface="Bebas Neue"/>
              <a:cs typeface="Bebas Neue"/>
              <a:sym typeface="Bebas Neue"/>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384"/>
        <p:cNvGrpSpPr/>
        <p:nvPr/>
      </p:nvGrpSpPr>
      <p:grpSpPr>
        <a:xfrm>
          <a:off x="0" y="0"/>
          <a:ext cx="0" cy="0"/>
          <a:chOff x="0" y="0"/>
          <a:chExt cx="0" cy="0"/>
        </a:xfrm>
      </p:grpSpPr>
      <p:sp>
        <p:nvSpPr>
          <p:cNvPr id="385" name="Google Shape;385;p17"/>
          <p:cNvSpPr/>
          <p:nvPr/>
        </p:nvSpPr>
        <p:spPr>
          <a:xfrm>
            <a:off x="0" y="511492"/>
            <a:ext cx="6746544" cy="682452"/>
          </a:xfrm>
          <a:custGeom>
            <a:avLst/>
            <a:gdLst/>
            <a:ahLst/>
            <a:cxnLst/>
            <a:rect l="l" t="t" r="r" b="b"/>
            <a:pathLst>
              <a:path w="21600" h="21600" extrusionOk="0">
                <a:moveTo>
                  <a:pt x="0" y="0"/>
                </a:moveTo>
                <a:lnTo>
                  <a:pt x="0" y="21600"/>
                </a:lnTo>
                <a:lnTo>
                  <a:pt x="18102" y="21600"/>
                </a:lnTo>
                <a:lnTo>
                  <a:pt x="21600" y="0"/>
                </a:lnTo>
                <a:close/>
              </a:path>
            </a:pathLst>
          </a:custGeom>
          <a:solidFill>
            <a:schemeClr val="dk1"/>
          </a:solidFill>
          <a:ln>
            <a:noFill/>
          </a:ln>
        </p:spPr>
        <p:txBody>
          <a:bodyPr spcFirstLastPara="1" wrap="square" lIns="34275" tIns="34275" rIns="34275" bIns="34275" anchor="ctr" anchorCtr="0">
            <a:noAutofit/>
          </a:bodyPr>
          <a:lstStyle/>
          <a:p>
            <a:pPr marL="0" marR="0" lvl="0" indent="0" algn="l" rtl="0">
              <a:lnSpc>
                <a:spcPct val="100000"/>
              </a:lnSpc>
              <a:spcBef>
                <a:spcPts val="0"/>
              </a:spcBef>
              <a:spcAft>
                <a:spcPts val="0"/>
              </a:spcAft>
              <a:buClr>
                <a:srgbClr val="000000"/>
              </a:buClr>
              <a:buSzPts val="1400"/>
              <a:buFont typeface="Calibri"/>
              <a:buNone/>
            </a:pPr>
            <a:endParaRPr sz="1400" b="0" i="0" u="none" strike="noStrike" cap="none">
              <a:solidFill>
                <a:srgbClr val="000000"/>
              </a:solidFill>
              <a:latin typeface="Calibri"/>
              <a:ea typeface="Calibri"/>
              <a:cs typeface="Calibri"/>
              <a:sym typeface="Calibri"/>
            </a:endParaRPr>
          </a:p>
        </p:txBody>
      </p:sp>
      <p:sp>
        <p:nvSpPr>
          <p:cNvPr id="386" name="Google Shape;386;p17"/>
          <p:cNvSpPr/>
          <p:nvPr/>
        </p:nvSpPr>
        <p:spPr>
          <a:xfrm>
            <a:off x="8547257" y="-2"/>
            <a:ext cx="561492" cy="355266"/>
          </a:xfrm>
          <a:custGeom>
            <a:avLst/>
            <a:gdLst/>
            <a:ahLst/>
            <a:cxnLst/>
            <a:rect l="l" t="t" r="r" b="b"/>
            <a:pathLst>
              <a:path w="21600" h="21600" extrusionOk="0">
                <a:moveTo>
                  <a:pt x="0" y="21600"/>
                </a:moveTo>
                <a:lnTo>
                  <a:pt x="21600" y="0"/>
                </a:lnTo>
                <a:lnTo>
                  <a:pt x="19182" y="0"/>
                </a:lnTo>
                <a:close/>
              </a:path>
            </a:pathLst>
          </a:custGeom>
          <a:gradFill>
            <a:gsLst>
              <a:gs pos="0">
                <a:schemeClr val="accent1"/>
              </a:gs>
              <a:gs pos="100000">
                <a:schemeClr val="accent2"/>
              </a:gs>
            </a:gsLst>
            <a:lin ang="19499931" scaled="0"/>
          </a:gradFill>
          <a:ln>
            <a:noFill/>
          </a:ln>
        </p:spPr>
        <p:txBody>
          <a:bodyPr spcFirstLastPara="1" wrap="square" lIns="34275" tIns="34275" rIns="34275" bIns="34275" anchor="ctr" anchorCtr="0">
            <a:noAutofit/>
          </a:bodyPr>
          <a:lstStyle/>
          <a:p>
            <a:pPr marL="0" marR="0" lvl="0" indent="0" algn="l" rtl="0">
              <a:lnSpc>
                <a:spcPct val="100000"/>
              </a:lnSpc>
              <a:spcBef>
                <a:spcPts val="0"/>
              </a:spcBef>
              <a:spcAft>
                <a:spcPts val="0"/>
              </a:spcAft>
              <a:buClr>
                <a:srgbClr val="000000"/>
              </a:buClr>
              <a:buSzPts val="1400"/>
              <a:buFont typeface="Calibri"/>
              <a:buNone/>
            </a:pPr>
            <a:endParaRPr sz="1400" b="0" i="0" u="none" strike="noStrike" cap="none">
              <a:solidFill>
                <a:srgbClr val="000000"/>
              </a:solidFill>
              <a:latin typeface="Calibri"/>
              <a:ea typeface="Calibri"/>
              <a:cs typeface="Calibri"/>
              <a:sym typeface="Calibri"/>
            </a:endParaRPr>
          </a:p>
        </p:txBody>
      </p:sp>
      <p:sp>
        <p:nvSpPr>
          <p:cNvPr id="387" name="Google Shape;387;p17"/>
          <p:cNvSpPr/>
          <p:nvPr/>
        </p:nvSpPr>
        <p:spPr>
          <a:xfrm>
            <a:off x="7209472" y="-2"/>
            <a:ext cx="1714014" cy="1120608"/>
          </a:xfrm>
          <a:custGeom>
            <a:avLst/>
            <a:gdLst/>
            <a:ahLst/>
            <a:cxnLst/>
            <a:rect l="l" t="t" r="r" b="b"/>
            <a:pathLst>
              <a:path w="21600" h="21600" extrusionOk="0">
                <a:moveTo>
                  <a:pt x="0" y="21600"/>
                </a:moveTo>
                <a:lnTo>
                  <a:pt x="21600" y="0"/>
                </a:lnTo>
                <a:lnTo>
                  <a:pt x="20448" y="0"/>
                </a:lnTo>
                <a:close/>
              </a:path>
            </a:pathLst>
          </a:custGeom>
          <a:solidFill>
            <a:schemeClr val="dk1"/>
          </a:solidFill>
          <a:ln>
            <a:noFill/>
          </a:ln>
        </p:spPr>
        <p:txBody>
          <a:bodyPr spcFirstLastPara="1" wrap="square" lIns="34275" tIns="34275" rIns="34275" bIns="34275" anchor="ctr" anchorCtr="0">
            <a:noAutofit/>
          </a:bodyPr>
          <a:lstStyle/>
          <a:p>
            <a:pPr marL="0" marR="0" lvl="0" indent="0" algn="l" rtl="0">
              <a:lnSpc>
                <a:spcPct val="100000"/>
              </a:lnSpc>
              <a:spcBef>
                <a:spcPts val="0"/>
              </a:spcBef>
              <a:spcAft>
                <a:spcPts val="0"/>
              </a:spcAft>
              <a:buClr>
                <a:srgbClr val="000000"/>
              </a:buClr>
              <a:buSzPts val="1400"/>
              <a:buFont typeface="Calibri"/>
              <a:buNone/>
            </a:pPr>
            <a:endParaRPr sz="1400" b="0" i="0" u="none" strike="noStrike" cap="none">
              <a:solidFill>
                <a:srgbClr val="000000"/>
              </a:solidFill>
              <a:latin typeface="Calibri"/>
              <a:ea typeface="Calibri"/>
              <a:cs typeface="Calibri"/>
              <a:sym typeface="Calibri"/>
            </a:endParaRPr>
          </a:p>
        </p:txBody>
      </p:sp>
      <p:sp>
        <p:nvSpPr>
          <p:cNvPr id="388" name="Google Shape;388;p17"/>
          <p:cNvSpPr/>
          <p:nvPr/>
        </p:nvSpPr>
        <p:spPr>
          <a:xfrm>
            <a:off x="7199947" y="-1"/>
            <a:ext cx="782460" cy="454842"/>
          </a:xfrm>
          <a:custGeom>
            <a:avLst/>
            <a:gdLst/>
            <a:ahLst/>
            <a:cxnLst/>
            <a:rect l="l" t="t" r="r" b="b"/>
            <a:pathLst>
              <a:path w="21600" h="21600" extrusionOk="0">
                <a:moveTo>
                  <a:pt x="16262" y="0"/>
                </a:moveTo>
                <a:lnTo>
                  <a:pt x="0" y="21600"/>
                </a:lnTo>
                <a:lnTo>
                  <a:pt x="21600" y="0"/>
                </a:lnTo>
                <a:close/>
              </a:path>
            </a:pathLst>
          </a:custGeom>
          <a:gradFill>
            <a:gsLst>
              <a:gs pos="0">
                <a:schemeClr val="accent1"/>
              </a:gs>
              <a:gs pos="100000">
                <a:schemeClr val="accent2"/>
              </a:gs>
            </a:gsLst>
            <a:lin ang="19499931" scaled="0"/>
          </a:gradFill>
          <a:ln>
            <a:noFill/>
          </a:ln>
        </p:spPr>
        <p:txBody>
          <a:bodyPr spcFirstLastPara="1" wrap="square" lIns="34275" tIns="34275" rIns="34275" bIns="34275" anchor="ctr" anchorCtr="0">
            <a:noAutofit/>
          </a:bodyPr>
          <a:lstStyle/>
          <a:p>
            <a:pPr marL="0" marR="0" lvl="0" indent="0" algn="l" rtl="0">
              <a:lnSpc>
                <a:spcPct val="100000"/>
              </a:lnSpc>
              <a:spcBef>
                <a:spcPts val="0"/>
              </a:spcBef>
              <a:spcAft>
                <a:spcPts val="0"/>
              </a:spcAft>
              <a:buClr>
                <a:srgbClr val="000000"/>
              </a:buClr>
              <a:buSzPts val="1400"/>
              <a:buFont typeface="Calibri"/>
              <a:buNone/>
            </a:pPr>
            <a:endParaRPr sz="1400" b="0" i="0" u="none" strike="noStrike" cap="none">
              <a:solidFill>
                <a:srgbClr val="000000"/>
              </a:solidFill>
              <a:latin typeface="Calibri"/>
              <a:ea typeface="Calibri"/>
              <a:cs typeface="Calibri"/>
              <a:sym typeface="Calibri"/>
            </a:endParaRPr>
          </a:p>
        </p:txBody>
      </p:sp>
      <p:sp>
        <p:nvSpPr>
          <p:cNvPr id="389" name="Google Shape;389;p17"/>
          <p:cNvSpPr/>
          <p:nvPr/>
        </p:nvSpPr>
        <p:spPr>
          <a:xfrm>
            <a:off x="8238172" y="65244"/>
            <a:ext cx="905850" cy="637686"/>
          </a:xfrm>
          <a:custGeom>
            <a:avLst/>
            <a:gdLst/>
            <a:ahLst/>
            <a:cxnLst/>
            <a:rect l="l" t="t" r="r" b="b"/>
            <a:pathLst>
              <a:path w="21600" h="21600" extrusionOk="0">
                <a:moveTo>
                  <a:pt x="21600" y="1920"/>
                </a:moveTo>
                <a:lnTo>
                  <a:pt x="21600" y="0"/>
                </a:lnTo>
                <a:lnTo>
                  <a:pt x="0" y="21600"/>
                </a:lnTo>
                <a:close/>
              </a:path>
            </a:pathLst>
          </a:custGeom>
          <a:gradFill>
            <a:gsLst>
              <a:gs pos="0">
                <a:schemeClr val="accent1"/>
              </a:gs>
              <a:gs pos="100000">
                <a:schemeClr val="accent2"/>
              </a:gs>
            </a:gsLst>
            <a:lin ang="19499931" scaled="0"/>
          </a:gradFill>
          <a:ln>
            <a:noFill/>
          </a:ln>
        </p:spPr>
        <p:txBody>
          <a:bodyPr spcFirstLastPara="1" wrap="square" lIns="34275" tIns="34275" rIns="34275" bIns="34275" anchor="ctr" anchorCtr="0">
            <a:noAutofit/>
          </a:bodyPr>
          <a:lstStyle/>
          <a:p>
            <a:pPr marL="0" marR="0" lvl="0" indent="0" algn="l" rtl="0">
              <a:lnSpc>
                <a:spcPct val="100000"/>
              </a:lnSpc>
              <a:spcBef>
                <a:spcPts val="0"/>
              </a:spcBef>
              <a:spcAft>
                <a:spcPts val="0"/>
              </a:spcAft>
              <a:buClr>
                <a:srgbClr val="000000"/>
              </a:buClr>
              <a:buSzPts val="1400"/>
              <a:buFont typeface="Calibri"/>
              <a:buNone/>
            </a:pPr>
            <a:endParaRPr sz="1400" b="0" i="0" u="none" strike="noStrike" cap="none">
              <a:solidFill>
                <a:srgbClr val="000000"/>
              </a:solidFill>
              <a:latin typeface="Calibri"/>
              <a:ea typeface="Calibri"/>
              <a:cs typeface="Calibri"/>
              <a:sym typeface="Calibri"/>
            </a:endParaRPr>
          </a:p>
        </p:txBody>
      </p:sp>
      <p:sp>
        <p:nvSpPr>
          <p:cNvPr id="390" name="Google Shape;390;p17"/>
          <p:cNvSpPr/>
          <p:nvPr/>
        </p:nvSpPr>
        <p:spPr>
          <a:xfrm>
            <a:off x="7732870" y="-1"/>
            <a:ext cx="1080594" cy="681048"/>
          </a:xfrm>
          <a:custGeom>
            <a:avLst/>
            <a:gdLst/>
            <a:ahLst/>
            <a:cxnLst/>
            <a:rect l="l" t="t" r="r" b="b"/>
            <a:pathLst>
              <a:path w="21600" h="21600" extrusionOk="0">
                <a:moveTo>
                  <a:pt x="21600" y="0"/>
                </a:moveTo>
                <a:lnTo>
                  <a:pt x="19030" y="0"/>
                </a:lnTo>
                <a:lnTo>
                  <a:pt x="0" y="21600"/>
                </a:lnTo>
                <a:close/>
              </a:path>
            </a:pathLst>
          </a:custGeom>
          <a:solidFill>
            <a:schemeClr val="dk2"/>
          </a:solidFill>
          <a:ln>
            <a:noFill/>
          </a:ln>
        </p:spPr>
        <p:txBody>
          <a:bodyPr spcFirstLastPara="1" wrap="square" lIns="34275" tIns="34275" rIns="34275" bIns="34275" anchor="ctr" anchorCtr="0">
            <a:noAutofit/>
          </a:bodyPr>
          <a:lstStyle/>
          <a:p>
            <a:pPr marL="0" marR="0" lvl="0" indent="0" algn="l" rtl="0">
              <a:lnSpc>
                <a:spcPct val="100000"/>
              </a:lnSpc>
              <a:spcBef>
                <a:spcPts val="0"/>
              </a:spcBef>
              <a:spcAft>
                <a:spcPts val="0"/>
              </a:spcAft>
              <a:buClr>
                <a:srgbClr val="000000"/>
              </a:buClr>
              <a:buSzPts val="1400"/>
              <a:buFont typeface="Calibri"/>
              <a:buNone/>
            </a:pPr>
            <a:endParaRPr sz="1400" b="0" i="0" u="none" strike="noStrike" cap="none">
              <a:solidFill>
                <a:srgbClr val="000000"/>
              </a:solidFill>
              <a:latin typeface="Calibri"/>
              <a:ea typeface="Calibri"/>
              <a:cs typeface="Calibri"/>
              <a:sym typeface="Calibri"/>
            </a:endParaRPr>
          </a:p>
        </p:txBody>
      </p:sp>
      <p:sp>
        <p:nvSpPr>
          <p:cNvPr id="391" name="Google Shape;391;p17"/>
          <p:cNvSpPr/>
          <p:nvPr/>
        </p:nvSpPr>
        <p:spPr>
          <a:xfrm>
            <a:off x="8116251" y="234313"/>
            <a:ext cx="1027728" cy="731538"/>
          </a:xfrm>
          <a:custGeom>
            <a:avLst/>
            <a:gdLst/>
            <a:ahLst/>
            <a:cxnLst/>
            <a:rect l="l" t="t" r="r" b="b"/>
            <a:pathLst>
              <a:path w="21600" h="21600" extrusionOk="0">
                <a:moveTo>
                  <a:pt x="0" y="21600"/>
                </a:moveTo>
                <a:lnTo>
                  <a:pt x="21600" y="2377"/>
                </a:lnTo>
                <a:lnTo>
                  <a:pt x="21600" y="0"/>
                </a:lnTo>
                <a:close/>
              </a:path>
            </a:pathLst>
          </a:custGeom>
          <a:solidFill>
            <a:schemeClr val="dk1"/>
          </a:solidFill>
          <a:ln>
            <a:noFill/>
          </a:ln>
        </p:spPr>
        <p:txBody>
          <a:bodyPr spcFirstLastPara="1" wrap="square" lIns="34275" tIns="34275" rIns="34275" bIns="34275" anchor="ctr" anchorCtr="0">
            <a:noAutofit/>
          </a:bodyPr>
          <a:lstStyle/>
          <a:p>
            <a:pPr marL="0" marR="0" lvl="0" indent="0" algn="l" rtl="0">
              <a:lnSpc>
                <a:spcPct val="100000"/>
              </a:lnSpc>
              <a:spcBef>
                <a:spcPts val="0"/>
              </a:spcBef>
              <a:spcAft>
                <a:spcPts val="0"/>
              </a:spcAft>
              <a:buClr>
                <a:srgbClr val="000000"/>
              </a:buClr>
              <a:buSzPts val="1400"/>
              <a:buFont typeface="Calibri"/>
              <a:buNone/>
            </a:pPr>
            <a:endParaRPr sz="1400" b="0" i="0" u="none" strike="noStrike" cap="none">
              <a:solidFill>
                <a:srgbClr val="000000"/>
              </a:solidFill>
              <a:latin typeface="Calibri"/>
              <a:ea typeface="Calibri"/>
              <a:cs typeface="Calibri"/>
              <a:sym typeface="Calibri"/>
            </a:endParaRPr>
          </a:p>
        </p:txBody>
      </p:sp>
      <p:sp>
        <p:nvSpPr>
          <p:cNvPr id="392" name="Google Shape;392;p17"/>
          <p:cNvSpPr/>
          <p:nvPr/>
        </p:nvSpPr>
        <p:spPr>
          <a:xfrm>
            <a:off x="8783001" y="741520"/>
            <a:ext cx="360990" cy="251478"/>
          </a:xfrm>
          <a:custGeom>
            <a:avLst/>
            <a:gdLst/>
            <a:ahLst/>
            <a:cxnLst/>
            <a:rect l="l" t="t" r="r" b="b"/>
            <a:pathLst>
              <a:path w="21600" h="21600" extrusionOk="0">
                <a:moveTo>
                  <a:pt x="21600" y="1514"/>
                </a:moveTo>
                <a:lnTo>
                  <a:pt x="21600" y="0"/>
                </a:lnTo>
                <a:lnTo>
                  <a:pt x="0" y="21600"/>
                </a:lnTo>
                <a:close/>
              </a:path>
            </a:pathLst>
          </a:custGeom>
          <a:solidFill>
            <a:schemeClr val="dk2"/>
          </a:solidFill>
          <a:ln>
            <a:noFill/>
          </a:ln>
        </p:spPr>
        <p:txBody>
          <a:bodyPr spcFirstLastPara="1" wrap="square" lIns="34275" tIns="34275" rIns="34275" bIns="34275" anchor="ctr" anchorCtr="0">
            <a:noAutofit/>
          </a:bodyPr>
          <a:lstStyle/>
          <a:p>
            <a:pPr marL="0" marR="0" lvl="0" indent="0" algn="l" rtl="0">
              <a:lnSpc>
                <a:spcPct val="100000"/>
              </a:lnSpc>
              <a:spcBef>
                <a:spcPts val="0"/>
              </a:spcBef>
              <a:spcAft>
                <a:spcPts val="0"/>
              </a:spcAft>
              <a:buClr>
                <a:srgbClr val="000000"/>
              </a:buClr>
              <a:buSzPts val="1400"/>
              <a:buFont typeface="Calibri"/>
              <a:buNone/>
            </a:pPr>
            <a:endParaRPr sz="1400" b="0" i="0" u="none" strike="noStrike" cap="none">
              <a:solidFill>
                <a:srgbClr val="000000"/>
              </a:solidFill>
              <a:latin typeface="Calibri"/>
              <a:ea typeface="Calibri"/>
              <a:cs typeface="Calibri"/>
              <a:sym typeface="Calibri"/>
            </a:endParaRPr>
          </a:p>
        </p:txBody>
      </p:sp>
      <p:sp>
        <p:nvSpPr>
          <p:cNvPr id="393" name="Google Shape;393;p17"/>
          <p:cNvSpPr/>
          <p:nvPr/>
        </p:nvSpPr>
        <p:spPr>
          <a:xfrm>
            <a:off x="7926228" y="-1"/>
            <a:ext cx="173826" cy="112860"/>
          </a:xfrm>
          <a:custGeom>
            <a:avLst/>
            <a:gdLst/>
            <a:ahLst/>
            <a:cxnLst/>
            <a:rect l="l" t="t" r="r" b="b"/>
            <a:pathLst>
              <a:path w="21600" h="21600" extrusionOk="0">
                <a:moveTo>
                  <a:pt x="0" y="21600"/>
                </a:moveTo>
                <a:lnTo>
                  <a:pt x="21600" y="0"/>
                </a:lnTo>
                <a:lnTo>
                  <a:pt x="20061" y="0"/>
                </a:lnTo>
                <a:close/>
              </a:path>
            </a:pathLst>
          </a:custGeom>
          <a:solidFill>
            <a:schemeClr val="dk1"/>
          </a:solidFill>
          <a:ln>
            <a:noFill/>
          </a:ln>
        </p:spPr>
        <p:txBody>
          <a:bodyPr spcFirstLastPara="1" wrap="square" lIns="34275" tIns="34275" rIns="34275" bIns="34275" anchor="ctr" anchorCtr="0">
            <a:noAutofit/>
          </a:bodyPr>
          <a:lstStyle/>
          <a:p>
            <a:pPr marL="0" marR="0" lvl="0" indent="0" algn="l" rtl="0">
              <a:lnSpc>
                <a:spcPct val="100000"/>
              </a:lnSpc>
              <a:spcBef>
                <a:spcPts val="0"/>
              </a:spcBef>
              <a:spcAft>
                <a:spcPts val="0"/>
              </a:spcAft>
              <a:buClr>
                <a:srgbClr val="000000"/>
              </a:buClr>
              <a:buSzPts val="1400"/>
              <a:buFont typeface="Calibri"/>
              <a:buNone/>
            </a:pPr>
            <a:endParaRPr sz="1400" b="0" i="0" u="none" strike="noStrike" cap="none">
              <a:solidFill>
                <a:srgbClr val="000000"/>
              </a:solidFill>
              <a:latin typeface="Calibri"/>
              <a:ea typeface="Calibri"/>
              <a:cs typeface="Calibri"/>
              <a:sym typeface="Calibri"/>
            </a:endParaRPr>
          </a:p>
        </p:txBody>
      </p:sp>
      <p:sp>
        <p:nvSpPr>
          <p:cNvPr id="394" name="Google Shape;394;p17"/>
          <p:cNvSpPr/>
          <p:nvPr/>
        </p:nvSpPr>
        <p:spPr>
          <a:xfrm>
            <a:off x="7222331" y="-2"/>
            <a:ext cx="1309662" cy="849150"/>
          </a:xfrm>
          <a:custGeom>
            <a:avLst/>
            <a:gdLst/>
            <a:ahLst/>
            <a:cxnLst/>
            <a:rect l="l" t="t" r="r" b="b"/>
            <a:pathLst>
              <a:path w="21600" h="21600" extrusionOk="0">
                <a:moveTo>
                  <a:pt x="0" y="21600"/>
                </a:moveTo>
                <a:lnTo>
                  <a:pt x="21600" y="0"/>
                </a:lnTo>
                <a:lnTo>
                  <a:pt x="20092" y="0"/>
                </a:lnTo>
                <a:close/>
              </a:path>
            </a:pathLst>
          </a:custGeom>
          <a:gradFill>
            <a:gsLst>
              <a:gs pos="0">
                <a:schemeClr val="accent1"/>
              </a:gs>
              <a:gs pos="100000">
                <a:schemeClr val="accent2"/>
              </a:gs>
            </a:gsLst>
            <a:lin ang="19499931" scaled="0"/>
          </a:gradFill>
          <a:ln>
            <a:noFill/>
          </a:ln>
        </p:spPr>
        <p:txBody>
          <a:bodyPr spcFirstLastPara="1" wrap="square" lIns="34275" tIns="34275" rIns="34275" bIns="34275" anchor="ctr" anchorCtr="0">
            <a:noAutofit/>
          </a:bodyPr>
          <a:lstStyle/>
          <a:p>
            <a:pPr marL="0" marR="0" lvl="0" indent="0" algn="l" rtl="0">
              <a:lnSpc>
                <a:spcPct val="100000"/>
              </a:lnSpc>
              <a:spcBef>
                <a:spcPts val="0"/>
              </a:spcBef>
              <a:spcAft>
                <a:spcPts val="0"/>
              </a:spcAft>
              <a:buClr>
                <a:srgbClr val="000000"/>
              </a:buClr>
              <a:buSzPts val="1400"/>
              <a:buFont typeface="Calibri"/>
              <a:buNone/>
            </a:pPr>
            <a:endParaRPr sz="1400" b="0" i="0" u="none" strike="noStrike" cap="none">
              <a:solidFill>
                <a:srgbClr val="000000"/>
              </a:solidFill>
              <a:latin typeface="Calibri"/>
              <a:ea typeface="Calibri"/>
              <a:cs typeface="Calibri"/>
              <a:sym typeface="Calibri"/>
            </a:endParaRPr>
          </a:p>
        </p:txBody>
      </p:sp>
      <p:sp>
        <p:nvSpPr>
          <p:cNvPr id="395" name="Google Shape;395;p17"/>
          <p:cNvSpPr/>
          <p:nvPr/>
        </p:nvSpPr>
        <p:spPr>
          <a:xfrm>
            <a:off x="7729537" y="-2"/>
            <a:ext cx="507222" cy="328158"/>
          </a:xfrm>
          <a:custGeom>
            <a:avLst/>
            <a:gdLst/>
            <a:ahLst/>
            <a:cxnLst/>
            <a:rect l="l" t="t" r="r" b="b"/>
            <a:pathLst>
              <a:path w="21600" h="21600" extrusionOk="0">
                <a:moveTo>
                  <a:pt x="0" y="21600"/>
                </a:moveTo>
                <a:lnTo>
                  <a:pt x="21600" y="0"/>
                </a:lnTo>
                <a:lnTo>
                  <a:pt x="20586" y="0"/>
                </a:lnTo>
                <a:close/>
              </a:path>
            </a:pathLst>
          </a:custGeom>
          <a:solidFill>
            <a:schemeClr val="dk2"/>
          </a:solidFill>
          <a:ln>
            <a:noFill/>
          </a:ln>
        </p:spPr>
        <p:txBody>
          <a:bodyPr spcFirstLastPara="1" wrap="square" lIns="34275" tIns="34275" rIns="34275" bIns="34275" anchor="ctr" anchorCtr="0">
            <a:noAutofit/>
          </a:bodyPr>
          <a:lstStyle/>
          <a:p>
            <a:pPr marL="0" marR="0" lvl="0" indent="0" algn="l" rtl="0">
              <a:lnSpc>
                <a:spcPct val="100000"/>
              </a:lnSpc>
              <a:spcBef>
                <a:spcPts val="0"/>
              </a:spcBef>
              <a:spcAft>
                <a:spcPts val="0"/>
              </a:spcAft>
              <a:buClr>
                <a:srgbClr val="000000"/>
              </a:buClr>
              <a:buSzPts val="1400"/>
              <a:buFont typeface="Calibri"/>
              <a:buNone/>
            </a:pPr>
            <a:endParaRPr sz="1400" b="0" i="0" u="none" strike="noStrike" cap="none">
              <a:solidFill>
                <a:srgbClr val="000000"/>
              </a:solidFill>
              <a:latin typeface="Calibri"/>
              <a:ea typeface="Calibri"/>
              <a:cs typeface="Calibri"/>
              <a:sym typeface="Calibri"/>
            </a:endParaRPr>
          </a:p>
        </p:txBody>
      </p:sp>
      <p:sp>
        <p:nvSpPr>
          <p:cNvPr id="396" name="Google Shape;396;p17"/>
          <p:cNvSpPr/>
          <p:nvPr/>
        </p:nvSpPr>
        <p:spPr>
          <a:xfrm>
            <a:off x="9150181" y="4228344"/>
            <a:ext cx="40554" cy="38502"/>
          </a:xfrm>
          <a:custGeom>
            <a:avLst/>
            <a:gdLst/>
            <a:ahLst/>
            <a:cxnLst/>
            <a:rect l="l" t="t" r="r" b="b"/>
            <a:pathLst>
              <a:path w="21600" h="21600" extrusionOk="0">
                <a:moveTo>
                  <a:pt x="15858" y="0"/>
                </a:moveTo>
                <a:lnTo>
                  <a:pt x="0" y="16416"/>
                </a:lnTo>
                <a:lnTo>
                  <a:pt x="21600" y="21600"/>
                </a:lnTo>
                <a:close/>
              </a:path>
            </a:pathLst>
          </a:custGeom>
          <a:solidFill>
            <a:srgbClr val="727272"/>
          </a:solidFill>
          <a:ln>
            <a:noFill/>
          </a:ln>
        </p:spPr>
        <p:txBody>
          <a:bodyPr spcFirstLastPara="1" wrap="square" lIns="34275" tIns="34275" rIns="34275" bIns="34275" anchor="ctr" anchorCtr="0">
            <a:noAutofit/>
          </a:bodyPr>
          <a:lstStyle/>
          <a:p>
            <a:pPr marL="0" marR="0" lvl="0" indent="0" algn="l" rtl="0">
              <a:lnSpc>
                <a:spcPct val="100000"/>
              </a:lnSpc>
              <a:spcBef>
                <a:spcPts val="0"/>
              </a:spcBef>
              <a:spcAft>
                <a:spcPts val="0"/>
              </a:spcAft>
              <a:buClr>
                <a:srgbClr val="000000"/>
              </a:buClr>
              <a:buSzPts val="1400"/>
              <a:buFont typeface="Calibri"/>
              <a:buNone/>
            </a:pPr>
            <a:endParaRPr sz="1400" b="0" i="0" u="none" strike="noStrike" cap="none">
              <a:solidFill>
                <a:srgbClr val="000000"/>
              </a:solidFill>
              <a:latin typeface="Calibri"/>
              <a:ea typeface="Calibri"/>
              <a:cs typeface="Calibri"/>
              <a:sym typeface="Calibri"/>
            </a:endParaRPr>
          </a:p>
        </p:txBody>
      </p:sp>
      <p:sp>
        <p:nvSpPr>
          <p:cNvPr id="397" name="Google Shape;397;p17"/>
          <p:cNvSpPr txBox="1">
            <a:spLocks noGrp="1"/>
          </p:cNvSpPr>
          <p:nvPr>
            <p:ph type="title"/>
          </p:nvPr>
        </p:nvSpPr>
        <p:spPr>
          <a:xfrm>
            <a:off x="616200" y="511500"/>
            <a:ext cx="5262600" cy="682500"/>
          </a:xfrm>
          <a:prstGeom prst="rect">
            <a:avLst/>
          </a:prstGeom>
        </p:spPr>
        <p:txBody>
          <a:bodyPr spcFirstLastPara="1" wrap="square" lIns="0" tIns="0" rIns="0" bIns="0" anchor="ctr" anchorCtr="0">
            <a:noAutofit/>
          </a:bodyPr>
          <a:lstStyle>
            <a:lvl1pPr lvl="0" rtl="0">
              <a:spcBef>
                <a:spcPts val="0"/>
              </a:spcBef>
              <a:spcAft>
                <a:spcPts val="0"/>
              </a:spcAft>
              <a:buSzPts val="2800"/>
              <a:buNone/>
              <a:defRPr i="0"/>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398" name="Google Shape;398;p17"/>
          <p:cNvSpPr/>
          <p:nvPr/>
        </p:nvSpPr>
        <p:spPr>
          <a:xfrm>
            <a:off x="-975" y="4688627"/>
            <a:ext cx="8138178" cy="454842"/>
          </a:xfrm>
          <a:custGeom>
            <a:avLst/>
            <a:gdLst/>
            <a:ahLst/>
            <a:cxnLst/>
            <a:rect l="l" t="t" r="r" b="b"/>
            <a:pathLst>
              <a:path w="21600" h="21600" extrusionOk="0">
                <a:moveTo>
                  <a:pt x="0" y="0"/>
                </a:moveTo>
                <a:lnTo>
                  <a:pt x="0" y="21600"/>
                </a:lnTo>
                <a:lnTo>
                  <a:pt x="21600" y="19837"/>
                </a:lnTo>
                <a:close/>
              </a:path>
            </a:pathLst>
          </a:custGeom>
          <a:solidFill>
            <a:schemeClr val="lt2"/>
          </a:solidFill>
          <a:ln>
            <a:noFill/>
          </a:ln>
        </p:spPr>
        <p:txBody>
          <a:bodyPr spcFirstLastPara="1" wrap="square" lIns="34275" tIns="34275" rIns="34275" bIns="34275" anchor="ctr" anchorCtr="0">
            <a:noAutofit/>
          </a:bodyPr>
          <a:lstStyle/>
          <a:p>
            <a:pPr marL="0" marR="0" lvl="0" indent="0" algn="l" rtl="0">
              <a:lnSpc>
                <a:spcPct val="100000"/>
              </a:lnSpc>
              <a:spcBef>
                <a:spcPts val="0"/>
              </a:spcBef>
              <a:spcAft>
                <a:spcPts val="0"/>
              </a:spcAft>
              <a:buClr>
                <a:srgbClr val="000000"/>
              </a:buClr>
              <a:buSzPts val="1400"/>
              <a:buFont typeface="Calibri"/>
              <a:buNone/>
            </a:pPr>
            <a:endParaRPr sz="1400" b="0" i="0" u="none" strike="noStrike" cap="none">
              <a:solidFill>
                <a:srgbClr val="000000"/>
              </a:solidFill>
              <a:latin typeface="Calibri"/>
              <a:ea typeface="Calibri"/>
              <a:cs typeface="Calibri"/>
              <a:sym typeface="Calibri"/>
            </a:endParaRPr>
          </a:p>
        </p:txBody>
      </p:sp>
      <p:sp>
        <p:nvSpPr>
          <p:cNvPr id="399" name="Google Shape;399;p17"/>
          <p:cNvSpPr/>
          <p:nvPr/>
        </p:nvSpPr>
        <p:spPr>
          <a:xfrm>
            <a:off x="1000" y="4774400"/>
            <a:ext cx="9143982" cy="368604"/>
          </a:xfrm>
          <a:custGeom>
            <a:avLst/>
            <a:gdLst/>
            <a:ahLst/>
            <a:cxnLst/>
            <a:rect l="l" t="t" r="r" b="b"/>
            <a:pathLst>
              <a:path w="21600" h="21600" extrusionOk="0">
                <a:moveTo>
                  <a:pt x="0" y="0"/>
                </a:moveTo>
                <a:lnTo>
                  <a:pt x="0" y="21600"/>
                </a:lnTo>
                <a:lnTo>
                  <a:pt x="21600" y="21600"/>
                </a:lnTo>
                <a:close/>
              </a:path>
            </a:pathLst>
          </a:custGeom>
          <a:gradFill>
            <a:gsLst>
              <a:gs pos="0">
                <a:schemeClr val="accent2"/>
              </a:gs>
              <a:gs pos="100000">
                <a:schemeClr val="accent1"/>
              </a:gs>
            </a:gsLst>
            <a:lin ang="0" scaled="0"/>
          </a:gradFill>
          <a:ln>
            <a:noFill/>
          </a:ln>
        </p:spPr>
        <p:txBody>
          <a:bodyPr spcFirstLastPara="1" wrap="square" lIns="34275" tIns="34275" rIns="34275" bIns="34275" anchor="ctr" anchorCtr="0">
            <a:noAutofit/>
          </a:bodyPr>
          <a:lstStyle/>
          <a:p>
            <a:pPr marL="0" marR="0" lvl="0" indent="0" algn="l" rtl="0">
              <a:lnSpc>
                <a:spcPct val="100000"/>
              </a:lnSpc>
              <a:spcBef>
                <a:spcPts val="0"/>
              </a:spcBef>
              <a:spcAft>
                <a:spcPts val="0"/>
              </a:spcAft>
              <a:buClr>
                <a:srgbClr val="000000"/>
              </a:buClr>
              <a:buSzPts val="1400"/>
              <a:buFont typeface="Calibri"/>
              <a:buNone/>
            </a:pPr>
            <a:endParaRPr sz="1400" b="0" i="0" u="none" strike="noStrike" cap="none">
              <a:solidFill>
                <a:srgbClr val="000000"/>
              </a:solidFill>
              <a:latin typeface="Calibri"/>
              <a:ea typeface="Calibri"/>
              <a:cs typeface="Calibri"/>
              <a:sym typeface="Calibri"/>
            </a:endParaRPr>
          </a:p>
        </p:txBody>
      </p:sp>
      <p:pic>
        <p:nvPicPr>
          <p:cNvPr id="400" name="Google Shape;400;p17"/>
          <p:cNvPicPr preferRelativeResize="0"/>
          <p:nvPr/>
        </p:nvPicPr>
        <p:blipFill>
          <a:blip r:embed="rId2">
            <a:alphaModFix/>
          </a:blip>
          <a:stretch>
            <a:fillRect/>
          </a:stretch>
        </p:blipFill>
        <p:spPr>
          <a:xfrm>
            <a:off x="58174" y="4850163"/>
            <a:ext cx="294053" cy="256725"/>
          </a:xfrm>
          <a:prstGeom prst="rect">
            <a:avLst/>
          </a:prstGeom>
          <a:noFill/>
          <a:ln>
            <a:noFill/>
          </a:ln>
        </p:spPr>
      </p:pic>
      <p:sp>
        <p:nvSpPr>
          <p:cNvPr id="401" name="Google Shape;401;p17"/>
          <p:cNvSpPr txBox="1"/>
          <p:nvPr/>
        </p:nvSpPr>
        <p:spPr>
          <a:xfrm>
            <a:off x="304376" y="4810513"/>
            <a:ext cx="1868400" cy="184800"/>
          </a:xfrm>
          <a:prstGeom prst="rect">
            <a:avLst/>
          </a:prstGeom>
          <a:noFill/>
          <a:ln>
            <a:noFill/>
          </a:ln>
        </p:spPr>
        <p:txBody>
          <a:bodyPr spcFirstLastPara="1" wrap="square" lIns="45700" tIns="45700" rIns="45700" bIns="45700" anchor="t" anchorCtr="0">
            <a:noAutofit/>
          </a:bodyPr>
          <a:lstStyle/>
          <a:p>
            <a:pPr marL="0" lvl="0" indent="0" algn="l" rtl="0">
              <a:spcBef>
                <a:spcPts val="0"/>
              </a:spcBef>
              <a:spcAft>
                <a:spcPts val="0"/>
              </a:spcAft>
              <a:buClr>
                <a:srgbClr val="FFFFFF"/>
              </a:buClr>
              <a:buFont typeface="Arial"/>
              <a:buNone/>
            </a:pPr>
            <a:r>
              <a:rPr lang="en" sz="1600" b="1">
                <a:solidFill>
                  <a:srgbClr val="151E49"/>
                </a:solidFill>
                <a:latin typeface="Oswald"/>
                <a:ea typeface="Oswald"/>
                <a:cs typeface="Oswald"/>
                <a:sym typeface="Oswald"/>
              </a:rPr>
              <a:t>@EducateIN</a:t>
            </a:r>
            <a:endParaRPr sz="1600" b="1">
              <a:solidFill>
                <a:srgbClr val="151E49"/>
              </a:solidFill>
              <a:latin typeface="Oswald"/>
              <a:ea typeface="Oswald"/>
              <a:cs typeface="Oswald"/>
              <a:sym typeface="Oswald"/>
            </a:endParaRPr>
          </a:p>
          <a:p>
            <a:pPr marL="0" marR="0" lvl="0" indent="0" algn="l" rtl="0">
              <a:lnSpc>
                <a:spcPct val="100000"/>
              </a:lnSpc>
              <a:spcBef>
                <a:spcPts val="0"/>
              </a:spcBef>
              <a:spcAft>
                <a:spcPts val="0"/>
              </a:spcAft>
              <a:buClr>
                <a:srgbClr val="FFFFFF"/>
              </a:buClr>
              <a:buFont typeface="Arial"/>
              <a:buNone/>
            </a:pPr>
            <a:endParaRPr sz="1600">
              <a:solidFill>
                <a:srgbClr val="151E49"/>
              </a:solidFill>
              <a:latin typeface="Bebas Neue"/>
              <a:ea typeface="Bebas Neue"/>
              <a:cs typeface="Bebas Neue"/>
              <a:sym typeface="Bebas Neue"/>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02"/>
        <p:cNvGrpSpPr/>
        <p:nvPr/>
      </p:nvGrpSpPr>
      <p:grpSpPr>
        <a:xfrm>
          <a:off x="0" y="0"/>
          <a:ext cx="0" cy="0"/>
          <a:chOff x="0" y="0"/>
          <a:chExt cx="0" cy="0"/>
        </a:xfrm>
      </p:grpSpPr>
      <p:sp>
        <p:nvSpPr>
          <p:cNvPr id="403" name="Google Shape;403;p18"/>
          <p:cNvSpPr/>
          <p:nvPr/>
        </p:nvSpPr>
        <p:spPr>
          <a:xfrm>
            <a:off x="8547257" y="-2"/>
            <a:ext cx="561492" cy="355266"/>
          </a:xfrm>
          <a:custGeom>
            <a:avLst/>
            <a:gdLst/>
            <a:ahLst/>
            <a:cxnLst/>
            <a:rect l="l" t="t" r="r" b="b"/>
            <a:pathLst>
              <a:path w="21600" h="21600" extrusionOk="0">
                <a:moveTo>
                  <a:pt x="0" y="21600"/>
                </a:moveTo>
                <a:lnTo>
                  <a:pt x="21600" y="0"/>
                </a:lnTo>
                <a:lnTo>
                  <a:pt x="19182" y="0"/>
                </a:lnTo>
                <a:close/>
              </a:path>
            </a:pathLst>
          </a:custGeom>
          <a:gradFill>
            <a:gsLst>
              <a:gs pos="0">
                <a:schemeClr val="accent1"/>
              </a:gs>
              <a:gs pos="100000">
                <a:schemeClr val="accent2"/>
              </a:gs>
            </a:gsLst>
            <a:lin ang="19499931" scaled="0"/>
          </a:gradFill>
          <a:ln>
            <a:noFill/>
          </a:ln>
        </p:spPr>
        <p:txBody>
          <a:bodyPr spcFirstLastPara="1" wrap="square" lIns="34275" tIns="34275" rIns="34275" bIns="34275" anchor="ctr" anchorCtr="0">
            <a:noAutofit/>
          </a:bodyPr>
          <a:lstStyle/>
          <a:p>
            <a:pPr marL="0" marR="0" lvl="0" indent="0" algn="l" rtl="0">
              <a:lnSpc>
                <a:spcPct val="100000"/>
              </a:lnSpc>
              <a:spcBef>
                <a:spcPts val="0"/>
              </a:spcBef>
              <a:spcAft>
                <a:spcPts val="0"/>
              </a:spcAft>
              <a:buClr>
                <a:srgbClr val="000000"/>
              </a:buClr>
              <a:buSzPts val="1400"/>
              <a:buFont typeface="Calibri"/>
              <a:buNone/>
            </a:pPr>
            <a:endParaRPr sz="1400" b="0" i="0" u="none" strike="noStrike" cap="none">
              <a:solidFill>
                <a:srgbClr val="000000"/>
              </a:solidFill>
              <a:latin typeface="Calibri"/>
              <a:ea typeface="Calibri"/>
              <a:cs typeface="Calibri"/>
              <a:sym typeface="Calibri"/>
            </a:endParaRPr>
          </a:p>
        </p:txBody>
      </p:sp>
      <p:sp>
        <p:nvSpPr>
          <p:cNvPr id="404" name="Google Shape;404;p18"/>
          <p:cNvSpPr/>
          <p:nvPr/>
        </p:nvSpPr>
        <p:spPr>
          <a:xfrm>
            <a:off x="7209472" y="-2"/>
            <a:ext cx="1714014" cy="1120608"/>
          </a:xfrm>
          <a:custGeom>
            <a:avLst/>
            <a:gdLst/>
            <a:ahLst/>
            <a:cxnLst/>
            <a:rect l="l" t="t" r="r" b="b"/>
            <a:pathLst>
              <a:path w="21600" h="21600" extrusionOk="0">
                <a:moveTo>
                  <a:pt x="0" y="21600"/>
                </a:moveTo>
                <a:lnTo>
                  <a:pt x="21600" y="0"/>
                </a:lnTo>
                <a:lnTo>
                  <a:pt x="20448" y="0"/>
                </a:lnTo>
                <a:close/>
              </a:path>
            </a:pathLst>
          </a:custGeom>
          <a:solidFill>
            <a:schemeClr val="dk1"/>
          </a:solidFill>
          <a:ln>
            <a:noFill/>
          </a:ln>
        </p:spPr>
        <p:txBody>
          <a:bodyPr spcFirstLastPara="1" wrap="square" lIns="34275" tIns="34275" rIns="34275" bIns="34275" anchor="ctr" anchorCtr="0">
            <a:noAutofit/>
          </a:bodyPr>
          <a:lstStyle/>
          <a:p>
            <a:pPr marL="0" marR="0" lvl="0" indent="0" algn="l" rtl="0">
              <a:lnSpc>
                <a:spcPct val="100000"/>
              </a:lnSpc>
              <a:spcBef>
                <a:spcPts val="0"/>
              </a:spcBef>
              <a:spcAft>
                <a:spcPts val="0"/>
              </a:spcAft>
              <a:buClr>
                <a:srgbClr val="000000"/>
              </a:buClr>
              <a:buSzPts val="1400"/>
              <a:buFont typeface="Calibri"/>
              <a:buNone/>
            </a:pPr>
            <a:endParaRPr sz="1400" b="0" i="0" u="none" strike="noStrike" cap="none">
              <a:solidFill>
                <a:srgbClr val="000000"/>
              </a:solidFill>
              <a:latin typeface="Calibri"/>
              <a:ea typeface="Calibri"/>
              <a:cs typeface="Calibri"/>
              <a:sym typeface="Calibri"/>
            </a:endParaRPr>
          </a:p>
        </p:txBody>
      </p:sp>
      <p:sp>
        <p:nvSpPr>
          <p:cNvPr id="405" name="Google Shape;405;p18"/>
          <p:cNvSpPr/>
          <p:nvPr/>
        </p:nvSpPr>
        <p:spPr>
          <a:xfrm>
            <a:off x="7199947" y="-1"/>
            <a:ext cx="782460" cy="454842"/>
          </a:xfrm>
          <a:custGeom>
            <a:avLst/>
            <a:gdLst/>
            <a:ahLst/>
            <a:cxnLst/>
            <a:rect l="l" t="t" r="r" b="b"/>
            <a:pathLst>
              <a:path w="21600" h="21600" extrusionOk="0">
                <a:moveTo>
                  <a:pt x="16262" y="0"/>
                </a:moveTo>
                <a:lnTo>
                  <a:pt x="0" y="21600"/>
                </a:lnTo>
                <a:lnTo>
                  <a:pt x="21600" y="0"/>
                </a:lnTo>
                <a:close/>
              </a:path>
            </a:pathLst>
          </a:custGeom>
          <a:gradFill>
            <a:gsLst>
              <a:gs pos="0">
                <a:schemeClr val="accent1"/>
              </a:gs>
              <a:gs pos="100000">
                <a:schemeClr val="accent2"/>
              </a:gs>
            </a:gsLst>
            <a:lin ang="19499931" scaled="0"/>
          </a:gradFill>
          <a:ln>
            <a:noFill/>
          </a:ln>
        </p:spPr>
        <p:txBody>
          <a:bodyPr spcFirstLastPara="1" wrap="square" lIns="34275" tIns="34275" rIns="34275" bIns="34275" anchor="ctr" anchorCtr="0">
            <a:noAutofit/>
          </a:bodyPr>
          <a:lstStyle/>
          <a:p>
            <a:pPr marL="0" marR="0" lvl="0" indent="0" algn="l" rtl="0">
              <a:lnSpc>
                <a:spcPct val="100000"/>
              </a:lnSpc>
              <a:spcBef>
                <a:spcPts val="0"/>
              </a:spcBef>
              <a:spcAft>
                <a:spcPts val="0"/>
              </a:spcAft>
              <a:buClr>
                <a:srgbClr val="000000"/>
              </a:buClr>
              <a:buSzPts val="1400"/>
              <a:buFont typeface="Calibri"/>
              <a:buNone/>
            </a:pPr>
            <a:endParaRPr sz="1400" b="0" i="0" u="none" strike="noStrike" cap="none">
              <a:solidFill>
                <a:srgbClr val="000000"/>
              </a:solidFill>
              <a:latin typeface="Calibri"/>
              <a:ea typeface="Calibri"/>
              <a:cs typeface="Calibri"/>
              <a:sym typeface="Calibri"/>
            </a:endParaRPr>
          </a:p>
        </p:txBody>
      </p:sp>
      <p:sp>
        <p:nvSpPr>
          <p:cNvPr id="406" name="Google Shape;406;p18"/>
          <p:cNvSpPr/>
          <p:nvPr/>
        </p:nvSpPr>
        <p:spPr>
          <a:xfrm>
            <a:off x="8238172" y="65244"/>
            <a:ext cx="905850" cy="637686"/>
          </a:xfrm>
          <a:custGeom>
            <a:avLst/>
            <a:gdLst/>
            <a:ahLst/>
            <a:cxnLst/>
            <a:rect l="l" t="t" r="r" b="b"/>
            <a:pathLst>
              <a:path w="21600" h="21600" extrusionOk="0">
                <a:moveTo>
                  <a:pt x="21600" y="1920"/>
                </a:moveTo>
                <a:lnTo>
                  <a:pt x="21600" y="0"/>
                </a:lnTo>
                <a:lnTo>
                  <a:pt x="0" y="21600"/>
                </a:lnTo>
                <a:close/>
              </a:path>
            </a:pathLst>
          </a:custGeom>
          <a:gradFill>
            <a:gsLst>
              <a:gs pos="0">
                <a:schemeClr val="accent1"/>
              </a:gs>
              <a:gs pos="100000">
                <a:schemeClr val="accent2"/>
              </a:gs>
            </a:gsLst>
            <a:lin ang="19499931" scaled="0"/>
          </a:gradFill>
          <a:ln>
            <a:noFill/>
          </a:ln>
        </p:spPr>
        <p:txBody>
          <a:bodyPr spcFirstLastPara="1" wrap="square" lIns="34275" tIns="34275" rIns="34275" bIns="34275" anchor="ctr" anchorCtr="0">
            <a:noAutofit/>
          </a:bodyPr>
          <a:lstStyle/>
          <a:p>
            <a:pPr marL="0" marR="0" lvl="0" indent="0" algn="l" rtl="0">
              <a:lnSpc>
                <a:spcPct val="100000"/>
              </a:lnSpc>
              <a:spcBef>
                <a:spcPts val="0"/>
              </a:spcBef>
              <a:spcAft>
                <a:spcPts val="0"/>
              </a:spcAft>
              <a:buClr>
                <a:srgbClr val="000000"/>
              </a:buClr>
              <a:buSzPts val="1400"/>
              <a:buFont typeface="Calibri"/>
              <a:buNone/>
            </a:pPr>
            <a:endParaRPr sz="1400" b="0" i="0" u="none" strike="noStrike" cap="none">
              <a:solidFill>
                <a:srgbClr val="000000"/>
              </a:solidFill>
              <a:latin typeface="Calibri"/>
              <a:ea typeface="Calibri"/>
              <a:cs typeface="Calibri"/>
              <a:sym typeface="Calibri"/>
            </a:endParaRPr>
          </a:p>
        </p:txBody>
      </p:sp>
      <p:sp>
        <p:nvSpPr>
          <p:cNvPr id="407" name="Google Shape;407;p18"/>
          <p:cNvSpPr/>
          <p:nvPr/>
        </p:nvSpPr>
        <p:spPr>
          <a:xfrm>
            <a:off x="7732870" y="-1"/>
            <a:ext cx="1080594" cy="681048"/>
          </a:xfrm>
          <a:custGeom>
            <a:avLst/>
            <a:gdLst/>
            <a:ahLst/>
            <a:cxnLst/>
            <a:rect l="l" t="t" r="r" b="b"/>
            <a:pathLst>
              <a:path w="21600" h="21600" extrusionOk="0">
                <a:moveTo>
                  <a:pt x="21600" y="0"/>
                </a:moveTo>
                <a:lnTo>
                  <a:pt x="19030" y="0"/>
                </a:lnTo>
                <a:lnTo>
                  <a:pt x="0" y="21600"/>
                </a:lnTo>
                <a:close/>
              </a:path>
            </a:pathLst>
          </a:custGeom>
          <a:solidFill>
            <a:schemeClr val="dk2"/>
          </a:solidFill>
          <a:ln>
            <a:noFill/>
          </a:ln>
        </p:spPr>
        <p:txBody>
          <a:bodyPr spcFirstLastPara="1" wrap="square" lIns="34275" tIns="34275" rIns="34275" bIns="34275" anchor="ctr" anchorCtr="0">
            <a:noAutofit/>
          </a:bodyPr>
          <a:lstStyle/>
          <a:p>
            <a:pPr marL="0" marR="0" lvl="0" indent="0" algn="l" rtl="0">
              <a:lnSpc>
                <a:spcPct val="100000"/>
              </a:lnSpc>
              <a:spcBef>
                <a:spcPts val="0"/>
              </a:spcBef>
              <a:spcAft>
                <a:spcPts val="0"/>
              </a:spcAft>
              <a:buClr>
                <a:srgbClr val="000000"/>
              </a:buClr>
              <a:buSzPts val="1400"/>
              <a:buFont typeface="Calibri"/>
              <a:buNone/>
            </a:pPr>
            <a:endParaRPr sz="1400" b="0" i="0" u="none" strike="noStrike" cap="none">
              <a:solidFill>
                <a:srgbClr val="000000"/>
              </a:solidFill>
              <a:latin typeface="Calibri"/>
              <a:ea typeface="Calibri"/>
              <a:cs typeface="Calibri"/>
              <a:sym typeface="Calibri"/>
            </a:endParaRPr>
          </a:p>
        </p:txBody>
      </p:sp>
      <p:sp>
        <p:nvSpPr>
          <p:cNvPr id="408" name="Google Shape;408;p18"/>
          <p:cNvSpPr/>
          <p:nvPr/>
        </p:nvSpPr>
        <p:spPr>
          <a:xfrm>
            <a:off x="8116251" y="234313"/>
            <a:ext cx="1027728" cy="731538"/>
          </a:xfrm>
          <a:custGeom>
            <a:avLst/>
            <a:gdLst/>
            <a:ahLst/>
            <a:cxnLst/>
            <a:rect l="l" t="t" r="r" b="b"/>
            <a:pathLst>
              <a:path w="21600" h="21600" extrusionOk="0">
                <a:moveTo>
                  <a:pt x="0" y="21600"/>
                </a:moveTo>
                <a:lnTo>
                  <a:pt x="21600" y="2377"/>
                </a:lnTo>
                <a:lnTo>
                  <a:pt x="21600" y="0"/>
                </a:lnTo>
                <a:close/>
              </a:path>
            </a:pathLst>
          </a:custGeom>
          <a:solidFill>
            <a:schemeClr val="dk1"/>
          </a:solidFill>
          <a:ln>
            <a:noFill/>
          </a:ln>
        </p:spPr>
        <p:txBody>
          <a:bodyPr spcFirstLastPara="1" wrap="square" lIns="34275" tIns="34275" rIns="34275" bIns="34275" anchor="ctr" anchorCtr="0">
            <a:noAutofit/>
          </a:bodyPr>
          <a:lstStyle/>
          <a:p>
            <a:pPr marL="0" marR="0" lvl="0" indent="0" algn="l" rtl="0">
              <a:lnSpc>
                <a:spcPct val="100000"/>
              </a:lnSpc>
              <a:spcBef>
                <a:spcPts val="0"/>
              </a:spcBef>
              <a:spcAft>
                <a:spcPts val="0"/>
              </a:spcAft>
              <a:buClr>
                <a:srgbClr val="000000"/>
              </a:buClr>
              <a:buSzPts val="1400"/>
              <a:buFont typeface="Calibri"/>
              <a:buNone/>
            </a:pPr>
            <a:endParaRPr sz="1400" b="0" i="0" u="none" strike="noStrike" cap="none">
              <a:solidFill>
                <a:srgbClr val="000000"/>
              </a:solidFill>
              <a:latin typeface="Calibri"/>
              <a:ea typeface="Calibri"/>
              <a:cs typeface="Calibri"/>
              <a:sym typeface="Calibri"/>
            </a:endParaRPr>
          </a:p>
        </p:txBody>
      </p:sp>
      <p:sp>
        <p:nvSpPr>
          <p:cNvPr id="409" name="Google Shape;409;p18"/>
          <p:cNvSpPr/>
          <p:nvPr/>
        </p:nvSpPr>
        <p:spPr>
          <a:xfrm>
            <a:off x="8783001" y="741520"/>
            <a:ext cx="360990" cy="251478"/>
          </a:xfrm>
          <a:custGeom>
            <a:avLst/>
            <a:gdLst/>
            <a:ahLst/>
            <a:cxnLst/>
            <a:rect l="l" t="t" r="r" b="b"/>
            <a:pathLst>
              <a:path w="21600" h="21600" extrusionOk="0">
                <a:moveTo>
                  <a:pt x="21600" y="1514"/>
                </a:moveTo>
                <a:lnTo>
                  <a:pt x="21600" y="0"/>
                </a:lnTo>
                <a:lnTo>
                  <a:pt x="0" y="21600"/>
                </a:lnTo>
                <a:close/>
              </a:path>
            </a:pathLst>
          </a:custGeom>
          <a:solidFill>
            <a:schemeClr val="dk2"/>
          </a:solidFill>
          <a:ln>
            <a:noFill/>
          </a:ln>
        </p:spPr>
        <p:txBody>
          <a:bodyPr spcFirstLastPara="1" wrap="square" lIns="34275" tIns="34275" rIns="34275" bIns="34275" anchor="ctr" anchorCtr="0">
            <a:noAutofit/>
          </a:bodyPr>
          <a:lstStyle/>
          <a:p>
            <a:pPr marL="0" marR="0" lvl="0" indent="0" algn="l" rtl="0">
              <a:lnSpc>
                <a:spcPct val="100000"/>
              </a:lnSpc>
              <a:spcBef>
                <a:spcPts val="0"/>
              </a:spcBef>
              <a:spcAft>
                <a:spcPts val="0"/>
              </a:spcAft>
              <a:buClr>
                <a:srgbClr val="000000"/>
              </a:buClr>
              <a:buSzPts val="1400"/>
              <a:buFont typeface="Calibri"/>
              <a:buNone/>
            </a:pPr>
            <a:endParaRPr sz="1400" b="0" i="0" u="none" strike="noStrike" cap="none">
              <a:solidFill>
                <a:srgbClr val="000000"/>
              </a:solidFill>
              <a:latin typeface="Calibri"/>
              <a:ea typeface="Calibri"/>
              <a:cs typeface="Calibri"/>
              <a:sym typeface="Calibri"/>
            </a:endParaRPr>
          </a:p>
        </p:txBody>
      </p:sp>
      <p:sp>
        <p:nvSpPr>
          <p:cNvPr id="410" name="Google Shape;410;p18"/>
          <p:cNvSpPr/>
          <p:nvPr/>
        </p:nvSpPr>
        <p:spPr>
          <a:xfrm>
            <a:off x="7926228" y="-1"/>
            <a:ext cx="173826" cy="112860"/>
          </a:xfrm>
          <a:custGeom>
            <a:avLst/>
            <a:gdLst/>
            <a:ahLst/>
            <a:cxnLst/>
            <a:rect l="l" t="t" r="r" b="b"/>
            <a:pathLst>
              <a:path w="21600" h="21600" extrusionOk="0">
                <a:moveTo>
                  <a:pt x="0" y="21600"/>
                </a:moveTo>
                <a:lnTo>
                  <a:pt x="21600" y="0"/>
                </a:lnTo>
                <a:lnTo>
                  <a:pt x="20061" y="0"/>
                </a:lnTo>
                <a:close/>
              </a:path>
            </a:pathLst>
          </a:custGeom>
          <a:solidFill>
            <a:schemeClr val="dk1"/>
          </a:solidFill>
          <a:ln>
            <a:noFill/>
          </a:ln>
        </p:spPr>
        <p:txBody>
          <a:bodyPr spcFirstLastPara="1" wrap="square" lIns="34275" tIns="34275" rIns="34275" bIns="34275" anchor="ctr" anchorCtr="0">
            <a:noAutofit/>
          </a:bodyPr>
          <a:lstStyle/>
          <a:p>
            <a:pPr marL="0" marR="0" lvl="0" indent="0" algn="l" rtl="0">
              <a:lnSpc>
                <a:spcPct val="100000"/>
              </a:lnSpc>
              <a:spcBef>
                <a:spcPts val="0"/>
              </a:spcBef>
              <a:spcAft>
                <a:spcPts val="0"/>
              </a:spcAft>
              <a:buClr>
                <a:srgbClr val="000000"/>
              </a:buClr>
              <a:buSzPts val="1400"/>
              <a:buFont typeface="Calibri"/>
              <a:buNone/>
            </a:pPr>
            <a:endParaRPr sz="1400" b="0" i="0" u="none" strike="noStrike" cap="none">
              <a:solidFill>
                <a:srgbClr val="000000"/>
              </a:solidFill>
              <a:latin typeface="Calibri"/>
              <a:ea typeface="Calibri"/>
              <a:cs typeface="Calibri"/>
              <a:sym typeface="Calibri"/>
            </a:endParaRPr>
          </a:p>
        </p:txBody>
      </p:sp>
      <p:sp>
        <p:nvSpPr>
          <p:cNvPr id="411" name="Google Shape;411;p18"/>
          <p:cNvSpPr/>
          <p:nvPr/>
        </p:nvSpPr>
        <p:spPr>
          <a:xfrm>
            <a:off x="7222331" y="-2"/>
            <a:ext cx="1309662" cy="849150"/>
          </a:xfrm>
          <a:custGeom>
            <a:avLst/>
            <a:gdLst/>
            <a:ahLst/>
            <a:cxnLst/>
            <a:rect l="l" t="t" r="r" b="b"/>
            <a:pathLst>
              <a:path w="21600" h="21600" extrusionOk="0">
                <a:moveTo>
                  <a:pt x="0" y="21600"/>
                </a:moveTo>
                <a:lnTo>
                  <a:pt x="21600" y="0"/>
                </a:lnTo>
                <a:lnTo>
                  <a:pt x="20092" y="0"/>
                </a:lnTo>
                <a:close/>
              </a:path>
            </a:pathLst>
          </a:custGeom>
          <a:gradFill>
            <a:gsLst>
              <a:gs pos="0">
                <a:schemeClr val="accent1"/>
              </a:gs>
              <a:gs pos="100000">
                <a:schemeClr val="accent2"/>
              </a:gs>
            </a:gsLst>
            <a:lin ang="19499931" scaled="0"/>
          </a:gradFill>
          <a:ln>
            <a:noFill/>
          </a:ln>
        </p:spPr>
        <p:txBody>
          <a:bodyPr spcFirstLastPara="1" wrap="square" lIns="34275" tIns="34275" rIns="34275" bIns="34275" anchor="ctr" anchorCtr="0">
            <a:noAutofit/>
          </a:bodyPr>
          <a:lstStyle/>
          <a:p>
            <a:pPr marL="0" marR="0" lvl="0" indent="0" algn="l" rtl="0">
              <a:lnSpc>
                <a:spcPct val="100000"/>
              </a:lnSpc>
              <a:spcBef>
                <a:spcPts val="0"/>
              </a:spcBef>
              <a:spcAft>
                <a:spcPts val="0"/>
              </a:spcAft>
              <a:buClr>
                <a:srgbClr val="000000"/>
              </a:buClr>
              <a:buSzPts val="1400"/>
              <a:buFont typeface="Calibri"/>
              <a:buNone/>
            </a:pPr>
            <a:endParaRPr sz="1400" b="0" i="0" u="none" strike="noStrike" cap="none">
              <a:solidFill>
                <a:srgbClr val="000000"/>
              </a:solidFill>
              <a:latin typeface="Calibri"/>
              <a:ea typeface="Calibri"/>
              <a:cs typeface="Calibri"/>
              <a:sym typeface="Calibri"/>
            </a:endParaRPr>
          </a:p>
        </p:txBody>
      </p:sp>
      <p:sp>
        <p:nvSpPr>
          <p:cNvPr id="412" name="Google Shape;412;p18"/>
          <p:cNvSpPr/>
          <p:nvPr/>
        </p:nvSpPr>
        <p:spPr>
          <a:xfrm>
            <a:off x="7729537" y="-2"/>
            <a:ext cx="507222" cy="328158"/>
          </a:xfrm>
          <a:custGeom>
            <a:avLst/>
            <a:gdLst/>
            <a:ahLst/>
            <a:cxnLst/>
            <a:rect l="l" t="t" r="r" b="b"/>
            <a:pathLst>
              <a:path w="21600" h="21600" extrusionOk="0">
                <a:moveTo>
                  <a:pt x="0" y="21600"/>
                </a:moveTo>
                <a:lnTo>
                  <a:pt x="21600" y="0"/>
                </a:lnTo>
                <a:lnTo>
                  <a:pt x="20586" y="0"/>
                </a:lnTo>
                <a:close/>
              </a:path>
            </a:pathLst>
          </a:custGeom>
          <a:solidFill>
            <a:schemeClr val="dk2"/>
          </a:solidFill>
          <a:ln>
            <a:noFill/>
          </a:ln>
        </p:spPr>
        <p:txBody>
          <a:bodyPr spcFirstLastPara="1" wrap="square" lIns="34275" tIns="34275" rIns="34275" bIns="34275" anchor="ctr" anchorCtr="0">
            <a:noAutofit/>
          </a:bodyPr>
          <a:lstStyle/>
          <a:p>
            <a:pPr marL="0" marR="0" lvl="0" indent="0" algn="l" rtl="0">
              <a:lnSpc>
                <a:spcPct val="100000"/>
              </a:lnSpc>
              <a:spcBef>
                <a:spcPts val="0"/>
              </a:spcBef>
              <a:spcAft>
                <a:spcPts val="0"/>
              </a:spcAft>
              <a:buClr>
                <a:srgbClr val="000000"/>
              </a:buClr>
              <a:buSzPts val="1400"/>
              <a:buFont typeface="Calibri"/>
              <a:buNone/>
            </a:pPr>
            <a:endParaRPr sz="1400" b="0" i="0" u="none" strike="noStrike" cap="none">
              <a:solidFill>
                <a:srgbClr val="000000"/>
              </a:solidFill>
              <a:latin typeface="Calibri"/>
              <a:ea typeface="Calibri"/>
              <a:cs typeface="Calibri"/>
              <a:sym typeface="Calibri"/>
            </a:endParaRPr>
          </a:p>
        </p:txBody>
      </p:sp>
      <p:sp>
        <p:nvSpPr>
          <p:cNvPr id="413" name="Google Shape;413;p18"/>
          <p:cNvSpPr/>
          <p:nvPr/>
        </p:nvSpPr>
        <p:spPr>
          <a:xfrm>
            <a:off x="-975" y="4688627"/>
            <a:ext cx="8138178" cy="454842"/>
          </a:xfrm>
          <a:custGeom>
            <a:avLst/>
            <a:gdLst/>
            <a:ahLst/>
            <a:cxnLst/>
            <a:rect l="l" t="t" r="r" b="b"/>
            <a:pathLst>
              <a:path w="21600" h="21600" extrusionOk="0">
                <a:moveTo>
                  <a:pt x="0" y="0"/>
                </a:moveTo>
                <a:lnTo>
                  <a:pt x="0" y="21600"/>
                </a:lnTo>
                <a:lnTo>
                  <a:pt x="21600" y="19837"/>
                </a:lnTo>
                <a:close/>
              </a:path>
            </a:pathLst>
          </a:custGeom>
          <a:solidFill>
            <a:schemeClr val="lt2"/>
          </a:solidFill>
          <a:ln>
            <a:noFill/>
          </a:ln>
        </p:spPr>
        <p:txBody>
          <a:bodyPr spcFirstLastPara="1" wrap="square" lIns="34275" tIns="34275" rIns="34275" bIns="34275" anchor="ctr" anchorCtr="0">
            <a:noAutofit/>
          </a:bodyPr>
          <a:lstStyle/>
          <a:p>
            <a:pPr marL="0" marR="0" lvl="0" indent="0" algn="l" rtl="0">
              <a:lnSpc>
                <a:spcPct val="100000"/>
              </a:lnSpc>
              <a:spcBef>
                <a:spcPts val="0"/>
              </a:spcBef>
              <a:spcAft>
                <a:spcPts val="0"/>
              </a:spcAft>
              <a:buClr>
                <a:srgbClr val="000000"/>
              </a:buClr>
              <a:buSzPts val="1400"/>
              <a:buFont typeface="Calibri"/>
              <a:buNone/>
            </a:pPr>
            <a:endParaRPr sz="1400" b="0" i="0" u="none" strike="noStrike" cap="none">
              <a:solidFill>
                <a:srgbClr val="000000"/>
              </a:solidFill>
              <a:latin typeface="Calibri"/>
              <a:ea typeface="Calibri"/>
              <a:cs typeface="Calibri"/>
              <a:sym typeface="Calibri"/>
            </a:endParaRPr>
          </a:p>
        </p:txBody>
      </p:sp>
      <p:sp>
        <p:nvSpPr>
          <p:cNvPr id="414" name="Google Shape;414;p18"/>
          <p:cNvSpPr/>
          <p:nvPr/>
        </p:nvSpPr>
        <p:spPr>
          <a:xfrm>
            <a:off x="1000" y="4774400"/>
            <a:ext cx="9143982" cy="368604"/>
          </a:xfrm>
          <a:custGeom>
            <a:avLst/>
            <a:gdLst/>
            <a:ahLst/>
            <a:cxnLst/>
            <a:rect l="l" t="t" r="r" b="b"/>
            <a:pathLst>
              <a:path w="21600" h="21600" extrusionOk="0">
                <a:moveTo>
                  <a:pt x="0" y="0"/>
                </a:moveTo>
                <a:lnTo>
                  <a:pt x="0" y="21600"/>
                </a:lnTo>
                <a:lnTo>
                  <a:pt x="21600" y="21600"/>
                </a:lnTo>
                <a:close/>
              </a:path>
            </a:pathLst>
          </a:custGeom>
          <a:gradFill>
            <a:gsLst>
              <a:gs pos="0">
                <a:schemeClr val="accent2"/>
              </a:gs>
              <a:gs pos="100000">
                <a:schemeClr val="accent1"/>
              </a:gs>
            </a:gsLst>
            <a:lin ang="0" scaled="0"/>
          </a:gradFill>
          <a:ln>
            <a:noFill/>
          </a:ln>
        </p:spPr>
        <p:txBody>
          <a:bodyPr spcFirstLastPara="1" wrap="square" lIns="34275" tIns="34275" rIns="34275" bIns="34275" anchor="ctr" anchorCtr="0">
            <a:noAutofit/>
          </a:bodyPr>
          <a:lstStyle/>
          <a:p>
            <a:pPr marL="0" marR="0" lvl="0" indent="0" algn="l" rtl="0">
              <a:lnSpc>
                <a:spcPct val="100000"/>
              </a:lnSpc>
              <a:spcBef>
                <a:spcPts val="0"/>
              </a:spcBef>
              <a:spcAft>
                <a:spcPts val="0"/>
              </a:spcAft>
              <a:buClr>
                <a:srgbClr val="000000"/>
              </a:buClr>
              <a:buSzPts val="1400"/>
              <a:buFont typeface="Calibri"/>
              <a:buNone/>
            </a:pPr>
            <a:endParaRPr sz="1400" b="0" i="0" u="none" strike="noStrike" cap="none">
              <a:solidFill>
                <a:srgbClr val="000000"/>
              </a:solidFill>
              <a:latin typeface="Calibri"/>
              <a:ea typeface="Calibri"/>
              <a:cs typeface="Calibri"/>
              <a:sym typeface="Calibri"/>
            </a:endParaRPr>
          </a:p>
        </p:txBody>
      </p:sp>
      <p:pic>
        <p:nvPicPr>
          <p:cNvPr id="415" name="Google Shape;415;p18"/>
          <p:cNvPicPr preferRelativeResize="0"/>
          <p:nvPr/>
        </p:nvPicPr>
        <p:blipFill>
          <a:blip r:embed="rId2">
            <a:alphaModFix/>
          </a:blip>
          <a:stretch>
            <a:fillRect/>
          </a:stretch>
        </p:blipFill>
        <p:spPr>
          <a:xfrm>
            <a:off x="58174" y="4850163"/>
            <a:ext cx="294053" cy="256725"/>
          </a:xfrm>
          <a:prstGeom prst="rect">
            <a:avLst/>
          </a:prstGeom>
          <a:noFill/>
          <a:ln>
            <a:noFill/>
          </a:ln>
        </p:spPr>
      </p:pic>
      <p:sp>
        <p:nvSpPr>
          <p:cNvPr id="416" name="Google Shape;416;p18"/>
          <p:cNvSpPr txBox="1"/>
          <p:nvPr/>
        </p:nvSpPr>
        <p:spPr>
          <a:xfrm>
            <a:off x="304376" y="4810513"/>
            <a:ext cx="1868400" cy="184800"/>
          </a:xfrm>
          <a:prstGeom prst="rect">
            <a:avLst/>
          </a:prstGeom>
          <a:noFill/>
          <a:ln>
            <a:noFill/>
          </a:ln>
        </p:spPr>
        <p:txBody>
          <a:bodyPr spcFirstLastPara="1" wrap="square" lIns="45700" tIns="45700" rIns="45700" bIns="45700" anchor="t" anchorCtr="0">
            <a:noAutofit/>
          </a:bodyPr>
          <a:lstStyle/>
          <a:p>
            <a:pPr marL="0" lvl="0" indent="0" algn="l" rtl="0">
              <a:spcBef>
                <a:spcPts val="0"/>
              </a:spcBef>
              <a:spcAft>
                <a:spcPts val="0"/>
              </a:spcAft>
              <a:buClr>
                <a:srgbClr val="FFFFFF"/>
              </a:buClr>
              <a:buFont typeface="Arial"/>
              <a:buNone/>
            </a:pPr>
            <a:r>
              <a:rPr lang="en" sz="1600" b="1">
                <a:solidFill>
                  <a:srgbClr val="151E49"/>
                </a:solidFill>
                <a:latin typeface="Oswald"/>
                <a:ea typeface="Oswald"/>
                <a:cs typeface="Oswald"/>
                <a:sym typeface="Oswald"/>
              </a:rPr>
              <a:t>@EducateIN</a:t>
            </a:r>
            <a:endParaRPr sz="1600" b="1">
              <a:solidFill>
                <a:srgbClr val="151E49"/>
              </a:solidFill>
              <a:latin typeface="Oswald"/>
              <a:ea typeface="Oswald"/>
              <a:cs typeface="Oswald"/>
              <a:sym typeface="Oswald"/>
            </a:endParaRPr>
          </a:p>
          <a:p>
            <a:pPr marL="0" marR="0" lvl="0" indent="0" algn="l" rtl="0">
              <a:lnSpc>
                <a:spcPct val="100000"/>
              </a:lnSpc>
              <a:spcBef>
                <a:spcPts val="0"/>
              </a:spcBef>
              <a:spcAft>
                <a:spcPts val="0"/>
              </a:spcAft>
              <a:buClr>
                <a:srgbClr val="FFFFFF"/>
              </a:buClr>
              <a:buFont typeface="Arial"/>
              <a:buNone/>
            </a:pPr>
            <a:endParaRPr sz="1600">
              <a:solidFill>
                <a:srgbClr val="151E49"/>
              </a:solidFill>
              <a:latin typeface="Bebas Neue"/>
              <a:ea typeface="Bebas Neue"/>
              <a:cs typeface="Bebas Neue"/>
              <a:sym typeface="Bebas Neue"/>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17"/>
        <p:cNvGrpSpPr/>
        <p:nvPr/>
      </p:nvGrpSpPr>
      <p:grpSpPr>
        <a:xfrm>
          <a:off x="0" y="0"/>
          <a:ext cx="0" cy="0"/>
          <a:chOff x="0" y="0"/>
          <a:chExt cx="0" cy="0"/>
        </a:xfrm>
      </p:grpSpPr>
      <p:sp>
        <p:nvSpPr>
          <p:cNvPr id="418" name="Google Shape;418;p19"/>
          <p:cNvSpPr/>
          <p:nvPr/>
        </p:nvSpPr>
        <p:spPr>
          <a:xfrm>
            <a:off x="8547257" y="-2"/>
            <a:ext cx="561492" cy="355266"/>
          </a:xfrm>
          <a:custGeom>
            <a:avLst/>
            <a:gdLst/>
            <a:ahLst/>
            <a:cxnLst/>
            <a:rect l="l" t="t" r="r" b="b"/>
            <a:pathLst>
              <a:path w="21600" h="21600" extrusionOk="0">
                <a:moveTo>
                  <a:pt x="0" y="21600"/>
                </a:moveTo>
                <a:lnTo>
                  <a:pt x="21600" y="0"/>
                </a:lnTo>
                <a:lnTo>
                  <a:pt x="19182" y="0"/>
                </a:lnTo>
                <a:close/>
              </a:path>
            </a:pathLst>
          </a:custGeom>
          <a:gradFill>
            <a:gsLst>
              <a:gs pos="0">
                <a:schemeClr val="accent1"/>
              </a:gs>
              <a:gs pos="100000">
                <a:schemeClr val="accent2"/>
              </a:gs>
            </a:gsLst>
            <a:lin ang="19499931" scaled="0"/>
          </a:gradFill>
          <a:ln>
            <a:noFill/>
          </a:ln>
        </p:spPr>
        <p:txBody>
          <a:bodyPr spcFirstLastPara="1" wrap="square" lIns="34275" tIns="34275" rIns="34275" bIns="34275" anchor="ctr" anchorCtr="0">
            <a:noAutofit/>
          </a:bodyPr>
          <a:lstStyle/>
          <a:p>
            <a:pPr marL="0" marR="0" lvl="0" indent="0" algn="l" rtl="0">
              <a:lnSpc>
                <a:spcPct val="100000"/>
              </a:lnSpc>
              <a:spcBef>
                <a:spcPts val="0"/>
              </a:spcBef>
              <a:spcAft>
                <a:spcPts val="0"/>
              </a:spcAft>
              <a:buClr>
                <a:srgbClr val="000000"/>
              </a:buClr>
              <a:buSzPts val="1400"/>
              <a:buFont typeface="Calibri"/>
              <a:buNone/>
            </a:pPr>
            <a:endParaRPr sz="1400" b="0" i="0" u="none" strike="noStrike" cap="none">
              <a:solidFill>
                <a:srgbClr val="000000"/>
              </a:solidFill>
              <a:latin typeface="Calibri"/>
              <a:ea typeface="Calibri"/>
              <a:cs typeface="Calibri"/>
              <a:sym typeface="Calibri"/>
            </a:endParaRPr>
          </a:p>
        </p:txBody>
      </p:sp>
      <p:sp>
        <p:nvSpPr>
          <p:cNvPr id="419" name="Google Shape;419;p19"/>
          <p:cNvSpPr/>
          <p:nvPr/>
        </p:nvSpPr>
        <p:spPr>
          <a:xfrm>
            <a:off x="7209472" y="-2"/>
            <a:ext cx="1714014" cy="1120608"/>
          </a:xfrm>
          <a:custGeom>
            <a:avLst/>
            <a:gdLst/>
            <a:ahLst/>
            <a:cxnLst/>
            <a:rect l="l" t="t" r="r" b="b"/>
            <a:pathLst>
              <a:path w="21600" h="21600" extrusionOk="0">
                <a:moveTo>
                  <a:pt x="0" y="21600"/>
                </a:moveTo>
                <a:lnTo>
                  <a:pt x="21600" y="0"/>
                </a:lnTo>
                <a:lnTo>
                  <a:pt x="20448" y="0"/>
                </a:lnTo>
                <a:close/>
              </a:path>
            </a:pathLst>
          </a:custGeom>
          <a:solidFill>
            <a:schemeClr val="dk1"/>
          </a:solidFill>
          <a:ln>
            <a:noFill/>
          </a:ln>
        </p:spPr>
        <p:txBody>
          <a:bodyPr spcFirstLastPara="1" wrap="square" lIns="34275" tIns="34275" rIns="34275" bIns="34275" anchor="ctr" anchorCtr="0">
            <a:noAutofit/>
          </a:bodyPr>
          <a:lstStyle/>
          <a:p>
            <a:pPr marL="0" marR="0" lvl="0" indent="0" algn="l" rtl="0">
              <a:lnSpc>
                <a:spcPct val="100000"/>
              </a:lnSpc>
              <a:spcBef>
                <a:spcPts val="0"/>
              </a:spcBef>
              <a:spcAft>
                <a:spcPts val="0"/>
              </a:spcAft>
              <a:buClr>
                <a:srgbClr val="000000"/>
              </a:buClr>
              <a:buSzPts val="1400"/>
              <a:buFont typeface="Calibri"/>
              <a:buNone/>
            </a:pPr>
            <a:endParaRPr sz="1400" b="0" i="0" u="none" strike="noStrike" cap="none">
              <a:solidFill>
                <a:srgbClr val="000000"/>
              </a:solidFill>
              <a:latin typeface="Calibri"/>
              <a:ea typeface="Calibri"/>
              <a:cs typeface="Calibri"/>
              <a:sym typeface="Calibri"/>
            </a:endParaRPr>
          </a:p>
        </p:txBody>
      </p:sp>
      <p:sp>
        <p:nvSpPr>
          <p:cNvPr id="420" name="Google Shape;420;p19"/>
          <p:cNvSpPr/>
          <p:nvPr/>
        </p:nvSpPr>
        <p:spPr>
          <a:xfrm>
            <a:off x="7199947" y="-1"/>
            <a:ext cx="782460" cy="454842"/>
          </a:xfrm>
          <a:custGeom>
            <a:avLst/>
            <a:gdLst/>
            <a:ahLst/>
            <a:cxnLst/>
            <a:rect l="l" t="t" r="r" b="b"/>
            <a:pathLst>
              <a:path w="21600" h="21600" extrusionOk="0">
                <a:moveTo>
                  <a:pt x="16262" y="0"/>
                </a:moveTo>
                <a:lnTo>
                  <a:pt x="0" y="21600"/>
                </a:lnTo>
                <a:lnTo>
                  <a:pt x="21600" y="0"/>
                </a:lnTo>
                <a:close/>
              </a:path>
            </a:pathLst>
          </a:custGeom>
          <a:gradFill>
            <a:gsLst>
              <a:gs pos="0">
                <a:schemeClr val="accent1"/>
              </a:gs>
              <a:gs pos="100000">
                <a:schemeClr val="accent2"/>
              </a:gs>
            </a:gsLst>
            <a:lin ang="19499931" scaled="0"/>
          </a:gradFill>
          <a:ln>
            <a:noFill/>
          </a:ln>
        </p:spPr>
        <p:txBody>
          <a:bodyPr spcFirstLastPara="1" wrap="square" lIns="34275" tIns="34275" rIns="34275" bIns="34275" anchor="ctr" anchorCtr="0">
            <a:noAutofit/>
          </a:bodyPr>
          <a:lstStyle/>
          <a:p>
            <a:pPr marL="0" marR="0" lvl="0" indent="0" algn="l" rtl="0">
              <a:lnSpc>
                <a:spcPct val="100000"/>
              </a:lnSpc>
              <a:spcBef>
                <a:spcPts val="0"/>
              </a:spcBef>
              <a:spcAft>
                <a:spcPts val="0"/>
              </a:spcAft>
              <a:buClr>
                <a:srgbClr val="000000"/>
              </a:buClr>
              <a:buSzPts val="1400"/>
              <a:buFont typeface="Calibri"/>
              <a:buNone/>
            </a:pPr>
            <a:endParaRPr sz="1400" b="0" i="0" u="none" strike="noStrike" cap="none">
              <a:solidFill>
                <a:srgbClr val="000000"/>
              </a:solidFill>
              <a:latin typeface="Calibri"/>
              <a:ea typeface="Calibri"/>
              <a:cs typeface="Calibri"/>
              <a:sym typeface="Calibri"/>
            </a:endParaRPr>
          </a:p>
        </p:txBody>
      </p:sp>
      <p:sp>
        <p:nvSpPr>
          <p:cNvPr id="421" name="Google Shape;421;p19"/>
          <p:cNvSpPr/>
          <p:nvPr/>
        </p:nvSpPr>
        <p:spPr>
          <a:xfrm>
            <a:off x="8238172" y="65244"/>
            <a:ext cx="905850" cy="637686"/>
          </a:xfrm>
          <a:custGeom>
            <a:avLst/>
            <a:gdLst/>
            <a:ahLst/>
            <a:cxnLst/>
            <a:rect l="l" t="t" r="r" b="b"/>
            <a:pathLst>
              <a:path w="21600" h="21600" extrusionOk="0">
                <a:moveTo>
                  <a:pt x="21600" y="1920"/>
                </a:moveTo>
                <a:lnTo>
                  <a:pt x="21600" y="0"/>
                </a:lnTo>
                <a:lnTo>
                  <a:pt x="0" y="21600"/>
                </a:lnTo>
                <a:close/>
              </a:path>
            </a:pathLst>
          </a:custGeom>
          <a:gradFill>
            <a:gsLst>
              <a:gs pos="0">
                <a:schemeClr val="accent1"/>
              </a:gs>
              <a:gs pos="100000">
                <a:schemeClr val="accent2"/>
              </a:gs>
            </a:gsLst>
            <a:lin ang="19499931" scaled="0"/>
          </a:gradFill>
          <a:ln>
            <a:noFill/>
          </a:ln>
        </p:spPr>
        <p:txBody>
          <a:bodyPr spcFirstLastPara="1" wrap="square" lIns="34275" tIns="34275" rIns="34275" bIns="34275" anchor="ctr" anchorCtr="0">
            <a:noAutofit/>
          </a:bodyPr>
          <a:lstStyle/>
          <a:p>
            <a:pPr marL="0" marR="0" lvl="0" indent="0" algn="l" rtl="0">
              <a:lnSpc>
                <a:spcPct val="100000"/>
              </a:lnSpc>
              <a:spcBef>
                <a:spcPts val="0"/>
              </a:spcBef>
              <a:spcAft>
                <a:spcPts val="0"/>
              </a:spcAft>
              <a:buClr>
                <a:srgbClr val="000000"/>
              </a:buClr>
              <a:buSzPts val="1400"/>
              <a:buFont typeface="Calibri"/>
              <a:buNone/>
            </a:pPr>
            <a:endParaRPr sz="1400" b="0" i="0" u="none" strike="noStrike" cap="none">
              <a:solidFill>
                <a:srgbClr val="000000"/>
              </a:solidFill>
              <a:latin typeface="Calibri"/>
              <a:ea typeface="Calibri"/>
              <a:cs typeface="Calibri"/>
              <a:sym typeface="Calibri"/>
            </a:endParaRPr>
          </a:p>
        </p:txBody>
      </p:sp>
      <p:sp>
        <p:nvSpPr>
          <p:cNvPr id="422" name="Google Shape;422;p19"/>
          <p:cNvSpPr/>
          <p:nvPr/>
        </p:nvSpPr>
        <p:spPr>
          <a:xfrm>
            <a:off x="7732870" y="-1"/>
            <a:ext cx="1080594" cy="681048"/>
          </a:xfrm>
          <a:custGeom>
            <a:avLst/>
            <a:gdLst/>
            <a:ahLst/>
            <a:cxnLst/>
            <a:rect l="l" t="t" r="r" b="b"/>
            <a:pathLst>
              <a:path w="21600" h="21600" extrusionOk="0">
                <a:moveTo>
                  <a:pt x="21600" y="0"/>
                </a:moveTo>
                <a:lnTo>
                  <a:pt x="19030" y="0"/>
                </a:lnTo>
                <a:lnTo>
                  <a:pt x="0" y="21600"/>
                </a:lnTo>
                <a:close/>
              </a:path>
            </a:pathLst>
          </a:custGeom>
          <a:solidFill>
            <a:schemeClr val="dk2"/>
          </a:solidFill>
          <a:ln>
            <a:noFill/>
          </a:ln>
        </p:spPr>
        <p:txBody>
          <a:bodyPr spcFirstLastPara="1" wrap="square" lIns="34275" tIns="34275" rIns="34275" bIns="34275" anchor="ctr" anchorCtr="0">
            <a:noAutofit/>
          </a:bodyPr>
          <a:lstStyle/>
          <a:p>
            <a:pPr marL="0" marR="0" lvl="0" indent="0" algn="l" rtl="0">
              <a:lnSpc>
                <a:spcPct val="100000"/>
              </a:lnSpc>
              <a:spcBef>
                <a:spcPts val="0"/>
              </a:spcBef>
              <a:spcAft>
                <a:spcPts val="0"/>
              </a:spcAft>
              <a:buClr>
                <a:srgbClr val="000000"/>
              </a:buClr>
              <a:buSzPts val="1400"/>
              <a:buFont typeface="Calibri"/>
              <a:buNone/>
            </a:pPr>
            <a:endParaRPr sz="1400" b="0" i="0" u="none" strike="noStrike" cap="none">
              <a:solidFill>
                <a:srgbClr val="000000"/>
              </a:solidFill>
              <a:latin typeface="Calibri"/>
              <a:ea typeface="Calibri"/>
              <a:cs typeface="Calibri"/>
              <a:sym typeface="Calibri"/>
            </a:endParaRPr>
          </a:p>
        </p:txBody>
      </p:sp>
      <p:sp>
        <p:nvSpPr>
          <p:cNvPr id="423" name="Google Shape;423;p19"/>
          <p:cNvSpPr/>
          <p:nvPr/>
        </p:nvSpPr>
        <p:spPr>
          <a:xfrm>
            <a:off x="8116251" y="234313"/>
            <a:ext cx="1027728" cy="731538"/>
          </a:xfrm>
          <a:custGeom>
            <a:avLst/>
            <a:gdLst/>
            <a:ahLst/>
            <a:cxnLst/>
            <a:rect l="l" t="t" r="r" b="b"/>
            <a:pathLst>
              <a:path w="21600" h="21600" extrusionOk="0">
                <a:moveTo>
                  <a:pt x="0" y="21600"/>
                </a:moveTo>
                <a:lnTo>
                  <a:pt x="21600" y="2377"/>
                </a:lnTo>
                <a:lnTo>
                  <a:pt x="21600" y="0"/>
                </a:lnTo>
                <a:close/>
              </a:path>
            </a:pathLst>
          </a:custGeom>
          <a:solidFill>
            <a:schemeClr val="dk1"/>
          </a:solidFill>
          <a:ln>
            <a:noFill/>
          </a:ln>
        </p:spPr>
        <p:txBody>
          <a:bodyPr spcFirstLastPara="1" wrap="square" lIns="34275" tIns="34275" rIns="34275" bIns="34275" anchor="ctr" anchorCtr="0">
            <a:noAutofit/>
          </a:bodyPr>
          <a:lstStyle/>
          <a:p>
            <a:pPr marL="0" marR="0" lvl="0" indent="0" algn="l" rtl="0">
              <a:lnSpc>
                <a:spcPct val="100000"/>
              </a:lnSpc>
              <a:spcBef>
                <a:spcPts val="0"/>
              </a:spcBef>
              <a:spcAft>
                <a:spcPts val="0"/>
              </a:spcAft>
              <a:buClr>
                <a:srgbClr val="000000"/>
              </a:buClr>
              <a:buSzPts val="1400"/>
              <a:buFont typeface="Calibri"/>
              <a:buNone/>
            </a:pPr>
            <a:endParaRPr sz="1400" b="0" i="0" u="none" strike="noStrike" cap="none">
              <a:solidFill>
                <a:srgbClr val="000000"/>
              </a:solidFill>
              <a:latin typeface="Calibri"/>
              <a:ea typeface="Calibri"/>
              <a:cs typeface="Calibri"/>
              <a:sym typeface="Calibri"/>
            </a:endParaRPr>
          </a:p>
        </p:txBody>
      </p:sp>
      <p:sp>
        <p:nvSpPr>
          <p:cNvPr id="424" name="Google Shape;424;p19"/>
          <p:cNvSpPr/>
          <p:nvPr/>
        </p:nvSpPr>
        <p:spPr>
          <a:xfrm>
            <a:off x="8783001" y="741520"/>
            <a:ext cx="360990" cy="251478"/>
          </a:xfrm>
          <a:custGeom>
            <a:avLst/>
            <a:gdLst/>
            <a:ahLst/>
            <a:cxnLst/>
            <a:rect l="l" t="t" r="r" b="b"/>
            <a:pathLst>
              <a:path w="21600" h="21600" extrusionOk="0">
                <a:moveTo>
                  <a:pt x="21600" y="1514"/>
                </a:moveTo>
                <a:lnTo>
                  <a:pt x="21600" y="0"/>
                </a:lnTo>
                <a:lnTo>
                  <a:pt x="0" y="21600"/>
                </a:lnTo>
                <a:close/>
              </a:path>
            </a:pathLst>
          </a:custGeom>
          <a:solidFill>
            <a:schemeClr val="dk2"/>
          </a:solidFill>
          <a:ln>
            <a:noFill/>
          </a:ln>
        </p:spPr>
        <p:txBody>
          <a:bodyPr spcFirstLastPara="1" wrap="square" lIns="34275" tIns="34275" rIns="34275" bIns="34275" anchor="ctr" anchorCtr="0">
            <a:noAutofit/>
          </a:bodyPr>
          <a:lstStyle/>
          <a:p>
            <a:pPr marL="0" marR="0" lvl="0" indent="0" algn="l" rtl="0">
              <a:lnSpc>
                <a:spcPct val="100000"/>
              </a:lnSpc>
              <a:spcBef>
                <a:spcPts val="0"/>
              </a:spcBef>
              <a:spcAft>
                <a:spcPts val="0"/>
              </a:spcAft>
              <a:buClr>
                <a:srgbClr val="000000"/>
              </a:buClr>
              <a:buSzPts val="1400"/>
              <a:buFont typeface="Calibri"/>
              <a:buNone/>
            </a:pPr>
            <a:endParaRPr sz="1400" b="0" i="0" u="none" strike="noStrike" cap="none">
              <a:solidFill>
                <a:srgbClr val="000000"/>
              </a:solidFill>
              <a:latin typeface="Calibri"/>
              <a:ea typeface="Calibri"/>
              <a:cs typeface="Calibri"/>
              <a:sym typeface="Calibri"/>
            </a:endParaRPr>
          </a:p>
        </p:txBody>
      </p:sp>
      <p:sp>
        <p:nvSpPr>
          <p:cNvPr id="425" name="Google Shape;425;p19"/>
          <p:cNvSpPr/>
          <p:nvPr/>
        </p:nvSpPr>
        <p:spPr>
          <a:xfrm>
            <a:off x="7926228" y="-1"/>
            <a:ext cx="173826" cy="112860"/>
          </a:xfrm>
          <a:custGeom>
            <a:avLst/>
            <a:gdLst/>
            <a:ahLst/>
            <a:cxnLst/>
            <a:rect l="l" t="t" r="r" b="b"/>
            <a:pathLst>
              <a:path w="21600" h="21600" extrusionOk="0">
                <a:moveTo>
                  <a:pt x="0" y="21600"/>
                </a:moveTo>
                <a:lnTo>
                  <a:pt x="21600" y="0"/>
                </a:lnTo>
                <a:lnTo>
                  <a:pt x="20061" y="0"/>
                </a:lnTo>
                <a:close/>
              </a:path>
            </a:pathLst>
          </a:custGeom>
          <a:solidFill>
            <a:schemeClr val="dk1"/>
          </a:solidFill>
          <a:ln>
            <a:noFill/>
          </a:ln>
        </p:spPr>
        <p:txBody>
          <a:bodyPr spcFirstLastPara="1" wrap="square" lIns="34275" tIns="34275" rIns="34275" bIns="34275" anchor="ctr" anchorCtr="0">
            <a:noAutofit/>
          </a:bodyPr>
          <a:lstStyle/>
          <a:p>
            <a:pPr marL="0" marR="0" lvl="0" indent="0" algn="l" rtl="0">
              <a:lnSpc>
                <a:spcPct val="100000"/>
              </a:lnSpc>
              <a:spcBef>
                <a:spcPts val="0"/>
              </a:spcBef>
              <a:spcAft>
                <a:spcPts val="0"/>
              </a:spcAft>
              <a:buClr>
                <a:srgbClr val="000000"/>
              </a:buClr>
              <a:buSzPts val="1400"/>
              <a:buFont typeface="Calibri"/>
              <a:buNone/>
            </a:pPr>
            <a:endParaRPr sz="1400" b="0" i="0" u="none" strike="noStrike" cap="none">
              <a:solidFill>
                <a:srgbClr val="000000"/>
              </a:solidFill>
              <a:latin typeface="Calibri"/>
              <a:ea typeface="Calibri"/>
              <a:cs typeface="Calibri"/>
              <a:sym typeface="Calibri"/>
            </a:endParaRPr>
          </a:p>
        </p:txBody>
      </p:sp>
      <p:sp>
        <p:nvSpPr>
          <p:cNvPr id="426" name="Google Shape;426;p19"/>
          <p:cNvSpPr/>
          <p:nvPr/>
        </p:nvSpPr>
        <p:spPr>
          <a:xfrm>
            <a:off x="7222331" y="-2"/>
            <a:ext cx="1309662" cy="849150"/>
          </a:xfrm>
          <a:custGeom>
            <a:avLst/>
            <a:gdLst/>
            <a:ahLst/>
            <a:cxnLst/>
            <a:rect l="l" t="t" r="r" b="b"/>
            <a:pathLst>
              <a:path w="21600" h="21600" extrusionOk="0">
                <a:moveTo>
                  <a:pt x="0" y="21600"/>
                </a:moveTo>
                <a:lnTo>
                  <a:pt x="21600" y="0"/>
                </a:lnTo>
                <a:lnTo>
                  <a:pt x="20092" y="0"/>
                </a:lnTo>
                <a:close/>
              </a:path>
            </a:pathLst>
          </a:custGeom>
          <a:gradFill>
            <a:gsLst>
              <a:gs pos="0">
                <a:schemeClr val="accent1"/>
              </a:gs>
              <a:gs pos="100000">
                <a:schemeClr val="accent2"/>
              </a:gs>
            </a:gsLst>
            <a:lin ang="19499931" scaled="0"/>
          </a:gradFill>
          <a:ln>
            <a:noFill/>
          </a:ln>
        </p:spPr>
        <p:txBody>
          <a:bodyPr spcFirstLastPara="1" wrap="square" lIns="34275" tIns="34275" rIns="34275" bIns="34275" anchor="ctr" anchorCtr="0">
            <a:noAutofit/>
          </a:bodyPr>
          <a:lstStyle/>
          <a:p>
            <a:pPr marL="0" marR="0" lvl="0" indent="0" algn="l" rtl="0">
              <a:lnSpc>
                <a:spcPct val="100000"/>
              </a:lnSpc>
              <a:spcBef>
                <a:spcPts val="0"/>
              </a:spcBef>
              <a:spcAft>
                <a:spcPts val="0"/>
              </a:spcAft>
              <a:buClr>
                <a:srgbClr val="000000"/>
              </a:buClr>
              <a:buSzPts val="1400"/>
              <a:buFont typeface="Calibri"/>
              <a:buNone/>
            </a:pPr>
            <a:endParaRPr sz="1400" b="0" i="0" u="none" strike="noStrike" cap="none">
              <a:solidFill>
                <a:srgbClr val="000000"/>
              </a:solidFill>
              <a:latin typeface="Calibri"/>
              <a:ea typeface="Calibri"/>
              <a:cs typeface="Calibri"/>
              <a:sym typeface="Calibri"/>
            </a:endParaRPr>
          </a:p>
        </p:txBody>
      </p:sp>
      <p:sp>
        <p:nvSpPr>
          <p:cNvPr id="427" name="Google Shape;427;p19"/>
          <p:cNvSpPr/>
          <p:nvPr/>
        </p:nvSpPr>
        <p:spPr>
          <a:xfrm>
            <a:off x="7729537" y="-2"/>
            <a:ext cx="507222" cy="328158"/>
          </a:xfrm>
          <a:custGeom>
            <a:avLst/>
            <a:gdLst/>
            <a:ahLst/>
            <a:cxnLst/>
            <a:rect l="l" t="t" r="r" b="b"/>
            <a:pathLst>
              <a:path w="21600" h="21600" extrusionOk="0">
                <a:moveTo>
                  <a:pt x="0" y="21600"/>
                </a:moveTo>
                <a:lnTo>
                  <a:pt x="21600" y="0"/>
                </a:lnTo>
                <a:lnTo>
                  <a:pt x="20586" y="0"/>
                </a:lnTo>
                <a:close/>
              </a:path>
            </a:pathLst>
          </a:custGeom>
          <a:solidFill>
            <a:schemeClr val="dk2"/>
          </a:solidFill>
          <a:ln>
            <a:noFill/>
          </a:ln>
        </p:spPr>
        <p:txBody>
          <a:bodyPr spcFirstLastPara="1" wrap="square" lIns="34275" tIns="34275" rIns="34275" bIns="34275" anchor="ctr" anchorCtr="0">
            <a:noAutofit/>
          </a:bodyPr>
          <a:lstStyle/>
          <a:p>
            <a:pPr marL="0" marR="0" lvl="0" indent="0" algn="l" rtl="0">
              <a:lnSpc>
                <a:spcPct val="100000"/>
              </a:lnSpc>
              <a:spcBef>
                <a:spcPts val="0"/>
              </a:spcBef>
              <a:spcAft>
                <a:spcPts val="0"/>
              </a:spcAft>
              <a:buClr>
                <a:srgbClr val="000000"/>
              </a:buClr>
              <a:buSzPts val="1400"/>
              <a:buFont typeface="Calibri"/>
              <a:buNone/>
            </a:pPr>
            <a:endParaRPr sz="1400" b="0" i="0" u="none" strike="noStrike" cap="none">
              <a:solidFill>
                <a:srgbClr val="000000"/>
              </a:solidFill>
              <a:latin typeface="Calibri"/>
              <a:ea typeface="Calibri"/>
              <a:cs typeface="Calibri"/>
              <a:sym typeface="Calibri"/>
            </a:endParaRPr>
          </a:p>
        </p:txBody>
      </p:sp>
      <p:sp>
        <p:nvSpPr>
          <p:cNvPr id="428" name="Google Shape;428;p19"/>
          <p:cNvSpPr/>
          <p:nvPr/>
        </p:nvSpPr>
        <p:spPr>
          <a:xfrm>
            <a:off x="-975" y="4688627"/>
            <a:ext cx="8138178" cy="454842"/>
          </a:xfrm>
          <a:custGeom>
            <a:avLst/>
            <a:gdLst/>
            <a:ahLst/>
            <a:cxnLst/>
            <a:rect l="l" t="t" r="r" b="b"/>
            <a:pathLst>
              <a:path w="21600" h="21600" extrusionOk="0">
                <a:moveTo>
                  <a:pt x="0" y="0"/>
                </a:moveTo>
                <a:lnTo>
                  <a:pt x="0" y="21600"/>
                </a:lnTo>
                <a:lnTo>
                  <a:pt x="21600" y="19837"/>
                </a:lnTo>
                <a:close/>
              </a:path>
            </a:pathLst>
          </a:custGeom>
          <a:solidFill>
            <a:schemeClr val="lt2"/>
          </a:solidFill>
          <a:ln>
            <a:noFill/>
          </a:ln>
        </p:spPr>
        <p:txBody>
          <a:bodyPr spcFirstLastPara="1" wrap="square" lIns="34275" tIns="34275" rIns="34275" bIns="34275" anchor="ctr" anchorCtr="0">
            <a:noAutofit/>
          </a:bodyPr>
          <a:lstStyle/>
          <a:p>
            <a:pPr marL="0" marR="0" lvl="0" indent="0" algn="l" rtl="0">
              <a:lnSpc>
                <a:spcPct val="100000"/>
              </a:lnSpc>
              <a:spcBef>
                <a:spcPts val="0"/>
              </a:spcBef>
              <a:spcAft>
                <a:spcPts val="0"/>
              </a:spcAft>
              <a:buClr>
                <a:srgbClr val="000000"/>
              </a:buClr>
              <a:buSzPts val="1400"/>
              <a:buFont typeface="Calibri"/>
              <a:buNone/>
            </a:pPr>
            <a:endParaRPr sz="1400" b="0" i="0" u="none" strike="noStrike" cap="none">
              <a:solidFill>
                <a:srgbClr val="000000"/>
              </a:solidFill>
              <a:latin typeface="Calibri"/>
              <a:ea typeface="Calibri"/>
              <a:cs typeface="Calibri"/>
              <a:sym typeface="Calibri"/>
            </a:endParaRPr>
          </a:p>
        </p:txBody>
      </p:sp>
      <p:sp>
        <p:nvSpPr>
          <p:cNvPr id="429" name="Google Shape;429;p19"/>
          <p:cNvSpPr/>
          <p:nvPr/>
        </p:nvSpPr>
        <p:spPr>
          <a:xfrm>
            <a:off x="1000" y="4774400"/>
            <a:ext cx="9143982" cy="368604"/>
          </a:xfrm>
          <a:custGeom>
            <a:avLst/>
            <a:gdLst/>
            <a:ahLst/>
            <a:cxnLst/>
            <a:rect l="l" t="t" r="r" b="b"/>
            <a:pathLst>
              <a:path w="21600" h="21600" extrusionOk="0">
                <a:moveTo>
                  <a:pt x="0" y="0"/>
                </a:moveTo>
                <a:lnTo>
                  <a:pt x="0" y="21600"/>
                </a:lnTo>
                <a:lnTo>
                  <a:pt x="21600" y="21600"/>
                </a:lnTo>
                <a:close/>
              </a:path>
            </a:pathLst>
          </a:custGeom>
          <a:gradFill>
            <a:gsLst>
              <a:gs pos="0">
                <a:schemeClr val="accent2"/>
              </a:gs>
              <a:gs pos="100000">
                <a:schemeClr val="accent1"/>
              </a:gs>
            </a:gsLst>
            <a:lin ang="0" scaled="0"/>
          </a:gradFill>
          <a:ln>
            <a:noFill/>
          </a:ln>
        </p:spPr>
        <p:txBody>
          <a:bodyPr spcFirstLastPara="1" wrap="square" lIns="34275" tIns="34275" rIns="34275" bIns="34275" anchor="ctr" anchorCtr="0">
            <a:noAutofit/>
          </a:bodyPr>
          <a:lstStyle/>
          <a:p>
            <a:pPr marL="0" marR="0" lvl="0" indent="0" algn="l" rtl="0">
              <a:lnSpc>
                <a:spcPct val="100000"/>
              </a:lnSpc>
              <a:spcBef>
                <a:spcPts val="0"/>
              </a:spcBef>
              <a:spcAft>
                <a:spcPts val="0"/>
              </a:spcAft>
              <a:buClr>
                <a:srgbClr val="000000"/>
              </a:buClr>
              <a:buSzPts val="1400"/>
              <a:buFont typeface="Calibri"/>
              <a:buNone/>
            </a:pPr>
            <a:endParaRPr sz="1400" b="0" i="0" u="none" strike="noStrike" cap="none">
              <a:solidFill>
                <a:srgbClr val="000000"/>
              </a:solidFill>
              <a:latin typeface="Calibri"/>
              <a:ea typeface="Calibri"/>
              <a:cs typeface="Calibri"/>
              <a:sym typeface="Calibri"/>
            </a:endParaRPr>
          </a:p>
        </p:txBody>
      </p:sp>
      <p:pic>
        <p:nvPicPr>
          <p:cNvPr id="430" name="Google Shape;430;p19"/>
          <p:cNvPicPr preferRelativeResize="0"/>
          <p:nvPr/>
        </p:nvPicPr>
        <p:blipFill>
          <a:blip r:embed="rId2">
            <a:alphaModFix/>
          </a:blip>
          <a:stretch>
            <a:fillRect/>
          </a:stretch>
        </p:blipFill>
        <p:spPr>
          <a:xfrm>
            <a:off x="58174" y="4850163"/>
            <a:ext cx="294053" cy="256725"/>
          </a:xfrm>
          <a:prstGeom prst="rect">
            <a:avLst/>
          </a:prstGeom>
          <a:noFill/>
          <a:ln>
            <a:noFill/>
          </a:ln>
        </p:spPr>
      </p:pic>
      <p:sp>
        <p:nvSpPr>
          <p:cNvPr id="431" name="Google Shape;431;p19"/>
          <p:cNvSpPr txBox="1"/>
          <p:nvPr/>
        </p:nvSpPr>
        <p:spPr>
          <a:xfrm>
            <a:off x="304376" y="4810513"/>
            <a:ext cx="1868400" cy="184800"/>
          </a:xfrm>
          <a:prstGeom prst="rect">
            <a:avLst/>
          </a:prstGeom>
          <a:noFill/>
          <a:ln>
            <a:noFill/>
          </a:ln>
        </p:spPr>
        <p:txBody>
          <a:bodyPr spcFirstLastPara="1" wrap="square" lIns="45700" tIns="45700" rIns="45700" bIns="45700" anchor="t" anchorCtr="0">
            <a:noAutofit/>
          </a:bodyPr>
          <a:lstStyle/>
          <a:p>
            <a:pPr marL="0" lvl="0" indent="0" algn="l" rtl="0">
              <a:spcBef>
                <a:spcPts val="0"/>
              </a:spcBef>
              <a:spcAft>
                <a:spcPts val="0"/>
              </a:spcAft>
              <a:buClr>
                <a:srgbClr val="FFFFFF"/>
              </a:buClr>
              <a:buFont typeface="Arial"/>
              <a:buNone/>
            </a:pPr>
            <a:r>
              <a:rPr lang="en" sz="1600" b="1">
                <a:solidFill>
                  <a:srgbClr val="151E49"/>
                </a:solidFill>
                <a:latin typeface="Oswald"/>
                <a:ea typeface="Oswald"/>
                <a:cs typeface="Oswald"/>
                <a:sym typeface="Oswald"/>
              </a:rPr>
              <a:t>@EducateIN</a:t>
            </a:r>
            <a:endParaRPr sz="1600" b="1">
              <a:solidFill>
                <a:srgbClr val="151E49"/>
              </a:solidFill>
              <a:latin typeface="Oswald"/>
              <a:ea typeface="Oswald"/>
              <a:cs typeface="Oswald"/>
              <a:sym typeface="Oswald"/>
            </a:endParaRPr>
          </a:p>
          <a:p>
            <a:pPr marL="0" marR="0" lvl="0" indent="0" algn="l" rtl="0">
              <a:lnSpc>
                <a:spcPct val="100000"/>
              </a:lnSpc>
              <a:spcBef>
                <a:spcPts val="0"/>
              </a:spcBef>
              <a:spcAft>
                <a:spcPts val="0"/>
              </a:spcAft>
              <a:buClr>
                <a:srgbClr val="FFFFFF"/>
              </a:buClr>
              <a:buFont typeface="Arial"/>
              <a:buNone/>
            </a:pPr>
            <a:endParaRPr sz="1600">
              <a:solidFill>
                <a:srgbClr val="151E49"/>
              </a:solidFill>
              <a:latin typeface="Bebas Neue"/>
              <a:ea typeface="Bebas Neue"/>
              <a:cs typeface="Bebas Neue"/>
              <a:sym typeface="Bebas Neue"/>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Blank dark">
  <p:cSld name="BLANK_1">
    <p:bg>
      <p:bgPr>
        <a:solidFill>
          <a:schemeClr val="dk1"/>
        </a:solidFill>
        <a:effectLst/>
      </p:bgPr>
    </p:bg>
    <p:spTree>
      <p:nvGrpSpPr>
        <p:cNvPr id="1" name="Shape 432"/>
        <p:cNvGrpSpPr/>
        <p:nvPr/>
      </p:nvGrpSpPr>
      <p:grpSpPr>
        <a:xfrm>
          <a:off x="0" y="0"/>
          <a:ext cx="0" cy="0"/>
          <a:chOff x="0" y="0"/>
          <a:chExt cx="0" cy="0"/>
        </a:xfrm>
      </p:grpSpPr>
      <p:sp>
        <p:nvSpPr>
          <p:cNvPr id="433" name="Google Shape;433;p20"/>
          <p:cNvSpPr/>
          <p:nvPr/>
        </p:nvSpPr>
        <p:spPr>
          <a:xfrm>
            <a:off x="8595299" y="11425"/>
            <a:ext cx="548694" cy="5132052"/>
          </a:xfrm>
          <a:custGeom>
            <a:avLst/>
            <a:gdLst/>
            <a:ahLst/>
            <a:cxnLst/>
            <a:rect l="l" t="t" r="r" b="b"/>
            <a:pathLst>
              <a:path w="21600" h="21600" extrusionOk="0">
                <a:moveTo>
                  <a:pt x="21600" y="0"/>
                </a:moveTo>
                <a:lnTo>
                  <a:pt x="21600" y="21600"/>
                </a:lnTo>
                <a:lnTo>
                  <a:pt x="0" y="21600"/>
                </a:lnTo>
                <a:close/>
              </a:path>
            </a:pathLst>
          </a:custGeom>
          <a:solidFill>
            <a:srgbClr val="FFFFFF">
              <a:alpha val="16200"/>
            </a:srgbClr>
          </a:solidFill>
          <a:ln>
            <a:noFill/>
          </a:ln>
        </p:spPr>
        <p:txBody>
          <a:bodyPr spcFirstLastPara="1" wrap="square" lIns="45700" tIns="45700" rIns="45700" bIns="45700" anchor="ctr" anchorCtr="0">
            <a:noAutofit/>
          </a:bodyPr>
          <a:lstStyle/>
          <a:p>
            <a:pPr marL="0" marR="0" lvl="0" indent="0" algn="l" rtl="0">
              <a:lnSpc>
                <a:spcPct val="100000"/>
              </a:lnSpc>
              <a:spcBef>
                <a:spcPts val="0"/>
              </a:spcBef>
              <a:spcAft>
                <a:spcPts val="0"/>
              </a:spcAft>
              <a:buClr>
                <a:srgbClr val="000000"/>
              </a:buClr>
              <a:buSzPts val="1800"/>
              <a:buFont typeface="Calibri"/>
              <a:buNone/>
            </a:pPr>
            <a:endParaRPr sz="1800" b="0" i="0" u="none" strike="noStrike" cap="none">
              <a:solidFill>
                <a:srgbClr val="000000"/>
              </a:solidFill>
              <a:latin typeface="Calibri"/>
              <a:ea typeface="Calibri"/>
              <a:cs typeface="Calibri"/>
              <a:sym typeface="Calibri"/>
            </a:endParaRPr>
          </a:p>
        </p:txBody>
      </p:sp>
      <p:sp>
        <p:nvSpPr>
          <p:cNvPr id="434" name="Google Shape;434;p20"/>
          <p:cNvSpPr/>
          <p:nvPr/>
        </p:nvSpPr>
        <p:spPr>
          <a:xfrm>
            <a:off x="8547257" y="-2"/>
            <a:ext cx="561492" cy="355266"/>
          </a:xfrm>
          <a:custGeom>
            <a:avLst/>
            <a:gdLst/>
            <a:ahLst/>
            <a:cxnLst/>
            <a:rect l="l" t="t" r="r" b="b"/>
            <a:pathLst>
              <a:path w="21600" h="21600" extrusionOk="0">
                <a:moveTo>
                  <a:pt x="0" y="21600"/>
                </a:moveTo>
                <a:lnTo>
                  <a:pt x="21600" y="0"/>
                </a:lnTo>
                <a:lnTo>
                  <a:pt x="19182" y="0"/>
                </a:lnTo>
                <a:close/>
              </a:path>
            </a:pathLst>
          </a:custGeom>
          <a:gradFill>
            <a:gsLst>
              <a:gs pos="0">
                <a:schemeClr val="accent1"/>
              </a:gs>
              <a:gs pos="100000">
                <a:schemeClr val="accent2"/>
              </a:gs>
            </a:gsLst>
            <a:lin ang="19499931" scaled="0"/>
          </a:gradFill>
          <a:ln>
            <a:noFill/>
          </a:ln>
        </p:spPr>
        <p:txBody>
          <a:bodyPr spcFirstLastPara="1" wrap="square" lIns="34275" tIns="34275" rIns="34275" bIns="34275" anchor="ctr" anchorCtr="0">
            <a:noAutofit/>
          </a:bodyPr>
          <a:lstStyle/>
          <a:p>
            <a:pPr marL="0" marR="0" lvl="0" indent="0" algn="l" rtl="0">
              <a:lnSpc>
                <a:spcPct val="100000"/>
              </a:lnSpc>
              <a:spcBef>
                <a:spcPts val="0"/>
              </a:spcBef>
              <a:spcAft>
                <a:spcPts val="0"/>
              </a:spcAft>
              <a:buClr>
                <a:srgbClr val="000000"/>
              </a:buClr>
              <a:buSzPts val="1400"/>
              <a:buFont typeface="Calibri"/>
              <a:buNone/>
            </a:pPr>
            <a:endParaRPr sz="1400" b="0" i="0" u="none" strike="noStrike" cap="none">
              <a:solidFill>
                <a:srgbClr val="000000"/>
              </a:solidFill>
              <a:latin typeface="Calibri"/>
              <a:ea typeface="Calibri"/>
              <a:cs typeface="Calibri"/>
              <a:sym typeface="Calibri"/>
            </a:endParaRPr>
          </a:p>
        </p:txBody>
      </p:sp>
      <p:sp>
        <p:nvSpPr>
          <p:cNvPr id="435" name="Google Shape;435;p20"/>
          <p:cNvSpPr/>
          <p:nvPr/>
        </p:nvSpPr>
        <p:spPr>
          <a:xfrm>
            <a:off x="7209472" y="-2"/>
            <a:ext cx="1714014" cy="1120608"/>
          </a:xfrm>
          <a:custGeom>
            <a:avLst/>
            <a:gdLst/>
            <a:ahLst/>
            <a:cxnLst/>
            <a:rect l="l" t="t" r="r" b="b"/>
            <a:pathLst>
              <a:path w="21600" h="21600" extrusionOk="0">
                <a:moveTo>
                  <a:pt x="0" y="21600"/>
                </a:moveTo>
                <a:lnTo>
                  <a:pt x="21600" y="0"/>
                </a:lnTo>
                <a:lnTo>
                  <a:pt x="20448" y="0"/>
                </a:lnTo>
                <a:close/>
              </a:path>
            </a:pathLst>
          </a:custGeom>
          <a:solidFill>
            <a:schemeClr val="lt1"/>
          </a:solidFill>
          <a:ln>
            <a:noFill/>
          </a:ln>
        </p:spPr>
        <p:txBody>
          <a:bodyPr spcFirstLastPara="1" wrap="square" lIns="34275" tIns="34275" rIns="34275" bIns="34275" anchor="ctr" anchorCtr="0">
            <a:noAutofit/>
          </a:bodyPr>
          <a:lstStyle/>
          <a:p>
            <a:pPr marL="0" marR="0" lvl="0" indent="0" algn="l" rtl="0">
              <a:lnSpc>
                <a:spcPct val="100000"/>
              </a:lnSpc>
              <a:spcBef>
                <a:spcPts val="0"/>
              </a:spcBef>
              <a:spcAft>
                <a:spcPts val="0"/>
              </a:spcAft>
              <a:buClr>
                <a:srgbClr val="000000"/>
              </a:buClr>
              <a:buSzPts val="1400"/>
              <a:buFont typeface="Calibri"/>
              <a:buNone/>
            </a:pPr>
            <a:endParaRPr sz="1400" b="0" i="0" u="none" strike="noStrike" cap="none">
              <a:solidFill>
                <a:srgbClr val="000000"/>
              </a:solidFill>
              <a:latin typeface="Calibri"/>
              <a:ea typeface="Calibri"/>
              <a:cs typeface="Calibri"/>
              <a:sym typeface="Calibri"/>
            </a:endParaRPr>
          </a:p>
        </p:txBody>
      </p:sp>
      <p:sp>
        <p:nvSpPr>
          <p:cNvPr id="436" name="Google Shape;436;p20"/>
          <p:cNvSpPr/>
          <p:nvPr/>
        </p:nvSpPr>
        <p:spPr>
          <a:xfrm>
            <a:off x="7199947" y="-1"/>
            <a:ext cx="782460" cy="454842"/>
          </a:xfrm>
          <a:custGeom>
            <a:avLst/>
            <a:gdLst/>
            <a:ahLst/>
            <a:cxnLst/>
            <a:rect l="l" t="t" r="r" b="b"/>
            <a:pathLst>
              <a:path w="21600" h="21600" extrusionOk="0">
                <a:moveTo>
                  <a:pt x="16262" y="0"/>
                </a:moveTo>
                <a:lnTo>
                  <a:pt x="0" y="21600"/>
                </a:lnTo>
                <a:lnTo>
                  <a:pt x="21600" y="0"/>
                </a:lnTo>
                <a:close/>
              </a:path>
            </a:pathLst>
          </a:custGeom>
          <a:gradFill>
            <a:gsLst>
              <a:gs pos="0">
                <a:schemeClr val="accent1"/>
              </a:gs>
              <a:gs pos="100000">
                <a:schemeClr val="accent2"/>
              </a:gs>
            </a:gsLst>
            <a:lin ang="19499931" scaled="0"/>
          </a:gradFill>
          <a:ln>
            <a:noFill/>
          </a:ln>
        </p:spPr>
        <p:txBody>
          <a:bodyPr spcFirstLastPara="1" wrap="square" lIns="34275" tIns="34275" rIns="34275" bIns="34275" anchor="ctr" anchorCtr="0">
            <a:noAutofit/>
          </a:bodyPr>
          <a:lstStyle/>
          <a:p>
            <a:pPr marL="0" marR="0" lvl="0" indent="0" algn="l" rtl="0">
              <a:lnSpc>
                <a:spcPct val="100000"/>
              </a:lnSpc>
              <a:spcBef>
                <a:spcPts val="0"/>
              </a:spcBef>
              <a:spcAft>
                <a:spcPts val="0"/>
              </a:spcAft>
              <a:buClr>
                <a:srgbClr val="000000"/>
              </a:buClr>
              <a:buSzPts val="1400"/>
              <a:buFont typeface="Calibri"/>
              <a:buNone/>
            </a:pPr>
            <a:endParaRPr sz="1400" b="0" i="0" u="none" strike="noStrike" cap="none">
              <a:solidFill>
                <a:srgbClr val="000000"/>
              </a:solidFill>
              <a:latin typeface="Calibri"/>
              <a:ea typeface="Calibri"/>
              <a:cs typeface="Calibri"/>
              <a:sym typeface="Calibri"/>
            </a:endParaRPr>
          </a:p>
        </p:txBody>
      </p:sp>
      <p:sp>
        <p:nvSpPr>
          <p:cNvPr id="437" name="Google Shape;437;p20"/>
          <p:cNvSpPr/>
          <p:nvPr/>
        </p:nvSpPr>
        <p:spPr>
          <a:xfrm>
            <a:off x="8238172" y="65244"/>
            <a:ext cx="905850" cy="637686"/>
          </a:xfrm>
          <a:custGeom>
            <a:avLst/>
            <a:gdLst/>
            <a:ahLst/>
            <a:cxnLst/>
            <a:rect l="l" t="t" r="r" b="b"/>
            <a:pathLst>
              <a:path w="21600" h="21600" extrusionOk="0">
                <a:moveTo>
                  <a:pt x="21600" y="1920"/>
                </a:moveTo>
                <a:lnTo>
                  <a:pt x="21600" y="0"/>
                </a:lnTo>
                <a:lnTo>
                  <a:pt x="0" y="21600"/>
                </a:lnTo>
                <a:close/>
              </a:path>
            </a:pathLst>
          </a:custGeom>
          <a:gradFill>
            <a:gsLst>
              <a:gs pos="0">
                <a:schemeClr val="accent1"/>
              </a:gs>
              <a:gs pos="100000">
                <a:schemeClr val="accent2"/>
              </a:gs>
            </a:gsLst>
            <a:lin ang="19499931" scaled="0"/>
          </a:gradFill>
          <a:ln>
            <a:noFill/>
          </a:ln>
        </p:spPr>
        <p:txBody>
          <a:bodyPr spcFirstLastPara="1" wrap="square" lIns="34275" tIns="34275" rIns="34275" bIns="34275" anchor="ctr" anchorCtr="0">
            <a:noAutofit/>
          </a:bodyPr>
          <a:lstStyle/>
          <a:p>
            <a:pPr marL="0" marR="0" lvl="0" indent="0" algn="l" rtl="0">
              <a:lnSpc>
                <a:spcPct val="100000"/>
              </a:lnSpc>
              <a:spcBef>
                <a:spcPts val="0"/>
              </a:spcBef>
              <a:spcAft>
                <a:spcPts val="0"/>
              </a:spcAft>
              <a:buClr>
                <a:srgbClr val="000000"/>
              </a:buClr>
              <a:buSzPts val="1400"/>
              <a:buFont typeface="Calibri"/>
              <a:buNone/>
            </a:pPr>
            <a:endParaRPr sz="1400" b="0" i="0" u="none" strike="noStrike" cap="none">
              <a:solidFill>
                <a:srgbClr val="000000"/>
              </a:solidFill>
              <a:latin typeface="Calibri"/>
              <a:ea typeface="Calibri"/>
              <a:cs typeface="Calibri"/>
              <a:sym typeface="Calibri"/>
            </a:endParaRPr>
          </a:p>
        </p:txBody>
      </p:sp>
      <p:sp>
        <p:nvSpPr>
          <p:cNvPr id="438" name="Google Shape;438;p20"/>
          <p:cNvSpPr/>
          <p:nvPr/>
        </p:nvSpPr>
        <p:spPr>
          <a:xfrm>
            <a:off x="7732870" y="-1"/>
            <a:ext cx="1080594" cy="681048"/>
          </a:xfrm>
          <a:custGeom>
            <a:avLst/>
            <a:gdLst/>
            <a:ahLst/>
            <a:cxnLst/>
            <a:rect l="l" t="t" r="r" b="b"/>
            <a:pathLst>
              <a:path w="21600" h="21600" extrusionOk="0">
                <a:moveTo>
                  <a:pt x="21600" y="0"/>
                </a:moveTo>
                <a:lnTo>
                  <a:pt x="19030" y="0"/>
                </a:lnTo>
                <a:lnTo>
                  <a:pt x="0" y="21600"/>
                </a:lnTo>
                <a:close/>
              </a:path>
            </a:pathLst>
          </a:custGeom>
          <a:solidFill>
            <a:schemeClr val="accent1"/>
          </a:solidFill>
          <a:ln>
            <a:noFill/>
          </a:ln>
        </p:spPr>
        <p:txBody>
          <a:bodyPr spcFirstLastPara="1" wrap="square" lIns="34275" tIns="34275" rIns="34275" bIns="34275" anchor="ctr" anchorCtr="0">
            <a:noAutofit/>
          </a:bodyPr>
          <a:lstStyle/>
          <a:p>
            <a:pPr marL="0" marR="0" lvl="0" indent="0" algn="l" rtl="0">
              <a:lnSpc>
                <a:spcPct val="100000"/>
              </a:lnSpc>
              <a:spcBef>
                <a:spcPts val="0"/>
              </a:spcBef>
              <a:spcAft>
                <a:spcPts val="0"/>
              </a:spcAft>
              <a:buClr>
                <a:srgbClr val="000000"/>
              </a:buClr>
              <a:buSzPts val="1400"/>
              <a:buFont typeface="Calibri"/>
              <a:buNone/>
            </a:pPr>
            <a:endParaRPr sz="1400" b="0" i="0" u="none" strike="noStrike" cap="none">
              <a:solidFill>
                <a:srgbClr val="000000"/>
              </a:solidFill>
              <a:latin typeface="Calibri"/>
              <a:ea typeface="Calibri"/>
              <a:cs typeface="Calibri"/>
              <a:sym typeface="Calibri"/>
            </a:endParaRPr>
          </a:p>
        </p:txBody>
      </p:sp>
      <p:sp>
        <p:nvSpPr>
          <p:cNvPr id="439" name="Google Shape;439;p20"/>
          <p:cNvSpPr/>
          <p:nvPr/>
        </p:nvSpPr>
        <p:spPr>
          <a:xfrm>
            <a:off x="8116251" y="234313"/>
            <a:ext cx="1027728" cy="731538"/>
          </a:xfrm>
          <a:custGeom>
            <a:avLst/>
            <a:gdLst/>
            <a:ahLst/>
            <a:cxnLst/>
            <a:rect l="l" t="t" r="r" b="b"/>
            <a:pathLst>
              <a:path w="21600" h="21600" extrusionOk="0">
                <a:moveTo>
                  <a:pt x="0" y="21600"/>
                </a:moveTo>
                <a:lnTo>
                  <a:pt x="21600" y="2377"/>
                </a:lnTo>
                <a:lnTo>
                  <a:pt x="21600" y="0"/>
                </a:lnTo>
                <a:close/>
              </a:path>
            </a:pathLst>
          </a:custGeom>
          <a:solidFill>
            <a:schemeClr val="lt1"/>
          </a:solidFill>
          <a:ln>
            <a:noFill/>
          </a:ln>
        </p:spPr>
        <p:txBody>
          <a:bodyPr spcFirstLastPara="1" wrap="square" lIns="34275" tIns="34275" rIns="34275" bIns="34275" anchor="ctr" anchorCtr="0">
            <a:noAutofit/>
          </a:bodyPr>
          <a:lstStyle/>
          <a:p>
            <a:pPr marL="0" marR="0" lvl="0" indent="0" algn="l" rtl="0">
              <a:lnSpc>
                <a:spcPct val="100000"/>
              </a:lnSpc>
              <a:spcBef>
                <a:spcPts val="0"/>
              </a:spcBef>
              <a:spcAft>
                <a:spcPts val="0"/>
              </a:spcAft>
              <a:buClr>
                <a:srgbClr val="000000"/>
              </a:buClr>
              <a:buSzPts val="1400"/>
              <a:buFont typeface="Calibri"/>
              <a:buNone/>
            </a:pPr>
            <a:endParaRPr sz="1400" b="0" i="0" u="none" strike="noStrike" cap="none">
              <a:solidFill>
                <a:srgbClr val="000000"/>
              </a:solidFill>
              <a:latin typeface="Calibri"/>
              <a:ea typeface="Calibri"/>
              <a:cs typeface="Calibri"/>
              <a:sym typeface="Calibri"/>
            </a:endParaRPr>
          </a:p>
        </p:txBody>
      </p:sp>
      <p:sp>
        <p:nvSpPr>
          <p:cNvPr id="440" name="Google Shape;440;p20"/>
          <p:cNvSpPr/>
          <p:nvPr/>
        </p:nvSpPr>
        <p:spPr>
          <a:xfrm>
            <a:off x="8783001" y="741520"/>
            <a:ext cx="360990" cy="251478"/>
          </a:xfrm>
          <a:custGeom>
            <a:avLst/>
            <a:gdLst/>
            <a:ahLst/>
            <a:cxnLst/>
            <a:rect l="l" t="t" r="r" b="b"/>
            <a:pathLst>
              <a:path w="21600" h="21600" extrusionOk="0">
                <a:moveTo>
                  <a:pt x="21600" y="1514"/>
                </a:moveTo>
                <a:lnTo>
                  <a:pt x="21600" y="0"/>
                </a:lnTo>
                <a:lnTo>
                  <a:pt x="0" y="21600"/>
                </a:lnTo>
                <a:close/>
              </a:path>
            </a:pathLst>
          </a:custGeom>
          <a:solidFill>
            <a:schemeClr val="accent1"/>
          </a:solidFill>
          <a:ln>
            <a:noFill/>
          </a:ln>
        </p:spPr>
        <p:txBody>
          <a:bodyPr spcFirstLastPara="1" wrap="square" lIns="34275" tIns="34275" rIns="34275" bIns="34275" anchor="ctr" anchorCtr="0">
            <a:noAutofit/>
          </a:bodyPr>
          <a:lstStyle/>
          <a:p>
            <a:pPr marL="0" marR="0" lvl="0" indent="0" algn="l" rtl="0">
              <a:lnSpc>
                <a:spcPct val="100000"/>
              </a:lnSpc>
              <a:spcBef>
                <a:spcPts val="0"/>
              </a:spcBef>
              <a:spcAft>
                <a:spcPts val="0"/>
              </a:spcAft>
              <a:buClr>
                <a:srgbClr val="000000"/>
              </a:buClr>
              <a:buSzPts val="1400"/>
              <a:buFont typeface="Calibri"/>
              <a:buNone/>
            </a:pPr>
            <a:endParaRPr sz="1400" b="0" i="0" u="none" strike="noStrike" cap="none">
              <a:solidFill>
                <a:srgbClr val="000000"/>
              </a:solidFill>
              <a:latin typeface="Calibri"/>
              <a:ea typeface="Calibri"/>
              <a:cs typeface="Calibri"/>
              <a:sym typeface="Calibri"/>
            </a:endParaRPr>
          </a:p>
        </p:txBody>
      </p:sp>
      <p:sp>
        <p:nvSpPr>
          <p:cNvPr id="441" name="Google Shape;441;p20"/>
          <p:cNvSpPr/>
          <p:nvPr/>
        </p:nvSpPr>
        <p:spPr>
          <a:xfrm>
            <a:off x="7926228" y="-1"/>
            <a:ext cx="173826" cy="112860"/>
          </a:xfrm>
          <a:custGeom>
            <a:avLst/>
            <a:gdLst/>
            <a:ahLst/>
            <a:cxnLst/>
            <a:rect l="l" t="t" r="r" b="b"/>
            <a:pathLst>
              <a:path w="21600" h="21600" extrusionOk="0">
                <a:moveTo>
                  <a:pt x="0" y="21600"/>
                </a:moveTo>
                <a:lnTo>
                  <a:pt x="21600" y="0"/>
                </a:lnTo>
                <a:lnTo>
                  <a:pt x="20061" y="0"/>
                </a:lnTo>
                <a:close/>
              </a:path>
            </a:pathLst>
          </a:custGeom>
          <a:solidFill>
            <a:schemeClr val="lt1"/>
          </a:solidFill>
          <a:ln>
            <a:noFill/>
          </a:ln>
        </p:spPr>
        <p:txBody>
          <a:bodyPr spcFirstLastPara="1" wrap="square" lIns="34275" tIns="34275" rIns="34275" bIns="34275" anchor="ctr" anchorCtr="0">
            <a:noAutofit/>
          </a:bodyPr>
          <a:lstStyle/>
          <a:p>
            <a:pPr marL="0" marR="0" lvl="0" indent="0" algn="l" rtl="0">
              <a:lnSpc>
                <a:spcPct val="100000"/>
              </a:lnSpc>
              <a:spcBef>
                <a:spcPts val="0"/>
              </a:spcBef>
              <a:spcAft>
                <a:spcPts val="0"/>
              </a:spcAft>
              <a:buClr>
                <a:srgbClr val="000000"/>
              </a:buClr>
              <a:buSzPts val="1400"/>
              <a:buFont typeface="Calibri"/>
              <a:buNone/>
            </a:pPr>
            <a:endParaRPr sz="1400" b="0" i="0" u="none" strike="noStrike" cap="none">
              <a:solidFill>
                <a:srgbClr val="000000"/>
              </a:solidFill>
              <a:latin typeface="Calibri"/>
              <a:ea typeface="Calibri"/>
              <a:cs typeface="Calibri"/>
              <a:sym typeface="Calibri"/>
            </a:endParaRPr>
          </a:p>
        </p:txBody>
      </p:sp>
      <p:sp>
        <p:nvSpPr>
          <p:cNvPr id="442" name="Google Shape;442;p20"/>
          <p:cNvSpPr/>
          <p:nvPr/>
        </p:nvSpPr>
        <p:spPr>
          <a:xfrm>
            <a:off x="7222331" y="-2"/>
            <a:ext cx="1309662" cy="849150"/>
          </a:xfrm>
          <a:custGeom>
            <a:avLst/>
            <a:gdLst/>
            <a:ahLst/>
            <a:cxnLst/>
            <a:rect l="l" t="t" r="r" b="b"/>
            <a:pathLst>
              <a:path w="21600" h="21600" extrusionOk="0">
                <a:moveTo>
                  <a:pt x="0" y="21600"/>
                </a:moveTo>
                <a:lnTo>
                  <a:pt x="21600" y="0"/>
                </a:lnTo>
                <a:lnTo>
                  <a:pt x="20092" y="0"/>
                </a:lnTo>
                <a:close/>
              </a:path>
            </a:pathLst>
          </a:custGeom>
          <a:gradFill>
            <a:gsLst>
              <a:gs pos="0">
                <a:schemeClr val="accent1"/>
              </a:gs>
              <a:gs pos="100000">
                <a:schemeClr val="accent2"/>
              </a:gs>
            </a:gsLst>
            <a:lin ang="19499931" scaled="0"/>
          </a:gradFill>
          <a:ln>
            <a:noFill/>
          </a:ln>
        </p:spPr>
        <p:txBody>
          <a:bodyPr spcFirstLastPara="1" wrap="square" lIns="34275" tIns="34275" rIns="34275" bIns="34275" anchor="ctr" anchorCtr="0">
            <a:noAutofit/>
          </a:bodyPr>
          <a:lstStyle/>
          <a:p>
            <a:pPr marL="0" marR="0" lvl="0" indent="0" algn="l" rtl="0">
              <a:lnSpc>
                <a:spcPct val="100000"/>
              </a:lnSpc>
              <a:spcBef>
                <a:spcPts val="0"/>
              </a:spcBef>
              <a:spcAft>
                <a:spcPts val="0"/>
              </a:spcAft>
              <a:buClr>
                <a:srgbClr val="000000"/>
              </a:buClr>
              <a:buSzPts val="1400"/>
              <a:buFont typeface="Calibri"/>
              <a:buNone/>
            </a:pPr>
            <a:endParaRPr sz="1400" b="0" i="0" u="none" strike="noStrike" cap="none">
              <a:solidFill>
                <a:srgbClr val="000000"/>
              </a:solidFill>
              <a:latin typeface="Calibri"/>
              <a:ea typeface="Calibri"/>
              <a:cs typeface="Calibri"/>
              <a:sym typeface="Calibri"/>
            </a:endParaRPr>
          </a:p>
        </p:txBody>
      </p:sp>
      <p:sp>
        <p:nvSpPr>
          <p:cNvPr id="443" name="Google Shape;443;p20"/>
          <p:cNvSpPr/>
          <p:nvPr/>
        </p:nvSpPr>
        <p:spPr>
          <a:xfrm>
            <a:off x="7729537" y="-2"/>
            <a:ext cx="507222" cy="328158"/>
          </a:xfrm>
          <a:custGeom>
            <a:avLst/>
            <a:gdLst/>
            <a:ahLst/>
            <a:cxnLst/>
            <a:rect l="l" t="t" r="r" b="b"/>
            <a:pathLst>
              <a:path w="21600" h="21600" extrusionOk="0">
                <a:moveTo>
                  <a:pt x="0" y="21600"/>
                </a:moveTo>
                <a:lnTo>
                  <a:pt x="21600" y="0"/>
                </a:lnTo>
                <a:lnTo>
                  <a:pt x="20586" y="0"/>
                </a:lnTo>
                <a:close/>
              </a:path>
            </a:pathLst>
          </a:custGeom>
          <a:solidFill>
            <a:schemeClr val="accent1"/>
          </a:solidFill>
          <a:ln>
            <a:noFill/>
          </a:ln>
        </p:spPr>
        <p:txBody>
          <a:bodyPr spcFirstLastPara="1" wrap="square" lIns="34275" tIns="34275" rIns="34275" bIns="34275" anchor="ctr" anchorCtr="0">
            <a:noAutofit/>
          </a:bodyPr>
          <a:lstStyle/>
          <a:p>
            <a:pPr marL="0" marR="0" lvl="0" indent="0" algn="l" rtl="0">
              <a:lnSpc>
                <a:spcPct val="100000"/>
              </a:lnSpc>
              <a:spcBef>
                <a:spcPts val="0"/>
              </a:spcBef>
              <a:spcAft>
                <a:spcPts val="0"/>
              </a:spcAft>
              <a:buClr>
                <a:srgbClr val="000000"/>
              </a:buClr>
              <a:buSzPts val="1400"/>
              <a:buFont typeface="Calibri"/>
              <a:buNone/>
            </a:pPr>
            <a:endParaRPr sz="1400" b="0" i="0" u="none" strike="noStrike" cap="none">
              <a:solidFill>
                <a:srgbClr val="000000"/>
              </a:solidFill>
              <a:latin typeface="Calibri"/>
              <a:ea typeface="Calibri"/>
              <a:cs typeface="Calibri"/>
              <a:sym typeface="Calibri"/>
            </a:endParaRPr>
          </a:p>
        </p:txBody>
      </p:sp>
      <p:sp>
        <p:nvSpPr>
          <p:cNvPr id="444" name="Google Shape;444;p20"/>
          <p:cNvSpPr/>
          <p:nvPr/>
        </p:nvSpPr>
        <p:spPr>
          <a:xfrm>
            <a:off x="-975" y="4688627"/>
            <a:ext cx="8138178" cy="454842"/>
          </a:xfrm>
          <a:custGeom>
            <a:avLst/>
            <a:gdLst/>
            <a:ahLst/>
            <a:cxnLst/>
            <a:rect l="l" t="t" r="r" b="b"/>
            <a:pathLst>
              <a:path w="21600" h="21600" extrusionOk="0">
                <a:moveTo>
                  <a:pt x="0" y="0"/>
                </a:moveTo>
                <a:lnTo>
                  <a:pt x="0" y="21600"/>
                </a:lnTo>
                <a:lnTo>
                  <a:pt x="21600" y="19837"/>
                </a:lnTo>
                <a:close/>
              </a:path>
            </a:pathLst>
          </a:custGeom>
          <a:solidFill>
            <a:schemeClr val="lt2"/>
          </a:solidFill>
          <a:ln>
            <a:noFill/>
          </a:ln>
        </p:spPr>
        <p:txBody>
          <a:bodyPr spcFirstLastPara="1" wrap="square" lIns="34275" tIns="34275" rIns="34275" bIns="34275" anchor="ctr" anchorCtr="0">
            <a:noAutofit/>
          </a:bodyPr>
          <a:lstStyle/>
          <a:p>
            <a:pPr marL="0" marR="0" lvl="0" indent="0" algn="l" rtl="0">
              <a:lnSpc>
                <a:spcPct val="100000"/>
              </a:lnSpc>
              <a:spcBef>
                <a:spcPts val="0"/>
              </a:spcBef>
              <a:spcAft>
                <a:spcPts val="0"/>
              </a:spcAft>
              <a:buClr>
                <a:srgbClr val="000000"/>
              </a:buClr>
              <a:buSzPts val="1400"/>
              <a:buFont typeface="Calibri"/>
              <a:buNone/>
            </a:pPr>
            <a:endParaRPr sz="1400" b="0" i="0" u="none" strike="noStrike" cap="none">
              <a:solidFill>
                <a:srgbClr val="000000"/>
              </a:solidFill>
              <a:latin typeface="Calibri"/>
              <a:ea typeface="Calibri"/>
              <a:cs typeface="Calibri"/>
              <a:sym typeface="Calibri"/>
            </a:endParaRPr>
          </a:p>
        </p:txBody>
      </p:sp>
      <p:sp>
        <p:nvSpPr>
          <p:cNvPr id="445" name="Google Shape;445;p20"/>
          <p:cNvSpPr/>
          <p:nvPr/>
        </p:nvSpPr>
        <p:spPr>
          <a:xfrm>
            <a:off x="1000" y="4774400"/>
            <a:ext cx="9143982" cy="368604"/>
          </a:xfrm>
          <a:custGeom>
            <a:avLst/>
            <a:gdLst/>
            <a:ahLst/>
            <a:cxnLst/>
            <a:rect l="l" t="t" r="r" b="b"/>
            <a:pathLst>
              <a:path w="21600" h="21600" extrusionOk="0">
                <a:moveTo>
                  <a:pt x="0" y="0"/>
                </a:moveTo>
                <a:lnTo>
                  <a:pt x="0" y="21600"/>
                </a:lnTo>
                <a:lnTo>
                  <a:pt x="21600" y="21600"/>
                </a:lnTo>
                <a:close/>
              </a:path>
            </a:pathLst>
          </a:custGeom>
          <a:gradFill>
            <a:gsLst>
              <a:gs pos="0">
                <a:schemeClr val="accent2"/>
              </a:gs>
              <a:gs pos="100000">
                <a:schemeClr val="accent1"/>
              </a:gs>
            </a:gsLst>
            <a:lin ang="0" scaled="0"/>
          </a:gradFill>
          <a:ln>
            <a:noFill/>
          </a:ln>
        </p:spPr>
        <p:txBody>
          <a:bodyPr spcFirstLastPara="1" wrap="square" lIns="34275" tIns="34275" rIns="34275" bIns="34275" anchor="ctr" anchorCtr="0">
            <a:noAutofit/>
          </a:bodyPr>
          <a:lstStyle/>
          <a:p>
            <a:pPr marL="0" marR="0" lvl="0" indent="0" algn="l" rtl="0">
              <a:lnSpc>
                <a:spcPct val="100000"/>
              </a:lnSpc>
              <a:spcBef>
                <a:spcPts val="0"/>
              </a:spcBef>
              <a:spcAft>
                <a:spcPts val="0"/>
              </a:spcAft>
              <a:buClr>
                <a:srgbClr val="000000"/>
              </a:buClr>
              <a:buSzPts val="1400"/>
              <a:buFont typeface="Calibri"/>
              <a:buNone/>
            </a:pPr>
            <a:endParaRPr sz="1400" b="0" i="0" u="none" strike="noStrike" cap="none">
              <a:solidFill>
                <a:srgbClr val="000000"/>
              </a:solidFill>
              <a:latin typeface="Calibri"/>
              <a:ea typeface="Calibri"/>
              <a:cs typeface="Calibri"/>
              <a:sym typeface="Calibri"/>
            </a:endParaRPr>
          </a:p>
        </p:txBody>
      </p:sp>
      <p:pic>
        <p:nvPicPr>
          <p:cNvPr id="446" name="Google Shape;446;p20"/>
          <p:cNvPicPr preferRelativeResize="0"/>
          <p:nvPr/>
        </p:nvPicPr>
        <p:blipFill>
          <a:blip r:embed="rId2">
            <a:alphaModFix/>
          </a:blip>
          <a:stretch>
            <a:fillRect/>
          </a:stretch>
        </p:blipFill>
        <p:spPr>
          <a:xfrm>
            <a:off x="58174" y="4850163"/>
            <a:ext cx="294053" cy="256725"/>
          </a:xfrm>
          <a:prstGeom prst="rect">
            <a:avLst/>
          </a:prstGeom>
          <a:noFill/>
          <a:ln>
            <a:noFill/>
          </a:ln>
        </p:spPr>
      </p:pic>
      <p:sp>
        <p:nvSpPr>
          <p:cNvPr id="447" name="Google Shape;447;p20"/>
          <p:cNvSpPr txBox="1"/>
          <p:nvPr/>
        </p:nvSpPr>
        <p:spPr>
          <a:xfrm>
            <a:off x="304376" y="4810513"/>
            <a:ext cx="1868400" cy="184800"/>
          </a:xfrm>
          <a:prstGeom prst="rect">
            <a:avLst/>
          </a:prstGeom>
          <a:noFill/>
          <a:ln>
            <a:noFill/>
          </a:ln>
        </p:spPr>
        <p:txBody>
          <a:bodyPr spcFirstLastPara="1" wrap="square" lIns="45700" tIns="45700" rIns="45700" bIns="45700" anchor="t" anchorCtr="0">
            <a:noAutofit/>
          </a:bodyPr>
          <a:lstStyle/>
          <a:p>
            <a:pPr marL="0" lvl="0" indent="0" algn="l" rtl="0">
              <a:spcBef>
                <a:spcPts val="0"/>
              </a:spcBef>
              <a:spcAft>
                <a:spcPts val="0"/>
              </a:spcAft>
              <a:buClr>
                <a:srgbClr val="FFFFFF"/>
              </a:buClr>
              <a:buFont typeface="Arial"/>
              <a:buNone/>
            </a:pPr>
            <a:r>
              <a:rPr lang="en" sz="1600" b="1">
                <a:solidFill>
                  <a:srgbClr val="151E49"/>
                </a:solidFill>
                <a:latin typeface="Oswald"/>
                <a:ea typeface="Oswald"/>
                <a:cs typeface="Oswald"/>
                <a:sym typeface="Oswald"/>
              </a:rPr>
              <a:t>@EducateIN</a:t>
            </a:r>
            <a:endParaRPr sz="1600" b="1">
              <a:solidFill>
                <a:srgbClr val="151E49"/>
              </a:solidFill>
              <a:latin typeface="Oswald"/>
              <a:ea typeface="Oswald"/>
              <a:cs typeface="Oswald"/>
              <a:sym typeface="Oswald"/>
            </a:endParaRPr>
          </a:p>
          <a:p>
            <a:pPr marL="0" marR="0" lvl="0" indent="0" algn="l" rtl="0">
              <a:lnSpc>
                <a:spcPct val="100000"/>
              </a:lnSpc>
              <a:spcBef>
                <a:spcPts val="0"/>
              </a:spcBef>
              <a:spcAft>
                <a:spcPts val="0"/>
              </a:spcAft>
              <a:buClr>
                <a:srgbClr val="FFFFFF"/>
              </a:buClr>
              <a:buFont typeface="Arial"/>
              <a:buNone/>
            </a:pPr>
            <a:endParaRPr sz="1600">
              <a:solidFill>
                <a:srgbClr val="151E49"/>
              </a:solidFill>
              <a:latin typeface="Bebas Neue"/>
              <a:ea typeface="Bebas Neue"/>
              <a:cs typeface="Bebas Neue"/>
              <a:sym typeface="Bebas Neue"/>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
    <p:bg>
      <p:bgPr>
        <a:solidFill>
          <a:schemeClr val="lt1"/>
        </a:solidFill>
        <a:effectLst/>
      </p:bgPr>
    </p:bg>
    <p:spTree>
      <p:nvGrpSpPr>
        <p:cNvPr id="1" name="Shape 50"/>
        <p:cNvGrpSpPr/>
        <p:nvPr/>
      </p:nvGrpSpPr>
      <p:grpSpPr>
        <a:xfrm>
          <a:off x="0" y="0"/>
          <a:ext cx="0" cy="0"/>
          <a:chOff x="0" y="0"/>
          <a:chExt cx="0" cy="0"/>
        </a:xfrm>
      </p:grpSpPr>
      <p:sp>
        <p:nvSpPr>
          <p:cNvPr id="51" name="Google Shape;51;p13"/>
          <p:cNvSpPr txBox="1">
            <a:spLocks noGrp="1"/>
          </p:cNvSpPr>
          <p:nvPr>
            <p:ph type="title"/>
          </p:nvPr>
        </p:nvSpPr>
        <p:spPr>
          <a:xfrm>
            <a:off x="616200" y="511500"/>
            <a:ext cx="5262600" cy="682500"/>
          </a:xfrm>
          <a:prstGeom prst="rect">
            <a:avLst/>
          </a:prstGeom>
          <a:noFill/>
          <a:ln>
            <a:noFill/>
          </a:ln>
        </p:spPr>
        <p:txBody>
          <a:bodyPr spcFirstLastPara="1" wrap="square" lIns="0" tIns="0" rIns="0" bIns="0" anchor="ctr" anchorCtr="0">
            <a:noAutofit/>
          </a:bodyPr>
          <a:lstStyle>
            <a:lvl1pPr lvl="0" rtl="0">
              <a:lnSpc>
                <a:spcPct val="90000"/>
              </a:lnSpc>
              <a:spcBef>
                <a:spcPts val="0"/>
              </a:spcBef>
              <a:spcAft>
                <a:spcPts val="0"/>
              </a:spcAft>
              <a:buClr>
                <a:schemeClr val="lt1"/>
              </a:buClr>
              <a:buSzPts val="2800"/>
              <a:buFont typeface="Bebas Neue"/>
              <a:buNone/>
              <a:defRPr sz="2800" i="1">
                <a:solidFill>
                  <a:schemeClr val="lt1"/>
                </a:solidFill>
                <a:latin typeface="Bebas Neue"/>
                <a:ea typeface="Bebas Neue"/>
                <a:cs typeface="Bebas Neue"/>
                <a:sym typeface="Bebas Neue"/>
              </a:defRPr>
            </a:lvl1pPr>
            <a:lvl2pPr lvl="1" rtl="0">
              <a:lnSpc>
                <a:spcPct val="90000"/>
              </a:lnSpc>
              <a:spcBef>
                <a:spcPts val="0"/>
              </a:spcBef>
              <a:spcAft>
                <a:spcPts val="0"/>
              </a:spcAft>
              <a:buClr>
                <a:schemeClr val="lt1"/>
              </a:buClr>
              <a:buSzPts val="2800"/>
              <a:buFont typeface="Bebas Neue"/>
              <a:buNone/>
              <a:defRPr sz="2800" i="1">
                <a:solidFill>
                  <a:schemeClr val="lt1"/>
                </a:solidFill>
                <a:latin typeface="Bebas Neue"/>
                <a:ea typeface="Bebas Neue"/>
                <a:cs typeface="Bebas Neue"/>
                <a:sym typeface="Bebas Neue"/>
              </a:defRPr>
            </a:lvl2pPr>
            <a:lvl3pPr lvl="2" rtl="0">
              <a:lnSpc>
                <a:spcPct val="90000"/>
              </a:lnSpc>
              <a:spcBef>
                <a:spcPts val="0"/>
              </a:spcBef>
              <a:spcAft>
                <a:spcPts val="0"/>
              </a:spcAft>
              <a:buClr>
                <a:schemeClr val="lt1"/>
              </a:buClr>
              <a:buSzPts val="2800"/>
              <a:buFont typeface="Bebas Neue"/>
              <a:buNone/>
              <a:defRPr sz="2800" i="1">
                <a:solidFill>
                  <a:schemeClr val="lt1"/>
                </a:solidFill>
                <a:latin typeface="Bebas Neue"/>
                <a:ea typeface="Bebas Neue"/>
                <a:cs typeface="Bebas Neue"/>
                <a:sym typeface="Bebas Neue"/>
              </a:defRPr>
            </a:lvl3pPr>
            <a:lvl4pPr lvl="3" rtl="0">
              <a:lnSpc>
                <a:spcPct val="90000"/>
              </a:lnSpc>
              <a:spcBef>
                <a:spcPts val="0"/>
              </a:spcBef>
              <a:spcAft>
                <a:spcPts val="0"/>
              </a:spcAft>
              <a:buClr>
                <a:schemeClr val="lt1"/>
              </a:buClr>
              <a:buSzPts val="2800"/>
              <a:buFont typeface="Bebas Neue"/>
              <a:buNone/>
              <a:defRPr sz="2800" i="1">
                <a:solidFill>
                  <a:schemeClr val="lt1"/>
                </a:solidFill>
                <a:latin typeface="Bebas Neue"/>
                <a:ea typeface="Bebas Neue"/>
                <a:cs typeface="Bebas Neue"/>
                <a:sym typeface="Bebas Neue"/>
              </a:defRPr>
            </a:lvl4pPr>
            <a:lvl5pPr lvl="4" rtl="0">
              <a:lnSpc>
                <a:spcPct val="90000"/>
              </a:lnSpc>
              <a:spcBef>
                <a:spcPts val="0"/>
              </a:spcBef>
              <a:spcAft>
                <a:spcPts val="0"/>
              </a:spcAft>
              <a:buClr>
                <a:schemeClr val="lt1"/>
              </a:buClr>
              <a:buSzPts val="2800"/>
              <a:buFont typeface="Bebas Neue"/>
              <a:buNone/>
              <a:defRPr sz="2800" i="1">
                <a:solidFill>
                  <a:schemeClr val="lt1"/>
                </a:solidFill>
                <a:latin typeface="Bebas Neue"/>
                <a:ea typeface="Bebas Neue"/>
                <a:cs typeface="Bebas Neue"/>
                <a:sym typeface="Bebas Neue"/>
              </a:defRPr>
            </a:lvl5pPr>
            <a:lvl6pPr lvl="5" rtl="0">
              <a:lnSpc>
                <a:spcPct val="90000"/>
              </a:lnSpc>
              <a:spcBef>
                <a:spcPts val="0"/>
              </a:spcBef>
              <a:spcAft>
                <a:spcPts val="0"/>
              </a:spcAft>
              <a:buClr>
                <a:schemeClr val="lt1"/>
              </a:buClr>
              <a:buSzPts val="2800"/>
              <a:buFont typeface="Bebas Neue"/>
              <a:buNone/>
              <a:defRPr sz="2800" i="1">
                <a:solidFill>
                  <a:schemeClr val="lt1"/>
                </a:solidFill>
                <a:latin typeface="Bebas Neue"/>
                <a:ea typeface="Bebas Neue"/>
                <a:cs typeface="Bebas Neue"/>
                <a:sym typeface="Bebas Neue"/>
              </a:defRPr>
            </a:lvl6pPr>
            <a:lvl7pPr lvl="6" rtl="0">
              <a:lnSpc>
                <a:spcPct val="90000"/>
              </a:lnSpc>
              <a:spcBef>
                <a:spcPts val="0"/>
              </a:spcBef>
              <a:spcAft>
                <a:spcPts val="0"/>
              </a:spcAft>
              <a:buClr>
                <a:schemeClr val="lt1"/>
              </a:buClr>
              <a:buSzPts val="2800"/>
              <a:buFont typeface="Bebas Neue"/>
              <a:buNone/>
              <a:defRPr sz="2800" i="1">
                <a:solidFill>
                  <a:schemeClr val="lt1"/>
                </a:solidFill>
                <a:latin typeface="Bebas Neue"/>
                <a:ea typeface="Bebas Neue"/>
                <a:cs typeface="Bebas Neue"/>
                <a:sym typeface="Bebas Neue"/>
              </a:defRPr>
            </a:lvl7pPr>
            <a:lvl8pPr lvl="7" rtl="0">
              <a:lnSpc>
                <a:spcPct val="90000"/>
              </a:lnSpc>
              <a:spcBef>
                <a:spcPts val="0"/>
              </a:spcBef>
              <a:spcAft>
                <a:spcPts val="0"/>
              </a:spcAft>
              <a:buClr>
                <a:schemeClr val="lt1"/>
              </a:buClr>
              <a:buSzPts val="2800"/>
              <a:buFont typeface="Bebas Neue"/>
              <a:buNone/>
              <a:defRPr sz="2800" i="1">
                <a:solidFill>
                  <a:schemeClr val="lt1"/>
                </a:solidFill>
                <a:latin typeface="Bebas Neue"/>
                <a:ea typeface="Bebas Neue"/>
                <a:cs typeface="Bebas Neue"/>
                <a:sym typeface="Bebas Neue"/>
              </a:defRPr>
            </a:lvl8pPr>
            <a:lvl9pPr lvl="8" rtl="0">
              <a:lnSpc>
                <a:spcPct val="90000"/>
              </a:lnSpc>
              <a:spcBef>
                <a:spcPts val="0"/>
              </a:spcBef>
              <a:spcAft>
                <a:spcPts val="0"/>
              </a:spcAft>
              <a:buClr>
                <a:schemeClr val="lt1"/>
              </a:buClr>
              <a:buSzPts val="2800"/>
              <a:buFont typeface="Bebas Neue"/>
              <a:buNone/>
              <a:defRPr sz="2800" i="1">
                <a:solidFill>
                  <a:schemeClr val="lt1"/>
                </a:solidFill>
                <a:latin typeface="Bebas Neue"/>
                <a:ea typeface="Bebas Neue"/>
                <a:cs typeface="Bebas Neue"/>
                <a:sym typeface="Bebas Neue"/>
              </a:defRPr>
            </a:lvl9pPr>
          </a:lstStyle>
          <a:p>
            <a:endParaRPr/>
          </a:p>
        </p:txBody>
      </p:sp>
      <p:sp>
        <p:nvSpPr>
          <p:cNvPr id="52" name="Google Shape;52;p13"/>
          <p:cNvSpPr txBox="1">
            <a:spLocks noGrp="1"/>
          </p:cNvSpPr>
          <p:nvPr>
            <p:ph type="body" idx="1"/>
          </p:nvPr>
        </p:nvSpPr>
        <p:spPr>
          <a:xfrm>
            <a:off x="846150" y="1418300"/>
            <a:ext cx="6746700" cy="2893500"/>
          </a:xfrm>
          <a:prstGeom prst="rect">
            <a:avLst/>
          </a:prstGeom>
          <a:noFill/>
          <a:ln>
            <a:noFill/>
          </a:ln>
        </p:spPr>
        <p:txBody>
          <a:bodyPr spcFirstLastPara="1" wrap="square" lIns="0" tIns="0" rIns="0" bIns="0" anchor="t" anchorCtr="0">
            <a:noAutofit/>
          </a:bodyPr>
          <a:lstStyle>
            <a:lvl1pPr marL="457200" lvl="0" indent="-381000" rtl="0">
              <a:lnSpc>
                <a:spcPct val="100000"/>
              </a:lnSpc>
              <a:spcBef>
                <a:spcPts val="0"/>
              </a:spcBef>
              <a:spcAft>
                <a:spcPts val="0"/>
              </a:spcAft>
              <a:buClr>
                <a:schemeClr val="accent2"/>
              </a:buClr>
              <a:buSzPts val="2400"/>
              <a:buFont typeface="Saira SemiCondensed Light"/>
              <a:buChar char="▰"/>
              <a:defRPr sz="2400">
                <a:solidFill>
                  <a:schemeClr val="dk1"/>
                </a:solidFill>
                <a:latin typeface="Saira SemiCondensed Light"/>
                <a:ea typeface="Saira SemiCondensed Light"/>
                <a:cs typeface="Saira SemiCondensed Light"/>
                <a:sym typeface="Saira SemiCondensed Light"/>
              </a:defRPr>
            </a:lvl1pPr>
            <a:lvl2pPr marL="914400" lvl="1" indent="-330200" rtl="0">
              <a:lnSpc>
                <a:spcPct val="100000"/>
              </a:lnSpc>
              <a:spcBef>
                <a:spcPts val="1000"/>
              </a:spcBef>
              <a:spcAft>
                <a:spcPts val="0"/>
              </a:spcAft>
              <a:buClr>
                <a:schemeClr val="accent1"/>
              </a:buClr>
              <a:buSzPts val="1600"/>
              <a:buFont typeface="Saira SemiCondensed Light"/>
              <a:buChar char="▱"/>
              <a:defRPr sz="2400">
                <a:solidFill>
                  <a:schemeClr val="dk1"/>
                </a:solidFill>
                <a:latin typeface="Saira SemiCondensed Light"/>
                <a:ea typeface="Saira SemiCondensed Light"/>
                <a:cs typeface="Saira SemiCondensed Light"/>
                <a:sym typeface="Saira SemiCondensed Light"/>
              </a:defRPr>
            </a:lvl2pPr>
            <a:lvl3pPr marL="1371600" lvl="2" indent="-381000" rtl="0">
              <a:lnSpc>
                <a:spcPct val="100000"/>
              </a:lnSpc>
              <a:spcBef>
                <a:spcPts val="1000"/>
              </a:spcBef>
              <a:spcAft>
                <a:spcPts val="0"/>
              </a:spcAft>
              <a:buClr>
                <a:schemeClr val="accent1"/>
              </a:buClr>
              <a:buSzPts val="2400"/>
              <a:buFont typeface="Saira SemiCondensed Light"/>
              <a:buChar char="▸"/>
              <a:defRPr sz="2400">
                <a:solidFill>
                  <a:schemeClr val="dk1"/>
                </a:solidFill>
                <a:latin typeface="Saira SemiCondensed Light"/>
                <a:ea typeface="Saira SemiCondensed Light"/>
                <a:cs typeface="Saira SemiCondensed Light"/>
                <a:sym typeface="Saira SemiCondensed Light"/>
              </a:defRPr>
            </a:lvl3pPr>
            <a:lvl4pPr marL="1828800" lvl="3" indent="-381000" rtl="0">
              <a:lnSpc>
                <a:spcPct val="100000"/>
              </a:lnSpc>
              <a:spcBef>
                <a:spcPts val="1000"/>
              </a:spcBef>
              <a:spcAft>
                <a:spcPts val="0"/>
              </a:spcAft>
              <a:buClr>
                <a:schemeClr val="dk1"/>
              </a:buClr>
              <a:buSzPts val="2400"/>
              <a:buFont typeface="Saira SemiCondensed Light"/>
              <a:buChar char="●"/>
              <a:defRPr sz="2400">
                <a:solidFill>
                  <a:schemeClr val="dk1"/>
                </a:solidFill>
                <a:latin typeface="Saira SemiCondensed Light"/>
                <a:ea typeface="Saira SemiCondensed Light"/>
                <a:cs typeface="Saira SemiCondensed Light"/>
                <a:sym typeface="Saira SemiCondensed Light"/>
              </a:defRPr>
            </a:lvl4pPr>
            <a:lvl5pPr marL="2286000" lvl="4" indent="-381000" rtl="0">
              <a:lnSpc>
                <a:spcPct val="100000"/>
              </a:lnSpc>
              <a:spcBef>
                <a:spcPts val="1000"/>
              </a:spcBef>
              <a:spcAft>
                <a:spcPts val="0"/>
              </a:spcAft>
              <a:buClr>
                <a:schemeClr val="dk1"/>
              </a:buClr>
              <a:buSzPts val="2400"/>
              <a:buFont typeface="Saira SemiCondensed Light"/>
              <a:buChar char="○"/>
              <a:defRPr sz="2400">
                <a:solidFill>
                  <a:schemeClr val="dk1"/>
                </a:solidFill>
                <a:latin typeface="Saira SemiCondensed Light"/>
                <a:ea typeface="Saira SemiCondensed Light"/>
                <a:cs typeface="Saira SemiCondensed Light"/>
                <a:sym typeface="Saira SemiCondensed Light"/>
              </a:defRPr>
            </a:lvl5pPr>
            <a:lvl6pPr marL="2743200" lvl="5" indent="-381000" rtl="0">
              <a:lnSpc>
                <a:spcPct val="100000"/>
              </a:lnSpc>
              <a:spcBef>
                <a:spcPts val="1000"/>
              </a:spcBef>
              <a:spcAft>
                <a:spcPts val="0"/>
              </a:spcAft>
              <a:buClr>
                <a:schemeClr val="dk1"/>
              </a:buClr>
              <a:buSzPts val="2400"/>
              <a:buFont typeface="Saira SemiCondensed Light"/>
              <a:buChar char="■"/>
              <a:defRPr sz="2400">
                <a:solidFill>
                  <a:schemeClr val="dk1"/>
                </a:solidFill>
                <a:latin typeface="Saira SemiCondensed Light"/>
                <a:ea typeface="Saira SemiCondensed Light"/>
                <a:cs typeface="Saira SemiCondensed Light"/>
                <a:sym typeface="Saira SemiCondensed Light"/>
              </a:defRPr>
            </a:lvl6pPr>
            <a:lvl7pPr marL="3200400" lvl="6" indent="-381000" rtl="0">
              <a:lnSpc>
                <a:spcPct val="100000"/>
              </a:lnSpc>
              <a:spcBef>
                <a:spcPts val="1000"/>
              </a:spcBef>
              <a:spcAft>
                <a:spcPts val="0"/>
              </a:spcAft>
              <a:buClr>
                <a:schemeClr val="dk1"/>
              </a:buClr>
              <a:buSzPts val="2400"/>
              <a:buFont typeface="Saira SemiCondensed Light"/>
              <a:buChar char="●"/>
              <a:defRPr sz="2400">
                <a:solidFill>
                  <a:schemeClr val="dk1"/>
                </a:solidFill>
                <a:latin typeface="Saira SemiCondensed Light"/>
                <a:ea typeface="Saira SemiCondensed Light"/>
                <a:cs typeface="Saira SemiCondensed Light"/>
                <a:sym typeface="Saira SemiCondensed Light"/>
              </a:defRPr>
            </a:lvl7pPr>
            <a:lvl8pPr marL="3657600" lvl="7" indent="-381000" rtl="0">
              <a:lnSpc>
                <a:spcPct val="100000"/>
              </a:lnSpc>
              <a:spcBef>
                <a:spcPts val="1000"/>
              </a:spcBef>
              <a:spcAft>
                <a:spcPts val="0"/>
              </a:spcAft>
              <a:buClr>
                <a:schemeClr val="dk1"/>
              </a:buClr>
              <a:buSzPts val="2400"/>
              <a:buFont typeface="Saira SemiCondensed Light"/>
              <a:buChar char="○"/>
              <a:defRPr sz="2400">
                <a:solidFill>
                  <a:schemeClr val="dk1"/>
                </a:solidFill>
                <a:latin typeface="Saira SemiCondensed Light"/>
                <a:ea typeface="Saira SemiCondensed Light"/>
                <a:cs typeface="Saira SemiCondensed Light"/>
                <a:sym typeface="Saira SemiCondensed Light"/>
              </a:defRPr>
            </a:lvl8pPr>
            <a:lvl9pPr marL="4114800" lvl="8" indent="-381000" rtl="0">
              <a:lnSpc>
                <a:spcPct val="100000"/>
              </a:lnSpc>
              <a:spcBef>
                <a:spcPts val="1000"/>
              </a:spcBef>
              <a:spcAft>
                <a:spcPts val="1000"/>
              </a:spcAft>
              <a:buClr>
                <a:schemeClr val="dk1"/>
              </a:buClr>
              <a:buSzPts val="2400"/>
              <a:buFont typeface="Saira SemiCondensed Light"/>
              <a:buChar char="■"/>
              <a:defRPr sz="2400">
                <a:solidFill>
                  <a:schemeClr val="dk1"/>
                </a:solidFill>
                <a:latin typeface="Saira SemiCondensed Light"/>
                <a:ea typeface="Saira SemiCondensed Light"/>
                <a:cs typeface="Saira SemiCondensed Light"/>
                <a:sym typeface="Saira SemiCondensed Light"/>
              </a:defRPr>
            </a:lvl9pPr>
          </a:lstStyle>
          <a:p>
            <a:endParaRPr/>
          </a:p>
        </p:txBody>
      </p:sp>
      <p:sp>
        <p:nvSpPr>
          <p:cNvPr id="53" name="Google Shape;53;p13"/>
          <p:cNvSpPr txBox="1">
            <a:spLocks noGrp="1"/>
          </p:cNvSpPr>
          <p:nvPr>
            <p:ph type="sldNum" idx="12"/>
          </p:nvPr>
        </p:nvSpPr>
        <p:spPr>
          <a:xfrm>
            <a:off x="8404384" y="4673651"/>
            <a:ext cx="548700" cy="393600"/>
          </a:xfrm>
          <a:prstGeom prst="rect">
            <a:avLst/>
          </a:prstGeom>
          <a:noFill/>
          <a:ln>
            <a:noFill/>
          </a:ln>
        </p:spPr>
        <p:txBody>
          <a:bodyPr spcFirstLastPara="1" wrap="square" lIns="0" tIns="0" rIns="0" bIns="0" anchor="ctr" anchorCtr="0">
            <a:noAutofit/>
          </a:bodyPr>
          <a:lstStyle>
            <a:lvl1pPr lvl="0" algn="r" rtl="0">
              <a:buNone/>
              <a:defRPr sz="1600" i="1">
                <a:solidFill>
                  <a:schemeClr val="accent1"/>
                </a:solidFill>
                <a:latin typeface="Bebas Neue"/>
                <a:ea typeface="Bebas Neue"/>
                <a:cs typeface="Bebas Neue"/>
                <a:sym typeface="Bebas Neue"/>
              </a:defRPr>
            </a:lvl1pPr>
            <a:lvl2pPr lvl="1" algn="r" rtl="0">
              <a:buNone/>
              <a:defRPr sz="1600" i="1">
                <a:solidFill>
                  <a:schemeClr val="accent1"/>
                </a:solidFill>
                <a:latin typeface="Bebas Neue"/>
                <a:ea typeface="Bebas Neue"/>
                <a:cs typeface="Bebas Neue"/>
                <a:sym typeface="Bebas Neue"/>
              </a:defRPr>
            </a:lvl2pPr>
            <a:lvl3pPr lvl="2" algn="r" rtl="0">
              <a:buNone/>
              <a:defRPr sz="1600" i="1">
                <a:solidFill>
                  <a:schemeClr val="accent1"/>
                </a:solidFill>
                <a:latin typeface="Bebas Neue"/>
                <a:ea typeface="Bebas Neue"/>
                <a:cs typeface="Bebas Neue"/>
                <a:sym typeface="Bebas Neue"/>
              </a:defRPr>
            </a:lvl3pPr>
            <a:lvl4pPr lvl="3" algn="r" rtl="0">
              <a:buNone/>
              <a:defRPr sz="1600" i="1">
                <a:solidFill>
                  <a:schemeClr val="accent1"/>
                </a:solidFill>
                <a:latin typeface="Bebas Neue"/>
                <a:ea typeface="Bebas Neue"/>
                <a:cs typeface="Bebas Neue"/>
                <a:sym typeface="Bebas Neue"/>
              </a:defRPr>
            </a:lvl4pPr>
            <a:lvl5pPr lvl="4" algn="r" rtl="0">
              <a:buNone/>
              <a:defRPr sz="1600" i="1">
                <a:solidFill>
                  <a:schemeClr val="accent1"/>
                </a:solidFill>
                <a:latin typeface="Bebas Neue"/>
                <a:ea typeface="Bebas Neue"/>
                <a:cs typeface="Bebas Neue"/>
                <a:sym typeface="Bebas Neue"/>
              </a:defRPr>
            </a:lvl5pPr>
            <a:lvl6pPr lvl="5" algn="r" rtl="0">
              <a:buNone/>
              <a:defRPr sz="1600" i="1">
                <a:solidFill>
                  <a:schemeClr val="accent1"/>
                </a:solidFill>
                <a:latin typeface="Bebas Neue"/>
                <a:ea typeface="Bebas Neue"/>
                <a:cs typeface="Bebas Neue"/>
                <a:sym typeface="Bebas Neue"/>
              </a:defRPr>
            </a:lvl6pPr>
            <a:lvl7pPr lvl="6" algn="r" rtl="0">
              <a:buNone/>
              <a:defRPr sz="1600" i="1">
                <a:solidFill>
                  <a:schemeClr val="accent1"/>
                </a:solidFill>
                <a:latin typeface="Bebas Neue"/>
                <a:ea typeface="Bebas Neue"/>
                <a:cs typeface="Bebas Neue"/>
                <a:sym typeface="Bebas Neue"/>
              </a:defRPr>
            </a:lvl7pPr>
            <a:lvl8pPr lvl="7" algn="r" rtl="0">
              <a:buNone/>
              <a:defRPr sz="1600" i="1">
                <a:solidFill>
                  <a:schemeClr val="accent1"/>
                </a:solidFill>
                <a:latin typeface="Bebas Neue"/>
                <a:ea typeface="Bebas Neue"/>
                <a:cs typeface="Bebas Neue"/>
                <a:sym typeface="Bebas Neue"/>
              </a:defRPr>
            </a:lvl8pPr>
            <a:lvl9pPr lvl="8" algn="r" rtl="0">
              <a:buNone/>
              <a:defRPr sz="1600" i="1">
                <a:solidFill>
                  <a:schemeClr val="accent1"/>
                </a:solidFill>
                <a:latin typeface="Bebas Neue"/>
                <a:ea typeface="Bebas Neue"/>
                <a:cs typeface="Bebas Neue"/>
                <a:sym typeface="Bebas Neue"/>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59" r:id="rId1"/>
    <p:sldLayoutId id="2147483660" r:id="rId2"/>
    <p:sldLayoutId id="2147483661" r:id="rId3"/>
    <p:sldLayoutId id="2147483662" r:id="rId4"/>
    <p:sldLayoutId id="2147483663" r:id="rId5"/>
    <p:sldLayoutId id="2147483664" r:id="rId6"/>
    <p:sldLayoutId id="2147483665" r:id="rId7"/>
  </p:sldLayoutIdLst>
  <p:transition>
    <p:fade thruBlk="1"/>
  </p:transition>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3.xml"/><Relationship Id="rId5" Type="http://schemas.openxmlformats.org/officeDocument/2006/relationships/image" Target="../media/image5.png"/><Relationship Id="rId4" Type="http://schemas.openxmlformats.org/officeDocument/2006/relationships/image" Target="../media/image4.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3.xml"/><Relationship Id="rId4" Type="http://schemas.openxmlformats.org/officeDocument/2006/relationships/image" Target="../media/image9.png"/></Relationships>
</file>

<file path=ppt/slides/_rels/slide2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3.xml"/><Relationship Id="rId5" Type="http://schemas.openxmlformats.org/officeDocument/2006/relationships/image" Target="../media/image13.png"/><Relationship Id="rId4" Type="http://schemas.openxmlformats.org/officeDocument/2006/relationships/image" Target="../media/image12.png"/></Relationships>
</file>

<file path=ppt/slides/_rels/slide3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0.png"/><Relationship Id="rId1" Type="http://schemas.openxmlformats.org/officeDocument/2006/relationships/slideLayout" Target="../slideLayouts/slideLayout3.xml"/><Relationship Id="rId4" Type="http://schemas.openxmlformats.org/officeDocument/2006/relationships/image" Target="../media/image13.png"/></Relationships>
</file>

<file path=ppt/slides/_rels/slide33.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3.xml"/><Relationship Id="rId5" Type="http://schemas.openxmlformats.org/officeDocument/2006/relationships/image" Target="../media/image13.png"/><Relationship Id="rId4" Type="http://schemas.openxmlformats.org/officeDocument/2006/relationships/image" Target="../media/image12.png"/></Relationships>
</file>

<file path=ppt/slides/_rels/slide3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3.xml"/><Relationship Id="rId4" Type="http://schemas.openxmlformats.org/officeDocument/2006/relationships/image" Target="../media/image13.png"/></Relationships>
</file>

<file path=ppt/slides/_rels/slide3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3.xml"/><Relationship Id="rId5" Type="http://schemas.openxmlformats.org/officeDocument/2006/relationships/image" Target="../media/image18.png"/><Relationship Id="rId4" Type="http://schemas.openxmlformats.org/officeDocument/2006/relationships/image" Target="../media/image17.png"/></Relationships>
</file>

<file path=ppt/slides/_rels/slide3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5.png"/><Relationship Id="rId1" Type="http://schemas.openxmlformats.org/officeDocument/2006/relationships/slideLayout" Target="../slideLayouts/slideLayout3.xml"/></Relationships>
</file>

<file path=ppt/slides/_rels/slide39.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0.xml.rels><?xml version="1.0" encoding="UTF-8" standalone="yes"?>
<Relationships xmlns="http://schemas.openxmlformats.org/package/2006/relationships"><Relationship Id="rId3" Type="http://schemas.openxmlformats.org/officeDocument/2006/relationships/hyperlink" Target="mailto:program.intake@usda.gov" TargetMode="External"/><Relationship Id="rId2" Type="http://schemas.openxmlformats.org/officeDocument/2006/relationships/hyperlink" Target="https://www.usda.gov/oascr/how-to-file-a-program-discrimination-complaint" TargetMode="External"/><Relationship Id="rId1" Type="http://schemas.openxmlformats.org/officeDocument/2006/relationships/slideLayout" Target="../slideLayouts/slideLayout3.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451"/>
        <p:cNvGrpSpPr/>
        <p:nvPr/>
      </p:nvGrpSpPr>
      <p:grpSpPr>
        <a:xfrm>
          <a:off x="0" y="0"/>
          <a:ext cx="0" cy="0"/>
          <a:chOff x="0" y="0"/>
          <a:chExt cx="0" cy="0"/>
        </a:xfrm>
      </p:grpSpPr>
      <p:sp>
        <p:nvSpPr>
          <p:cNvPr id="452" name="Google Shape;452;p21"/>
          <p:cNvSpPr txBox="1">
            <a:spLocks noGrp="1"/>
          </p:cNvSpPr>
          <p:nvPr>
            <p:ph type="ctrTitle"/>
          </p:nvPr>
        </p:nvSpPr>
        <p:spPr>
          <a:xfrm>
            <a:off x="317315" y="4563600"/>
            <a:ext cx="3341700" cy="1159800"/>
          </a:xfrm>
          <a:prstGeom prst="rect">
            <a:avLst/>
          </a:prstGeom>
        </p:spPr>
        <p:txBody>
          <a:bodyPr spcFirstLastPara="1" wrap="square" lIns="0" tIns="0" rIns="0" bIns="0" anchor="b" anchorCtr="0">
            <a:noAutofit/>
          </a:bodyPr>
          <a:lstStyle/>
          <a:p>
            <a:pPr marL="0" lvl="0" indent="0" algn="ctr" rtl="0">
              <a:spcBef>
                <a:spcPts val="0"/>
              </a:spcBef>
              <a:spcAft>
                <a:spcPts val="0"/>
              </a:spcAft>
              <a:buNone/>
            </a:pPr>
            <a:br>
              <a:rPr lang="en" dirty="0"/>
            </a:br>
            <a:br>
              <a:rPr lang="en" dirty="0"/>
            </a:br>
            <a:br>
              <a:rPr lang="en" dirty="0"/>
            </a:br>
            <a:br>
              <a:rPr lang="en" dirty="0"/>
            </a:br>
            <a:br>
              <a:rPr lang="en" dirty="0"/>
            </a:br>
            <a:br>
              <a:rPr lang="en" dirty="0"/>
            </a:br>
            <a:br>
              <a:rPr lang="en" dirty="0"/>
            </a:br>
            <a:r>
              <a:rPr lang="en" dirty="0"/>
              <a:t>SFSP </a:t>
            </a:r>
            <a:br>
              <a:rPr lang="en" dirty="0"/>
            </a:br>
            <a:r>
              <a:rPr lang="en" dirty="0"/>
              <a:t>Offer vs Serve Training</a:t>
            </a:r>
            <a:r>
              <a:rPr lang="en" sz="2000" dirty="0"/>
              <a:t> </a:t>
            </a:r>
            <a:br>
              <a:rPr lang="en" sz="2000" dirty="0"/>
            </a:br>
            <a:r>
              <a:rPr lang="en" sz="2000" dirty="0"/>
              <a:t>for School Food Authorities</a:t>
            </a:r>
            <a:br>
              <a:rPr lang="en" sz="2000" dirty="0"/>
            </a:br>
            <a:r>
              <a:rPr lang="en" sz="2000" dirty="0"/>
              <a:t>PY 2025</a:t>
            </a:r>
            <a:br>
              <a:rPr lang="en" dirty="0"/>
            </a:br>
            <a:r>
              <a:rPr lang="en" dirty="0"/>
              <a:t> </a:t>
            </a:r>
            <a:br>
              <a:rPr lang="en" dirty="0"/>
            </a:br>
            <a:br>
              <a:rPr lang="en" dirty="0"/>
            </a:br>
            <a:r>
              <a:rPr lang="en" dirty="0"/>
              <a:t>      </a:t>
            </a:r>
            <a:br>
              <a:rPr lang="en" dirty="0"/>
            </a:br>
            <a:endParaRPr sz="2000" b="1" i="0" dirty="0">
              <a:latin typeface="Oswald"/>
              <a:ea typeface="Oswald"/>
              <a:cs typeface="Oswald"/>
              <a:sym typeface="Oswald"/>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660F64-A82C-EC21-6293-EE240167E295}"/>
              </a:ext>
            </a:extLst>
          </p:cNvPr>
          <p:cNvSpPr>
            <a:spLocks noGrp="1"/>
          </p:cNvSpPr>
          <p:nvPr>
            <p:ph type="title"/>
          </p:nvPr>
        </p:nvSpPr>
        <p:spPr/>
        <p:txBody>
          <a:bodyPr/>
          <a:lstStyle/>
          <a:p>
            <a:r>
              <a:rPr lang="en-US" dirty="0" err="1"/>
              <a:t>Sfsp</a:t>
            </a:r>
            <a:r>
              <a:rPr lang="en-US" dirty="0"/>
              <a:t> breakfast and OVS Rules</a:t>
            </a:r>
          </a:p>
        </p:txBody>
      </p:sp>
      <p:sp>
        <p:nvSpPr>
          <p:cNvPr id="3" name="Text Placeholder 2">
            <a:extLst>
              <a:ext uri="{FF2B5EF4-FFF2-40B4-BE49-F238E27FC236}">
                <a16:creationId xmlns:a16="http://schemas.microsoft.com/office/drawing/2014/main" id="{469E9B27-915A-FC5C-598D-55CD97247052}"/>
              </a:ext>
            </a:extLst>
          </p:cNvPr>
          <p:cNvSpPr>
            <a:spLocks noGrp="1"/>
          </p:cNvSpPr>
          <p:nvPr>
            <p:ph type="body" idx="1"/>
          </p:nvPr>
        </p:nvSpPr>
        <p:spPr>
          <a:xfrm>
            <a:off x="526472" y="1299766"/>
            <a:ext cx="8091055" cy="3215590"/>
          </a:xfrm>
        </p:spPr>
        <p:txBody>
          <a:bodyPr/>
          <a:lstStyle/>
          <a:p>
            <a:pPr marL="0" lvl="0" indent="0" algn="l" rtl="0">
              <a:spcBef>
                <a:spcPts val="600"/>
              </a:spcBef>
              <a:spcAft>
                <a:spcPts val="0"/>
              </a:spcAft>
              <a:buNone/>
            </a:pPr>
            <a:r>
              <a:rPr lang="en-US" sz="1600" dirty="0"/>
              <a:t>Different from SBP, the</a:t>
            </a:r>
            <a:r>
              <a:rPr lang="en-US" sz="1600" dirty="0">
                <a:solidFill>
                  <a:schemeClr val="dk1"/>
                </a:solidFill>
              </a:rPr>
              <a:t> SFSP meal pattern requires all four items offered at breakfast to be </a:t>
            </a:r>
            <a:r>
              <a:rPr lang="en-US" sz="1600" u="sng" dirty="0">
                <a:solidFill>
                  <a:schemeClr val="dk1"/>
                </a:solidFill>
              </a:rPr>
              <a:t>different</a:t>
            </a:r>
            <a:r>
              <a:rPr lang="en-US" sz="1600" dirty="0">
                <a:solidFill>
                  <a:schemeClr val="dk1"/>
                </a:solidFill>
              </a:rPr>
              <a:t> items.</a:t>
            </a:r>
          </a:p>
          <a:p>
            <a:pPr marL="457200" lvl="0" indent="-330200" algn="l" rtl="0">
              <a:spcBef>
                <a:spcPts val="600"/>
              </a:spcBef>
              <a:spcAft>
                <a:spcPts val="0"/>
              </a:spcAft>
              <a:buClr>
                <a:schemeClr val="dk1"/>
              </a:buClr>
              <a:buSzPts val="1600"/>
              <a:buChar char="●"/>
            </a:pPr>
            <a:r>
              <a:rPr lang="en-US" sz="1600" dirty="0">
                <a:solidFill>
                  <a:schemeClr val="dk1"/>
                </a:solidFill>
              </a:rPr>
              <a:t>Regardless of size, an item counts as ONE </a:t>
            </a:r>
          </a:p>
          <a:p>
            <a:pPr marL="457200" lvl="0" indent="-330200" algn="l" rtl="0">
              <a:spcBef>
                <a:spcPts val="0"/>
              </a:spcBef>
              <a:spcAft>
                <a:spcPts val="0"/>
              </a:spcAft>
              <a:buClr>
                <a:schemeClr val="dk1"/>
              </a:buClr>
              <a:buSzPts val="1600"/>
              <a:buChar char="●"/>
            </a:pPr>
            <a:r>
              <a:rPr lang="en-US" sz="1600" dirty="0">
                <a:solidFill>
                  <a:schemeClr val="dk1"/>
                </a:solidFill>
              </a:rPr>
              <a:t>For example: </a:t>
            </a:r>
          </a:p>
          <a:p>
            <a:pPr marL="914400" lvl="1" indent="-330200" algn="l" rtl="0">
              <a:spcBef>
                <a:spcPts val="0"/>
              </a:spcBef>
              <a:spcAft>
                <a:spcPts val="0"/>
              </a:spcAft>
              <a:buClr>
                <a:schemeClr val="dk1"/>
              </a:buClr>
              <a:buSzPts val="1600"/>
              <a:buChar char="○"/>
            </a:pPr>
            <a:r>
              <a:rPr lang="en-US" sz="1600" dirty="0">
                <a:solidFill>
                  <a:schemeClr val="dk1"/>
                </a:solidFill>
              </a:rPr>
              <a:t>Two ½ cup portions of the same fruit cannot count as two items</a:t>
            </a:r>
          </a:p>
          <a:p>
            <a:pPr marL="914400" lvl="1" indent="-330200" algn="l" rtl="0">
              <a:spcBef>
                <a:spcPts val="0"/>
              </a:spcBef>
              <a:spcAft>
                <a:spcPts val="0"/>
              </a:spcAft>
              <a:buClr>
                <a:schemeClr val="dk1"/>
              </a:buClr>
              <a:buSzPts val="1600"/>
              <a:buChar char="○"/>
            </a:pPr>
            <a:r>
              <a:rPr lang="en-US" sz="1600" dirty="0">
                <a:solidFill>
                  <a:schemeClr val="dk1"/>
                </a:solidFill>
              </a:rPr>
              <a:t>2oz equivalent grain item count</a:t>
            </a:r>
            <a:r>
              <a:rPr lang="en-US" sz="1600" dirty="0"/>
              <a:t>s</a:t>
            </a:r>
            <a:r>
              <a:rPr lang="en-US" sz="1600" dirty="0">
                <a:solidFill>
                  <a:schemeClr val="dk1"/>
                </a:solidFill>
              </a:rPr>
              <a:t> as 1 item in the SFSP meal pattern</a:t>
            </a:r>
          </a:p>
          <a:p>
            <a:pPr marL="0" lvl="0" indent="0" algn="l" rtl="0">
              <a:spcBef>
                <a:spcPts val="600"/>
              </a:spcBef>
              <a:spcAft>
                <a:spcPts val="0"/>
              </a:spcAft>
              <a:buNone/>
            </a:pPr>
            <a:r>
              <a:rPr lang="en-US" sz="1500" b="1" dirty="0">
                <a:solidFill>
                  <a:schemeClr val="dk1"/>
                </a:solidFill>
              </a:rPr>
              <a:t>Considerations:</a:t>
            </a:r>
          </a:p>
          <a:p>
            <a:pPr marL="914400" lvl="1" indent="-317500" algn="l" rtl="0">
              <a:spcBef>
                <a:spcPts val="400"/>
              </a:spcBef>
              <a:spcAft>
                <a:spcPts val="0"/>
              </a:spcAft>
              <a:buClr>
                <a:schemeClr val="dk1"/>
              </a:buClr>
              <a:buSzPts val="1400"/>
              <a:buChar char="○"/>
            </a:pPr>
            <a:r>
              <a:rPr lang="en-US" sz="1600" dirty="0">
                <a:solidFill>
                  <a:schemeClr val="dk1"/>
                </a:solidFill>
              </a:rPr>
              <a:t>Even if the grain item offered is 2oz equivalent, an additional item must be added so that the total number of items offered is 4</a:t>
            </a:r>
          </a:p>
          <a:p>
            <a:pPr marL="914400" lvl="1" indent="-317500" algn="l" rtl="0">
              <a:spcBef>
                <a:spcPts val="0"/>
              </a:spcBef>
              <a:spcAft>
                <a:spcPts val="0"/>
              </a:spcAft>
              <a:buClr>
                <a:schemeClr val="dk1"/>
              </a:buClr>
              <a:buSzPts val="1400"/>
              <a:buChar char="○"/>
            </a:pPr>
            <a:r>
              <a:rPr lang="en-US" sz="1600" dirty="0">
                <a:solidFill>
                  <a:schemeClr val="dk1"/>
                </a:solidFill>
              </a:rPr>
              <a:t>Similarly, 2 pieces of toast count as 1 item; the 4 items offered must be </a:t>
            </a:r>
            <a:r>
              <a:rPr lang="en-US" sz="1600" u="sng" dirty="0">
                <a:solidFill>
                  <a:schemeClr val="dk1"/>
                </a:solidFill>
              </a:rPr>
              <a:t>different</a:t>
            </a:r>
            <a:r>
              <a:rPr lang="en-US" sz="1600" dirty="0">
                <a:solidFill>
                  <a:schemeClr val="dk1"/>
                </a:solidFill>
              </a:rPr>
              <a:t> foods</a:t>
            </a:r>
          </a:p>
          <a:p>
            <a:pPr marL="914400" lvl="1" indent="-317500" algn="l" rtl="0">
              <a:spcBef>
                <a:spcPts val="0"/>
              </a:spcBef>
              <a:spcAft>
                <a:spcPts val="0"/>
              </a:spcAft>
              <a:buClr>
                <a:schemeClr val="dk1"/>
              </a:buClr>
              <a:buSzPts val="1400"/>
              <a:buChar char="○"/>
            </a:pPr>
            <a:r>
              <a:rPr lang="en-US" sz="1600" dirty="0">
                <a:solidFill>
                  <a:schemeClr val="dk1"/>
                </a:solidFill>
              </a:rPr>
              <a:t>Combination foods that offer two different components, such as sausage biscuit or pancake wrap, count as 2 items where applicable</a:t>
            </a:r>
          </a:p>
          <a:p>
            <a:endParaRPr lang="en-US" dirty="0"/>
          </a:p>
        </p:txBody>
      </p:sp>
    </p:spTree>
    <p:extLst>
      <p:ext uri="{BB962C8B-B14F-4D97-AF65-F5344CB8AC3E}">
        <p14:creationId xmlns:p14="http://schemas.microsoft.com/office/powerpoint/2010/main" val="163032514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A912A8-3360-D7DE-3B56-1B03B8DC8EAF}"/>
              </a:ext>
            </a:extLst>
          </p:cNvPr>
          <p:cNvSpPr>
            <a:spLocks noGrp="1"/>
          </p:cNvSpPr>
          <p:nvPr>
            <p:ph type="title"/>
          </p:nvPr>
        </p:nvSpPr>
        <p:spPr/>
        <p:txBody>
          <a:bodyPr/>
          <a:lstStyle/>
          <a:p>
            <a:r>
              <a:rPr lang="en-US" dirty="0"/>
              <a:t>SFSP </a:t>
            </a:r>
            <a:r>
              <a:rPr lang="en-US" dirty="0" err="1"/>
              <a:t>BREakfast</a:t>
            </a:r>
            <a:endParaRPr lang="en-US" dirty="0"/>
          </a:p>
        </p:txBody>
      </p:sp>
      <p:sp>
        <p:nvSpPr>
          <p:cNvPr id="3" name="Text Placeholder 2">
            <a:extLst>
              <a:ext uri="{FF2B5EF4-FFF2-40B4-BE49-F238E27FC236}">
                <a16:creationId xmlns:a16="http://schemas.microsoft.com/office/drawing/2014/main" id="{511CBB57-37A5-6936-5E20-47B0CAF5AD0B}"/>
              </a:ext>
            </a:extLst>
          </p:cNvPr>
          <p:cNvSpPr>
            <a:spLocks noGrp="1"/>
          </p:cNvSpPr>
          <p:nvPr>
            <p:ph type="body" idx="1"/>
          </p:nvPr>
        </p:nvSpPr>
        <p:spPr>
          <a:xfrm>
            <a:off x="846149" y="1418300"/>
            <a:ext cx="7198723" cy="2893500"/>
          </a:xfrm>
        </p:spPr>
        <p:txBody>
          <a:bodyPr/>
          <a:lstStyle/>
          <a:p>
            <a:pPr marL="0" lvl="0" indent="0" algn="l" rtl="0">
              <a:spcBef>
                <a:spcPts val="600"/>
              </a:spcBef>
              <a:spcAft>
                <a:spcPts val="0"/>
              </a:spcAft>
              <a:buNone/>
            </a:pPr>
            <a:r>
              <a:rPr lang="en-US" sz="1900" dirty="0">
                <a:solidFill>
                  <a:srgbClr val="151E49"/>
                </a:solidFill>
              </a:rPr>
              <a:t>Site Staff documenting meals must understand how SFSP OVS rules differ from SBP OVS rules:</a:t>
            </a:r>
          </a:p>
          <a:p>
            <a:pPr marL="457200" lvl="0" indent="-336550" algn="l" rtl="0">
              <a:spcBef>
                <a:spcPts val="600"/>
              </a:spcBef>
              <a:spcAft>
                <a:spcPts val="0"/>
              </a:spcAft>
              <a:buClr>
                <a:srgbClr val="151E49"/>
              </a:buClr>
              <a:buSzPts val="1700"/>
              <a:buChar char="●"/>
            </a:pPr>
            <a:r>
              <a:rPr lang="en-US" sz="1700" b="0" dirty="0">
                <a:solidFill>
                  <a:srgbClr val="151E49"/>
                </a:solidFill>
              </a:rPr>
              <a:t>Students must take 3 of the 4 </a:t>
            </a:r>
            <a:r>
              <a:rPr lang="en-US" sz="1700" b="0" u="sng" dirty="0">
                <a:solidFill>
                  <a:srgbClr val="151E49"/>
                </a:solidFill>
              </a:rPr>
              <a:t>items</a:t>
            </a:r>
            <a:r>
              <a:rPr lang="en-US" sz="1700" b="0" dirty="0">
                <a:solidFill>
                  <a:srgbClr val="151E49"/>
                </a:solidFill>
              </a:rPr>
              <a:t> offered, but may take all 4 items if desired</a:t>
            </a:r>
          </a:p>
          <a:p>
            <a:pPr marL="457200" lvl="0" indent="-336550" algn="l" rtl="0">
              <a:spcBef>
                <a:spcPts val="0"/>
              </a:spcBef>
              <a:spcAft>
                <a:spcPts val="0"/>
              </a:spcAft>
              <a:buClr>
                <a:srgbClr val="151E49"/>
              </a:buClr>
              <a:buSzPts val="1700"/>
              <a:buChar char="●"/>
            </a:pPr>
            <a:r>
              <a:rPr lang="en-US" sz="1700" b="0" dirty="0">
                <a:solidFill>
                  <a:srgbClr val="151E49"/>
                </a:solidFill>
              </a:rPr>
              <a:t>The fourth item offered can be grain, fruit/vegetable or meat/meat alternate but must be different than the other three items on the menu</a:t>
            </a:r>
          </a:p>
          <a:p>
            <a:pPr marL="457200" lvl="0" indent="-336550" algn="l" rtl="0">
              <a:spcBef>
                <a:spcPts val="0"/>
              </a:spcBef>
              <a:spcAft>
                <a:spcPts val="0"/>
              </a:spcAft>
              <a:buClr>
                <a:srgbClr val="151E49"/>
              </a:buClr>
              <a:buSzPts val="1700"/>
              <a:buChar char="●"/>
            </a:pPr>
            <a:r>
              <a:rPr lang="en-US" sz="1700" b="0" dirty="0">
                <a:solidFill>
                  <a:srgbClr val="151E49"/>
                </a:solidFill>
              </a:rPr>
              <a:t>Items are counted individually and there are no 2oz equivalent grain options that count as 2 items</a:t>
            </a:r>
          </a:p>
          <a:p>
            <a:pPr marL="457200" lvl="0" indent="-336550" algn="l" rtl="0">
              <a:spcBef>
                <a:spcPts val="0"/>
              </a:spcBef>
              <a:spcAft>
                <a:spcPts val="0"/>
              </a:spcAft>
              <a:buClr>
                <a:srgbClr val="151E49"/>
              </a:buClr>
              <a:buSzPts val="1700"/>
              <a:buChar char="●"/>
            </a:pPr>
            <a:r>
              <a:rPr lang="en-US" sz="1700" b="0" dirty="0">
                <a:solidFill>
                  <a:srgbClr val="151E49"/>
                </a:solidFill>
              </a:rPr>
              <a:t>Combination foods may be counted as 2, if two different components are represented in the combination food </a:t>
            </a:r>
          </a:p>
          <a:p>
            <a:pPr marL="584200" lvl="1" indent="0" algn="l" rtl="0">
              <a:spcBef>
                <a:spcPts val="0"/>
              </a:spcBef>
              <a:spcAft>
                <a:spcPts val="0"/>
              </a:spcAft>
              <a:buClr>
                <a:srgbClr val="151E49"/>
              </a:buClr>
              <a:buSzPts val="1600"/>
              <a:buNone/>
            </a:pPr>
            <a:r>
              <a:rPr lang="en-US" sz="1600" dirty="0">
                <a:solidFill>
                  <a:srgbClr val="151E49"/>
                </a:solidFill>
              </a:rPr>
              <a:t>Example: sausage biscuit, egg sandwich  (Meat and grain)</a:t>
            </a:r>
          </a:p>
          <a:p>
            <a:endParaRPr lang="en-US" dirty="0"/>
          </a:p>
        </p:txBody>
      </p:sp>
    </p:spTree>
    <p:extLst>
      <p:ext uri="{BB962C8B-B14F-4D97-AF65-F5344CB8AC3E}">
        <p14:creationId xmlns:p14="http://schemas.microsoft.com/office/powerpoint/2010/main" val="111295656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4BA3A6-AA01-4B39-CBCF-B4A81FA581CD}"/>
              </a:ext>
            </a:extLst>
          </p:cNvPr>
          <p:cNvSpPr>
            <a:spLocks noGrp="1"/>
          </p:cNvSpPr>
          <p:nvPr>
            <p:ph type="title"/>
          </p:nvPr>
        </p:nvSpPr>
        <p:spPr/>
        <p:txBody>
          <a:bodyPr/>
          <a:lstStyle/>
          <a:p>
            <a:r>
              <a:rPr lang="en-US" dirty="0"/>
              <a:t>SFSP Breakfast</a:t>
            </a:r>
          </a:p>
        </p:txBody>
      </p:sp>
      <p:sp>
        <p:nvSpPr>
          <p:cNvPr id="3" name="Text Placeholder 2">
            <a:extLst>
              <a:ext uri="{FF2B5EF4-FFF2-40B4-BE49-F238E27FC236}">
                <a16:creationId xmlns:a16="http://schemas.microsoft.com/office/drawing/2014/main" id="{1EF02D3B-EE06-ADA5-6173-60D0B6167007}"/>
              </a:ext>
            </a:extLst>
          </p:cNvPr>
          <p:cNvSpPr>
            <a:spLocks noGrp="1"/>
          </p:cNvSpPr>
          <p:nvPr>
            <p:ph type="body" idx="1"/>
          </p:nvPr>
        </p:nvSpPr>
        <p:spPr/>
        <p:txBody>
          <a:bodyPr/>
          <a:lstStyle/>
          <a:p>
            <a:pPr marL="0" lvl="0" indent="0" algn="l" rtl="0">
              <a:spcBef>
                <a:spcPts val="600"/>
              </a:spcBef>
              <a:spcAft>
                <a:spcPts val="0"/>
              </a:spcAft>
              <a:buNone/>
            </a:pPr>
            <a:r>
              <a:rPr lang="en-US" sz="2000" dirty="0">
                <a:solidFill>
                  <a:srgbClr val="151E49"/>
                </a:solidFill>
              </a:rPr>
              <a:t>Menu Example</a:t>
            </a:r>
          </a:p>
          <a:p>
            <a:pPr marL="457200" lvl="0" indent="-361950" algn="l" rtl="0">
              <a:spcBef>
                <a:spcPts val="400"/>
              </a:spcBef>
              <a:spcAft>
                <a:spcPts val="0"/>
              </a:spcAft>
              <a:buClr>
                <a:srgbClr val="151E49"/>
              </a:buClr>
              <a:buSzPts val="2100"/>
              <a:buAutoNum type="arabicPeriod"/>
            </a:pPr>
            <a:r>
              <a:rPr lang="en-US" sz="2000" b="0" dirty="0">
                <a:solidFill>
                  <a:srgbClr val="151E49"/>
                </a:solidFill>
              </a:rPr>
              <a:t>1 piece of toast    </a:t>
            </a:r>
          </a:p>
          <a:p>
            <a:pPr marL="457200" lvl="0" indent="-361950" algn="l" rtl="0">
              <a:spcBef>
                <a:spcPts val="0"/>
              </a:spcBef>
              <a:spcAft>
                <a:spcPts val="0"/>
              </a:spcAft>
              <a:buClr>
                <a:srgbClr val="151E49"/>
              </a:buClr>
              <a:buSzPts val="2100"/>
              <a:buAutoNum type="arabicPeriod"/>
            </a:pPr>
            <a:r>
              <a:rPr lang="en-US" sz="2000" b="0" dirty="0">
                <a:solidFill>
                  <a:srgbClr val="151E49"/>
                </a:solidFill>
              </a:rPr>
              <a:t>½ cup grape juice</a:t>
            </a:r>
          </a:p>
          <a:p>
            <a:pPr marL="457200" lvl="0" indent="-361950" algn="l" rtl="0">
              <a:spcBef>
                <a:spcPts val="0"/>
              </a:spcBef>
              <a:spcAft>
                <a:spcPts val="0"/>
              </a:spcAft>
              <a:buClr>
                <a:srgbClr val="151E49"/>
              </a:buClr>
              <a:buSzPts val="2100"/>
              <a:buAutoNum type="arabicPeriod"/>
            </a:pPr>
            <a:r>
              <a:rPr lang="en-US" sz="2000" b="0" dirty="0">
                <a:solidFill>
                  <a:srgbClr val="151E49"/>
                </a:solidFill>
              </a:rPr>
              <a:t>1 cup milk</a:t>
            </a:r>
          </a:p>
          <a:p>
            <a:pPr marL="457200" lvl="0" indent="-361950" algn="l" rtl="0">
              <a:spcBef>
                <a:spcPts val="0"/>
              </a:spcBef>
              <a:spcAft>
                <a:spcPts val="0"/>
              </a:spcAft>
              <a:buClr>
                <a:srgbClr val="151E49"/>
              </a:buClr>
              <a:buSzPts val="2100"/>
              <a:buAutoNum type="arabicPeriod"/>
            </a:pPr>
            <a:r>
              <a:rPr lang="en-US" sz="2000" b="0" dirty="0">
                <a:solidFill>
                  <a:srgbClr val="151E49"/>
                </a:solidFill>
              </a:rPr>
              <a:t>½ cup applesauce</a:t>
            </a:r>
          </a:p>
          <a:p>
            <a:pPr marL="457200" lvl="0" indent="0" algn="l" rtl="0">
              <a:spcBef>
                <a:spcPts val="400"/>
              </a:spcBef>
              <a:spcAft>
                <a:spcPts val="0"/>
              </a:spcAft>
              <a:buNone/>
            </a:pPr>
            <a:endParaRPr lang="en-US" sz="2000" dirty="0">
              <a:solidFill>
                <a:srgbClr val="151E49"/>
              </a:solidFill>
            </a:endParaRPr>
          </a:p>
          <a:p>
            <a:pPr marL="0" lvl="0" indent="0" algn="ctr" rtl="0">
              <a:spcBef>
                <a:spcPts val="600"/>
              </a:spcBef>
              <a:spcAft>
                <a:spcPts val="0"/>
              </a:spcAft>
              <a:buNone/>
            </a:pPr>
            <a:r>
              <a:rPr lang="en-US" sz="2000" dirty="0">
                <a:solidFill>
                  <a:srgbClr val="151E49"/>
                </a:solidFill>
              </a:rPr>
              <a:t>This menu is acceptable to use for OVS because it offers 4 items from the required meal pattern components.</a:t>
            </a:r>
            <a:endParaRPr lang="en-US" dirty="0"/>
          </a:p>
          <a:p>
            <a:endParaRPr lang="en-US" dirty="0"/>
          </a:p>
        </p:txBody>
      </p:sp>
      <p:sp>
        <p:nvSpPr>
          <p:cNvPr id="4" name="Google Shape;152;p22">
            <a:extLst>
              <a:ext uri="{FF2B5EF4-FFF2-40B4-BE49-F238E27FC236}">
                <a16:creationId xmlns:a16="http://schemas.microsoft.com/office/drawing/2014/main" id="{069F94AE-41C6-8D7C-DFB6-157CC71B8CFD}"/>
              </a:ext>
            </a:extLst>
          </p:cNvPr>
          <p:cNvSpPr/>
          <p:nvPr/>
        </p:nvSpPr>
        <p:spPr>
          <a:xfrm>
            <a:off x="3471000" y="1939773"/>
            <a:ext cx="1101000" cy="117600"/>
          </a:xfrm>
          <a:prstGeom prst="leftArrow">
            <a:avLst>
              <a:gd name="adj1" fmla="val 50000"/>
              <a:gd name="adj2" fmla="val 50000"/>
            </a:avLst>
          </a:prstGeom>
          <a:solidFill>
            <a:srgbClr val="FECF00"/>
          </a:solidFill>
          <a:ln w="19050" cap="flat" cmpd="sng">
            <a:solidFill>
              <a:srgbClr val="151E4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 name="Google Shape;152;p22">
            <a:extLst>
              <a:ext uri="{FF2B5EF4-FFF2-40B4-BE49-F238E27FC236}">
                <a16:creationId xmlns:a16="http://schemas.microsoft.com/office/drawing/2014/main" id="{F4D7FFFF-ACCC-E9A5-4CEB-D8A9D970980A}"/>
              </a:ext>
            </a:extLst>
          </p:cNvPr>
          <p:cNvSpPr/>
          <p:nvPr/>
        </p:nvSpPr>
        <p:spPr>
          <a:xfrm>
            <a:off x="3471000" y="2281673"/>
            <a:ext cx="1101000" cy="117600"/>
          </a:xfrm>
          <a:prstGeom prst="leftArrow">
            <a:avLst>
              <a:gd name="adj1" fmla="val 50000"/>
              <a:gd name="adj2" fmla="val 50000"/>
            </a:avLst>
          </a:prstGeom>
          <a:solidFill>
            <a:srgbClr val="FECF00"/>
          </a:solidFill>
          <a:ln w="19050" cap="flat" cmpd="sng">
            <a:solidFill>
              <a:srgbClr val="151E4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 name="Google Shape;152;p22">
            <a:extLst>
              <a:ext uri="{FF2B5EF4-FFF2-40B4-BE49-F238E27FC236}">
                <a16:creationId xmlns:a16="http://schemas.microsoft.com/office/drawing/2014/main" id="{A2E03D89-3258-820F-0D38-F160D620324E}"/>
              </a:ext>
            </a:extLst>
          </p:cNvPr>
          <p:cNvSpPr/>
          <p:nvPr/>
        </p:nvSpPr>
        <p:spPr>
          <a:xfrm>
            <a:off x="3471000" y="2578846"/>
            <a:ext cx="1101000" cy="117600"/>
          </a:xfrm>
          <a:prstGeom prst="leftArrow">
            <a:avLst>
              <a:gd name="adj1" fmla="val 50000"/>
              <a:gd name="adj2" fmla="val 50000"/>
            </a:avLst>
          </a:prstGeom>
          <a:solidFill>
            <a:srgbClr val="FECF00"/>
          </a:solidFill>
          <a:ln w="19050" cap="flat" cmpd="sng">
            <a:solidFill>
              <a:srgbClr val="151E4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 name="Google Shape;156;p22">
            <a:extLst>
              <a:ext uri="{FF2B5EF4-FFF2-40B4-BE49-F238E27FC236}">
                <a16:creationId xmlns:a16="http://schemas.microsoft.com/office/drawing/2014/main" id="{B4B420D0-5A64-7272-20F2-037D48F8DE73}"/>
              </a:ext>
            </a:extLst>
          </p:cNvPr>
          <p:cNvSpPr/>
          <p:nvPr/>
        </p:nvSpPr>
        <p:spPr>
          <a:xfrm rot="5620">
            <a:off x="3470891" y="2865950"/>
            <a:ext cx="1101001" cy="132839"/>
          </a:xfrm>
          <a:prstGeom prst="leftArrow">
            <a:avLst>
              <a:gd name="adj1" fmla="val 50000"/>
              <a:gd name="adj2" fmla="val 50000"/>
            </a:avLst>
          </a:prstGeom>
          <a:solidFill>
            <a:srgbClr val="151E49"/>
          </a:solidFill>
          <a:ln w="19050" cap="flat" cmpd="sng">
            <a:solidFill>
              <a:srgbClr val="FECF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 name="Google Shape;155;p22">
            <a:extLst>
              <a:ext uri="{FF2B5EF4-FFF2-40B4-BE49-F238E27FC236}">
                <a16:creationId xmlns:a16="http://schemas.microsoft.com/office/drawing/2014/main" id="{3BDB68FD-AB36-A1EC-1464-B446C99B02E4}"/>
              </a:ext>
            </a:extLst>
          </p:cNvPr>
          <p:cNvSpPr txBox="1"/>
          <p:nvPr/>
        </p:nvSpPr>
        <p:spPr>
          <a:xfrm>
            <a:off x="4842888" y="2760146"/>
            <a:ext cx="2302800" cy="384900"/>
          </a:xfrm>
          <a:prstGeom prst="rect">
            <a:avLst/>
          </a:prstGeom>
          <a:solidFill>
            <a:srgbClr val="151E49"/>
          </a:solidFill>
          <a:ln w="28575" cap="flat" cmpd="sng">
            <a:solidFill>
              <a:srgbClr val="FECF00"/>
            </a:solidFill>
            <a:prstDash val="solid"/>
            <a:round/>
            <a:headEnd type="none" w="sm" len="sm"/>
            <a:tailEnd type="none" w="sm" len="sm"/>
          </a:ln>
        </p:spPr>
        <p:txBody>
          <a:bodyPr spcFirstLastPara="1" wrap="square" lIns="91425" tIns="91425" rIns="91425" bIns="91425" anchor="t" anchorCtr="0">
            <a:spAutoFit/>
          </a:bodyPr>
          <a:lstStyle/>
          <a:p>
            <a:pPr marL="0" lvl="0" indent="0" algn="ctr" rtl="0">
              <a:spcBef>
                <a:spcPts val="0"/>
              </a:spcBef>
              <a:spcAft>
                <a:spcPts val="0"/>
              </a:spcAft>
              <a:buNone/>
            </a:pPr>
            <a:r>
              <a:rPr lang="en" sz="1300">
                <a:solidFill>
                  <a:schemeClr val="lt1"/>
                </a:solidFill>
              </a:rPr>
              <a:t>Additional 4th item for OVS</a:t>
            </a:r>
            <a:endParaRPr sz="1300">
              <a:solidFill>
                <a:schemeClr val="lt1"/>
              </a:solidFill>
            </a:endParaRPr>
          </a:p>
        </p:txBody>
      </p:sp>
      <p:sp>
        <p:nvSpPr>
          <p:cNvPr id="9" name="Google Shape;151;p22">
            <a:extLst>
              <a:ext uri="{FF2B5EF4-FFF2-40B4-BE49-F238E27FC236}">
                <a16:creationId xmlns:a16="http://schemas.microsoft.com/office/drawing/2014/main" id="{5895B03E-5BDA-FFF0-C987-C99F4C5F095F}"/>
              </a:ext>
            </a:extLst>
          </p:cNvPr>
          <p:cNvSpPr txBox="1"/>
          <p:nvPr/>
        </p:nvSpPr>
        <p:spPr>
          <a:xfrm>
            <a:off x="4842888" y="1866023"/>
            <a:ext cx="2302800" cy="831300"/>
          </a:xfrm>
          <a:prstGeom prst="rect">
            <a:avLst/>
          </a:prstGeom>
          <a:solidFill>
            <a:srgbClr val="FECF00"/>
          </a:solidFill>
          <a:ln w="28575" cap="flat" cmpd="sng">
            <a:solidFill>
              <a:srgbClr val="151E49"/>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sz="1300" b="1" dirty="0">
                <a:solidFill>
                  <a:srgbClr val="151E49"/>
                </a:solidFill>
              </a:rPr>
              <a:t>Required breakfast meal pattern items</a:t>
            </a:r>
            <a:endParaRPr sz="1300" b="1" dirty="0">
              <a:solidFill>
                <a:srgbClr val="151E49"/>
              </a:solidFill>
            </a:endParaRPr>
          </a:p>
        </p:txBody>
      </p:sp>
    </p:spTree>
    <p:extLst>
      <p:ext uri="{BB962C8B-B14F-4D97-AF65-F5344CB8AC3E}">
        <p14:creationId xmlns:p14="http://schemas.microsoft.com/office/powerpoint/2010/main" val="164285085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063179-6D84-17D1-87F4-7C7F0CD1C118}"/>
              </a:ext>
            </a:extLst>
          </p:cNvPr>
          <p:cNvSpPr>
            <a:spLocks noGrp="1"/>
          </p:cNvSpPr>
          <p:nvPr>
            <p:ph type="title"/>
          </p:nvPr>
        </p:nvSpPr>
        <p:spPr/>
        <p:txBody>
          <a:bodyPr/>
          <a:lstStyle/>
          <a:p>
            <a:r>
              <a:rPr lang="en-US" dirty="0" err="1"/>
              <a:t>Sfsp</a:t>
            </a:r>
            <a:r>
              <a:rPr lang="en-US" dirty="0"/>
              <a:t> breakfast</a:t>
            </a:r>
          </a:p>
        </p:txBody>
      </p:sp>
      <p:sp>
        <p:nvSpPr>
          <p:cNvPr id="3" name="Text Placeholder 2">
            <a:extLst>
              <a:ext uri="{FF2B5EF4-FFF2-40B4-BE49-F238E27FC236}">
                <a16:creationId xmlns:a16="http://schemas.microsoft.com/office/drawing/2014/main" id="{2A1E3C85-DBD9-B2BD-0C78-B197D2DAFFF0}"/>
              </a:ext>
            </a:extLst>
          </p:cNvPr>
          <p:cNvSpPr>
            <a:spLocks noGrp="1"/>
          </p:cNvSpPr>
          <p:nvPr>
            <p:ph type="body" idx="1"/>
          </p:nvPr>
        </p:nvSpPr>
        <p:spPr/>
        <p:txBody>
          <a:bodyPr/>
          <a:lstStyle/>
          <a:p>
            <a:pPr marL="0" lvl="0" indent="0" algn="l" rtl="0">
              <a:spcBef>
                <a:spcPts val="600"/>
              </a:spcBef>
              <a:spcAft>
                <a:spcPts val="0"/>
              </a:spcAft>
              <a:buNone/>
            </a:pPr>
            <a:r>
              <a:rPr lang="en-US" sz="2400" dirty="0">
                <a:solidFill>
                  <a:srgbClr val="151E49"/>
                </a:solidFill>
              </a:rPr>
              <a:t>Menu Example:</a:t>
            </a:r>
          </a:p>
          <a:p>
            <a:pPr marL="457200" lvl="0" indent="-355600" algn="l" rtl="0">
              <a:spcBef>
                <a:spcPts val="400"/>
              </a:spcBef>
              <a:spcAft>
                <a:spcPts val="0"/>
              </a:spcAft>
              <a:buClr>
                <a:srgbClr val="151E49"/>
              </a:buClr>
              <a:buSzPts val="2000"/>
              <a:buAutoNum type="arabicPeriod"/>
            </a:pPr>
            <a:r>
              <a:rPr lang="en-US" sz="2000" dirty="0">
                <a:solidFill>
                  <a:srgbClr val="151E49"/>
                </a:solidFill>
              </a:rPr>
              <a:t>1 piece of toast</a:t>
            </a:r>
          </a:p>
          <a:p>
            <a:pPr marL="457200" lvl="0" indent="-355600" algn="l" rtl="0">
              <a:spcBef>
                <a:spcPts val="0"/>
              </a:spcBef>
              <a:spcAft>
                <a:spcPts val="0"/>
              </a:spcAft>
              <a:buClr>
                <a:srgbClr val="151E49"/>
              </a:buClr>
              <a:buSzPts val="2000"/>
              <a:buAutoNum type="arabicPeriod"/>
            </a:pPr>
            <a:r>
              <a:rPr lang="en-US" sz="2000" dirty="0">
                <a:solidFill>
                  <a:srgbClr val="151E49"/>
                </a:solidFill>
              </a:rPr>
              <a:t>1 bowl of cereal</a:t>
            </a:r>
          </a:p>
          <a:p>
            <a:pPr marL="457200" lvl="0" indent="-355600" algn="l" rtl="0">
              <a:spcBef>
                <a:spcPts val="0"/>
              </a:spcBef>
              <a:spcAft>
                <a:spcPts val="0"/>
              </a:spcAft>
              <a:buClr>
                <a:srgbClr val="151E49"/>
              </a:buClr>
              <a:buSzPts val="2000"/>
              <a:buAutoNum type="arabicPeriod"/>
            </a:pPr>
            <a:r>
              <a:rPr lang="en-US" sz="2000" dirty="0">
                <a:solidFill>
                  <a:srgbClr val="151E49"/>
                </a:solidFill>
              </a:rPr>
              <a:t>½ cup peaches</a:t>
            </a:r>
          </a:p>
          <a:p>
            <a:pPr marL="457200" lvl="0" indent="-355600" algn="l" rtl="0">
              <a:spcBef>
                <a:spcPts val="0"/>
              </a:spcBef>
              <a:spcAft>
                <a:spcPts val="0"/>
              </a:spcAft>
              <a:buClr>
                <a:srgbClr val="151E49"/>
              </a:buClr>
              <a:buSzPts val="2000"/>
              <a:buAutoNum type="arabicPeriod"/>
            </a:pPr>
            <a:r>
              <a:rPr lang="en-US" sz="2000" dirty="0">
                <a:solidFill>
                  <a:srgbClr val="151E49"/>
                </a:solidFill>
              </a:rPr>
              <a:t>1 cup chocolate milk</a:t>
            </a:r>
          </a:p>
          <a:p>
            <a:pPr marL="457200" lvl="0" indent="0" algn="l" rtl="0">
              <a:spcBef>
                <a:spcPts val="400"/>
              </a:spcBef>
              <a:spcAft>
                <a:spcPts val="0"/>
              </a:spcAft>
              <a:buNone/>
            </a:pPr>
            <a:endParaRPr lang="en-US" sz="2000" dirty="0">
              <a:solidFill>
                <a:srgbClr val="151E49"/>
              </a:solidFill>
            </a:endParaRPr>
          </a:p>
          <a:p>
            <a:pPr marL="0" lvl="0" indent="0" algn="ctr" rtl="0">
              <a:spcBef>
                <a:spcPts val="600"/>
              </a:spcBef>
              <a:spcAft>
                <a:spcPts val="0"/>
              </a:spcAft>
              <a:buNone/>
            </a:pPr>
            <a:r>
              <a:rPr lang="en-US" sz="2400" dirty="0">
                <a:solidFill>
                  <a:srgbClr val="151E49"/>
                </a:solidFill>
              </a:rPr>
              <a:t>The child may take any 3 of the 4 items offered but</a:t>
            </a:r>
            <a:r>
              <a:rPr lang="en-US" sz="2400" b="1" dirty="0">
                <a:solidFill>
                  <a:srgbClr val="151E49"/>
                </a:solidFill>
              </a:rPr>
              <a:t> can take all 4 if desired.</a:t>
            </a:r>
            <a:endParaRPr lang="en-US" sz="2400" dirty="0">
              <a:solidFill>
                <a:schemeClr val="dk1"/>
              </a:solidFill>
            </a:endParaRPr>
          </a:p>
          <a:p>
            <a:endParaRPr lang="en-US" dirty="0"/>
          </a:p>
        </p:txBody>
      </p:sp>
    </p:spTree>
    <p:extLst>
      <p:ext uri="{BB962C8B-B14F-4D97-AF65-F5344CB8AC3E}">
        <p14:creationId xmlns:p14="http://schemas.microsoft.com/office/powerpoint/2010/main" val="383038358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7BBC68-4443-EA64-666A-D1ED310954FC}"/>
              </a:ext>
            </a:extLst>
          </p:cNvPr>
          <p:cNvSpPr>
            <a:spLocks noGrp="1"/>
          </p:cNvSpPr>
          <p:nvPr>
            <p:ph type="title"/>
          </p:nvPr>
        </p:nvSpPr>
        <p:spPr/>
        <p:txBody>
          <a:bodyPr/>
          <a:lstStyle/>
          <a:p>
            <a:r>
              <a:rPr lang="en-US" dirty="0" err="1"/>
              <a:t>Sfsp</a:t>
            </a:r>
            <a:r>
              <a:rPr lang="en-US" dirty="0"/>
              <a:t> breakfast</a:t>
            </a:r>
          </a:p>
        </p:txBody>
      </p:sp>
      <p:sp>
        <p:nvSpPr>
          <p:cNvPr id="3" name="Text Placeholder 2">
            <a:extLst>
              <a:ext uri="{FF2B5EF4-FFF2-40B4-BE49-F238E27FC236}">
                <a16:creationId xmlns:a16="http://schemas.microsoft.com/office/drawing/2014/main" id="{7DF51EE9-E1E2-BBF1-9A21-589B4F7C04D0}"/>
              </a:ext>
            </a:extLst>
          </p:cNvPr>
          <p:cNvSpPr>
            <a:spLocks noGrp="1"/>
          </p:cNvSpPr>
          <p:nvPr>
            <p:ph type="body" idx="1"/>
          </p:nvPr>
        </p:nvSpPr>
        <p:spPr/>
        <p:txBody>
          <a:bodyPr/>
          <a:lstStyle/>
          <a:p>
            <a:pPr marL="0" lvl="0" indent="0" algn="l" rtl="0">
              <a:spcBef>
                <a:spcPts val="600"/>
              </a:spcBef>
              <a:spcAft>
                <a:spcPts val="0"/>
              </a:spcAft>
              <a:buNone/>
            </a:pPr>
            <a:r>
              <a:rPr lang="en-US" sz="2000" dirty="0">
                <a:solidFill>
                  <a:srgbClr val="151E49"/>
                </a:solidFill>
              </a:rPr>
              <a:t>Menu Example</a:t>
            </a:r>
          </a:p>
          <a:p>
            <a:pPr marL="457200" lvl="0" indent="-355600" algn="l" rtl="0">
              <a:spcBef>
                <a:spcPts val="400"/>
              </a:spcBef>
              <a:spcAft>
                <a:spcPts val="0"/>
              </a:spcAft>
              <a:buClr>
                <a:srgbClr val="151E49"/>
              </a:buClr>
              <a:buSzPts val="2000"/>
              <a:buAutoNum type="arabicPeriod"/>
            </a:pPr>
            <a:r>
              <a:rPr lang="en-US" sz="2000" dirty="0">
                <a:solidFill>
                  <a:srgbClr val="151E49"/>
                </a:solidFill>
              </a:rPr>
              <a:t>1 piece of toast</a:t>
            </a:r>
          </a:p>
          <a:p>
            <a:pPr marL="457200" lvl="0" indent="-355600" algn="l" rtl="0">
              <a:spcBef>
                <a:spcPts val="0"/>
              </a:spcBef>
              <a:spcAft>
                <a:spcPts val="0"/>
              </a:spcAft>
              <a:buClr>
                <a:srgbClr val="151E49"/>
              </a:buClr>
              <a:buSzPts val="2000"/>
              <a:buAutoNum type="arabicPeriod"/>
            </a:pPr>
            <a:r>
              <a:rPr lang="en-US" sz="2000" dirty="0">
                <a:solidFill>
                  <a:srgbClr val="151E49"/>
                </a:solidFill>
              </a:rPr>
              <a:t>1 cheese stick</a:t>
            </a:r>
          </a:p>
          <a:p>
            <a:pPr marL="457200" lvl="0" indent="-355600" algn="l" rtl="0">
              <a:spcBef>
                <a:spcPts val="0"/>
              </a:spcBef>
              <a:spcAft>
                <a:spcPts val="0"/>
              </a:spcAft>
              <a:buClr>
                <a:srgbClr val="151E49"/>
              </a:buClr>
              <a:buSzPts val="2000"/>
              <a:buAutoNum type="arabicPeriod"/>
            </a:pPr>
            <a:r>
              <a:rPr lang="en-US" sz="2000" dirty="0">
                <a:solidFill>
                  <a:srgbClr val="151E49"/>
                </a:solidFill>
              </a:rPr>
              <a:t>½ cup orange juice</a:t>
            </a:r>
          </a:p>
          <a:p>
            <a:pPr marL="457200" lvl="0" indent="-355600" algn="l" rtl="0">
              <a:spcBef>
                <a:spcPts val="0"/>
              </a:spcBef>
              <a:spcAft>
                <a:spcPts val="0"/>
              </a:spcAft>
              <a:buClr>
                <a:srgbClr val="151E49"/>
              </a:buClr>
              <a:buSzPts val="2000"/>
              <a:buAutoNum type="arabicPeriod"/>
            </a:pPr>
            <a:r>
              <a:rPr lang="en-US" sz="2000" dirty="0">
                <a:solidFill>
                  <a:srgbClr val="151E49"/>
                </a:solidFill>
              </a:rPr>
              <a:t>1 cup milk</a:t>
            </a:r>
          </a:p>
          <a:p>
            <a:pPr marL="457200" lvl="0" indent="0" algn="l" rtl="0">
              <a:spcBef>
                <a:spcPts val="400"/>
              </a:spcBef>
              <a:spcAft>
                <a:spcPts val="0"/>
              </a:spcAft>
              <a:buNone/>
            </a:pPr>
            <a:endParaRPr lang="en-US" sz="2000" dirty="0">
              <a:solidFill>
                <a:srgbClr val="151E49"/>
              </a:solidFill>
            </a:endParaRPr>
          </a:p>
          <a:p>
            <a:pPr marL="0" lvl="0" indent="0" algn="ctr" rtl="0">
              <a:spcBef>
                <a:spcPts val="600"/>
              </a:spcBef>
              <a:spcAft>
                <a:spcPts val="0"/>
              </a:spcAft>
              <a:buNone/>
            </a:pPr>
            <a:r>
              <a:rPr lang="en-US" sz="2000" dirty="0">
                <a:solidFill>
                  <a:srgbClr val="151E49"/>
                </a:solidFill>
              </a:rPr>
              <a:t>This menu is acceptable because it offers 4 items. The 1 serving grain requirement is met with the toast and the cheese stick is counted as a fourth item.</a:t>
            </a:r>
            <a:endParaRPr lang="en-US" sz="2000" dirty="0"/>
          </a:p>
          <a:p>
            <a:endParaRPr lang="en-US" dirty="0"/>
          </a:p>
        </p:txBody>
      </p:sp>
    </p:spTree>
    <p:extLst>
      <p:ext uri="{BB962C8B-B14F-4D97-AF65-F5344CB8AC3E}">
        <p14:creationId xmlns:p14="http://schemas.microsoft.com/office/powerpoint/2010/main" val="304288137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E8EA52-B7CF-57AE-316A-40C2D02BECBD}"/>
              </a:ext>
            </a:extLst>
          </p:cNvPr>
          <p:cNvSpPr>
            <a:spLocks noGrp="1"/>
          </p:cNvSpPr>
          <p:nvPr>
            <p:ph type="title"/>
          </p:nvPr>
        </p:nvSpPr>
        <p:spPr/>
        <p:txBody>
          <a:bodyPr/>
          <a:lstStyle/>
          <a:p>
            <a:r>
              <a:rPr lang="en-US" dirty="0"/>
              <a:t>SFSP Breakfast</a:t>
            </a:r>
          </a:p>
        </p:txBody>
      </p:sp>
      <p:sp>
        <p:nvSpPr>
          <p:cNvPr id="3" name="Text Placeholder 2">
            <a:extLst>
              <a:ext uri="{FF2B5EF4-FFF2-40B4-BE49-F238E27FC236}">
                <a16:creationId xmlns:a16="http://schemas.microsoft.com/office/drawing/2014/main" id="{0A11A1EC-BBC6-A75D-2C7E-A6082AC42D10}"/>
              </a:ext>
            </a:extLst>
          </p:cNvPr>
          <p:cNvSpPr>
            <a:spLocks noGrp="1"/>
          </p:cNvSpPr>
          <p:nvPr>
            <p:ph type="body" idx="1"/>
          </p:nvPr>
        </p:nvSpPr>
        <p:spPr/>
        <p:txBody>
          <a:bodyPr/>
          <a:lstStyle/>
          <a:p>
            <a:pPr marL="0" lvl="0" indent="0" algn="l" rtl="0">
              <a:spcBef>
                <a:spcPts val="600"/>
              </a:spcBef>
              <a:spcAft>
                <a:spcPts val="0"/>
              </a:spcAft>
              <a:buNone/>
            </a:pPr>
            <a:r>
              <a:rPr lang="en-US" sz="2000" dirty="0">
                <a:solidFill>
                  <a:srgbClr val="151E49"/>
                </a:solidFill>
              </a:rPr>
              <a:t>Menu Example</a:t>
            </a:r>
          </a:p>
          <a:p>
            <a:pPr marL="457200" lvl="0" indent="-355600" algn="l" rtl="0">
              <a:spcBef>
                <a:spcPts val="400"/>
              </a:spcBef>
              <a:spcAft>
                <a:spcPts val="0"/>
              </a:spcAft>
              <a:buClr>
                <a:srgbClr val="151E49"/>
              </a:buClr>
              <a:buSzPts val="2000"/>
              <a:buAutoNum type="arabicPeriod"/>
            </a:pPr>
            <a:r>
              <a:rPr lang="en-US" sz="2000" dirty="0">
                <a:solidFill>
                  <a:srgbClr val="151E49"/>
                </a:solidFill>
              </a:rPr>
              <a:t>1 biscuit</a:t>
            </a:r>
          </a:p>
          <a:p>
            <a:pPr marL="457200" lvl="0" indent="-355600" algn="l" rtl="0">
              <a:spcBef>
                <a:spcPts val="0"/>
              </a:spcBef>
              <a:spcAft>
                <a:spcPts val="0"/>
              </a:spcAft>
              <a:buClr>
                <a:srgbClr val="151E49"/>
              </a:buClr>
              <a:buSzPts val="2000"/>
              <a:buAutoNum type="arabicPeriod"/>
            </a:pPr>
            <a:r>
              <a:rPr lang="en-US" sz="2000" dirty="0">
                <a:solidFill>
                  <a:srgbClr val="151E49"/>
                </a:solidFill>
              </a:rPr>
              <a:t>½ cup carrots</a:t>
            </a:r>
          </a:p>
          <a:p>
            <a:pPr marL="457200" lvl="0" indent="-355600" algn="l" rtl="0">
              <a:spcBef>
                <a:spcPts val="0"/>
              </a:spcBef>
              <a:spcAft>
                <a:spcPts val="0"/>
              </a:spcAft>
              <a:buClr>
                <a:srgbClr val="151E49"/>
              </a:buClr>
              <a:buSzPts val="2000"/>
              <a:buAutoNum type="arabicPeriod"/>
            </a:pPr>
            <a:r>
              <a:rPr lang="en-US" sz="2000" dirty="0">
                <a:solidFill>
                  <a:srgbClr val="151E49"/>
                </a:solidFill>
              </a:rPr>
              <a:t>½ cup fruit punch (100% juice)</a:t>
            </a:r>
          </a:p>
          <a:p>
            <a:pPr marL="457200" lvl="0" indent="-355600" algn="l" rtl="0">
              <a:spcBef>
                <a:spcPts val="0"/>
              </a:spcBef>
              <a:spcAft>
                <a:spcPts val="0"/>
              </a:spcAft>
              <a:buClr>
                <a:srgbClr val="151E49"/>
              </a:buClr>
              <a:buSzPts val="2000"/>
              <a:buAutoNum type="arabicPeriod"/>
            </a:pPr>
            <a:r>
              <a:rPr lang="en-US" sz="2000" dirty="0">
                <a:solidFill>
                  <a:srgbClr val="151E49"/>
                </a:solidFill>
              </a:rPr>
              <a:t>1 cup of milk</a:t>
            </a:r>
          </a:p>
          <a:p>
            <a:pPr marL="0" lvl="0" indent="0" algn="l" rtl="0">
              <a:spcBef>
                <a:spcPts val="400"/>
              </a:spcBef>
              <a:spcAft>
                <a:spcPts val="0"/>
              </a:spcAft>
              <a:buNone/>
            </a:pPr>
            <a:endParaRPr lang="en-US" sz="2000" dirty="0">
              <a:solidFill>
                <a:srgbClr val="151E49"/>
              </a:solidFill>
            </a:endParaRPr>
          </a:p>
          <a:p>
            <a:pPr marL="0" lvl="0" indent="0" algn="ctr" rtl="0">
              <a:spcBef>
                <a:spcPts val="600"/>
              </a:spcBef>
              <a:spcAft>
                <a:spcPts val="0"/>
              </a:spcAft>
              <a:buNone/>
            </a:pPr>
            <a:r>
              <a:rPr lang="en-US" sz="2000" dirty="0">
                <a:solidFill>
                  <a:srgbClr val="151E49"/>
                </a:solidFill>
              </a:rPr>
              <a:t>This menu is acceptable because it offers 4 items. </a:t>
            </a:r>
          </a:p>
          <a:p>
            <a:pPr marL="0" lvl="0" indent="0" algn="ctr" rtl="0">
              <a:spcBef>
                <a:spcPts val="600"/>
              </a:spcBef>
              <a:spcAft>
                <a:spcPts val="0"/>
              </a:spcAft>
              <a:buNone/>
            </a:pPr>
            <a:r>
              <a:rPr lang="en-US" sz="2000" dirty="0">
                <a:solidFill>
                  <a:srgbClr val="151E49"/>
                </a:solidFill>
              </a:rPr>
              <a:t>*Note that in SFSP meal pattern, the fruit and vegetable are combined as one component. </a:t>
            </a:r>
          </a:p>
          <a:p>
            <a:endParaRPr lang="en-US" dirty="0"/>
          </a:p>
        </p:txBody>
      </p:sp>
    </p:spTree>
    <p:extLst>
      <p:ext uri="{BB962C8B-B14F-4D97-AF65-F5344CB8AC3E}">
        <p14:creationId xmlns:p14="http://schemas.microsoft.com/office/powerpoint/2010/main" val="110744061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BCD5D0-0C86-959E-D23F-7EA65E1D95FB}"/>
              </a:ext>
            </a:extLst>
          </p:cNvPr>
          <p:cNvSpPr>
            <a:spLocks noGrp="1"/>
          </p:cNvSpPr>
          <p:nvPr>
            <p:ph type="title"/>
          </p:nvPr>
        </p:nvSpPr>
        <p:spPr/>
        <p:txBody>
          <a:bodyPr/>
          <a:lstStyle/>
          <a:p>
            <a:r>
              <a:rPr lang="en-US" dirty="0"/>
              <a:t>SFSP breakfast</a:t>
            </a:r>
          </a:p>
        </p:txBody>
      </p:sp>
      <p:sp>
        <p:nvSpPr>
          <p:cNvPr id="3" name="Text Placeholder 2">
            <a:extLst>
              <a:ext uri="{FF2B5EF4-FFF2-40B4-BE49-F238E27FC236}">
                <a16:creationId xmlns:a16="http://schemas.microsoft.com/office/drawing/2014/main" id="{7770C9C4-55A1-B048-0E78-31AEA3620904}"/>
              </a:ext>
            </a:extLst>
          </p:cNvPr>
          <p:cNvSpPr>
            <a:spLocks noGrp="1"/>
          </p:cNvSpPr>
          <p:nvPr>
            <p:ph type="body" idx="1"/>
          </p:nvPr>
        </p:nvSpPr>
        <p:spPr/>
        <p:txBody>
          <a:bodyPr/>
          <a:lstStyle/>
          <a:p>
            <a:pPr marL="0" lvl="0" indent="0" algn="l" rtl="0">
              <a:spcBef>
                <a:spcPts val="600"/>
              </a:spcBef>
              <a:spcAft>
                <a:spcPts val="0"/>
              </a:spcAft>
              <a:buNone/>
            </a:pPr>
            <a:r>
              <a:rPr lang="en-US" sz="2000" dirty="0">
                <a:solidFill>
                  <a:srgbClr val="151E49"/>
                </a:solidFill>
              </a:rPr>
              <a:t>Menu Example  -  Not acceptable for OVS</a:t>
            </a:r>
          </a:p>
          <a:p>
            <a:pPr marL="457200" lvl="0" indent="-342900" algn="l" rtl="0">
              <a:spcBef>
                <a:spcPts val="400"/>
              </a:spcBef>
              <a:spcAft>
                <a:spcPts val="0"/>
              </a:spcAft>
              <a:buClr>
                <a:srgbClr val="151E49"/>
              </a:buClr>
              <a:buSzPts val="1800"/>
              <a:buAutoNum type="arabicPeriod"/>
            </a:pPr>
            <a:r>
              <a:rPr lang="en-US" sz="2000" dirty="0">
                <a:solidFill>
                  <a:srgbClr val="151E49"/>
                </a:solidFill>
              </a:rPr>
              <a:t>2 pieces of toast</a:t>
            </a:r>
          </a:p>
          <a:p>
            <a:pPr marL="457200" lvl="0" indent="-342900" algn="l" rtl="0">
              <a:spcBef>
                <a:spcPts val="0"/>
              </a:spcBef>
              <a:spcAft>
                <a:spcPts val="0"/>
              </a:spcAft>
              <a:buClr>
                <a:srgbClr val="151E49"/>
              </a:buClr>
              <a:buSzPts val="1800"/>
              <a:buAutoNum type="arabicPeriod"/>
            </a:pPr>
            <a:r>
              <a:rPr lang="en-US" sz="2000" dirty="0">
                <a:solidFill>
                  <a:srgbClr val="151E49"/>
                </a:solidFill>
              </a:rPr>
              <a:t>½ cup pineapple</a:t>
            </a:r>
          </a:p>
          <a:p>
            <a:pPr marL="457200" lvl="0" indent="-342900" algn="l" rtl="0">
              <a:spcBef>
                <a:spcPts val="0"/>
              </a:spcBef>
              <a:spcAft>
                <a:spcPts val="0"/>
              </a:spcAft>
              <a:buClr>
                <a:srgbClr val="151E49"/>
              </a:buClr>
              <a:buSzPts val="1800"/>
              <a:buAutoNum type="arabicPeriod"/>
            </a:pPr>
            <a:r>
              <a:rPr lang="en-US" sz="2000" dirty="0">
                <a:solidFill>
                  <a:srgbClr val="151E49"/>
                </a:solidFill>
              </a:rPr>
              <a:t>1 cup milk</a:t>
            </a:r>
          </a:p>
          <a:p>
            <a:pPr marL="457200" lvl="0" indent="0" algn="l" rtl="0">
              <a:spcBef>
                <a:spcPts val="400"/>
              </a:spcBef>
              <a:spcAft>
                <a:spcPts val="0"/>
              </a:spcAft>
              <a:buNone/>
            </a:pPr>
            <a:endParaRPr lang="en-US" sz="2000" dirty="0">
              <a:solidFill>
                <a:srgbClr val="151E49"/>
              </a:solidFill>
            </a:endParaRPr>
          </a:p>
          <a:p>
            <a:pPr marL="0" lvl="0" indent="0" algn="ctr" rtl="0">
              <a:spcBef>
                <a:spcPts val="400"/>
              </a:spcBef>
              <a:spcAft>
                <a:spcPts val="0"/>
              </a:spcAft>
              <a:buNone/>
            </a:pPr>
            <a:r>
              <a:rPr lang="en-US" sz="2000" dirty="0">
                <a:solidFill>
                  <a:srgbClr val="151E49"/>
                </a:solidFill>
              </a:rPr>
              <a:t>This menu is not acceptable for SFSP OVS because the 2 pieces of toast are the same food item. The four offered items must be different foods.</a:t>
            </a:r>
          </a:p>
          <a:p>
            <a:endParaRPr lang="en-US" sz="2000" dirty="0"/>
          </a:p>
        </p:txBody>
      </p:sp>
    </p:spTree>
    <p:extLst>
      <p:ext uri="{BB962C8B-B14F-4D97-AF65-F5344CB8AC3E}">
        <p14:creationId xmlns:p14="http://schemas.microsoft.com/office/powerpoint/2010/main" val="80941527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428E02-205D-AA19-460F-E8C258B8B0B3}"/>
              </a:ext>
            </a:extLst>
          </p:cNvPr>
          <p:cNvSpPr>
            <a:spLocks noGrp="1"/>
          </p:cNvSpPr>
          <p:nvPr>
            <p:ph type="title"/>
          </p:nvPr>
        </p:nvSpPr>
        <p:spPr/>
        <p:txBody>
          <a:bodyPr/>
          <a:lstStyle/>
          <a:p>
            <a:r>
              <a:rPr lang="en-US" dirty="0" err="1"/>
              <a:t>Sfsp</a:t>
            </a:r>
            <a:r>
              <a:rPr lang="en-US" dirty="0"/>
              <a:t> breakfast</a:t>
            </a:r>
          </a:p>
        </p:txBody>
      </p:sp>
      <p:sp>
        <p:nvSpPr>
          <p:cNvPr id="3" name="Text Placeholder 2">
            <a:extLst>
              <a:ext uri="{FF2B5EF4-FFF2-40B4-BE49-F238E27FC236}">
                <a16:creationId xmlns:a16="http://schemas.microsoft.com/office/drawing/2014/main" id="{442B9596-59D2-915C-743E-FEEA6DF33AC7}"/>
              </a:ext>
            </a:extLst>
          </p:cNvPr>
          <p:cNvSpPr>
            <a:spLocks noGrp="1"/>
          </p:cNvSpPr>
          <p:nvPr>
            <p:ph type="body" idx="1"/>
          </p:nvPr>
        </p:nvSpPr>
        <p:spPr>
          <a:xfrm>
            <a:off x="846149" y="1418300"/>
            <a:ext cx="7806145" cy="3213700"/>
          </a:xfrm>
        </p:spPr>
        <p:txBody>
          <a:bodyPr/>
          <a:lstStyle/>
          <a:p>
            <a:pPr marL="0" lvl="0" indent="0" algn="l" rtl="0">
              <a:spcBef>
                <a:spcPts val="600"/>
              </a:spcBef>
              <a:spcAft>
                <a:spcPts val="0"/>
              </a:spcAft>
              <a:buNone/>
            </a:pPr>
            <a:r>
              <a:rPr lang="en-US" sz="2000" dirty="0">
                <a:solidFill>
                  <a:srgbClr val="151E49"/>
                </a:solidFill>
              </a:rPr>
              <a:t>Menu Example - Not Acceptable for OVS </a:t>
            </a:r>
          </a:p>
          <a:p>
            <a:pPr marL="457200" lvl="0" indent="-355600" algn="l" rtl="0">
              <a:spcBef>
                <a:spcPts val="600"/>
              </a:spcBef>
              <a:spcAft>
                <a:spcPts val="0"/>
              </a:spcAft>
              <a:buClr>
                <a:srgbClr val="151E49"/>
              </a:buClr>
              <a:buSzPts val="2000"/>
              <a:buAutoNum type="arabicPeriod"/>
            </a:pPr>
            <a:r>
              <a:rPr lang="en-US" sz="2000" dirty="0">
                <a:solidFill>
                  <a:srgbClr val="151E49"/>
                </a:solidFill>
              </a:rPr>
              <a:t>1 fruit filled crescent roll (2oz grain equivalent)</a:t>
            </a:r>
          </a:p>
          <a:p>
            <a:pPr marL="457200" lvl="0" indent="-355600" algn="l" rtl="0">
              <a:spcBef>
                <a:spcPts val="0"/>
              </a:spcBef>
              <a:spcAft>
                <a:spcPts val="0"/>
              </a:spcAft>
              <a:buClr>
                <a:srgbClr val="151E49"/>
              </a:buClr>
              <a:buSzPts val="2000"/>
              <a:buAutoNum type="arabicPeriod"/>
            </a:pPr>
            <a:r>
              <a:rPr lang="en-US" sz="2000" dirty="0">
                <a:solidFill>
                  <a:srgbClr val="151E49"/>
                </a:solidFill>
              </a:rPr>
              <a:t>½ cup orange juice</a:t>
            </a:r>
          </a:p>
          <a:p>
            <a:pPr marL="457200" lvl="0" indent="-355600" algn="l" rtl="0">
              <a:spcBef>
                <a:spcPts val="0"/>
              </a:spcBef>
              <a:spcAft>
                <a:spcPts val="0"/>
              </a:spcAft>
              <a:buClr>
                <a:srgbClr val="151E49"/>
              </a:buClr>
              <a:buSzPts val="2000"/>
              <a:buAutoNum type="arabicPeriod"/>
            </a:pPr>
            <a:r>
              <a:rPr lang="en-US" sz="2000" dirty="0">
                <a:solidFill>
                  <a:srgbClr val="151E49"/>
                </a:solidFill>
              </a:rPr>
              <a:t>1 cup milk</a:t>
            </a:r>
          </a:p>
          <a:p>
            <a:pPr marL="101600" lvl="0" indent="0" algn="l" rtl="0">
              <a:spcBef>
                <a:spcPts val="0"/>
              </a:spcBef>
              <a:spcAft>
                <a:spcPts val="0"/>
              </a:spcAft>
              <a:buClr>
                <a:srgbClr val="151E49"/>
              </a:buClr>
              <a:buSzPts val="2000"/>
              <a:buNone/>
            </a:pPr>
            <a:endParaRPr lang="en-US" sz="2000" dirty="0">
              <a:solidFill>
                <a:srgbClr val="151E49"/>
              </a:solidFill>
            </a:endParaRPr>
          </a:p>
          <a:p>
            <a:pPr marL="0" lvl="0" indent="0" algn="l" rtl="0">
              <a:spcBef>
                <a:spcPts val="600"/>
              </a:spcBef>
              <a:spcAft>
                <a:spcPts val="0"/>
              </a:spcAft>
              <a:buNone/>
            </a:pPr>
            <a:r>
              <a:rPr lang="en-US" sz="2000" b="0" dirty="0">
                <a:solidFill>
                  <a:srgbClr val="151E49"/>
                </a:solidFill>
              </a:rPr>
              <a:t>While 3 items meet the minimum SFSP meal pattern requirement, the above menu would not be acceptable for SFSP OVS because each menu item is counted separately, regardless of grain/bread equivalent contribution. Adding a fourth item, such as ½ cup strawberries or a hard-boiled egg, would make this menu allowable for OVS use.</a:t>
            </a:r>
            <a:endParaRPr lang="en-US" sz="2000" b="0" dirty="0"/>
          </a:p>
          <a:p>
            <a:endParaRPr lang="en-US" dirty="0"/>
          </a:p>
        </p:txBody>
      </p:sp>
    </p:spTree>
    <p:extLst>
      <p:ext uri="{BB962C8B-B14F-4D97-AF65-F5344CB8AC3E}">
        <p14:creationId xmlns:p14="http://schemas.microsoft.com/office/powerpoint/2010/main" val="375596412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AC0E10-4374-FAB4-D2DF-C46368293FE6}"/>
              </a:ext>
            </a:extLst>
          </p:cNvPr>
          <p:cNvSpPr>
            <a:spLocks noGrp="1"/>
          </p:cNvSpPr>
          <p:nvPr>
            <p:ph type="title"/>
          </p:nvPr>
        </p:nvSpPr>
        <p:spPr/>
        <p:txBody>
          <a:bodyPr/>
          <a:lstStyle/>
          <a:p>
            <a:r>
              <a:rPr lang="en-US" dirty="0" err="1"/>
              <a:t>Sfsp</a:t>
            </a:r>
            <a:r>
              <a:rPr lang="en-US" dirty="0"/>
              <a:t> breakfast</a:t>
            </a:r>
          </a:p>
        </p:txBody>
      </p:sp>
      <p:sp>
        <p:nvSpPr>
          <p:cNvPr id="3" name="Text Placeholder 2">
            <a:extLst>
              <a:ext uri="{FF2B5EF4-FFF2-40B4-BE49-F238E27FC236}">
                <a16:creationId xmlns:a16="http://schemas.microsoft.com/office/drawing/2014/main" id="{EAF46941-5F00-F256-E28D-BE5C1C98996A}"/>
              </a:ext>
            </a:extLst>
          </p:cNvPr>
          <p:cNvSpPr>
            <a:spLocks noGrp="1"/>
          </p:cNvSpPr>
          <p:nvPr>
            <p:ph type="body" idx="1"/>
          </p:nvPr>
        </p:nvSpPr>
        <p:spPr>
          <a:xfrm>
            <a:off x="892332" y="1381354"/>
            <a:ext cx="6746700" cy="2893500"/>
          </a:xfrm>
        </p:spPr>
        <p:txBody>
          <a:bodyPr/>
          <a:lstStyle/>
          <a:p>
            <a:pPr marL="0" lvl="0" indent="0" algn="l" rtl="0">
              <a:spcBef>
                <a:spcPts val="600"/>
              </a:spcBef>
              <a:spcAft>
                <a:spcPts val="0"/>
              </a:spcAft>
              <a:buNone/>
            </a:pPr>
            <a:r>
              <a:rPr lang="en-US" sz="1800" dirty="0">
                <a:solidFill>
                  <a:srgbClr val="151E49"/>
                </a:solidFill>
              </a:rPr>
              <a:t>Menu Example  - Does not meet SFSP meal pattern, even with 4 items</a:t>
            </a:r>
          </a:p>
          <a:p>
            <a:pPr marL="457200" lvl="0" indent="-342900" algn="l" rtl="0">
              <a:spcBef>
                <a:spcPts val="400"/>
              </a:spcBef>
              <a:spcAft>
                <a:spcPts val="0"/>
              </a:spcAft>
              <a:buClr>
                <a:srgbClr val="151E49"/>
              </a:buClr>
              <a:buSzPts val="1800"/>
              <a:buAutoNum type="arabicPeriod"/>
            </a:pPr>
            <a:r>
              <a:rPr lang="en-US" sz="1800" dirty="0">
                <a:solidFill>
                  <a:srgbClr val="151E49"/>
                </a:solidFill>
              </a:rPr>
              <a:t>1 boiled egg</a:t>
            </a:r>
          </a:p>
          <a:p>
            <a:pPr marL="457200" lvl="0" indent="-342900" algn="l" rtl="0">
              <a:spcBef>
                <a:spcPts val="0"/>
              </a:spcBef>
              <a:spcAft>
                <a:spcPts val="0"/>
              </a:spcAft>
              <a:buClr>
                <a:srgbClr val="151E49"/>
              </a:buClr>
              <a:buSzPts val="1800"/>
              <a:buAutoNum type="arabicPeriod"/>
            </a:pPr>
            <a:r>
              <a:rPr lang="en-US" sz="1800" dirty="0">
                <a:solidFill>
                  <a:srgbClr val="151E49"/>
                </a:solidFill>
              </a:rPr>
              <a:t>½ cup grapes</a:t>
            </a:r>
          </a:p>
          <a:p>
            <a:pPr marL="457200" lvl="0" indent="-342900" algn="l" rtl="0">
              <a:spcBef>
                <a:spcPts val="0"/>
              </a:spcBef>
              <a:spcAft>
                <a:spcPts val="0"/>
              </a:spcAft>
              <a:buClr>
                <a:srgbClr val="151E49"/>
              </a:buClr>
              <a:buSzPts val="1800"/>
              <a:buAutoNum type="arabicPeriod"/>
            </a:pPr>
            <a:r>
              <a:rPr lang="en-US" sz="1800" dirty="0">
                <a:solidFill>
                  <a:srgbClr val="151E49"/>
                </a:solidFill>
              </a:rPr>
              <a:t>½ cup orange juice</a:t>
            </a:r>
          </a:p>
          <a:p>
            <a:pPr marL="457200" lvl="0" indent="-342900" algn="l" rtl="0">
              <a:spcBef>
                <a:spcPts val="0"/>
              </a:spcBef>
              <a:spcAft>
                <a:spcPts val="0"/>
              </a:spcAft>
              <a:buClr>
                <a:srgbClr val="151E49"/>
              </a:buClr>
              <a:buSzPts val="1800"/>
              <a:buAutoNum type="arabicPeriod"/>
            </a:pPr>
            <a:r>
              <a:rPr lang="en-US" sz="1800" dirty="0">
                <a:solidFill>
                  <a:srgbClr val="151E49"/>
                </a:solidFill>
              </a:rPr>
              <a:t>1 cup of milk</a:t>
            </a:r>
          </a:p>
          <a:p>
            <a:pPr marL="0" lvl="0" indent="0" rtl="0">
              <a:spcBef>
                <a:spcPts val="600"/>
              </a:spcBef>
              <a:spcAft>
                <a:spcPts val="0"/>
              </a:spcAft>
              <a:buNone/>
            </a:pPr>
            <a:r>
              <a:rPr lang="en-US" sz="1800" b="0" dirty="0">
                <a:solidFill>
                  <a:srgbClr val="151E49"/>
                </a:solidFill>
              </a:rPr>
              <a:t>This menu is not acceptable because it does not include a grain item, which is required to meet the breakfast meal pattern requirement. Adding a pancake or toast in place of the orange juice would make it acceptable for SFSP meal pattern and OVS use.</a:t>
            </a:r>
            <a:endParaRPr lang="en-US" sz="1800" b="0" dirty="0"/>
          </a:p>
          <a:p>
            <a:endParaRPr lang="en-US" sz="1800" dirty="0"/>
          </a:p>
        </p:txBody>
      </p:sp>
    </p:spTree>
    <p:extLst>
      <p:ext uri="{BB962C8B-B14F-4D97-AF65-F5344CB8AC3E}">
        <p14:creationId xmlns:p14="http://schemas.microsoft.com/office/powerpoint/2010/main" val="210506322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3F7B72-6EFA-1A89-D889-4925DAC50005}"/>
              </a:ext>
            </a:extLst>
          </p:cNvPr>
          <p:cNvSpPr>
            <a:spLocks noGrp="1"/>
          </p:cNvSpPr>
          <p:nvPr>
            <p:ph type="title"/>
          </p:nvPr>
        </p:nvSpPr>
        <p:spPr/>
        <p:txBody>
          <a:bodyPr/>
          <a:lstStyle/>
          <a:p>
            <a:r>
              <a:rPr lang="en-US" dirty="0" err="1"/>
              <a:t>Sfsp</a:t>
            </a:r>
            <a:r>
              <a:rPr lang="en-US" dirty="0"/>
              <a:t> breakfast: is this a meal? </a:t>
            </a:r>
          </a:p>
        </p:txBody>
      </p:sp>
      <p:sp>
        <p:nvSpPr>
          <p:cNvPr id="3" name="Text Placeholder 2">
            <a:extLst>
              <a:ext uri="{FF2B5EF4-FFF2-40B4-BE49-F238E27FC236}">
                <a16:creationId xmlns:a16="http://schemas.microsoft.com/office/drawing/2014/main" id="{D3AF1908-B27F-7A4E-448B-FBE45A36DF2C}"/>
              </a:ext>
            </a:extLst>
          </p:cNvPr>
          <p:cNvSpPr>
            <a:spLocks noGrp="1"/>
          </p:cNvSpPr>
          <p:nvPr>
            <p:ph type="body" idx="1"/>
          </p:nvPr>
        </p:nvSpPr>
        <p:spPr/>
        <p:txBody>
          <a:bodyPr/>
          <a:lstStyle/>
          <a:p>
            <a:pPr marL="95250" indent="0">
              <a:buNone/>
            </a:pPr>
            <a:r>
              <a:rPr lang="en" b="1" dirty="0">
                <a:solidFill>
                  <a:srgbClr val="151E49"/>
                </a:solidFill>
              </a:rPr>
              <a:t>Here’s the SFSP menu:</a:t>
            </a:r>
            <a:endParaRPr lang="en-US" dirty="0"/>
          </a:p>
        </p:txBody>
      </p:sp>
      <p:sp>
        <p:nvSpPr>
          <p:cNvPr id="4" name="Google Shape;220;p29">
            <a:extLst>
              <a:ext uri="{FF2B5EF4-FFF2-40B4-BE49-F238E27FC236}">
                <a16:creationId xmlns:a16="http://schemas.microsoft.com/office/drawing/2014/main" id="{5E13B56B-23AD-1EF5-458F-75CA0656250E}"/>
              </a:ext>
            </a:extLst>
          </p:cNvPr>
          <p:cNvSpPr txBox="1">
            <a:spLocks/>
          </p:cNvSpPr>
          <p:nvPr/>
        </p:nvSpPr>
        <p:spPr>
          <a:xfrm>
            <a:off x="500350" y="1719025"/>
            <a:ext cx="4071650" cy="289350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61950" algn="l" rtl="0">
              <a:lnSpc>
                <a:spcPct val="100000"/>
              </a:lnSpc>
              <a:spcBef>
                <a:spcPts val="0"/>
              </a:spcBef>
              <a:spcAft>
                <a:spcPts val="0"/>
              </a:spcAft>
              <a:buClr>
                <a:schemeClr val="dk1"/>
              </a:buClr>
              <a:buSzPts val="2100"/>
              <a:buFont typeface="Oswald"/>
              <a:buChar char="●"/>
              <a:defRPr sz="2100" b="1" i="0" u="none" strike="noStrike" cap="none">
                <a:solidFill>
                  <a:schemeClr val="dk1"/>
                </a:solidFill>
                <a:latin typeface="Oswald"/>
                <a:ea typeface="Oswald"/>
                <a:cs typeface="Oswald"/>
                <a:sym typeface="Oswald"/>
              </a:defRPr>
            </a:lvl1pPr>
            <a:lvl2pPr marL="914400" marR="0" lvl="1" indent="-298450" algn="l" rtl="0">
              <a:lnSpc>
                <a:spcPct val="100000"/>
              </a:lnSpc>
              <a:spcBef>
                <a:spcPts val="1000"/>
              </a:spcBef>
              <a:spcAft>
                <a:spcPts val="0"/>
              </a:spcAft>
              <a:buClr>
                <a:schemeClr val="dk1"/>
              </a:buClr>
              <a:buSzPts val="1100"/>
              <a:buFont typeface="Oswald"/>
              <a:buChar char="○"/>
              <a:defRPr sz="1900" b="0" i="0" u="none" strike="noStrike" cap="none">
                <a:solidFill>
                  <a:schemeClr val="dk1"/>
                </a:solidFill>
                <a:latin typeface="Oswald"/>
                <a:ea typeface="Oswald"/>
                <a:cs typeface="Oswald"/>
                <a:sym typeface="Oswald"/>
              </a:defRPr>
            </a:lvl2pPr>
            <a:lvl3pPr marL="1371600" marR="0" lvl="2" indent="-336550" algn="l" rtl="0">
              <a:lnSpc>
                <a:spcPct val="100000"/>
              </a:lnSpc>
              <a:spcBef>
                <a:spcPts val="1000"/>
              </a:spcBef>
              <a:spcAft>
                <a:spcPts val="0"/>
              </a:spcAft>
              <a:buClr>
                <a:schemeClr val="dk1"/>
              </a:buClr>
              <a:buSzPts val="1700"/>
              <a:buFont typeface="Oswald"/>
              <a:buChar char="■"/>
              <a:defRPr sz="1700" b="0" i="0" u="none" strike="noStrike" cap="none">
                <a:solidFill>
                  <a:schemeClr val="dk1"/>
                </a:solidFill>
                <a:latin typeface="Oswald"/>
                <a:ea typeface="Oswald"/>
                <a:cs typeface="Oswald"/>
                <a:sym typeface="Oswald"/>
              </a:defRPr>
            </a:lvl3pPr>
            <a:lvl4pPr marL="1828800" marR="0" lvl="3" indent="-323850" algn="l" rtl="0">
              <a:lnSpc>
                <a:spcPct val="100000"/>
              </a:lnSpc>
              <a:spcBef>
                <a:spcPts val="1000"/>
              </a:spcBef>
              <a:spcAft>
                <a:spcPts val="0"/>
              </a:spcAft>
              <a:buClr>
                <a:schemeClr val="dk1"/>
              </a:buClr>
              <a:buSzPts val="1500"/>
              <a:buFont typeface="Oswald"/>
              <a:buChar char="●"/>
              <a:defRPr sz="1500" b="0" i="0" u="none" strike="noStrike" cap="none">
                <a:solidFill>
                  <a:schemeClr val="dk1"/>
                </a:solidFill>
                <a:latin typeface="Oswald"/>
                <a:ea typeface="Oswald"/>
                <a:cs typeface="Oswald"/>
                <a:sym typeface="Oswald"/>
              </a:defRPr>
            </a:lvl4pPr>
            <a:lvl5pPr marL="2286000" marR="0" lvl="4" indent="-323850" algn="l" rtl="0">
              <a:lnSpc>
                <a:spcPct val="100000"/>
              </a:lnSpc>
              <a:spcBef>
                <a:spcPts val="1000"/>
              </a:spcBef>
              <a:spcAft>
                <a:spcPts val="0"/>
              </a:spcAft>
              <a:buClr>
                <a:schemeClr val="dk1"/>
              </a:buClr>
              <a:buSzPts val="1500"/>
              <a:buFont typeface="Oswald"/>
              <a:buChar char="○"/>
              <a:defRPr sz="1500" b="0" i="0" u="none" strike="noStrike" cap="none">
                <a:solidFill>
                  <a:schemeClr val="dk1"/>
                </a:solidFill>
                <a:latin typeface="Oswald"/>
                <a:ea typeface="Oswald"/>
                <a:cs typeface="Oswald"/>
                <a:sym typeface="Oswald"/>
              </a:defRPr>
            </a:lvl5pPr>
            <a:lvl6pPr marL="2743200" marR="0" lvl="5" indent="-323850" algn="l" rtl="0">
              <a:lnSpc>
                <a:spcPct val="100000"/>
              </a:lnSpc>
              <a:spcBef>
                <a:spcPts val="1000"/>
              </a:spcBef>
              <a:spcAft>
                <a:spcPts val="0"/>
              </a:spcAft>
              <a:buClr>
                <a:schemeClr val="dk1"/>
              </a:buClr>
              <a:buSzPts val="1500"/>
              <a:buFont typeface="Oswald"/>
              <a:buChar char="■"/>
              <a:defRPr sz="1500" b="0" i="0" u="none" strike="noStrike" cap="none">
                <a:solidFill>
                  <a:schemeClr val="dk1"/>
                </a:solidFill>
                <a:latin typeface="Oswald"/>
                <a:ea typeface="Oswald"/>
                <a:cs typeface="Oswald"/>
                <a:sym typeface="Oswald"/>
              </a:defRPr>
            </a:lvl6pPr>
            <a:lvl7pPr marL="3200400" marR="0" lvl="6" indent="-323850" algn="l" rtl="0">
              <a:lnSpc>
                <a:spcPct val="100000"/>
              </a:lnSpc>
              <a:spcBef>
                <a:spcPts val="1000"/>
              </a:spcBef>
              <a:spcAft>
                <a:spcPts val="0"/>
              </a:spcAft>
              <a:buClr>
                <a:schemeClr val="dk1"/>
              </a:buClr>
              <a:buSzPts val="1500"/>
              <a:buFont typeface="Oswald"/>
              <a:buChar char="●"/>
              <a:defRPr sz="1500" b="0" i="0" u="none" strike="noStrike" cap="none">
                <a:solidFill>
                  <a:schemeClr val="dk1"/>
                </a:solidFill>
                <a:latin typeface="Oswald"/>
                <a:ea typeface="Oswald"/>
                <a:cs typeface="Oswald"/>
                <a:sym typeface="Oswald"/>
              </a:defRPr>
            </a:lvl7pPr>
            <a:lvl8pPr marL="3657600" marR="0" lvl="7" indent="-323850" algn="l" rtl="0">
              <a:lnSpc>
                <a:spcPct val="100000"/>
              </a:lnSpc>
              <a:spcBef>
                <a:spcPts val="1000"/>
              </a:spcBef>
              <a:spcAft>
                <a:spcPts val="0"/>
              </a:spcAft>
              <a:buClr>
                <a:schemeClr val="dk1"/>
              </a:buClr>
              <a:buSzPts val="1500"/>
              <a:buFont typeface="Oswald"/>
              <a:buChar char="○"/>
              <a:defRPr sz="1500" b="0" i="0" u="none" strike="noStrike" cap="none">
                <a:solidFill>
                  <a:schemeClr val="dk1"/>
                </a:solidFill>
                <a:latin typeface="Oswald"/>
                <a:ea typeface="Oswald"/>
                <a:cs typeface="Oswald"/>
                <a:sym typeface="Oswald"/>
              </a:defRPr>
            </a:lvl8pPr>
            <a:lvl9pPr marL="4114800" marR="0" lvl="8" indent="-323850" algn="l" rtl="0">
              <a:lnSpc>
                <a:spcPct val="100000"/>
              </a:lnSpc>
              <a:spcBef>
                <a:spcPts val="1000"/>
              </a:spcBef>
              <a:spcAft>
                <a:spcPts val="1000"/>
              </a:spcAft>
              <a:buClr>
                <a:schemeClr val="dk1"/>
              </a:buClr>
              <a:buSzPts val="1500"/>
              <a:buFont typeface="Oswald"/>
              <a:buChar char="■"/>
              <a:defRPr sz="1500" b="0" i="0" u="none" strike="noStrike" cap="none">
                <a:solidFill>
                  <a:schemeClr val="dk1"/>
                </a:solidFill>
                <a:latin typeface="Oswald"/>
                <a:ea typeface="Oswald"/>
                <a:cs typeface="Oswald"/>
                <a:sym typeface="Oswald"/>
              </a:defRPr>
            </a:lvl9pPr>
          </a:lstStyle>
          <a:p>
            <a:pPr marL="0" indent="0">
              <a:buFont typeface="Oswald"/>
              <a:buNone/>
            </a:pPr>
            <a:r>
              <a:rPr lang="en-US" sz="1100" dirty="0" err="1">
                <a:solidFill>
                  <a:srgbClr val="151E49"/>
                </a:solidFill>
              </a:rPr>
              <a:t>Frudel</a:t>
            </a:r>
            <a:r>
              <a:rPr lang="en-US" sz="1100" dirty="0">
                <a:solidFill>
                  <a:srgbClr val="151E49"/>
                </a:solidFill>
              </a:rPr>
              <a:t>- Cherry </a:t>
            </a:r>
          </a:p>
          <a:p>
            <a:pPr marL="0" indent="0">
              <a:buFont typeface="Oswald"/>
              <a:buNone/>
            </a:pPr>
            <a:r>
              <a:rPr lang="en-US" sz="1100" dirty="0">
                <a:solidFill>
                  <a:srgbClr val="151E49"/>
                </a:solidFill>
              </a:rPr>
              <a:t>(2 oz. CN Label grain contribution)</a:t>
            </a:r>
          </a:p>
          <a:p>
            <a:pPr marL="0" indent="0">
              <a:spcBef>
                <a:spcPts val="600"/>
              </a:spcBef>
              <a:buFont typeface="Oswald"/>
              <a:buNone/>
            </a:pPr>
            <a:endParaRPr lang="en-US" sz="2400" dirty="0">
              <a:solidFill>
                <a:srgbClr val="151E49"/>
              </a:solidFill>
            </a:endParaRPr>
          </a:p>
          <a:p>
            <a:pPr marL="0" indent="0">
              <a:buFont typeface="Oswald"/>
              <a:buNone/>
            </a:pPr>
            <a:endParaRPr lang="en-US" dirty="0">
              <a:solidFill>
                <a:srgbClr val="151E49"/>
              </a:solidFill>
            </a:endParaRPr>
          </a:p>
          <a:p>
            <a:pPr marL="0" indent="0">
              <a:spcBef>
                <a:spcPts val="1600"/>
              </a:spcBef>
              <a:buFont typeface="Oswald"/>
              <a:buNone/>
            </a:pPr>
            <a:endParaRPr lang="en-US" sz="1100" dirty="0">
              <a:solidFill>
                <a:srgbClr val="151E49"/>
              </a:solidFill>
            </a:endParaRPr>
          </a:p>
          <a:p>
            <a:pPr marL="0" indent="0">
              <a:buFont typeface="Oswald"/>
              <a:buNone/>
            </a:pPr>
            <a:r>
              <a:rPr lang="en-US" sz="1100" dirty="0">
                <a:solidFill>
                  <a:srgbClr val="151E49"/>
                </a:solidFill>
              </a:rPr>
              <a:t>4 oz. 100% Orange Juice</a:t>
            </a:r>
          </a:p>
          <a:p>
            <a:pPr marL="0" indent="0">
              <a:buFont typeface="Oswald"/>
              <a:buNone/>
            </a:pPr>
            <a:endParaRPr lang="en-US" dirty="0"/>
          </a:p>
          <a:p>
            <a:pPr marL="0" indent="0">
              <a:spcBef>
                <a:spcPts val="1600"/>
              </a:spcBef>
              <a:buFont typeface="Oswald"/>
              <a:buNone/>
            </a:pPr>
            <a:endParaRPr lang="en-US" dirty="0"/>
          </a:p>
          <a:p>
            <a:pPr marL="0" indent="0">
              <a:spcBef>
                <a:spcPts val="1600"/>
              </a:spcBef>
              <a:spcAft>
                <a:spcPts val="1600"/>
              </a:spcAft>
              <a:buFont typeface="Oswald"/>
              <a:buNone/>
            </a:pPr>
            <a:endParaRPr lang="en-US" dirty="0"/>
          </a:p>
        </p:txBody>
      </p:sp>
      <p:sp>
        <p:nvSpPr>
          <p:cNvPr id="5" name="Google Shape;221;p29">
            <a:extLst>
              <a:ext uri="{FF2B5EF4-FFF2-40B4-BE49-F238E27FC236}">
                <a16:creationId xmlns:a16="http://schemas.microsoft.com/office/drawing/2014/main" id="{9AB39B21-3049-3846-CD93-1781A546104F}"/>
              </a:ext>
            </a:extLst>
          </p:cNvPr>
          <p:cNvSpPr txBox="1">
            <a:spLocks/>
          </p:cNvSpPr>
          <p:nvPr/>
        </p:nvSpPr>
        <p:spPr>
          <a:xfrm>
            <a:off x="4804691" y="1719025"/>
            <a:ext cx="3999900" cy="3313800"/>
          </a:xfrm>
          <a:prstGeom prst="rect">
            <a:avLst/>
          </a:prstGeom>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457200"/>
            <a:endParaRPr lang="en-US" sz="1100" b="1" dirty="0">
              <a:solidFill>
                <a:srgbClr val="151E49"/>
              </a:solidFill>
            </a:endParaRPr>
          </a:p>
          <a:p>
            <a:r>
              <a:rPr lang="en-US" sz="1100" b="1" dirty="0">
                <a:solidFill>
                  <a:srgbClr val="151E49"/>
                </a:solidFill>
              </a:rPr>
              <a:t>1 oz. Cheese Stick </a:t>
            </a:r>
          </a:p>
          <a:p>
            <a:pPr>
              <a:spcBef>
                <a:spcPts val="600"/>
              </a:spcBef>
            </a:pPr>
            <a:endParaRPr lang="en-US" sz="1100" dirty="0">
              <a:solidFill>
                <a:srgbClr val="151E49"/>
              </a:solidFill>
            </a:endParaRPr>
          </a:p>
          <a:p>
            <a:pPr>
              <a:spcBef>
                <a:spcPts val="400"/>
              </a:spcBef>
            </a:pPr>
            <a:endParaRPr lang="en-US" dirty="0">
              <a:solidFill>
                <a:srgbClr val="151E49"/>
              </a:solidFill>
            </a:endParaRPr>
          </a:p>
          <a:p>
            <a:pPr>
              <a:spcBef>
                <a:spcPts val="400"/>
              </a:spcBef>
            </a:pPr>
            <a:endParaRPr lang="en-US" dirty="0">
              <a:solidFill>
                <a:srgbClr val="151E49"/>
              </a:solidFill>
            </a:endParaRPr>
          </a:p>
          <a:p>
            <a:pPr>
              <a:spcBef>
                <a:spcPts val="400"/>
              </a:spcBef>
            </a:pPr>
            <a:endParaRPr lang="en-US" dirty="0">
              <a:solidFill>
                <a:srgbClr val="151E49"/>
              </a:solidFill>
            </a:endParaRPr>
          </a:p>
          <a:p>
            <a:r>
              <a:rPr lang="en-US" sz="1100" b="1" dirty="0">
                <a:solidFill>
                  <a:srgbClr val="151E49"/>
                </a:solidFill>
              </a:rPr>
              <a:t>1 cup of milk</a:t>
            </a:r>
          </a:p>
          <a:p>
            <a:pPr>
              <a:spcBef>
                <a:spcPts val="400"/>
              </a:spcBef>
            </a:pPr>
            <a:endParaRPr lang="en-US" dirty="0"/>
          </a:p>
        </p:txBody>
      </p:sp>
      <p:pic>
        <p:nvPicPr>
          <p:cNvPr id="6" name="Google Shape;222;p29">
            <a:extLst>
              <a:ext uri="{FF2B5EF4-FFF2-40B4-BE49-F238E27FC236}">
                <a16:creationId xmlns:a16="http://schemas.microsoft.com/office/drawing/2014/main" id="{E9B73274-008C-667F-5F9F-24AC0AC2FE4F}"/>
              </a:ext>
            </a:extLst>
          </p:cNvPr>
          <p:cNvPicPr preferRelativeResize="0"/>
          <p:nvPr/>
        </p:nvPicPr>
        <p:blipFill>
          <a:blip r:embed="rId2">
            <a:alphaModFix/>
          </a:blip>
          <a:stretch>
            <a:fillRect/>
          </a:stretch>
        </p:blipFill>
        <p:spPr>
          <a:xfrm>
            <a:off x="690193" y="2227928"/>
            <a:ext cx="1996450" cy="1012250"/>
          </a:xfrm>
          <a:prstGeom prst="rect">
            <a:avLst/>
          </a:prstGeom>
          <a:noFill/>
          <a:ln>
            <a:noFill/>
          </a:ln>
        </p:spPr>
      </p:pic>
      <p:pic>
        <p:nvPicPr>
          <p:cNvPr id="7" name="Google Shape;225;p29">
            <a:extLst>
              <a:ext uri="{FF2B5EF4-FFF2-40B4-BE49-F238E27FC236}">
                <a16:creationId xmlns:a16="http://schemas.microsoft.com/office/drawing/2014/main" id="{E68B4D0E-EBE7-573A-34E5-CAE256ED21F7}"/>
              </a:ext>
            </a:extLst>
          </p:cNvPr>
          <p:cNvPicPr preferRelativeResize="0"/>
          <p:nvPr/>
        </p:nvPicPr>
        <p:blipFill>
          <a:blip r:embed="rId3">
            <a:alphaModFix/>
          </a:blip>
          <a:stretch>
            <a:fillRect/>
          </a:stretch>
        </p:blipFill>
        <p:spPr>
          <a:xfrm>
            <a:off x="5565232" y="2263853"/>
            <a:ext cx="1395625" cy="976325"/>
          </a:xfrm>
          <a:prstGeom prst="rect">
            <a:avLst/>
          </a:prstGeom>
          <a:noFill/>
          <a:ln>
            <a:noFill/>
          </a:ln>
        </p:spPr>
      </p:pic>
      <p:pic>
        <p:nvPicPr>
          <p:cNvPr id="8" name="Google Shape;223;p29">
            <a:extLst>
              <a:ext uri="{FF2B5EF4-FFF2-40B4-BE49-F238E27FC236}">
                <a16:creationId xmlns:a16="http://schemas.microsoft.com/office/drawing/2014/main" id="{AB631CEB-6A3C-4312-140F-BA300DD7748C}"/>
              </a:ext>
            </a:extLst>
          </p:cNvPr>
          <p:cNvPicPr preferRelativeResize="0"/>
          <p:nvPr/>
        </p:nvPicPr>
        <p:blipFill>
          <a:blip r:embed="rId4">
            <a:alphaModFix/>
          </a:blip>
          <a:stretch>
            <a:fillRect/>
          </a:stretch>
        </p:blipFill>
        <p:spPr>
          <a:xfrm>
            <a:off x="869268" y="3541309"/>
            <a:ext cx="1638300" cy="1134125"/>
          </a:xfrm>
          <a:prstGeom prst="rect">
            <a:avLst/>
          </a:prstGeom>
          <a:noFill/>
          <a:ln>
            <a:noFill/>
          </a:ln>
        </p:spPr>
      </p:pic>
      <p:pic>
        <p:nvPicPr>
          <p:cNvPr id="9" name="Google Shape;224;p29">
            <a:extLst>
              <a:ext uri="{FF2B5EF4-FFF2-40B4-BE49-F238E27FC236}">
                <a16:creationId xmlns:a16="http://schemas.microsoft.com/office/drawing/2014/main" id="{EB4331A6-C8BB-935F-C3F5-43BFE761CFA7}"/>
              </a:ext>
            </a:extLst>
          </p:cNvPr>
          <p:cNvPicPr preferRelativeResize="0"/>
          <p:nvPr/>
        </p:nvPicPr>
        <p:blipFill>
          <a:blip r:embed="rId5">
            <a:alphaModFix/>
          </a:blip>
          <a:stretch>
            <a:fillRect/>
          </a:stretch>
        </p:blipFill>
        <p:spPr>
          <a:xfrm>
            <a:off x="4959637" y="3446383"/>
            <a:ext cx="1838325" cy="1323975"/>
          </a:xfrm>
          <a:prstGeom prst="rect">
            <a:avLst/>
          </a:prstGeom>
          <a:noFill/>
          <a:ln>
            <a:noFill/>
          </a:ln>
        </p:spPr>
      </p:pic>
    </p:spTree>
    <p:extLst>
      <p:ext uri="{BB962C8B-B14F-4D97-AF65-F5344CB8AC3E}">
        <p14:creationId xmlns:p14="http://schemas.microsoft.com/office/powerpoint/2010/main" val="81890431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D88BA3-C4CE-E2FC-F82F-3244C726023B}"/>
              </a:ext>
            </a:extLst>
          </p:cNvPr>
          <p:cNvSpPr>
            <a:spLocks noGrp="1"/>
          </p:cNvSpPr>
          <p:nvPr>
            <p:ph type="title"/>
          </p:nvPr>
        </p:nvSpPr>
        <p:spPr/>
        <p:txBody>
          <a:bodyPr/>
          <a:lstStyle/>
          <a:p>
            <a:r>
              <a:rPr lang="en-US" dirty="0"/>
              <a:t>What is OVS? </a:t>
            </a:r>
          </a:p>
        </p:txBody>
      </p:sp>
      <p:sp>
        <p:nvSpPr>
          <p:cNvPr id="3" name="Text Placeholder 2">
            <a:extLst>
              <a:ext uri="{FF2B5EF4-FFF2-40B4-BE49-F238E27FC236}">
                <a16:creationId xmlns:a16="http://schemas.microsoft.com/office/drawing/2014/main" id="{ED4ED612-8982-0C21-97A4-574E2877DEAF}"/>
              </a:ext>
            </a:extLst>
          </p:cNvPr>
          <p:cNvSpPr>
            <a:spLocks noGrp="1"/>
          </p:cNvSpPr>
          <p:nvPr>
            <p:ph type="body" idx="1"/>
          </p:nvPr>
        </p:nvSpPr>
        <p:spPr/>
        <p:txBody>
          <a:bodyPr/>
          <a:lstStyle/>
          <a:p>
            <a:pPr marL="0" lvl="0" indent="0" algn="l" rtl="0">
              <a:spcBef>
                <a:spcPts val="400"/>
              </a:spcBef>
              <a:spcAft>
                <a:spcPts val="0"/>
              </a:spcAft>
              <a:buNone/>
            </a:pPr>
            <a:r>
              <a:rPr lang="en-US" sz="2800" b="1" dirty="0">
                <a:solidFill>
                  <a:srgbClr val="151E49"/>
                </a:solidFill>
              </a:rPr>
              <a:t>OVS is short for Offer Versus Serve</a:t>
            </a:r>
          </a:p>
          <a:p>
            <a:pPr indent="-349250">
              <a:spcBef>
                <a:spcPts val="400"/>
              </a:spcBef>
              <a:buClr>
                <a:srgbClr val="151E49"/>
              </a:buClr>
              <a:buSzPts val="1900"/>
            </a:pPr>
            <a:r>
              <a:rPr lang="en-US" sz="1800" b="0" dirty="0">
                <a:solidFill>
                  <a:srgbClr val="151E49"/>
                </a:solidFill>
              </a:rPr>
              <a:t>OVS is a meal service option available in SFSP only for use by approved School Food Authorities (SFAs) </a:t>
            </a:r>
          </a:p>
          <a:p>
            <a:pPr indent="-349250">
              <a:spcBef>
                <a:spcPts val="400"/>
              </a:spcBef>
              <a:buClr>
                <a:srgbClr val="151E49"/>
              </a:buClr>
              <a:buSzPts val="1900"/>
            </a:pPr>
            <a:r>
              <a:rPr lang="en-US" sz="1800" b="0" dirty="0">
                <a:solidFill>
                  <a:srgbClr val="151E49"/>
                </a:solidFill>
              </a:rPr>
              <a:t>OVS allows children to decline some items offered in a reimbursable breakfast, lunch, or supper</a:t>
            </a:r>
          </a:p>
          <a:p>
            <a:pPr marL="457200" lvl="0" indent="-349250" algn="l" rtl="0">
              <a:spcBef>
                <a:spcPts val="0"/>
              </a:spcBef>
              <a:spcAft>
                <a:spcPts val="0"/>
              </a:spcAft>
              <a:buClr>
                <a:srgbClr val="151E49"/>
              </a:buClr>
              <a:buSzPts val="1900"/>
              <a:buChar char="●"/>
            </a:pPr>
            <a:r>
              <a:rPr lang="en-US" sz="1800" b="0" dirty="0">
                <a:solidFill>
                  <a:srgbClr val="151E49"/>
                </a:solidFill>
              </a:rPr>
              <a:t>OVS use is optional at a SFSP SFA site, but must be approved</a:t>
            </a:r>
          </a:p>
          <a:p>
            <a:pPr marL="457200" lvl="0" indent="-349250" algn="l" rtl="0">
              <a:spcBef>
                <a:spcPts val="0"/>
              </a:spcBef>
              <a:spcAft>
                <a:spcPts val="0"/>
              </a:spcAft>
              <a:buClr>
                <a:srgbClr val="151E49"/>
              </a:buClr>
              <a:buSzPts val="1900"/>
              <a:buChar char="●"/>
            </a:pPr>
            <a:r>
              <a:rPr lang="en-US" sz="1800" b="0" dirty="0">
                <a:solidFill>
                  <a:srgbClr val="151E49"/>
                </a:solidFill>
              </a:rPr>
              <a:t>OVS is available for SFSP sites approved for non-congregate meal service only under specific and limited circumstances </a:t>
            </a:r>
          </a:p>
          <a:p>
            <a:pPr indent="-349250">
              <a:buClr>
                <a:srgbClr val="151E49"/>
              </a:buClr>
              <a:buSzPts val="1900"/>
            </a:pPr>
            <a:r>
              <a:rPr lang="en-US" sz="1800" b="0" dirty="0">
                <a:solidFill>
                  <a:srgbClr val="151E49"/>
                </a:solidFill>
              </a:rPr>
              <a:t>Meal pattern requirements must be met for all components served</a:t>
            </a:r>
          </a:p>
          <a:p>
            <a:pPr marL="457200" lvl="0" indent="-349250" algn="l" rtl="0">
              <a:spcBef>
                <a:spcPts val="0"/>
              </a:spcBef>
              <a:spcAft>
                <a:spcPts val="0"/>
              </a:spcAft>
              <a:buClr>
                <a:srgbClr val="151E49"/>
              </a:buClr>
              <a:buSzPts val="1900"/>
              <a:buChar char="●"/>
            </a:pPr>
            <a:endParaRPr lang="en-US" sz="1800" b="0" dirty="0">
              <a:solidFill>
                <a:srgbClr val="151E49"/>
              </a:solidFill>
            </a:endParaRPr>
          </a:p>
          <a:p>
            <a:endParaRPr lang="en-US" dirty="0"/>
          </a:p>
        </p:txBody>
      </p:sp>
    </p:spTree>
    <p:extLst>
      <p:ext uri="{BB962C8B-B14F-4D97-AF65-F5344CB8AC3E}">
        <p14:creationId xmlns:p14="http://schemas.microsoft.com/office/powerpoint/2010/main" val="394381360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A251CA-E541-698E-D8CB-77259D058603}"/>
              </a:ext>
            </a:extLst>
          </p:cNvPr>
          <p:cNvSpPr>
            <a:spLocks noGrp="1"/>
          </p:cNvSpPr>
          <p:nvPr>
            <p:ph type="title"/>
          </p:nvPr>
        </p:nvSpPr>
        <p:spPr/>
        <p:txBody>
          <a:bodyPr/>
          <a:lstStyle/>
          <a:p>
            <a:r>
              <a:rPr lang="en-US" dirty="0" err="1"/>
              <a:t>Sfsp</a:t>
            </a:r>
            <a:r>
              <a:rPr lang="en-US" dirty="0"/>
              <a:t> breakfast OVS: is this a meal? </a:t>
            </a:r>
          </a:p>
        </p:txBody>
      </p:sp>
      <p:sp>
        <p:nvSpPr>
          <p:cNvPr id="4" name="Google Shape;234;p30">
            <a:extLst>
              <a:ext uri="{FF2B5EF4-FFF2-40B4-BE49-F238E27FC236}">
                <a16:creationId xmlns:a16="http://schemas.microsoft.com/office/drawing/2014/main" id="{4D1FA27F-4528-F369-C8B5-BA897214921D}"/>
              </a:ext>
            </a:extLst>
          </p:cNvPr>
          <p:cNvSpPr txBox="1">
            <a:spLocks noGrp="1"/>
          </p:cNvSpPr>
          <p:nvPr>
            <p:ph type="body" idx="1"/>
          </p:nvPr>
        </p:nvSpPr>
        <p:spPr>
          <a:xfrm>
            <a:off x="846138" y="1417638"/>
            <a:ext cx="6746875" cy="2894012"/>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b="1" dirty="0">
                <a:solidFill>
                  <a:srgbClr val="151E49"/>
                </a:solidFill>
              </a:rPr>
              <a:t>Selected:</a:t>
            </a:r>
            <a:endParaRPr b="1" dirty="0">
              <a:solidFill>
                <a:srgbClr val="151E49"/>
              </a:solidFill>
            </a:endParaRPr>
          </a:p>
        </p:txBody>
      </p:sp>
      <p:sp>
        <p:nvSpPr>
          <p:cNvPr id="5" name="Google Shape;235;p30">
            <a:extLst>
              <a:ext uri="{FF2B5EF4-FFF2-40B4-BE49-F238E27FC236}">
                <a16:creationId xmlns:a16="http://schemas.microsoft.com/office/drawing/2014/main" id="{9EB2E1D3-DC63-CC0A-E824-8D4D75ADD179}"/>
              </a:ext>
            </a:extLst>
          </p:cNvPr>
          <p:cNvSpPr txBox="1">
            <a:spLocks/>
          </p:cNvSpPr>
          <p:nvPr/>
        </p:nvSpPr>
        <p:spPr>
          <a:xfrm>
            <a:off x="1140086" y="1732587"/>
            <a:ext cx="3999900" cy="322200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61950" algn="l" rtl="0">
              <a:lnSpc>
                <a:spcPct val="100000"/>
              </a:lnSpc>
              <a:spcBef>
                <a:spcPts val="0"/>
              </a:spcBef>
              <a:spcAft>
                <a:spcPts val="0"/>
              </a:spcAft>
              <a:buClr>
                <a:schemeClr val="dk1"/>
              </a:buClr>
              <a:buSzPts val="2100"/>
              <a:buFont typeface="Oswald"/>
              <a:buChar char="●"/>
              <a:defRPr sz="2100" b="1" i="0" u="none" strike="noStrike" cap="none">
                <a:solidFill>
                  <a:schemeClr val="dk1"/>
                </a:solidFill>
                <a:latin typeface="Oswald"/>
                <a:ea typeface="Oswald"/>
                <a:cs typeface="Oswald"/>
                <a:sym typeface="Oswald"/>
              </a:defRPr>
            </a:lvl1pPr>
            <a:lvl2pPr marL="914400" marR="0" lvl="1" indent="-298450" algn="l" rtl="0">
              <a:lnSpc>
                <a:spcPct val="100000"/>
              </a:lnSpc>
              <a:spcBef>
                <a:spcPts val="1000"/>
              </a:spcBef>
              <a:spcAft>
                <a:spcPts val="0"/>
              </a:spcAft>
              <a:buClr>
                <a:schemeClr val="dk1"/>
              </a:buClr>
              <a:buSzPts val="1100"/>
              <a:buFont typeface="Oswald"/>
              <a:buChar char="○"/>
              <a:defRPr sz="1900" b="0" i="0" u="none" strike="noStrike" cap="none">
                <a:solidFill>
                  <a:schemeClr val="dk1"/>
                </a:solidFill>
                <a:latin typeface="Oswald"/>
                <a:ea typeface="Oswald"/>
                <a:cs typeface="Oswald"/>
                <a:sym typeface="Oswald"/>
              </a:defRPr>
            </a:lvl2pPr>
            <a:lvl3pPr marL="1371600" marR="0" lvl="2" indent="-336550" algn="l" rtl="0">
              <a:lnSpc>
                <a:spcPct val="100000"/>
              </a:lnSpc>
              <a:spcBef>
                <a:spcPts val="1000"/>
              </a:spcBef>
              <a:spcAft>
                <a:spcPts val="0"/>
              </a:spcAft>
              <a:buClr>
                <a:schemeClr val="dk1"/>
              </a:buClr>
              <a:buSzPts val="1700"/>
              <a:buFont typeface="Oswald"/>
              <a:buChar char="■"/>
              <a:defRPr sz="1700" b="0" i="0" u="none" strike="noStrike" cap="none">
                <a:solidFill>
                  <a:schemeClr val="dk1"/>
                </a:solidFill>
                <a:latin typeface="Oswald"/>
                <a:ea typeface="Oswald"/>
                <a:cs typeface="Oswald"/>
                <a:sym typeface="Oswald"/>
              </a:defRPr>
            </a:lvl3pPr>
            <a:lvl4pPr marL="1828800" marR="0" lvl="3" indent="-323850" algn="l" rtl="0">
              <a:lnSpc>
                <a:spcPct val="100000"/>
              </a:lnSpc>
              <a:spcBef>
                <a:spcPts val="1000"/>
              </a:spcBef>
              <a:spcAft>
                <a:spcPts val="0"/>
              </a:spcAft>
              <a:buClr>
                <a:schemeClr val="dk1"/>
              </a:buClr>
              <a:buSzPts val="1500"/>
              <a:buFont typeface="Oswald"/>
              <a:buChar char="●"/>
              <a:defRPr sz="1500" b="0" i="0" u="none" strike="noStrike" cap="none">
                <a:solidFill>
                  <a:schemeClr val="dk1"/>
                </a:solidFill>
                <a:latin typeface="Oswald"/>
                <a:ea typeface="Oswald"/>
                <a:cs typeface="Oswald"/>
                <a:sym typeface="Oswald"/>
              </a:defRPr>
            </a:lvl4pPr>
            <a:lvl5pPr marL="2286000" marR="0" lvl="4" indent="-323850" algn="l" rtl="0">
              <a:lnSpc>
                <a:spcPct val="100000"/>
              </a:lnSpc>
              <a:spcBef>
                <a:spcPts val="1000"/>
              </a:spcBef>
              <a:spcAft>
                <a:spcPts val="0"/>
              </a:spcAft>
              <a:buClr>
                <a:schemeClr val="dk1"/>
              </a:buClr>
              <a:buSzPts val="1500"/>
              <a:buFont typeface="Oswald"/>
              <a:buChar char="○"/>
              <a:defRPr sz="1500" b="0" i="0" u="none" strike="noStrike" cap="none">
                <a:solidFill>
                  <a:schemeClr val="dk1"/>
                </a:solidFill>
                <a:latin typeface="Oswald"/>
                <a:ea typeface="Oswald"/>
                <a:cs typeface="Oswald"/>
                <a:sym typeface="Oswald"/>
              </a:defRPr>
            </a:lvl5pPr>
            <a:lvl6pPr marL="2743200" marR="0" lvl="5" indent="-323850" algn="l" rtl="0">
              <a:lnSpc>
                <a:spcPct val="100000"/>
              </a:lnSpc>
              <a:spcBef>
                <a:spcPts val="1000"/>
              </a:spcBef>
              <a:spcAft>
                <a:spcPts val="0"/>
              </a:spcAft>
              <a:buClr>
                <a:schemeClr val="dk1"/>
              </a:buClr>
              <a:buSzPts val="1500"/>
              <a:buFont typeface="Oswald"/>
              <a:buChar char="■"/>
              <a:defRPr sz="1500" b="0" i="0" u="none" strike="noStrike" cap="none">
                <a:solidFill>
                  <a:schemeClr val="dk1"/>
                </a:solidFill>
                <a:latin typeface="Oswald"/>
                <a:ea typeface="Oswald"/>
                <a:cs typeface="Oswald"/>
                <a:sym typeface="Oswald"/>
              </a:defRPr>
            </a:lvl6pPr>
            <a:lvl7pPr marL="3200400" marR="0" lvl="6" indent="-323850" algn="l" rtl="0">
              <a:lnSpc>
                <a:spcPct val="100000"/>
              </a:lnSpc>
              <a:spcBef>
                <a:spcPts val="1000"/>
              </a:spcBef>
              <a:spcAft>
                <a:spcPts val="0"/>
              </a:spcAft>
              <a:buClr>
                <a:schemeClr val="dk1"/>
              </a:buClr>
              <a:buSzPts val="1500"/>
              <a:buFont typeface="Oswald"/>
              <a:buChar char="●"/>
              <a:defRPr sz="1500" b="0" i="0" u="none" strike="noStrike" cap="none">
                <a:solidFill>
                  <a:schemeClr val="dk1"/>
                </a:solidFill>
                <a:latin typeface="Oswald"/>
                <a:ea typeface="Oswald"/>
                <a:cs typeface="Oswald"/>
                <a:sym typeface="Oswald"/>
              </a:defRPr>
            </a:lvl7pPr>
            <a:lvl8pPr marL="3657600" marR="0" lvl="7" indent="-323850" algn="l" rtl="0">
              <a:lnSpc>
                <a:spcPct val="100000"/>
              </a:lnSpc>
              <a:spcBef>
                <a:spcPts val="1000"/>
              </a:spcBef>
              <a:spcAft>
                <a:spcPts val="0"/>
              </a:spcAft>
              <a:buClr>
                <a:schemeClr val="dk1"/>
              </a:buClr>
              <a:buSzPts val="1500"/>
              <a:buFont typeface="Oswald"/>
              <a:buChar char="○"/>
              <a:defRPr sz="1500" b="0" i="0" u="none" strike="noStrike" cap="none">
                <a:solidFill>
                  <a:schemeClr val="dk1"/>
                </a:solidFill>
                <a:latin typeface="Oswald"/>
                <a:ea typeface="Oswald"/>
                <a:cs typeface="Oswald"/>
                <a:sym typeface="Oswald"/>
              </a:defRPr>
            </a:lvl8pPr>
            <a:lvl9pPr marL="4114800" marR="0" lvl="8" indent="-323850" algn="l" rtl="0">
              <a:lnSpc>
                <a:spcPct val="100000"/>
              </a:lnSpc>
              <a:spcBef>
                <a:spcPts val="1000"/>
              </a:spcBef>
              <a:spcAft>
                <a:spcPts val="1000"/>
              </a:spcAft>
              <a:buClr>
                <a:schemeClr val="dk1"/>
              </a:buClr>
              <a:buSzPts val="1500"/>
              <a:buFont typeface="Oswald"/>
              <a:buChar char="■"/>
              <a:defRPr sz="1500" b="0" i="0" u="none" strike="noStrike" cap="none">
                <a:solidFill>
                  <a:schemeClr val="dk1"/>
                </a:solidFill>
                <a:latin typeface="Oswald"/>
                <a:ea typeface="Oswald"/>
                <a:cs typeface="Oswald"/>
                <a:sym typeface="Oswald"/>
              </a:defRPr>
            </a:lvl9pPr>
          </a:lstStyle>
          <a:p>
            <a:pPr marL="0" indent="0">
              <a:buFont typeface="Oswald"/>
              <a:buNone/>
            </a:pPr>
            <a:endParaRPr lang="it-IT" sz="1100" dirty="0">
              <a:solidFill>
                <a:srgbClr val="151E49"/>
              </a:solidFill>
            </a:endParaRPr>
          </a:p>
          <a:p>
            <a:pPr marL="0" indent="0">
              <a:buFont typeface="Oswald"/>
              <a:buNone/>
            </a:pPr>
            <a:endParaRPr lang="it-IT" sz="1100" dirty="0">
              <a:solidFill>
                <a:srgbClr val="151E49"/>
              </a:solidFill>
            </a:endParaRPr>
          </a:p>
          <a:p>
            <a:pPr marL="0" indent="0">
              <a:buFont typeface="Oswald"/>
              <a:buNone/>
            </a:pPr>
            <a:r>
              <a:rPr lang="it-IT" sz="1100" dirty="0">
                <a:solidFill>
                  <a:srgbClr val="151E49"/>
                </a:solidFill>
              </a:rPr>
              <a:t>Frudel- Cherry </a:t>
            </a:r>
          </a:p>
          <a:p>
            <a:pPr marL="0" indent="0">
              <a:buFont typeface="Oswald"/>
              <a:buNone/>
            </a:pPr>
            <a:r>
              <a:rPr lang="it-IT" sz="1100" dirty="0">
                <a:solidFill>
                  <a:srgbClr val="151E49"/>
                </a:solidFill>
              </a:rPr>
              <a:t>(2 oz. CN Label grain contribution)</a:t>
            </a:r>
          </a:p>
          <a:p>
            <a:pPr marL="0" indent="0">
              <a:spcBef>
                <a:spcPts val="600"/>
              </a:spcBef>
              <a:buFont typeface="Oswald"/>
              <a:buNone/>
            </a:pPr>
            <a:endParaRPr lang="it-IT" sz="2400" dirty="0">
              <a:solidFill>
                <a:srgbClr val="151E49"/>
              </a:solidFill>
            </a:endParaRPr>
          </a:p>
          <a:p>
            <a:pPr marL="0" indent="0">
              <a:buFont typeface="Oswald"/>
              <a:buNone/>
            </a:pPr>
            <a:endParaRPr lang="it-IT" dirty="0">
              <a:solidFill>
                <a:srgbClr val="151E49"/>
              </a:solidFill>
            </a:endParaRPr>
          </a:p>
          <a:p>
            <a:pPr marL="0" indent="0">
              <a:spcBef>
                <a:spcPts val="1600"/>
              </a:spcBef>
              <a:buFont typeface="Oswald"/>
              <a:buNone/>
            </a:pPr>
            <a:endParaRPr lang="it-IT" sz="1100" dirty="0">
              <a:solidFill>
                <a:srgbClr val="151E49"/>
              </a:solidFill>
            </a:endParaRPr>
          </a:p>
          <a:p>
            <a:pPr marL="0" indent="0">
              <a:buFont typeface="Oswald"/>
              <a:buNone/>
            </a:pPr>
            <a:endParaRPr lang="it-IT" sz="1100" dirty="0">
              <a:solidFill>
                <a:srgbClr val="151E49"/>
              </a:solidFill>
            </a:endParaRPr>
          </a:p>
          <a:p>
            <a:pPr marL="0" indent="0">
              <a:buFont typeface="Oswald"/>
              <a:buNone/>
            </a:pPr>
            <a:endParaRPr lang="it-IT" dirty="0"/>
          </a:p>
          <a:p>
            <a:pPr marL="0" indent="0">
              <a:spcBef>
                <a:spcPts val="1600"/>
              </a:spcBef>
              <a:buFont typeface="Oswald"/>
              <a:buNone/>
            </a:pPr>
            <a:endParaRPr lang="it-IT" dirty="0"/>
          </a:p>
          <a:p>
            <a:pPr marL="0" indent="0">
              <a:spcBef>
                <a:spcPts val="1600"/>
              </a:spcBef>
              <a:spcAft>
                <a:spcPts val="1600"/>
              </a:spcAft>
              <a:buFont typeface="Oswald"/>
              <a:buNone/>
            </a:pPr>
            <a:endParaRPr lang="it-IT" dirty="0"/>
          </a:p>
        </p:txBody>
      </p:sp>
      <p:pic>
        <p:nvPicPr>
          <p:cNvPr id="6" name="Google Shape;237;p30">
            <a:extLst>
              <a:ext uri="{FF2B5EF4-FFF2-40B4-BE49-F238E27FC236}">
                <a16:creationId xmlns:a16="http://schemas.microsoft.com/office/drawing/2014/main" id="{F12CEF6D-C8C5-9AE7-7B45-94BE3050736D}"/>
              </a:ext>
            </a:extLst>
          </p:cNvPr>
          <p:cNvPicPr preferRelativeResize="0"/>
          <p:nvPr/>
        </p:nvPicPr>
        <p:blipFill>
          <a:blip r:embed="rId2">
            <a:alphaModFix/>
          </a:blip>
          <a:stretch>
            <a:fillRect/>
          </a:stretch>
        </p:blipFill>
        <p:spPr>
          <a:xfrm>
            <a:off x="1143586" y="2571750"/>
            <a:ext cx="1996450" cy="1012250"/>
          </a:xfrm>
          <a:prstGeom prst="rect">
            <a:avLst/>
          </a:prstGeom>
          <a:noFill/>
          <a:ln>
            <a:noFill/>
          </a:ln>
        </p:spPr>
      </p:pic>
      <p:sp>
        <p:nvSpPr>
          <p:cNvPr id="7" name="Google Shape;236;p30">
            <a:extLst>
              <a:ext uri="{FF2B5EF4-FFF2-40B4-BE49-F238E27FC236}">
                <a16:creationId xmlns:a16="http://schemas.microsoft.com/office/drawing/2014/main" id="{D22924A6-9CF4-63C0-33B4-C54C25BF7D6A}"/>
              </a:ext>
            </a:extLst>
          </p:cNvPr>
          <p:cNvSpPr txBox="1">
            <a:spLocks/>
          </p:cNvSpPr>
          <p:nvPr/>
        </p:nvSpPr>
        <p:spPr>
          <a:xfrm>
            <a:off x="4819627" y="1732587"/>
            <a:ext cx="3999900" cy="3313800"/>
          </a:xfrm>
          <a:prstGeom prst="rect">
            <a:avLst/>
          </a:prstGeom>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457200"/>
            <a:endParaRPr lang="en-US" sz="1100" b="1" dirty="0">
              <a:solidFill>
                <a:schemeClr val="dk1"/>
              </a:solidFill>
            </a:endParaRPr>
          </a:p>
          <a:p>
            <a:endParaRPr lang="en-US" sz="1100" b="1" dirty="0">
              <a:solidFill>
                <a:srgbClr val="151E49"/>
              </a:solidFill>
            </a:endParaRPr>
          </a:p>
          <a:p>
            <a:endParaRPr lang="en-US" sz="1100" b="1" dirty="0">
              <a:solidFill>
                <a:srgbClr val="151E49"/>
              </a:solidFill>
            </a:endParaRPr>
          </a:p>
          <a:p>
            <a:r>
              <a:rPr lang="en-US" sz="1100" b="1" dirty="0">
                <a:solidFill>
                  <a:srgbClr val="151E49"/>
                </a:solidFill>
              </a:rPr>
              <a:t>1 oz. Cheese Stick </a:t>
            </a:r>
          </a:p>
          <a:p>
            <a:pPr>
              <a:spcBef>
                <a:spcPts val="600"/>
              </a:spcBef>
            </a:pPr>
            <a:endParaRPr lang="en-US" sz="1100" dirty="0">
              <a:solidFill>
                <a:srgbClr val="151E49"/>
              </a:solidFill>
            </a:endParaRPr>
          </a:p>
          <a:p>
            <a:pPr>
              <a:spcBef>
                <a:spcPts val="400"/>
              </a:spcBef>
            </a:pPr>
            <a:endParaRPr lang="en-US" dirty="0">
              <a:solidFill>
                <a:srgbClr val="151E49"/>
              </a:solidFill>
            </a:endParaRPr>
          </a:p>
          <a:p>
            <a:pPr>
              <a:spcBef>
                <a:spcPts val="400"/>
              </a:spcBef>
            </a:pPr>
            <a:endParaRPr lang="en-US" dirty="0">
              <a:solidFill>
                <a:srgbClr val="151E49"/>
              </a:solidFill>
            </a:endParaRPr>
          </a:p>
          <a:p>
            <a:pPr>
              <a:spcBef>
                <a:spcPts val="400"/>
              </a:spcBef>
            </a:pPr>
            <a:endParaRPr lang="en-US" dirty="0">
              <a:solidFill>
                <a:srgbClr val="151E49"/>
              </a:solidFill>
            </a:endParaRPr>
          </a:p>
          <a:p>
            <a:endParaRPr lang="en-US" sz="1100" b="1" dirty="0">
              <a:solidFill>
                <a:srgbClr val="151E49"/>
              </a:solidFill>
            </a:endParaRPr>
          </a:p>
          <a:p>
            <a:pPr>
              <a:spcBef>
                <a:spcPts val="400"/>
              </a:spcBef>
            </a:pPr>
            <a:endParaRPr lang="en-US" dirty="0"/>
          </a:p>
        </p:txBody>
      </p:sp>
      <p:pic>
        <p:nvPicPr>
          <p:cNvPr id="8" name="Google Shape;238;p30">
            <a:extLst>
              <a:ext uri="{FF2B5EF4-FFF2-40B4-BE49-F238E27FC236}">
                <a16:creationId xmlns:a16="http://schemas.microsoft.com/office/drawing/2014/main" id="{100E8AEE-0AAB-5A78-13C7-C2C75E0AA419}"/>
              </a:ext>
            </a:extLst>
          </p:cNvPr>
          <p:cNvPicPr preferRelativeResize="0"/>
          <p:nvPr/>
        </p:nvPicPr>
        <p:blipFill>
          <a:blip r:embed="rId3">
            <a:alphaModFix/>
          </a:blip>
          <a:stretch>
            <a:fillRect/>
          </a:stretch>
        </p:blipFill>
        <p:spPr>
          <a:xfrm>
            <a:off x="4886319" y="2691595"/>
            <a:ext cx="1395625" cy="976325"/>
          </a:xfrm>
          <a:prstGeom prst="rect">
            <a:avLst/>
          </a:prstGeom>
          <a:noFill/>
          <a:ln>
            <a:noFill/>
          </a:ln>
        </p:spPr>
      </p:pic>
    </p:spTree>
    <p:extLst>
      <p:ext uri="{BB962C8B-B14F-4D97-AF65-F5344CB8AC3E}">
        <p14:creationId xmlns:p14="http://schemas.microsoft.com/office/powerpoint/2010/main" val="142795427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80036C-841E-9457-0E82-FDD78739A07C}"/>
              </a:ext>
            </a:extLst>
          </p:cNvPr>
          <p:cNvSpPr>
            <a:spLocks noGrp="1"/>
          </p:cNvSpPr>
          <p:nvPr>
            <p:ph type="title"/>
          </p:nvPr>
        </p:nvSpPr>
        <p:spPr/>
        <p:txBody>
          <a:bodyPr/>
          <a:lstStyle/>
          <a:p>
            <a:r>
              <a:rPr lang="en-US" dirty="0" err="1"/>
              <a:t>SFSp</a:t>
            </a:r>
            <a:r>
              <a:rPr lang="en-US" dirty="0"/>
              <a:t> breakfast </a:t>
            </a:r>
            <a:r>
              <a:rPr lang="en-US" dirty="0" err="1"/>
              <a:t>ovs</a:t>
            </a:r>
            <a:r>
              <a:rPr lang="en-US" dirty="0"/>
              <a:t>: is this a meal? </a:t>
            </a:r>
          </a:p>
        </p:txBody>
      </p:sp>
      <p:sp>
        <p:nvSpPr>
          <p:cNvPr id="3" name="Text Placeholder 2">
            <a:extLst>
              <a:ext uri="{FF2B5EF4-FFF2-40B4-BE49-F238E27FC236}">
                <a16:creationId xmlns:a16="http://schemas.microsoft.com/office/drawing/2014/main" id="{00974191-6F6E-1BE5-8E98-1F46DDBB485A}"/>
              </a:ext>
            </a:extLst>
          </p:cNvPr>
          <p:cNvSpPr>
            <a:spLocks noGrp="1"/>
          </p:cNvSpPr>
          <p:nvPr>
            <p:ph type="body" idx="1"/>
          </p:nvPr>
        </p:nvSpPr>
        <p:spPr/>
        <p:txBody>
          <a:bodyPr/>
          <a:lstStyle/>
          <a:p>
            <a:pPr marL="0" lvl="0" indent="0" algn="l" rtl="0">
              <a:spcBef>
                <a:spcPts val="600"/>
              </a:spcBef>
              <a:spcAft>
                <a:spcPts val="0"/>
              </a:spcAft>
              <a:buNone/>
            </a:pPr>
            <a:r>
              <a:rPr lang="en-US" sz="3600" b="1" dirty="0">
                <a:solidFill>
                  <a:srgbClr val="151E49"/>
                </a:solidFill>
              </a:rPr>
              <a:t>No!</a:t>
            </a:r>
          </a:p>
          <a:p>
            <a:pPr marL="139700" lvl="0" indent="0" algn="l" rtl="0">
              <a:spcBef>
                <a:spcPts val="600"/>
              </a:spcBef>
              <a:spcAft>
                <a:spcPts val="0"/>
              </a:spcAft>
              <a:buClr>
                <a:srgbClr val="151E49"/>
              </a:buClr>
              <a:buSzPts val="1400"/>
              <a:buNone/>
            </a:pPr>
            <a:r>
              <a:rPr lang="en-US" sz="1600" dirty="0">
                <a:solidFill>
                  <a:srgbClr val="151E49"/>
                </a:solidFill>
              </a:rPr>
              <a:t>Under SFSP meal pattern rules, even if the ounce contribution is 2 oz equivalent according to the CN label, each food item must be counted separately. An additional item must be selected to count as a SFSP meal.</a:t>
            </a:r>
            <a:endParaRPr lang="en-US" sz="1600" dirty="0"/>
          </a:p>
          <a:p>
            <a:endParaRPr lang="en-US" dirty="0"/>
          </a:p>
        </p:txBody>
      </p:sp>
      <p:pic>
        <p:nvPicPr>
          <p:cNvPr id="4" name="Google Shape;247;p31">
            <a:extLst>
              <a:ext uri="{FF2B5EF4-FFF2-40B4-BE49-F238E27FC236}">
                <a16:creationId xmlns:a16="http://schemas.microsoft.com/office/drawing/2014/main" id="{B4F26E76-07D1-BA62-7F29-F21830D7B892}"/>
              </a:ext>
            </a:extLst>
          </p:cNvPr>
          <p:cNvPicPr preferRelativeResize="0"/>
          <p:nvPr/>
        </p:nvPicPr>
        <p:blipFill>
          <a:blip r:embed="rId2">
            <a:alphaModFix/>
          </a:blip>
          <a:stretch>
            <a:fillRect/>
          </a:stretch>
        </p:blipFill>
        <p:spPr>
          <a:xfrm>
            <a:off x="3782687" y="3068525"/>
            <a:ext cx="1578625" cy="1467575"/>
          </a:xfrm>
          <a:prstGeom prst="rect">
            <a:avLst/>
          </a:prstGeom>
          <a:noFill/>
          <a:ln>
            <a:noFill/>
          </a:ln>
        </p:spPr>
      </p:pic>
    </p:spTree>
    <p:extLst>
      <p:ext uri="{BB962C8B-B14F-4D97-AF65-F5344CB8AC3E}">
        <p14:creationId xmlns:p14="http://schemas.microsoft.com/office/powerpoint/2010/main" val="98172294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66AD54-9F1F-5C34-79E0-77CF189ABF2B}"/>
              </a:ext>
            </a:extLst>
          </p:cNvPr>
          <p:cNvSpPr>
            <a:spLocks noGrp="1"/>
          </p:cNvSpPr>
          <p:nvPr>
            <p:ph type="title"/>
          </p:nvPr>
        </p:nvSpPr>
        <p:spPr/>
        <p:txBody>
          <a:bodyPr/>
          <a:lstStyle/>
          <a:p>
            <a:r>
              <a:rPr lang="en-US" dirty="0" err="1"/>
              <a:t>Sfsp</a:t>
            </a:r>
            <a:r>
              <a:rPr lang="en-US" dirty="0"/>
              <a:t> breakfast </a:t>
            </a:r>
            <a:r>
              <a:rPr lang="en-US" dirty="0" err="1"/>
              <a:t>ovs</a:t>
            </a:r>
            <a:r>
              <a:rPr lang="en-US" dirty="0"/>
              <a:t>: is this a meal? </a:t>
            </a:r>
          </a:p>
        </p:txBody>
      </p:sp>
      <p:sp>
        <p:nvSpPr>
          <p:cNvPr id="4" name="Google Shape;257;p32">
            <a:extLst>
              <a:ext uri="{FF2B5EF4-FFF2-40B4-BE49-F238E27FC236}">
                <a16:creationId xmlns:a16="http://schemas.microsoft.com/office/drawing/2014/main" id="{8A98D93D-F04F-C436-7D01-64D493D0FEDF}"/>
              </a:ext>
            </a:extLst>
          </p:cNvPr>
          <p:cNvSpPr txBox="1">
            <a:spLocks noGrp="1"/>
          </p:cNvSpPr>
          <p:nvPr>
            <p:ph type="body" idx="1"/>
          </p:nvPr>
        </p:nvSpPr>
        <p:spPr>
          <a:xfrm>
            <a:off x="846138" y="1417638"/>
            <a:ext cx="6746875" cy="2894012"/>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b="1" dirty="0">
                <a:solidFill>
                  <a:srgbClr val="151E49"/>
                </a:solidFill>
              </a:rPr>
              <a:t>Here’s the SFSP menu:</a:t>
            </a:r>
            <a:endParaRPr b="1" dirty="0">
              <a:solidFill>
                <a:srgbClr val="151E49"/>
              </a:solidFill>
            </a:endParaRPr>
          </a:p>
        </p:txBody>
      </p:sp>
      <p:sp>
        <p:nvSpPr>
          <p:cNvPr id="5" name="Google Shape;258;p32">
            <a:extLst>
              <a:ext uri="{FF2B5EF4-FFF2-40B4-BE49-F238E27FC236}">
                <a16:creationId xmlns:a16="http://schemas.microsoft.com/office/drawing/2014/main" id="{6B135F7D-F1DC-A94F-2D11-B2A2B66E799A}"/>
              </a:ext>
            </a:extLst>
          </p:cNvPr>
          <p:cNvSpPr txBox="1">
            <a:spLocks/>
          </p:cNvSpPr>
          <p:nvPr/>
        </p:nvSpPr>
        <p:spPr>
          <a:xfrm>
            <a:off x="990482" y="1921950"/>
            <a:ext cx="1903500" cy="64980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61950" algn="l" rtl="0">
              <a:lnSpc>
                <a:spcPct val="100000"/>
              </a:lnSpc>
              <a:spcBef>
                <a:spcPts val="0"/>
              </a:spcBef>
              <a:spcAft>
                <a:spcPts val="0"/>
              </a:spcAft>
              <a:buClr>
                <a:schemeClr val="dk1"/>
              </a:buClr>
              <a:buSzPts val="2100"/>
              <a:buFont typeface="Oswald"/>
              <a:buChar char="●"/>
              <a:defRPr sz="2100" b="1" i="0" u="none" strike="noStrike" cap="none">
                <a:solidFill>
                  <a:schemeClr val="dk1"/>
                </a:solidFill>
                <a:latin typeface="Oswald"/>
                <a:ea typeface="Oswald"/>
                <a:cs typeface="Oswald"/>
                <a:sym typeface="Oswald"/>
              </a:defRPr>
            </a:lvl1pPr>
            <a:lvl2pPr marL="914400" marR="0" lvl="1" indent="-298450" algn="l" rtl="0">
              <a:lnSpc>
                <a:spcPct val="100000"/>
              </a:lnSpc>
              <a:spcBef>
                <a:spcPts val="1000"/>
              </a:spcBef>
              <a:spcAft>
                <a:spcPts val="0"/>
              </a:spcAft>
              <a:buClr>
                <a:schemeClr val="dk1"/>
              </a:buClr>
              <a:buSzPts val="1100"/>
              <a:buFont typeface="Oswald"/>
              <a:buChar char="○"/>
              <a:defRPr sz="1900" b="0" i="0" u="none" strike="noStrike" cap="none">
                <a:solidFill>
                  <a:schemeClr val="dk1"/>
                </a:solidFill>
                <a:latin typeface="Oswald"/>
                <a:ea typeface="Oswald"/>
                <a:cs typeface="Oswald"/>
                <a:sym typeface="Oswald"/>
              </a:defRPr>
            </a:lvl2pPr>
            <a:lvl3pPr marL="1371600" marR="0" lvl="2" indent="-336550" algn="l" rtl="0">
              <a:lnSpc>
                <a:spcPct val="100000"/>
              </a:lnSpc>
              <a:spcBef>
                <a:spcPts val="1000"/>
              </a:spcBef>
              <a:spcAft>
                <a:spcPts val="0"/>
              </a:spcAft>
              <a:buClr>
                <a:schemeClr val="dk1"/>
              </a:buClr>
              <a:buSzPts val="1700"/>
              <a:buFont typeface="Oswald"/>
              <a:buChar char="■"/>
              <a:defRPr sz="1700" b="0" i="0" u="none" strike="noStrike" cap="none">
                <a:solidFill>
                  <a:schemeClr val="dk1"/>
                </a:solidFill>
                <a:latin typeface="Oswald"/>
                <a:ea typeface="Oswald"/>
                <a:cs typeface="Oswald"/>
                <a:sym typeface="Oswald"/>
              </a:defRPr>
            </a:lvl3pPr>
            <a:lvl4pPr marL="1828800" marR="0" lvl="3" indent="-323850" algn="l" rtl="0">
              <a:lnSpc>
                <a:spcPct val="100000"/>
              </a:lnSpc>
              <a:spcBef>
                <a:spcPts val="1000"/>
              </a:spcBef>
              <a:spcAft>
                <a:spcPts val="0"/>
              </a:spcAft>
              <a:buClr>
                <a:schemeClr val="dk1"/>
              </a:buClr>
              <a:buSzPts val="1500"/>
              <a:buFont typeface="Oswald"/>
              <a:buChar char="●"/>
              <a:defRPr sz="1500" b="0" i="0" u="none" strike="noStrike" cap="none">
                <a:solidFill>
                  <a:schemeClr val="dk1"/>
                </a:solidFill>
                <a:latin typeface="Oswald"/>
                <a:ea typeface="Oswald"/>
                <a:cs typeface="Oswald"/>
                <a:sym typeface="Oswald"/>
              </a:defRPr>
            </a:lvl4pPr>
            <a:lvl5pPr marL="2286000" marR="0" lvl="4" indent="-323850" algn="l" rtl="0">
              <a:lnSpc>
                <a:spcPct val="100000"/>
              </a:lnSpc>
              <a:spcBef>
                <a:spcPts val="1000"/>
              </a:spcBef>
              <a:spcAft>
                <a:spcPts val="0"/>
              </a:spcAft>
              <a:buClr>
                <a:schemeClr val="dk1"/>
              </a:buClr>
              <a:buSzPts val="1500"/>
              <a:buFont typeface="Oswald"/>
              <a:buChar char="○"/>
              <a:defRPr sz="1500" b="0" i="0" u="none" strike="noStrike" cap="none">
                <a:solidFill>
                  <a:schemeClr val="dk1"/>
                </a:solidFill>
                <a:latin typeface="Oswald"/>
                <a:ea typeface="Oswald"/>
                <a:cs typeface="Oswald"/>
                <a:sym typeface="Oswald"/>
              </a:defRPr>
            </a:lvl5pPr>
            <a:lvl6pPr marL="2743200" marR="0" lvl="5" indent="-323850" algn="l" rtl="0">
              <a:lnSpc>
                <a:spcPct val="100000"/>
              </a:lnSpc>
              <a:spcBef>
                <a:spcPts val="1000"/>
              </a:spcBef>
              <a:spcAft>
                <a:spcPts val="0"/>
              </a:spcAft>
              <a:buClr>
                <a:schemeClr val="dk1"/>
              </a:buClr>
              <a:buSzPts val="1500"/>
              <a:buFont typeface="Oswald"/>
              <a:buChar char="■"/>
              <a:defRPr sz="1500" b="0" i="0" u="none" strike="noStrike" cap="none">
                <a:solidFill>
                  <a:schemeClr val="dk1"/>
                </a:solidFill>
                <a:latin typeface="Oswald"/>
                <a:ea typeface="Oswald"/>
                <a:cs typeface="Oswald"/>
                <a:sym typeface="Oswald"/>
              </a:defRPr>
            </a:lvl6pPr>
            <a:lvl7pPr marL="3200400" marR="0" lvl="6" indent="-323850" algn="l" rtl="0">
              <a:lnSpc>
                <a:spcPct val="100000"/>
              </a:lnSpc>
              <a:spcBef>
                <a:spcPts val="1000"/>
              </a:spcBef>
              <a:spcAft>
                <a:spcPts val="0"/>
              </a:spcAft>
              <a:buClr>
                <a:schemeClr val="dk1"/>
              </a:buClr>
              <a:buSzPts val="1500"/>
              <a:buFont typeface="Oswald"/>
              <a:buChar char="●"/>
              <a:defRPr sz="1500" b="0" i="0" u="none" strike="noStrike" cap="none">
                <a:solidFill>
                  <a:schemeClr val="dk1"/>
                </a:solidFill>
                <a:latin typeface="Oswald"/>
                <a:ea typeface="Oswald"/>
                <a:cs typeface="Oswald"/>
                <a:sym typeface="Oswald"/>
              </a:defRPr>
            </a:lvl7pPr>
            <a:lvl8pPr marL="3657600" marR="0" lvl="7" indent="-323850" algn="l" rtl="0">
              <a:lnSpc>
                <a:spcPct val="100000"/>
              </a:lnSpc>
              <a:spcBef>
                <a:spcPts val="1000"/>
              </a:spcBef>
              <a:spcAft>
                <a:spcPts val="0"/>
              </a:spcAft>
              <a:buClr>
                <a:schemeClr val="dk1"/>
              </a:buClr>
              <a:buSzPts val="1500"/>
              <a:buFont typeface="Oswald"/>
              <a:buChar char="○"/>
              <a:defRPr sz="1500" b="0" i="0" u="none" strike="noStrike" cap="none">
                <a:solidFill>
                  <a:schemeClr val="dk1"/>
                </a:solidFill>
                <a:latin typeface="Oswald"/>
                <a:ea typeface="Oswald"/>
                <a:cs typeface="Oswald"/>
                <a:sym typeface="Oswald"/>
              </a:defRPr>
            </a:lvl8pPr>
            <a:lvl9pPr marL="4114800" marR="0" lvl="8" indent="-323850" algn="l" rtl="0">
              <a:lnSpc>
                <a:spcPct val="100000"/>
              </a:lnSpc>
              <a:spcBef>
                <a:spcPts val="1000"/>
              </a:spcBef>
              <a:spcAft>
                <a:spcPts val="1000"/>
              </a:spcAft>
              <a:buClr>
                <a:schemeClr val="dk1"/>
              </a:buClr>
              <a:buSzPts val="1500"/>
              <a:buFont typeface="Oswald"/>
              <a:buChar char="■"/>
              <a:defRPr sz="1500" b="0" i="0" u="none" strike="noStrike" cap="none">
                <a:solidFill>
                  <a:schemeClr val="dk1"/>
                </a:solidFill>
                <a:latin typeface="Oswald"/>
                <a:ea typeface="Oswald"/>
                <a:cs typeface="Oswald"/>
                <a:sym typeface="Oswald"/>
              </a:defRPr>
            </a:lvl9pPr>
          </a:lstStyle>
          <a:p>
            <a:pPr marL="0" indent="0">
              <a:buFont typeface="Oswald"/>
              <a:buNone/>
            </a:pPr>
            <a:r>
              <a:rPr lang="en-US" sz="1100">
                <a:solidFill>
                  <a:srgbClr val="151E49"/>
                </a:solidFill>
              </a:rPr>
              <a:t>Breakfast Pizza (2 items) </a:t>
            </a:r>
          </a:p>
          <a:p>
            <a:pPr marL="0" indent="0">
              <a:buFont typeface="Oswald"/>
              <a:buNone/>
            </a:pPr>
            <a:r>
              <a:rPr lang="en-US" sz="1100">
                <a:solidFill>
                  <a:srgbClr val="151E49"/>
                </a:solidFill>
              </a:rPr>
              <a:t>(1 oz. grain, 1 oz. m/ma)</a:t>
            </a:r>
          </a:p>
          <a:p>
            <a:pPr marL="0" indent="0">
              <a:spcBef>
                <a:spcPts val="600"/>
              </a:spcBef>
              <a:buFont typeface="Oswald"/>
              <a:buNone/>
            </a:pPr>
            <a:endParaRPr lang="en-US" sz="2400"/>
          </a:p>
          <a:p>
            <a:pPr marL="0" indent="0">
              <a:buFont typeface="Oswald"/>
              <a:buNone/>
            </a:pPr>
            <a:endParaRPr lang="en-US"/>
          </a:p>
          <a:p>
            <a:pPr marL="0" indent="0">
              <a:spcBef>
                <a:spcPts val="1600"/>
              </a:spcBef>
              <a:buFont typeface="Oswald"/>
              <a:buNone/>
            </a:pPr>
            <a:endParaRPr lang="en-US" sz="1100"/>
          </a:p>
          <a:p>
            <a:pPr marL="0" indent="0">
              <a:buFont typeface="Oswald"/>
              <a:buNone/>
            </a:pPr>
            <a:endParaRPr lang="en-US"/>
          </a:p>
          <a:p>
            <a:pPr marL="0" indent="0">
              <a:spcBef>
                <a:spcPts val="1600"/>
              </a:spcBef>
              <a:buFont typeface="Oswald"/>
              <a:buNone/>
            </a:pPr>
            <a:endParaRPr lang="en-US"/>
          </a:p>
          <a:p>
            <a:pPr marL="0" indent="0">
              <a:spcBef>
                <a:spcPts val="1600"/>
              </a:spcBef>
              <a:spcAft>
                <a:spcPts val="1600"/>
              </a:spcAft>
              <a:buFont typeface="Oswald"/>
              <a:buNone/>
            </a:pPr>
            <a:endParaRPr lang="en-US" dirty="0"/>
          </a:p>
        </p:txBody>
      </p:sp>
      <p:sp>
        <p:nvSpPr>
          <p:cNvPr id="6" name="Google Shape;263;p32">
            <a:extLst>
              <a:ext uri="{FF2B5EF4-FFF2-40B4-BE49-F238E27FC236}">
                <a16:creationId xmlns:a16="http://schemas.microsoft.com/office/drawing/2014/main" id="{E216168A-C7E1-DA2F-E903-5E9B9F2C3E7B}"/>
              </a:ext>
            </a:extLst>
          </p:cNvPr>
          <p:cNvSpPr txBox="1">
            <a:spLocks/>
          </p:cNvSpPr>
          <p:nvPr/>
        </p:nvSpPr>
        <p:spPr>
          <a:xfrm>
            <a:off x="3969450" y="1921950"/>
            <a:ext cx="1205100" cy="509400"/>
          </a:xfrm>
          <a:prstGeom prst="rect">
            <a:avLst/>
          </a:prstGeom>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457200"/>
            <a:endParaRPr lang="en-US" sz="1100" b="1" dirty="0">
              <a:solidFill>
                <a:schemeClr val="dk1"/>
              </a:solidFill>
            </a:endParaRPr>
          </a:p>
          <a:p>
            <a:r>
              <a:rPr lang="en-US" sz="1100" b="1" dirty="0">
                <a:solidFill>
                  <a:srgbClr val="151E49"/>
                </a:solidFill>
              </a:rPr>
              <a:t>1 cup of milk</a:t>
            </a:r>
            <a:r>
              <a:rPr lang="en-US" sz="1100" b="1" dirty="0">
                <a:solidFill>
                  <a:schemeClr val="dk1"/>
                </a:solidFill>
              </a:rPr>
              <a:t> </a:t>
            </a:r>
          </a:p>
          <a:p>
            <a:pPr>
              <a:spcBef>
                <a:spcPts val="600"/>
              </a:spcBef>
            </a:pPr>
            <a:endParaRPr lang="en-US" sz="1100" dirty="0">
              <a:solidFill>
                <a:schemeClr val="dk1"/>
              </a:solidFill>
            </a:endParaRPr>
          </a:p>
          <a:p>
            <a:pPr>
              <a:spcBef>
                <a:spcPts val="400"/>
              </a:spcBef>
            </a:pPr>
            <a:endParaRPr lang="en-US" dirty="0"/>
          </a:p>
          <a:p>
            <a:pPr>
              <a:spcBef>
                <a:spcPts val="400"/>
              </a:spcBef>
            </a:pPr>
            <a:endParaRPr lang="en-US" dirty="0"/>
          </a:p>
          <a:p>
            <a:pPr>
              <a:spcBef>
                <a:spcPts val="400"/>
              </a:spcBef>
            </a:pPr>
            <a:endParaRPr lang="en-US" dirty="0"/>
          </a:p>
          <a:p>
            <a:endParaRPr lang="en-US" sz="1100" b="1" dirty="0">
              <a:solidFill>
                <a:schemeClr val="dk1"/>
              </a:solidFill>
            </a:endParaRPr>
          </a:p>
          <a:p>
            <a:pPr>
              <a:spcBef>
                <a:spcPts val="400"/>
              </a:spcBef>
            </a:pPr>
            <a:endParaRPr lang="en-US" dirty="0"/>
          </a:p>
        </p:txBody>
      </p:sp>
      <p:sp>
        <p:nvSpPr>
          <p:cNvPr id="7" name="Google Shape;259;p32">
            <a:extLst>
              <a:ext uri="{FF2B5EF4-FFF2-40B4-BE49-F238E27FC236}">
                <a16:creationId xmlns:a16="http://schemas.microsoft.com/office/drawing/2014/main" id="{7265E4B8-05DA-F874-39EF-630F86119DAD}"/>
              </a:ext>
            </a:extLst>
          </p:cNvPr>
          <p:cNvSpPr txBox="1">
            <a:spLocks/>
          </p:cNvSpPr>
          <p:nvPr/>
        </p:nvSpPr>
        <p:spPr>
          <a:xfrm>
            <a:off x="6148420" y="1921950"/>
            <a:ext cx="1748400" cy="509400"/>
          </a:xfrm>
          <a:prstGeom prst="rect">
            <a:avLst/>
          </a:prstGeom>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457200"/>
            <a:endParaRPr lang="en-US" sz="1100" b="1" dirty="0">
              <a:solidFill>
                <a:schemeClr val="dk1"/>
              </a:solidFill>
            </a:endParaRPr>
          </a:p>
          <a:p>
            <a:r>
              <a:rPr lang="en-US" sz="1100" b="1" dirty="0">
                <a:solidFill>
                  <a:srgbClr val="151E49"/>
                </a:solidFill>
              </a:rPr>
              <a:t>½ cup of strawberries </a:t>
            </a:r>
          </a:p>
          <a:p>
            <a:pPr>
              <a:spcBef>
                <a:spcPts val="600"/>
              </a:spcBef>
            </a:pPr>
            <a:endParaRPr lang="en-US" sz="1100" dirty="0">
              <a:solidFill>
                <a:schemeClr val="dk1"/>
              </a:solidFill>
            </a:endParaRPr>
          </a:p>
          <a:p>
            <a:pPr>
              <a:spcBef>
                <a:spcPts val="400"/>
              </a:spcBef>
            </a:pPr>
            <a:endParaRPr lang="en-US" dirty="0"/>
          </a:p>
          <a:p>
            <a:pPr>
              <a:spcBef>
                <a:spcPts val="400"/>
              </a:spcBef>
            </a:pPr>
            <a:endParaRPr lang="en-US" dirty="0"/>
          </a:p>
          <a:p>
            <a:pPr>
              <a:spcBef>
                <a:spcPts val="400"/>
              </a:spcBef>
            </a:pPr>
            <a:endParaRPr lang="en-US" dirty="0"/>
          </a:p>
          <a:p>
            <a:endParaRPr lang="en-US" sz="1100" b="1" dirty="0">
              <a:solidFill>
                <a:schemeClr val="dk1"/>
              </a:solidFill>
            </a:endParaRPr>
          </a:p>
          <a:p>
            <a:pPr>
              <a:spcBef>
                <a:spcPts val="400"/>
              </a:spcBef>
            </a:pPr>
            <a:endParaRPr lang="en-US" dirty="0"/>
          </a:p>
        </p:txBody>
      </p:sp>
      <p:pic>
        <p:nvPicPr>
          <p:cNvPr id="8" name="Google Shape;261;p32">
            <a:extLst>
              <a:ext uri="{FF2B5EF4-FFF2-40B4-BE49-F238E27FC236}">
                <a16:creationId xmlns:a16="http://schemas.microsoft.com/office/drawing/2014/main" id="{21D8D4FD-FB56-EC7A-CA27-74A7496B094D}"/>
              </a:ext>
            </a:extLst>
          </p:cNvPr>
          <p:cNvPicPr preferRelativeResize="0"/>
          <p:nvPr/>
        </p:nvPicPr>
        <p:blipFill>
          <a:blip r:embed="rId2">
            <a:alphaModFix/>
          </a:blip>
          <a:stretch>
            <a:fillRect/>
          </a:stretch>
        </p:blipFill>
        <p:spPr>
          <a:xfrm>
            <a:off x="990482" y="2658384"/>
            <a:ext cx="1648050" cy="1075300"/>
          </a:xfrm>
          <a:prstGeom prst="rect">
            <a:avLst/>
          </a:prstGeom>
          <a:noFill/>
          <a:ln>
            <a:noFill/>
          </a:ln>
        </p:spPr>
      </p:pic>
      <p:pic>
        <p:nvPicPr>
          <p:cNvPr id="9" name="Google Shape;262;p32">
            <a:extLst>
              <a:ext uri="{FF2B5EF4-FFF2-40B4-BE49-F238E27FC236}">
                <a16:creationId xmlns:a16="http://schemas.microsoft.com/office/drawing/2014/main" id="{5D3441D5-6235-368D-06CF-41768D9C5C7C}"/>
              </a:ext>
            </a:extLst>
          </p:cNvPr>
          <p:cNvPicPr preferRelativeResize="0"/>
          <p:nvPr/>
        </p:nvPicPr>
        <p:blipFill>
          <a:blip r:embed="rId3">
            <a:alphaModFix/>
          </a:blip>
          <a:stretch>
            <a:fillRect/>
          </a:stretch>
        </p:blipFill>
        <p:spPr>
          <a:xfrm>
            <a:off x="3657600" y="2654988"/>
            <a:ext cx="1828800" cy="1294725"/>
          </a:xfrm>
          <a:prstGeom prst="rect">
            <a:avLst/>
          </a:prstGeom>
          <a:noFill/>
          <a:ln>
            <a:noFill/>
          </a:ln>
        </p:spPr>
      </p:pic>
      <p:pic>
        <p:nvPicPr>
          <p:cNvPr id="10" name="Google Shape;260;p32">
            <a:extLst>
              <a:ext uri="{FF2B5EF4-FFF2-40B4-BE49-F238E27FC236}">
                <a16:creationId xmlns:a16="http://schemas.microsoft.com/office/drawing/2014/main" id="{E2E49188-2E66-B596-DF64-8638CF2DD454}"/>
              </a:ext>
            </a:extLst>
          </p:cNvPr>
          <p:cNvPicPr preferRelativeResize="0"/>
          <p:nvPr/>
        </p:nvPicPr>
        <p:blipFill>
          <a:blip r:embed="rId4">
            <a:alphaModFix/>
          </a:blip>
          <a:stretch>
            <a:fillRect/>
          </a:stretch>
        </p:blipFill>
        <p:spPr>
          <a:xfrm>
            <a:off x="6070870" y="2654988"/>
            <a:ext cx="1903500" cy="1124825"/>
          </a:xfrm>
          <a:prstGeom prst="rect">
            <a:avLst/>
          </a:prstGeom>
          <a:noFill/>
          <a:ln>
            <a:noFill/>
          </a:ln>
        </p:spPr>
      </p:pic>
    </p:spTree>
    <p:extLst>
      <p:ext uri="{BB962C8B-B14F-4D97-AF65-F5344CB8AC3E}">
        <p14:creationId xmlns:p14="http://schemas.microsoft.com/office/powerpoint/2010/main" val="234963326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BF8E94-8C92-B497-9FFF-30D69323D73A}"/>
              </a:ext>
            </a:extLst>
          </p:cNvPr>
          <p:cNvSpPr>
            <a:spLocks noGrp="1"/>
          </p:cNvSpPr>
          <p:nvPr>
            <p:ph type="title"/>
          </p:nvPr>
        </p:nvSpPr>
        <p:spPr/>
        <p:txBody>
          <a:bodyPr/>
          <a:lstStyle/>
          <a:p>
            <a:r>
              <a:rPr lang="en-US" dirty="0" err="1"/>
              <a:t>Sfsp</a:t>
            </a:r>
            <a:r>
              <a:rPr lang="en-US" dirty="0"/>
              <a:t> breakfast </a:t>
            </a:r>
            <a:r>
              <a:rPr lang="en-US" dirty="0" err="1"/>
              <a:t>ovs</a:t>
            </a:r>
            <a:r>
              <a:rPr lang="en-US" dirty="0"/>
              <a:t>: is this a meal? </a:t>
            </a:r>
          </a:p>
        </p:txBody>
      </p:sp>
      <p:sp>
        <p:nvSpPr>
          <p:cNvPr id="3" name="Text Placeholder 2">
            <a:extLst>
              <a:ext uri="{FF2B5EF4-FFF2-40B4-BE49-F238E27FC236}">
                <a16:creationId xmlns:a16="http://schemas.microsoft.com/office/drawing/2014/main" id="{7CF5C84B-94BB-B44B-4C34-7703A7B32D2F}"/>
              </a:ext>
            </a:extLst>
          </p:cNvPr>
          <p:cNvSpPr>
            <a:spLocks noGrp="1"/>
          </p:cNvSpPr>
          <p:nvPr>
            <p:ph type="body" idx="1"/>
          </p:nvPr>
        </p:nvSpPr>
        <p:spPr/>
        <p:txBody>
          <a:bodyPr/>
          <a:lstStyle/>
          <a:p>
            <a:pPr marL="95250" indent="0" algn="ctr">
              <a:buNone/>
            </a:pPr>
            <a:r>
              <a:rPr lang="en" b="1" dirty="0">
                <a:solidFill>
                  <a:srgbClr val="151E49"/>
                </a:solidFill>
              </a:rPr>
              <a:t>Selected:</a:t>
            </a:r>
            <a:endParaRPr lang="en-US" dirty="0"/>
          </a:p>
        </p:txBody>
      </p:sp>
      <p:sp>
        <p:nvSpPr>
          <p:cNvPr id="4" name="Google Shape;273;p33">
            <a:extLst>
              <a:ext uri="{FF2B5EF4-FFF2-40B4-BE49-F238E27FC236}">
                <a16:creationId xmlns:a16="http://schemas.microsoft.com/office/drawing/2014/main" id="{EFFA876F-A6EB-8D3C-1EA9-3CBD6FDC3DCD}"/>
              </a:ext>
            </a:extLst>
          </p:cNvPr>
          <p:cNvSpPr txBox="1">
            <a:spLocks/>
          </p:cNvSpPr>
          <p:nvPr/>
        </p:nvSpPr>
        <p:spPr>
          <a:xfrm>
            <a:off x="1427593" y="1951950"/>
            <a:ext cx="1911900" cy="61980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61950" algn="l" rtl="0">
              <a:lnSpc>
                <a:spcPct val="100000"/>
              </a:lnSpc>
              <a:spcBef>
                <a:spcPts val="0"/>
              </a:spcBef>
              <a:spcAft>
                <a:spcPts val="0"/>
              </a:spcAft>
              <a:buClr>
                <a:schemeClr val="dk1"/>
              </a:buClr>
              <a:buSzPts val="2100"/>
              <a:buFont typeface="Oswald"/>
              <a:buChar char="●"/>
              <a:defRPr sz="2100" b="1" i="0" u="none" strike="noStrike" cap="none">
                <a:solidFill>
                  <a:schemeClr val="dk1"/>
                </a:solidFill>
                <a:latin typeface="Oswald"/>
                <a:ea typeface="Oswald"/>
                <a:cs typeface="Oswald"/>
                <a:sym typeface="Oswald"/>
              </a:defRPr>
            </a:lvl1pPr>
            <a:lvl2pPr marL="914400" marR="0" lvl="1" indent="-298450" algn="l" rtl="0">
              <a:lnSpc>
                <a:spcPct val="100000"/>
              </a:lnSpc>
              <a:spcBef>
                <a:spcPts val="1000"/>
              </a:spcBef>
              <a:spcAft>
                <a:spcPts val="0"/>
              </a:spcAft>
              <a:buClr>
                <a:schemeClr val="dk1"/>
              </a:buClr>
              <a:buSzPts val="1100"/>
              <a:buFont typeface="Oswald"/>
              <a:buChar char="○"/>
              <a:defRPr sz="1900" b="0" i="0" u="none" strike="noStrike" cap="none">
                <a:solidFill>
                  <a:schemeClr val="dk1"/>
                </a:solidFill>
                <a:latin typeface="Oswald"/>
                <a:ea typeface="Oswald"/>
                <a:cs typeface="Oswald"/>
                <a:sym typeface="Oswald"/>
              </a:defRPr>
            </a:lvl2pPr>
            <a:lvl3pPr marL="1371600" marR="0" lvl="2" indent="-336550" algn="l" rtl="0">
              <a:lnSpc>
                <a:spcPct val="100000"/>
              </a:lnSpc>
              <a:spcBef>
                <a:spcPts val="1000"/>
              </a:spcBef>
              <a:spcAft>
                <a:spcPts val="0"/>
              </a:spcAft>
              <a:buClr>
                <a:schemeClr val="dk1"/>
              </a:buClr>
              <a:buSzPts val="1700"/>
              <a:buFont typeface="Oswald"/>
              <a:buChar char="■"/>
              <a:defRPr sz="1700" b="0" i="0" u="none" strike="noStrike" cap="none">
                <a:solidFill>
                  <a:schemeClr val="dk1"/>
                </a:solidFill>
                <a:latin typeface="Oswald"/>
                <a:ea typeface="Oswald"/>
                <a:cs typeface="Oswald"/>
                <a:sym typeface="Oswald"/>
              </a:defRPr>
            </a:lvl3pPr>
            <a:lvl4pPr marL="1828800" marR="0" lvl="3" indent="-323850" algn="l" rtl="0">
              <a:lnSpc>
                <a:spcPct val="100000"/>
              </a:lnSpc>
              <a:spcBef>
                <a:spcPts val="1000"/>
              </a:spcBef>
              <a:spcAft>
                <a:spcPts val="0"/>
              </a:spcAft>
              <a:buClr>
                <a:schemeClr val="dk1"/>
              </a:buClr>
              <a:buSzPts val="1500"/>
              <a:buFont typeface="Oswald"/>
              <a:buChar char="●"/>
              <a:defRPr sz="1500" b="0" i="0" u="none" strike="noStrike" cap="none">
                <a:solidFill>
                  <a:schemeClr val="dk1"/>
                </a:solidFill>
                <a:latin typeface="Oswald"/>
                <a:ea typeface="Oswald"/>
                <a:cs typeface="Oswald"/>
                <a:sym typeface="Oswald"/>
              </a:defRPr>
            </a:lvl4pPr>
            <a:lvl5pPr marL="2286000" marR="0" lvl="4" indent="-323850" algn="l" rtl="0">
              <a:lnSpc>
                <a:spcPct val="100000"/>
              </a:lnSpc>
              <a:spcBef>
                <a:spcPts val="1000"/>
              </a:spcBef>
              <a:spcAft>
                <a:spcPts val="0"/>
              </a:spcAft>
              <a:buClr>
                <a:schemeClr val="dk1"/>
              </a:buClr>
              <a:buSzPts val="1500"/>
              <a:buFont typeface="Oswald"/>
              <a:buChar char="○"/>
              <a:defRPr sz="1500" b="0" i="0" u="none" strike="noStrike" cap="none">
                <a:solidFill>
                  <a:schemeClr val="dk1"/>
                </a:solidFill>
                <a:latin typeface="Oswald"/>
                <a:ea typeface="Oswald"/>
                <a:cs typeface="Oswald"/>
                <a:sym typeface="Oswald"/>
              </a:defRPr>
            </a:lvl5pPr>
            <a:lvl6pPr marL="2743200" marR="0" lvl="5" indent="-323850" algn="l" rtl="0">
              <a:lnSpc>
                <a:spcPct val="100000"/>
              </a:lnSpc>
              <a:spcBef>
                <a:spcPts val="1000"/>
              </a:spcBef>
              <a:spcAft>
                <a:spcPts val="0"/>
              </a:spcAft>
              <a:buClr>
                <a:schemeClr val="dk1"/>
              </a:buClr>
              <a:buSzPts val="1500"/>
              <a:buFont typeface="Oswald"/>
              <a:buChar char="■"/>
              <a:defRPr sz="1500" b="0" i="0" u="none" strike="noStrike" cap="none">
                <a:solidFill>
                  <a:schemeClr val="dk1"/>
                </a:solidFill>
                <a:latin typeface="Oswald"/>
                <a:ea typeface="Oswald"/>
                <a:cs typeface="Oswald"/>
                <a:sym typeface="Oswald"/>
              </a:defRPr>
            </a:lvl6pPr>
            <a:lvl7pPr marL="3200400" marR="0" lvl="6" indent="-323850" algn="l" rtl="0">
              <a:lnSpc>
                <a:spcPct val="100000"/>
              </a:lnSpc>
              <a:spcBef>
                <a:spcPts val="1000"/>
              </a:spcBef>
              <a:spcAft>
                <a:spcPts val="0"/>
              </a:spcAft>
              <a:buClr>
                <a:schemeClr val="dk1"/>
              </a:buClr>
              <a:buSzPts val="1500"/>
              <a:buFont typeface="Oswald"/>
              <a:buChar char="●"/>
              <a:defRPr sz="1500" b="0" i="0" u="none" strike="noStrike" cap="none">
                <a:solidFill>
                  <a:schemeClr val="dk1"/>
                </a:solidFill>
                <a:latin typeface="Oswald"/>
                <a:ea typeface="Oswald"/>
                <a:cs typeface="Oswald"/>
                <a:sym typeface="Oswald"/>
              </a:defRPr>
            </a:lvl7pPr>
            <a:lvl8pPr marL="3657600" marR="0" lvl="7" indent="-323850" algn="l" rtl="0">
              <a:lnSpc>
                <a:spcPct val="100000"/>
              </a:lnSpc>
              <a:spcBef>
                <a:spcPts val="1000"/>
              </a:spcBef>
              <a:spcAft>
                <a:spcPts val="0"/>
              </a:spcAft>
              <a:buClr>
                <a:schemeClr val="dk1"/>
              </a:buClr>
              <a:buSzPts val="1500"/>
              <a:buFont typeface="Oswald"/>
              <a:buChar char="○"/>
              <a:defRPr sz="1500" b="0" i="0" u="none" strike="noStrike" cap="none">
                <a:solidFill>
                  <a:schemeClr val="dk1"/>
                </a:solidFill>
                <a:latin typeface="Oswald"/>
                <a:ea typeface="Oswald"/>
                <a:cs typeface="Oswald"/>
                <a:sym typeface="Oswald"/>
              </a:defRPr>
            </a:lvl8pPr>
            <a:lvl9pPr marL="4114800" marR="0" lvl="8" indent="-323850" algn="l" rtl="0">
              <a:lnSpc>
                <a:spcPct val="100000"/>
              </a:lnSpc>
              <a:spcBef>
                <a:spcPts val="1000"/>
              </a:spcBef>
              <a:spcAft>
                <a:spcPts val="1000"/>
              </a:spcAft>
              <a:buClr>
                <a:schemeClr val="dk1"/>
              </a:buClr>
              <a:buSzPts val="1500"/>
              <a:buFont typeface="Oswald"/>
              <a:buChar char="■"/>
              <a:defRPr sz="1500" b="0" i="0" u="none" strike="noStrike" cap="none">
                <a:solidFill>
                  <a:schemeClr val="dk1"/>
                </a:solidFill>
                <a:latin typeface="Oswald"/>
                <a:ea typeface="Oswald"/>
                <a:cs typeface="Oswald"/>
                <a:sym typeface="Oswald"/>
              </a:defRPr>
            </a:lvl9pPr>
          </a:lstStyle>
          <a:p>
            <a:pPr marL="0" indent="0">
              <a:buFont typeface="Oswald"/>
              <a:buNone/>
            </a:pPr>
            <a:r>
              <a:rPr lang="en-US" sz="1100" dirty="0">
                <a:solidFill>
                  <a:srgbClr val="151E49"/>
                </a:solidFill>
              </a:rPr>
              <a:t>Breakfast Pizza (2 items) </a:t>
            </a:r>
          </a:p>
          <a:p>
            <a:pPr marL="0" indent="0">
              <a:buFont typeface="Oswald"/>
              <a:buNone/>
            </a:pPr>
            <a:r>
              <a:rPr lang="en-US" sz="1100" dirty="0">
                <a:solidFill>
                  <a:srgbClr val="151E49"/>
                </a:solidFill>
              </a:rPr>
              <a:t>(1 oz. grain, 1 oz. m/ma)</a:t>
            </a:r>
          </a:p>
          <a:p>
            <a:pPr marL="0" indent="0">
              <a:spcBef>
                <a:spcPts val="600"/>
              </a:spcBef>
              <a:buFont typeface="Oswald"/>
              <a:buNone/>
            </a:pPr>
            <a:endParaRPr lang="en-US" sz="2400" dirty="0"/>
          </a:p>
          <a:p>
            <a:pPr marL="0" indent="0">
              <a:buFont typeface="Oswald"/>
              <a:buNone/>
            </a:pPr>
            <a:endParaRPr lang="en-US" dirty="0"/>
          </a:p>
          <a:p>
            <a:pPr marL="0" indent="0">
              <a:spcBef>
                <a:spcPts val="1600"/>
              </a:spcBef>
              <a:buFont typeface="Oswald"/>
              <a:buNone/>
            </a:pPr>
            <a:endParaRPr lang="en-US" sz="1100" dirty="0"/>
          </a:p>
          <a:p>
            <a:pPr marL="0" indent="0">
              <a:buFont typeface="Oswald"/>
              <a:buNone/>
            </a:pPr>
            <a:endParaRPr lang="en-US" sz="1100" dirty="0"/>
          </a:p>
          <a:p>
            <a:pPr marL="0" indent="0">
              <a:buFont typeface="Oswald"/>
              <a:buNone/>
            </a:pPr>
            <a:endParaRPr lang="en-US" dirty="0"/>
          </a:p>
          <a:p>
            <a:pPr marL="0" indent="0">
              <a:spcBef>
                <a:spcPts val="1600"/>
              </a:spcBef>
              <a:buFont typeface="Oswald"/>
              <a:buNone/>
            </a:pPr>
            <a:endParaRPr lang="en-US" dirty="0"/>
          </a:p>
          <a:p>
            <a:pPr marL="0" indent="0">
              <a:spcBef>
                <a:spcPts val="1600"/>
              </a:spcBef>
              <a:spcAft>
                <a:spcPts val="1600"/>
              </a:spcAft>
              <a:buFont typeface="Oswald"/>
              <a:buNone/>
            </a:pPr>
            <a:endParaRPr lang="en-US" dirty="0"/>
          </a:p>
        </p:txBody>
      </p:sp>
      <p:sp>
        <p:nvSpPr>
          <p:cNvPr id="5" name="Google Shape;276;p33">
            <a:extLst>
              <a:ext uri="{FF2B5EF4-FFF2-40B4-BE49-F238E27FC236}">
                <a16:creationId xmlns:a16="http://schemas.microsoft.com/office/drawing/2014/main" id="{995CF39A-A3C2-F93E-1E4D-4324BD2764B8}"/>
              </a:ext>
            </a:extLst>
          </p:cNvPr>
          <p:cNvSpPr txBox="1">
            <a:spLocks/>
          </p:cNvSpPr>
          <p:nvPr/>
        </p:nvSpPr>
        <p:spPr>
          <a:xfrm>
            <a:off x="5347950" y="2061750"/>
            <a:ext cx="1061700" cy="40020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61950" algn="l" rtl="0">
              <a:lnSpc>
                <a:spcPct val="100000"/>
              </a:lnSpc>
              <a:spcBef>
                <a:spcPts val="0"/>
              </a:spcBef>
              <a:spcAft>
                <a:spcPts val="0"/>
              </a:spcAft>
              <a:buClr>
                <a:schemeClr val="dk1"/>
              </a:buClr>
              <a:buSzPts val="2100"/>
              <a:buFont typeface="Oswald"/>
              <a:buChar char="●"/>
              <a:defRPr sz="2100" b="1" i="0" u="none" strike="noStrike" cap="none">
                <a:solidFill>
                  <a:schemeClr val="dk1"/>
                </a:solidFill>
                <a:latin typeface="Oswald"/>
                <a:ea typeface="Oswald"/>
                <a:cs typeface="Oswald"/>
                <a:sym typeface="Oswald"/>
              </a:defRPr>
            </a:lvl1pPr>
            <a:lvl2pPr marL="914400" marR="0" lvl="1" indent="-298450" algn="l" rtl="0">
              <a:lnSpc>
                <a:spcPct val="100000"/>
              </a:lnSpc>
              <a:spcBef>
                <a:spcPts val="1000"/>
              </a:spcBef>
              <a:spcAft>
                <a:spcPts val="0"/>
              </a:spcAft>
              <a:buClr>
                <a:schemeClr val="dk1"/>
              </a:buClr>
              <a:buSzPts val="1100"/>
              <a:buFont typeface="Oswald"/>
              <a:buChar char="○"/>
              <a:defRPr sz="1900" b="0" i="0" u="none" strike="noStrike" cap="none">
                <a:solidFill>
                  <a:schemeClr val="dk1"/>
                </a:solidFill>
                <a:latin typeface="Oswald"/>
                <a:ea typeface="Oswald"/>
                <a:cs typeface="Oswald"/>
                <a:sym typeface="Oswald"/>
              </a:defRPr>
            </a:lvl2pPr>
            <a:lvl3pPr marL="1371600" marR="0" lvl="2" indent="-336550" algn="l" rtl="0">
              <a:lnSpc>
                <a:spcPct val="100000"/>
              </a:lnSpc>
              <a:spcBef>
                <a:spcPts val="1000"/>
              </a:spcBef>
              <a:spcAft>
                <a:spcPts val="0"/>
              </a:spcAft>
              <a:buClr>
                <a:schemeClr val="dk1"/>
              </a:buClr>
              <a:buSzPts val="1700"/>
              <a:buFont typeface="Oswald"/>
              <a:buChar char="■"/>
              <a:defRPr sz="1700" b="0" i="0" u="none" strike="noStrike" cap="none">
                <a:solidFill>
                  <a:schemeClr val="dk1"/>
                </a:solidFill>
                <a:latin typeface="Oswald"/>
                <a:ea typeface="Oswald"/>
                <a:cs typeface="Oswald"/>
                <a:sym typeface="Oswald"/>
              </a:defRPr>
            </a:lvl3pPr>
            <a:lvl4pPr marL="1828800" marR="0" lvl="3" indent="-323850" algn="l" rtl="0">
              <a:lnSpc>
                <a:spcPct val="100000"/>
              </a:lnSpc>
              <a:spcBef>
                <a:spcPts val="1000"/>
              </a:spcBef>
              <a:spcAft>
                <a:spcPts val="0"/>
              </a:spcAft>
              <a:buClr>
                <a:schemeClr val="dk1"/>
              </a:buClr>
              <a:buSzPts val="1500"/>
              <a:buFont typeface="Oswald"/>
              <a:buChar char="●"/>
              <a:defRPr sz="1500" b="0" i="0" u="none" strike="noStrike" cap="none">
                <a:solidFill>
                  <a:schemeClr val="dk1"/>
                </a:solidFill>
                <a:latin typeface="Oswald"/>
                <a:ea typeface="Oswald"/>
                <a:cs typeface="Oswald"/>
                <a:sym typeface="Oswald"/>
              </a:defRPr>
            </a:lvl4pPr>
            <a:lvl5pPr marL="2286000" marR="0" lvl="4" indent="-323850" algn="l" rtl="0">
              <a:lnSpc>
                <a:spcPct val="100000"/>
              </a:lnSpc>
              <a:spcBef>
                <a:spcPts val="1000"/>
              </a:spcBef>
              <a:spcAft>
                <a:spcPts val="0"/>
              </a:spcAft>
              <a:buClr>
                <a:schemeClr val="dk1"/>
              </a:buClr>
              <a:buSzPts val="1500"/>
              <a:buFont typeface="Oswald"/>
              <a:buChar char="○"/>
              <a:defRPr sz="1500" b="0" i="0" u="none" strike="noStrike" cap="none">
                <a:solidFill>
                  <a:schemeClr val="dk1"/>
                </a:solidFill>
                <a:latin typeface="Oswald"/>
                <a:ea typeface="Oswald"/>
                <a:cs typeface="Oswald"/>
                <a:sym typeface="Oswald"/>
              </a:defRPr>
            </a:lvl5pPr>
            <a:lvl6pPr marL="2743200" marR="0" lvl="5" indent="-323850" algn="l" rtl="0">
              <a:lnSpc>
                <a:spcPct val="100000"/>
              </a:lnSpc>
              <a:spcBef>
                <a:spcPts val="1000"/>
              </a:spcBef>
              <a:spcAft>
                <a:spcPts val="0"/>
              </a:spcAft>
              <a:buClr>
                <a:schemeClr val="dk1"/>
              </a:buClr>
              <a:buSzPts val="1500"/>
              <a:buFont typeface="Oswald"/>
              <a:buChar char="■"/>
              <a:defRPr sz="1500" b="0" i="0" u="none" strike="noStrike" cap="none">
                <a:solidFill>
                  <a:schemeClr val="dk1"/>
                </a:solidFill>
                <a:latin typeface="Oswald"/>
                <a:ea typeface="Oswald"/>
                <a:cs typeface="Oswald"/>
                <a:sym typeface="Oswald"/>
              </a:defRPr>
            </a:lvl6pPr>
            <a:lvl7pPr marL="3200400" marR="0" lvl="6" indent="-323850" algn="l" rtl="0">
              <a:lnSpc>
                <a:spcPct val="100000"/>
              </a:lnSpc>
              <a:spcBef>
                <a:spcPts val="1000"/>
              </a:spcBef>
              <a:spcAft>
                <a:spcPts val="0"/>
              </a:spcAft>
              <a:buClr>
                <a:schemeClr val="dk1"/>
              </a:buClr>
              <a:buSzPts val="1500"/>
              <a:buFont typeface="Oswald"/>
              <a:buChar char="●"/>
              <a:defRPr sz="1500" b="0" i="0" u="none" strike="noStrike" cap="none">
                <a:solidFill>
                  <a:schemeClr val="dk1"/>
                </a:solidFill>
                <a:latin typeface="Oswald"/>
                <a:ea typeface="Oswald"/>
                <a:cs typeface="Oswald"/>
                <a:sym typeface="Oswald"/>
              </a:defRPr>
            </a:lvl7pPr>
            <a:lvl8pPr marL="3657600" marR="0" lvl="7" indent="-323850" algn="l" rtl="0">
              <a:lnSpc>
                <a:spcPct val="100000"/>
              </a:lnSpc>
              <a:spcBef>
                <a:spcPts val="1000"/>
              </a:spcBef>
              <a:spcAft>
                <a:spcPts val="0"/>
              </a:spcAft>
              <a:buClr>
                <a:schemeClr val="dk1"/>
              </a:buClr>
              <a:buSzPts val="1500"/>
              <a:buFont typeface="Oswald"/>
              <a:buChar char="○"/>
              <a:defRPr sz="1500" b="0" i="0" u="none" strike="noStrike" cap="none">
                <a:solidFill>
                  <a:schemeClr val="dk1"/>
                </a:solidFill>
                <a:latin typeface="Oswald"/>
                <a:ea typeface="Oswald"/>
                <a:cs typeface="Oswald"/>
                <a:sym typeface="Oswald"/>
              </a:defRPr>
            </a:lvl8pPr>
            <a:lvl9pPr marL="4114800" marR="0" lvl="8" indent="-323850" algn="l" rtl="0">
              <a:lnSpc>
                <a:spcPct val="100000"/>
              </a:lnSpc>
              <a:spcBef>
                <a:spcPts val="1000"/>
              </a:spcBef>
              <a:spcAft>
                <a:spcPts val="1000"/>
              </a:spcAft>
              <a:buClr>
                <a:schemeClr val="dk1"/>
              </a:buClr>
              <a:buSzPts val="1500"/>
              <a:buFont typeface="Oswald"/>
              <a:buChar char="■"/>
              <a:defRPr sz="1500" b="0" i="0" u="none" strike="noStrike" cap="none">
                <a:solidFill>
                  <a:schemeClr val="dk1"/>
                </a:solidFill>
                <a:latin typeface="Oswald"/>
                <a:ea typeface="Oswald"/>
                <a:cs typeface="Oswald"/>
                <a:sym typeface="Oswald"/>
              </a:defRPr>
            </a:lvl9pPr>
          </a:lstStyle>
          <a:p>
            <a:pPr marL="0" indent="0">
              <a:buFont typeface="Oswald"/>
              <a:buNone/>
            </a:pPr>
            <a:r>
              <a:rPr lang="en-US" sz="1100">
                <a:solidFill>
                  <a:srgbClr val="151E49"/>
                </a:solidFill>
              </a:rPr>
              <a:t>1 cup of milk</a:t>
            </a:r>
          </a:p>
          <a:p>
            <a:pPr marL="0" indent="0">
              <a:spcBef>
                <a:spcPts val="600"/>
              </a:spcBef>
              <a:buFont typeface="Oswald"/>
              <a:buNone/>
            </a:pPr>
            <a:endParaRPr lang="en-US" sz="2400"/>
          </a:p>
          <a:p>
            <a:pPr marL="0" indent="0">
              <a:buFont typeface="Oswald"/>
              <a:buNone/>
            </a:pPr>
            <a:endParaRPr lang="en-US"/>
          </a:p>
          <a:p>
            <a:pPr marL="0" indent="0">
              <a:spcBef>
                <a:spcPts val="1600"/>
              </a:spcBef>
              <a:buFont typeface="Oswald"/>
              <a:buNone/>
            </a:pPr>
            <a:endParaRPr lang="en-US" sz="1100"/>
          </a:p>
          <a:p>
            <a:pPr marL="0" indent="0">
              <a:buFont typeface="Oswald"/>
              <a:buNone/>
            </a:pPr>
            <a:endParaRPr lang="en-US" sz="1100"/>
          </a:p>
          <a:p>
            <a:pPr marL="0" indent="0">
              <a:buFont typeface="Oswald"/>
              <a:buNone/>
            </a:pPr>
            <a:endParaRPr lang="en-US"/>
          </a:p>
          <a:p>
            <a:pPr marL="0" indent="0">
              <a:spcBef>
                <a:spcPts val="1600"/>
              </a:spcBef>
              <a:buFont typeface="Oswald"/>
              <a:buNone/>
            </a:pPr>
            <a:endParaRPr lang="en-US"/>
          </a:p>
          <a:p>
            <a:pPr marL="0" indent="0">
              <a:spcBef>
                <a:spcPts val="1600"/>
              </a:spcBef>
              <a:spcAft>
                <a:spcPts val="1600"/>
              </a:spcAft>
              <a:buFont typeface="Oswald"/>
              <a:buNone/>
            </a:pPr>
            <a:endParaRPr lang="en-US" dirty="0"/>
          </a:p>
        </p:txBody>
      </p:sp>
      <p:pic>
        <p:nvPicPr>
          <p:cNvPr id="6" name="Google Shape;274;p33">
            <a:extLst>
              <a:ext uri="{FF2B5EF4-FFF2-40B4-BE49-F238E27FC236}">
                <a16:creationId xmlns:a16="http://schemas.microsoft.com/office/drawing/2014/main" id="{F3257289-93E9-074B-0208-97C0FF5171F1}"/>
              </a:ext>
            </a:extLst>
          </p:cNvPr>
          <p:cNvPicPr preferRelativeResize="0"/>
          <p:nvPr/>
        </p:nvPicPr>
        <p:blipFill>
          <a:blip r:embed="rId2">
            <a:alphaModFix/>
          </a:blip>
          <a:stretch>
            <a:fillRect/>
          </a:stretch>
        </p:blipFill>
        <p:spPr>
          <a:xfrm>
            <a:off x="1427593" y="2632245"/>
            <a:ext cx="1648050" cy="1075300"/>
          </a:xfrm>
          <a:prstGeom prst="rect">
            <a:avLst/>
          </a:prstGeom>
          <a:noFill/>
          <a:ln>
            <a:noFill/>
          </a:ln>
        </p:spPr>
      </p:pic>
      <p:pic>
        <p:nvPicPr>
          <p:cNvPr id="7" name="Google Shape;275;p33">
            <a:extLst>
              <a:ext uri="{FF2B5EF4-FFF2-40B4-BE49-F238E27FC236}">
                <a16:creationId xmlns:a16="http://schemas.microsoft.com/office/drawing/2014/main" id="{AF67C035-45A8-95C9-2326-04B902957256}"/>
              </a:ext>
            </a:extLst>
          </p:cNvPr>
          <p:cNvPicPr preferRelativeResize="0"/>
          <p:nvPr/>
        </p:nvPicPr>
        <p:blipFill>
          <a:blip r:embed="rId3">
            <a:alphaModFix/>
          </a:blip>
          <a:stretch>
            <a:fillRect/>
          </a:stretch>
        </p:blipFill>
        <p:spPr>
          <a:xfrm>
            <a:off x="4964400" y="2458037"/>
            <a:ext cx="1828800" cy="1294725"/>
          </a:xfrm>
          <a:prstGeom prst="rect">
            <a:avLst/>
          </a:prstGeom>
          <a:noFill/>
          <a:ln>
            <a:noFill/>
          </a:ln>
        </p:spPr>
      </p:pic>
    </p:spTree>
    <p:extLst>
      <p:ext uri="{BB962C8B-B14F-4D97-AF65-F5344CB8AC3E}">
        <p14:creationId xmlns:p14="http://schemas.microsoft.com/office/powerpoint/2010/main" val="106903952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FEAC0E-7CB7-76D0-D004-6AE5AF04F12D}"/>
              </a:ext>
            </a:extLst>
          </p:cNvPr>
          <p:cNvSpPr>
            <a:spLocks noGrp="1"/>
          </p:cNvSpPr>
          <p:nvPr>
            <p:ph type="title"/>
          </p:nvPr>
        </p:nvSpPr>
        <p:spPr/>
        <p:txBody>
          <a:bodyPr/>
          <a:lstStyle/>
          <a:p>
            <a:r>
              <a:rPr lang="en-US" dirty="0" err="1"/>
              <a:t>Sfsp</a:t>
            </a:r>
            <a:r>
              <a:rPr lang="en-US" dirty="0"/>
              <a:t> breakfast </a:t>
            </a:r>
            <a:r>
              <a:rPr lang="en-US" dirty="0" err="1"/>
              <a:t>ovs</a:t>
            </a:r>
            <a:r>
              <a:rPr lang="en-US" dirty="0"/>
              <a:t>: is this a meal?</a:t>
            </a:r>
          </a:p>
        </p:txBody>
      </p:sp>
      <p:sp>
        <p:nvSpPr>
          <p:cNvPr id="3" name="Text Placeholder 2">
            <a:extLst>
              <a:ext uri="{FF2B5EF4-FFF2-40B4-BE49-F238E27FC236}">
                <a16:creationId xmlns:a16="http://schemas.microsoft.com/office/drawing/2014/main" id="{9C6696B8-220E-74C1-FB65-58F795D2932C}"/>
              </a:ext>
            </a:extLst>
          </p:cNvPr>
          <p:cNvSpPr>
            <a:spLocks noGrp="1"/>
          </p:cNvSpPr>
          <p:nvPr>
            <p:ph type="body" idx="1"/>
          </p:nvPr>
        </p:nvSpPr>
        <p:spPr/>
        <p:txBody>
          <a:bodyPr/>
          <a:lstStyle/>
          <a:p>
            <a:pPr marL="0" lvl="0" indent="0" algn="l" rtl="0">
              <a:spcBef>
                <a:spcPts val="600"/>
              </a:spcBef>
              <a:spcAft>
                <a:spcPts val="0"/>
              </a:spcAft>
              <a:buNone/>
            </a:pPr>
            <a:r>
              <a:rPr lang="en-US" sz="2000" b="1" dirty="0">
                <a:solidFill>
                  <a:srgbClr val="151E49"/>
                </a:solidFill>
              </a:rPr>
              <a:t>Yes!</a:t>
            </a:r>
          </a:p>
          <a:p>
            <a:pPr marL="457200" lvl="0" indent="-330200" algn="l" rtl="0">
              <a:spcBef>
                <a:spcPts val="600"/>
              </a:spcBef>
              <a:spcAft>
                <a:spcPts val="0"/>
              </a:spcAft>
              <a:buClr>
                <a:srgbClr val="151E49"/>
              </a:buClr>
              <a:buSzPts val="1600"/>
              <a:buChar char="●"/>
            </a:pPr>
            <a:r>
              <a:rPr lang="en-US" sz="2000" dirty="0">
                <a:solidFill>
                  <a:srgbClr val="151E49"/>
                </a:solidFill>
              </a:rPr>
              <a:t>Although only 2 items were selected, the pizza counts as 2 items because it is a combination food containing foods from two different components. Additionally, students are not required to take a fruit at breakfast under SFSP OVS rules.</a:t>
            </a:r>
            <a:endParaRPr lang="en-US" sz="2000" dirty="0"/>
          </a:p>
          <a:p>
            <a:endParaRPr lang="en-US" dirty="0"/>
          </a:p>
        </p:txBody>
      </p:sp>
    </p:spTree>
    <p:extLst>
      <p:ext uri="{BB962C8B-B14F-4D97-AF65-F5344CB8AC3E}">
        <p14:creationId xmlns:p14="http://schemas.microsoft.com/office/powerpoint/2010/main" val="129395558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70F5C5-DABE-BBE4-5B4A-0CA4D57276CE}"/>
              </a:ext>
            </a:extLst>
          </p:cNvPr>
          <p:cNvSpPr>
            <a:spLocks noGrp="1"/>
          </p:cNvSpPr>
          <p:nvPr>
            <p:ph type="title"/>
          </p:nvPr>
        </p:nvSpPr>
        <p:spPr/>
        <p:txBody>
          <a:bodyPr/>
          <a:lstStyle/>
          <a:p>
            <a:r>
              <a:rPr lang="en-US" dirty="0"/>
              <a:t>Lunch: </a:t>
            </a:r>
            <a:r>
              <a:rPr lang="en-US" dirty="0" err="1"/>
              <a:t>nslp</a:t>
            </a:r>
            <a:r>
              <a:rPr lang="en-US" dirty="0"/>
              <a:t> or </a:t>
            </a:r>
            <a:r>
              <a:rPr lang="en-US" dirty="0" err="1"/>
              <a:t>sfsp</a:t>
            </a:r>
            <a:r>
              <a:rPr lang="en-US" dirty="0"/>
              <a:t>? </a:t>
            </a:r>
          </a:p>
        </p:txBody>
      </p:sp>
      <p:sp>
        <p:nvSpPr>
          <p:cNvPr id="3" name="Text Placeholder 2">
            <a:extLst>
              <a:ext uri="{FF2B5EF4-FFF2-40B4-BE49-F238E27FC236}">
                <a16:creationId xmlns:a16="http://schemas.microsoft.com/office/drawing/2014/main" id="{D02041BB-0B38-94CC-4CFE-A0997765DE01}"/>
              </a:ext>
            </a:extLst>
          </p:cNvPr>
          <p:cNvSpPr>
            <a:spLocks noGrp="1"/>
          </p:cNvSpPr>
          <p:nvPr>
            <p:ph type="body" idx="1"/>
          </p:nvPr>
        </p:nvSpPr>
        <p:spPr>
          <a:xfrm>
            <a:off x="846149" y="1418299"/>
            <a:ext cx="6949341" cy="3329191"/>
          </a:xfrm>
        </p:spPr>
        <p:txBody>
          <a:bodyPr/>
          <a:lstStyle/>
          <a:p>
            <a:pPr marL="0" lvl="0" indent="0" algn="l" rtl="0">
              <a:spcBef>
                <a:spcPts val="600"/>
              </a:spcBef>
              <a:spcAft>
                <a:spcPts val="0"/>
              </a:spcAft>
              <a:buNone/>
            </a:pPr>
            <a:r>
              <a:rPr lang="en-US" sz="1800" b="0" dirty="0">
                <a:solidFill>
                  <a:srgbClr val="151E49"/>
                </a:solidFill>
              </a:rPr>
              <a:t>Sponsors may elect to operate the National School Lunch Program (NSLP) meal pattern during the summer</a:t>
            </a:r>
          </a:p>
          <a:p>
            <a:pPr marL="457200" lvl="0" indent="-355600" algn="l" rtl="0">
              <a:spcBef>
                <a:spcPts val="600"/>
              </a:spcBef>
              <a:spcAft>
                <a:spcPts val="0"/>
              </a:spcAft>
              <a:buClr>
                <a:srgbClr val="151E49"/>
              </a:buClr>
              <a:buSzPts val="2000"/>
              <a:buChar char="●"/>
            </a:pPr>
            <a:r>
              <a:rPr lang="en-US" sz="1800" b="0" dirty="0">
                <a:solidFill>
                  <a:srgbClr val="151E49"/>
                </a:solidFill>
              </a:rPr>
              <a:t>OVS rules follow the meal pattern that is being used - SFSP or NSLP</a:t>
            </a:r>
          </a:p>
          <a:p>
            <a:pPr marL="457200" lvl="0" indent="-355600" algn="l" rtl="0">
              <a:spcBef>
                <a:spcPts val="0"/>
              </a:spcBef>
              <a:spcAft>
                <a:spcPts val="0"/>
              </a:spcAft>
              <a:buClr>
                <a:srgbClr val="151E49"/>
              </a:buClr>
              <a:buSzPts val="2000"/>
              <a:buChar char="●"/>
            </a:pPr>
            <a:r>
              <a:rPr lang="en-US" sz="1800" b="0" dirty="0">
                <a:solidFill>
                  <a:srgbClr val="151E49"/>
                </a:solidFill>
              </a:rPr>
              <a:t>If electing to continue the NSLP meal pattern, OVS rules remain the same as during the school year</a:t>
            </a:r>
          </a:p>
          <a:p>
            <a:pPr marL="101600" lvl="0" indent="0" algn="l" rtl="0">
              <a:spcBef>
                <a:spcPts val="0"/>
              </a:spcBef>
              <a:spcAft>
                <a:spcPts val="0"/>
              </a:spcAft>
              <a:buClr>
                <a:srgbClr val="151E49"/>
              </a:buClr>
              <a:buSzPts val="2000"/>
              <a:buNone/>
            </a:pPr>
            <a:endParaRPr lang="en-US" sz="1800" dirty="0">
              <a:solidFill>
                <a:srgbClr val="151E49"/>
              </a:solidFill>
            </a:endParaRPr>
          </a:p>
          <a:p>
            <a:pPr marL="101600" lvl="0" indent="0" algn="l" rtl="0">
              <a:spcBef>
                <a:spcPts val="0"/>
              </a:spcBef>
              <a:spcAft>
                <a:spcPts val="0"/>
              </a:spcAft>
              <a:buClr>
                <a:srgbClr val="151E49"/>
              </a:buClr>
              <a:buSzPts val="2000"/>
              <a:buNone/>
            </a:pPr>
            <a:r>
              <a:rPr lang="en-US" sz="1800" dirty="0">
                <a:solidFill>
                  <a:srgbClr val="151E49"/>
                </a:solidFill>
              </a:rPr>
              <a:t>Reminders</a:t>
            </a:r>
          </a:p>
          <a:p>
            <a:pPr marL="914400" lvl="1" indent="-355600" algn="l" rtl="0">
              <a:spcBef>
                <a:spcPts val="0"/>
              </a:spcBef>
              <a:spcAft>
                <a:spcPts val="0"/>
              </a:spcAft>
              <a:buClr>
                <a:srgbClr val="151E49"/>
              </a:buClr>
              <a:buSzPts val="2000"/>
              <a:buChar char="○"/>
            </a:pPr>
            <a:r>
              <a:rPr lang="en-US" sz="1800" dirty="0">
                <a:solidFill>
                  <a:srgbClr val="151E49"/>
                </a:solidFill>
              </a:rPr>
              <a:t>NSLP meal pattern separates vegetables and fruits into two separate components and requires one of each</a:t>
            </a:r>
          </a:p>
          <a:p>
            <a:pPr marL="914400" lvl="1" indent="-355600" algn="l" rtl="0">
              <a:spcBef>
                <a:spcPts val="0"/>
              </a:spcBef>
              <a:spcAft>
                <a:spcPts val="0"/>
              </a:spcAft>
              <a:buClr>
                <a:srgbClr val="151E49"/>
              </a:buClr>
              <a:buSzPts val="2000"/>
              <a:buChar char="○"/>
            </a:pPr>
            <a:r>
              <a:rPr lang="en-US" sz="1800" dirty="0">
                <a:solidFill>
                  <a:srgbClr val="151E49"/>
                </a:solidFill>
              </a:rPr>
              <a:t>NSLP OVS requires students take at least ½ cup of fruit or vegetable, but a full ¾ cup of vegetable/fruit must be offered </a:t>
            </a:r>
            <a:endParaRPr lang="en-US" sz="1800" dirty="0"/>
          </a:p>
          <a:p>
            <a:endParaRPr lang="en-US" dirty="0"/>
          </a:p>
        </p:txBody>
      </p:sp>
    </p:spTree>
    <p:extLst>
      <p:ext uri="{BB962C8B-B14F-4D97-AF65-F5344CB8AC3E}">
        <p14:creationId xmlns:p14="http://schemas.microsoft.com/office/powerpoint/2010/main" val="254148520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0026BF-A099-E9AC-D660-F61BAE15EA86}"/>
              </a:ext>
            </a:extLst>
          </p:cNvPr>
          <p:cNvSpPr>
            <a:spLocks noGrp="1"/>
          </p:cNvSpPr>
          <p:nvPr>
            <p:ph type="title"/>
          </p:nvPr>
        </p:nvSpPr>
        <p:spPr/>
        <p:txBody>
          <a:bodyPr/>
          <a:lstStyle/>
          <a:p>
            <a:r>
              <a:rPr lang="en-US" dirty="0"/>
              <a:t>SFSP LUNCH/SUPPER</a:t>
            </a:r>
          </a:p>
        </p:txBody>
      </p:sp>
      <p:sp>
        <p:nvSpPr>
          <p:cNvPr id="3" name="Text Placeholder 2">
            <a:extLst>
              <a:ext uri="{FF2B5EF4-FFF2-40B4-BE49-F238E27FC236}">
                <a16:creationId xmlns:a16="http://schemas.microsoft.com/office/drawing/2014/main" id="{67E20207-D029-73FD-1A28-1B759C7C1502}"/>
              </a:ext>
            </a:extLst>
          </p:cNvPr>
          <p:cNvSpPr>
            <a:spLocks noGrp="1"/>
          </p:cNvSpPr>
          <p:nvPr>
            <p:ph type="body" idx="1"/>
          </p:nvPr>
        </p:nvSpPr>
        <p:spPr/>
        <p:txBody>
          <a:bodyPr/>
          <a:lstStyle/>
          <a:p>
            <a:pPr marL="0" lvl="0" indent="0" algn="l" rtl="0">
              <a:spcBef>
                <a:spcPts val="600"/>
              </a:spcBef>
              <a:spcAft>
                <a:spcPts val="0"/>
              </a:spcAft>
              <a:buNone/>
            </a:pPr>
            <a:r>
              <a:rPr lang="en-US" sz="1800" dirty="0">
                <a:solidFill>
                  <a:srgbClr val="151E49"/>
                </a:solidFill>
              </a:rPr>
              <a:t>The SFSP lunch/supper meal pattern:</a:t>
            </a:r>
          </a:p>
          <a:p>
            <a:pPr marL="457200" lvl="0" indent="-355600" algn="l" rtl="0">
              <a:spcBef>
                <a:spcPts val="400"/>
              </a:spcBef>
              <a:spcAft>
                <a:spcPts val="0"/>
              </a:spcAft>
              <a:buClr>
                <a:srgbClr val="151E49"/>
              </a:buClr>
              <a:buSzPts val="2000"/>
              <a:buChar char="●"/>
            </a:pPr>
            <a:r>
              <a:rPr lang="en-US" sz="1800" b="0" dirty="0">
                <a:solidFill>
                  <a:srgbClr val="151E49"/>
                </a:solidFill>
              </a:rPr>
              <a:t>1- serving bread/grain</a:t>
            </a:r>
          </a:p>
          <a:p>
            <a:pPr marL="457200" lvl="0" indent="-355600" algn="l" rtl="0">
              <a:spcBef>
                <a:spcPts val="0"/>
              </a:spcBef>
              <a:spcAft>
                <a:spcPts val="0"/>
              </a:spcAft>
              <a:buClr>
                <a:srgbClr val="151E49"/>
              </a:buClr>
              <a:buSzPts val="2000"/>
              <a:buChar char="●"/>
            </a:pPr>
            <a:r>
              <a:rPr lang="en-US" sz="1800" b="0" dirty="0">
                <a:solidFill>
                  <a:srgbClr val="151E49"/>
                </a:solidFill>
              </a:rPr>
              <a:t>2 oz meat/meat alternate</a:t>
            </a:r>
          </a:p>
          <a:p>
            <a:pPr marL="457200" lvl="0" indent="-355600" algn="l" rtl="0">
              <a:spcBef>
                <a:spcPts val="0"/>
              </a:spcBef>
              <a:spcAft>
                <a:spcPts val="0"/>
              </a:spcAft>
              <a:buClr>
                <a:srgbClr val="151E49"/>
              </a:buClr>
              <a:buSzPts val="2000"/>
              <a:buChar char="●"/>
            </a:pPr>
            <a:r>
              <a:rPr lang="en-US" sz="1800" b="0" dirty="0">
                <a:solidFill>
                  <a:srgbClr val="151E49"/>
                </a:solidFill>
              </a:rPr>
              <a:t>2 servings of different fruits/vegetables totaling ¾ cup or more</a:t>
            </a:r>
          </a:p>
          <a:p>
            <a:pPr marL="457200" lvl="0" indent="-355600" algn="l" rtl="0">
              <a:spcBef>
                <a:spcPts val="0"/>
              </a:spcBef>
              <a:spcAft>
                <a:spcPts val="0"/>
              </a:spcAft>
              <a:buClr>
                <a:srgbClr val="151E49"/>
              </a:buClr>
              <a:buSzPts val="2000"/>
              <a:buChar char="●"/>
            </a:pPr>
            <a:r>
              <a:rPr lang="en-US" sz="1800" b="0" dirty="0">
                <a:solidFill>
                  <a:srgbClr val="151E49"/>
                </a:solidFill>
              </a:rPr>
              <a:t>1- 8oz serving of milk</a:t>
            </a:r>
          </a:p>
          <a:p>
            <a:pPr marL="0" lvl="0" indent="0" algn="l" rtl="0">
              <a:spcBef>
                <a:spcPts val="400"/>
              </a:spcBef>
              <a:spcAft>
                <a:spcPts val="0"/>
              </a:spcAft>
              <a:buNone/>
            </a:pPr>
            <a:endParaRPr lang="en-US" sz="1800" dirty="0">
              <a:solidFill>
                <a:srgbClr val="151E49"/>
              </a:solidFill>
            </a:endParaRPr>
          </a:p>
          <a:p>
            <a:pPr marL="457200" lvl="0" indent="-342900" algn="l" rtl="0">
              <a:spcBef>
                <a:spcPts val="600"/>
              </a:spcBef>
              <a:spcAft>
                <a:spcPts val="0"/>
              </a:spcAft>
              <a:buClr>
                <a:srgbClr val="151E49"/>
              </a:buClr>
              <a:buSzPts val="1800"/>
              <a:buChar char="●"/>
            </a:pPr>
            <a:r>
              <a:rPr lang="en-US" sz="1800" dirty="0">
                <a:solidFill>
                  <a:srgbClr val="151E49"/>
                </a:solidFill>
              </a:rPr>
              <a:t>Five different food </a:t>
            </a:r>
            <a:r>
              <a:rPr lang="en-US" sz="1800" u="sng" dirty="0">
                <a:solidFill>
                  <a:srgbClr val="151E49"/>
                </a:solidFill>
              </a:rPr>
              <a:t>items</a:t>
            </a:r>
            <a:r>
              <a:rPr lang="en-US" sz="1800" dirty="0">
                <a:solidFill>
                  <a:srgbClr val="151E49"/>
                </a:solidFill>
              </a:rPr>
              <a:t> must be offered to meet the meal pattern requirements. </a:t>
            </a:r>
          </a:p>
          <a:p>
            <a:pPr marL="457200" lvl="0" indent="-342900" algn="l" rtl="0">
              <a:spcBef>
                <a:spcPts val="0"/>
              </a:spcBef>
              <a:spcAft>
                <a:spcPts val="0"/>
              </a:spcAft>
              <a:buClr>
                <a:srgbClr val="151E49"/>
              </a:buClr>
              <a:buSzPts val="1800"/>
              <a:buChar char="●"/>
            </a:pPr>
            <a:r>
              <a:rPr lang="en-US" sz="1800" dirty="0">
                <a:solidFill>
                  <a:srgbClr val="151E49"/>
                </a:solidFill>
              </a:rPr>
              <a:t>Ensure that two </a:t>
            </a:r>
            <a:r>
              <a:rPr lang="en-US" sz="1800" u="sng" dirty="0">
                <a:solidFill>
                  <a:srgbClr val="151E49"/>
                </a:solidFill>
              </a:rPr>
              <a:t>different</a:t>
            </a:r>
            <a:r>
              <a:rPr lang="en-US" sz="1800" dirty="0">
                <a:solidFill>
                  <a:srgbClr val="151E49"/>
                </a:solidFill>
              </a:rPr>
              <a:t> fruit/vegetable offerings are made and, when combined, total at least ¾ cup or more.</a:t>
            </a:r>
          </a:p>
          <a:p>
            <a:endParaRPr lang="en-US" dirty="0"/>
          </a:p>
        </p:txBody>
      </p:sp>
    </p:spTree>
    <p:extLst>
      <p:ext uri="{BB962C8B-B14F-4D97-AF65-F5344CB8AC3E}">
        <p14:creationId xmlns:p14="http://schemas.microsoft.com/office/powerpoint/2010/main" val="222922601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A972D9-8287-C3E1-2C25-71ECC6E9D794}"/>
              </a:ext>
            </a:extLst>
          </p:cNvPr>
          <p:cNvSpPr>
            <a:spLocks noGrp="1"/>
          </p:cNvSpPr>
          <p:nvPr>
            <p:ph type="title"/>
          </p:nvPr>
        </p:nvSpPr>
        <p:spPr/>
        <p:txBody>
          <a:bodyPr/>
          <a:lstStyle/>
          <a:p>
            <a:r>
              <a:rPr lang="en-US" dirty="0"/>
              <a:t>SFSP LUNCH/supper</a:t>
            </a:r>
          </a:p>
        </p:txBody>
      </p:sp>
      <p:sp>
        <p:nvSpPr>
          <p:cNvPr id="3" name="Text Placeholder 2">
            <a:extLst>
              <a:ext uri="{FF2B5EF4-FFF2-40B4-BE49-F238E27FC236}">
                <a16:creationId xmlns:a16="http://schemas.microsoft.com/office/drawing/2014/main" id="{ED2BB307-9897-41FC-1B76-3DDBFE326A60}"/>
              </a:ext>
            </a:extLst>
          </p:cNvPr>
          <p:cNvSpPr>
            <a:spLocks noGrp="1"/>
          </p:cNvSpPr>
          <p:nvPr>
            <p:ph type="body" idx="1"/>
          </p:nvPr>
        </p:nvSpPr>
        <p:spPr>
          <a:xfrm>
            <a:off x="846149" y="1418300"/>
            <a:ext cx="6903159" cy="2893500"/>
          </a:xfrm>
        </p:spPr>
        <p:txBody>
          <a:bodyPr/>
          <a:lstStyle/>
          <a:p>
            <a:pPr marL="0" lvl="0" indent="0" algn="l" rtl="0">
              <a:spcBef>
                <a:spcPts val="600"/>
              </a:spcBef>
              <a:spcAft>
                <a:spcPts val="0"/>
              </a:spcAft>
              <a:buNone/>
            </a:pPr>
            <a:r>
              <a:rPr lang="en-US" sz="2000" b="1" dirty="0">
                <a:solidFill>
                  <a:srgbClr val="151E49"/>
                </a:solidFill>
              </a:rPr>
              <a:t>Participants must take 3 food </a:t>
            </a:r>
            <a:r>
              <a:rPr lang="en-US" sz="2000" b="1" u="sng" dirty="0">
                <a:solidFill>
                  <a:srgbClr val="151E49"/>
                </a:solidFill>
              </a:rPr>
              <a:t>components</a:t>
            </a:r>
            <a:r>
              <a:rPr lang="en-US" sz="2000" b="1" dirty="0">
                <a:solidFill>
                  <a:srgbClr val="151E49"/>
                </a:solidFill>
              </a:rPr>
              <a:t> from the 5 food </a:t>
            </a:r>
            <a:r>
              <a:rPr lang="en-US" sz="2000" b="1" u="sng" dirty="0">
                <a:solidFill>
                  <a:srgbClr val="151E49"/>
                </a:solidFill>
              </a:rPr>
              <a:t>items</a:t>
            </a:r>
            <a:r>
              <a:rPr lang="en-US" sz="2000" b="1" dirty="0">
                <a:solidFill>
                  <a:srgbClr val="151E49"/>
                </a:solidFill>
              </a:rPr>
              <a:t> offered</a:t>
            </a:r>
          </a:p>
          <a:p>
            <a:pPr marL="457200" lvl="0" indent="-330200" algn="l" rtl="0">
              <a:spcBef>
                <a:spcPts val="600"/>
              </a:spcBef>
              <a:spcAft>
                <a:spcPts val="0"/>
              </a:spcAft>
              <a:buClr>
                <a:srgbClr val="151E49"/>
              </a:buClr>
              <a:buSzPts val="1600"/>
              <a:buChar char="●"/>
            </a:pPr>
            <a:r>
              <a:rPr lang="en-US" sz="1600" b="0" dirty="0">
                <a:solidFill>
                  <a:srgbClr val="151E49"/>
                </a:solidFill>
              </a:rPr>
              <a:t>OVS requirements at lunch refer to components and not items (different from breakfast)</a:t>
            </a:r>
            <a:endParaRPr lang="en-US" sz="600" b="0" dirty="0">
              <a:solidFill>
                <a:srgbClr val="151E49"/>
              </a:solidFill>
            </a:endParaRPr>
          </a:p>
          <a:p>
            <a:pPr marL="457200" lvl="0" indent="-330200" algn="l" rtl="0">
              <a:spcBef>
                <a:spcPts val="0"/>
              </a:spcBef>
              <a:spcAft>
                <a:spcPts val="0"/>
              </a:spcAft>
              <a:buClr>
                <a:srgbClr val="151E49"/>
              </a:buClr>
              <a:buSzPts val="1600"/>
              <a:buChar char="●"/>
            </a:pPr>
            <a:r>
              <a:rPr lang="en-US" sz="1600" b="0" dirty="0">
                <a:solidFill>
                  <a:srgbClr val="151E49"/>
                </a:solidFill>
              </a:rPr>
              <a:t>The 2 servings of fruit/vegetable only count as 1 component</a:t>
            </a:r>
          </a:p>
          <a:p>
            <a:pPr marL="914400" lvl="1" indent="-330200" algn="l" rtl="0">
              <a:spcBef>
                <a:spcPts val="0"/>
              </a:spcBef>
              <a:spcAft>
                <a:spcPts val="0"/>
              </a:spcAft>
              <a:buClr>
                <a:srgbClr val="151E49"/>
              </a:buClr>
              <a:buSzPts val="1600"/>
              <a:buChar char="○"/>
            </a:pPr>
            <a:r>
              <a:rPr lang="en-US" sz="1600" dirty="0">
                <a:solidFill>
                  <a:srgbClr val="151E49"/>
                </a:solidFill>
              </a:rPr>
              <a:t>A child cannot take ½ cup pineapple, ¼ cup carrots and a package of crackers to count as a meal because the pineapple and carrots are the same component</a:t>
            </a:r>
          </a:p>
          <a:p>
            <a:pPr marL="457200" lvl="0" indent="-330200" algn="l" rtl="0">
              <a:spcBef>
                <a:spcPts val="0"/>
              </a:spcBef>
              <a:spcAft>
                <a:spcPts val="0"/>
              </a:spcAft>
              <a:buClr>
                <a:srgbClr val="151E49"/>
              </a:buClr>
              <a:buSzPts val="1600"/>
              <a:buChar char="●"/>
            </a:pPr>
            <a:r>
              <a:rPr lang="en-US" sz="1600" b="0" dirty="0">
                <a:solidFill>
                  <a:srgbClr val="151E49"/>
                </a:solidFill>
              </a:rPr>
              <a:t>If serving a ¼ cup portion of fruit/vegetable along with ½ cup to meet the daily requirement, children only need to select one option to fulfill the fruit/vegetable component. They do not have to take ½ cup but must take the planned portion.</a:t>
            </a:r>
          </a:p>
          <a:p>
            <a:pPr marL="457200" lvl="0" indent="-330200" algn="l" rtl="0">
              <a:spcBef>
                <a:spcPts val="0"/>
              </a:spcBef>
              <a:spcAft>
                <a:spcPts val="0"/>
              </a:spcAft>
              <a:buClr>
                <a:srgbClr val="151E49"/>
              </a:buClr>
              <a:buSzPts val="1600"/>
              <a:buChar char="●"/>
            </a:pPr>
            <a:r>
              <a:rPr lang="en-US" sz="1600" b="0" dirty="0">
                <a:solidFill>
                  <a:srgbClr val="151E49"/>
                </a:solidFill>
              </a:rPr>
              <a:t>Children are </a:t>
            </a:r>
            <a:r>
              <a:rPr lang="en-US" sz="1600" b="0" u="sng" dirty="0">
                <a:solidFill>
                  <a:srgbClr val="151E49"/>
                </a:solidFill>
              </a:rPr>
              <a:t>not</a:t>
            </a:r>
            <a:r>
              <a:rPr lang="en-US" sz="1600" b="0" dirty="0">
                <a:solidFill>
                  <a:srgbClr val="151E49"/>
                </a:solidFill>
              </a:rPr>
              <a:t> required to take a fruit/vegetable portion under SFSP OVS requirements.</a:t>
            </a:r>
          </a:p>
          <a:p>
            <a:endParaRPr lang="en-US" dirty="0"/>
          </a:p>
        </p:txBody>
      </p:sp>
    </p:spTree>
    <p:extLst>
      <p:ext uri="{BB962C8B-B14F-4D97-AF65-F5344CB8AC3E}">
        <p14:creationId xmlns:p14="http://schemas.microsoft.com/office/powerpoint/2010/main" val="206444913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FD6BCE-9930-0EA1-22BC-8BCFDDACECE6}"/>
              </a:ext>
            </a:extLst>
          </p:cNvPr>
          <p:cNvSpPr>
            <a:spLocks noGrp="1"/>
          </p:cNvSpPr>
          <p:nvPr>
            <p:ph type="title"/>
          </p:nvPr>
        </p:nvSpPr>
        <p:spPr/>
        <p:txBody>
          <a:bodyPr/>
          <a:lstStyle/>
          <a:p>
            <a:r>
              <a:rPr lang="en-US" dirty="0" err="1"/>
              <a:t>Sfsp</a:t>
            </a:r>
            <a:r>
              <a:rPr lang="en-US" dirty="0"/>
              <a:t> lunch or supper</a:t>
            </a:r>
          </a:p>
        </p:txBody>
      </p:sp>
      <p:sp>
        <p:nvSpPr>
          <p:cNvPr id="3" name="Text Placeholder 2">
            <a:extLst>
              <a:ext uri="{FF2B5EF4-FFF2-40B4-BE49-F238E27FC236}">
                <a16:creationId xmlns:a16="http://schemas.microsoft.com/office/drawing/2014/main" id="{C1F249F0-F355-088E-DEA4-4C69A4A39B82}"/>
              </a:ext>
            </a:extLst>
          </p:cNvPr>
          <p:cNvSpPr>
            <a:spLocks noGrp="1"/>
          </p:cNvSpPr>
          <p:nvPr>
            <p:ph type="body" idx="1"/>
          </p:nvPr>
        </p:nvSpPr>
        <p:spPr>
          <a:xfrm>
            <a:off x="790732" y="1473718"/>
            <a:ext cx="7087886" cy="2893500"/>
          </a:xfrm>
        </p:spPr>
        <p:txBody>
          <a:bodyPr/>
          <a:lstStyle/>
          <a:p>
            <a:pPr marL="0" lvl="0" indent="0" algn="l" rtl="0">
              <a:spcBef>
                <a:spcPts val="600"/>
              </a:spcBef>
              <a:spcAft>
                <a:spcPts val="0"/>
              </a:spcAft>
              <a:buNone/>
            </a:pPr>
            <a:r>
              <a:rPr lang="en-US" sz="1800" dirty="0">
                <a:solidFill>
                  <a:srgbClr val="151E49"/>
                </a:solidFill>
              </a:rPr>
              <a:t>Menu Example:</a:t>
            </a:r>
          </a:p>
          <a:p>
            <a:pPr marL="457200" lvl="0" indent="-355600" algn="l" rtl="0">
              <a:spcBef>
                <a:spcPts val="400"/>
              </a:spcBef>
              <a:spcAft>
                <a:spcPts val="0"/>
              </a:spcAft>
              <a:buClr>
                <a:srgbClr val="151E49"/>
              </a:buClr>
              <a:buSzPts val="2000"/>
              <a:buChar char="●"/>
            </a:pPr>
            <a:r>
              <a:rPr lang="en-US" sz="1800" b="0" u="sng" dirty="0">
                <a:solidFill>
                  <a:srgbClr val="151E49"/>
                </a:solidFill>
              </a:rPr>
              <a:t>1 PBJ sandwich (2 slices of bread, 4T peanut butter, and jelly)</a:t>
            </a:r>
          </a:p>
          <a:p>
            <a:pPr marL="457200" lvl="0" indent="-355600" algn="l" rtl="0">
              <a:spcBef>
                <a:spcPts val="0"/>
              </a:spcBef>
              <a:spcAft>
                <a:spcPts val="0"/>
              </a:spcAft>
              <a:buClr>
                <a:srgbClr val="151E49"/>
              </a:buClr>
              <a:buSzPts val="2000"/>
              <a:buChar char="●"/>
            </a:pPr>
            <a:r>
              <a:rPr lang="en-US" sz="1800" b="0" dirty="0">
                <a:solidFill>
                  <a:srgbClr val="151E49"/>
                </a:solidFill>
              </a:rPr>
              <a:t>½ cup of broccoli</a:t>
            </a:r>
          </a:p>
          <a:p>
            <a:pPr marL="457200" lvl="0" indent="-355600" algn="l" rtl="0">
              <a:spcBef>
                <a:spcPts val="0"/>
              </a:spcBef>
              <a:spcAft>
                <a:spcPts val="0"/>
              </a:spcAft>
              <a:buClr>
                <a:srgbClr val="151E49"/>
              </a:buClr>
              <a:buSzPts val="2000"/>
              <a:buChar char="●"/>
            </a:pPr>
            <a:r>
              <a:rPr lang="en-US" sz="1800" b="0" dirty="0">
                <a:solidFill>
                  <a:srgbClr val="151E49"/>
                </a:solidFill>
              </a:rPr>
              <a:t>¼ cup frozen fruit juice bar</a:t>
            </a:r>
          </a:p>
          <a:p>
            <a:pPr marL="457200" lvl="0" indent="-355600" algn="l" rtl="0">
              <a:spcBef>
                <a:spcPts val="0"/>
              </a:spcBef>
              <a:spcAft>
                <a:spcPts val="0"/>
              </a:spcAft>
              <a:buClr>
                <a:srgbClr val="151E49"/>
              </a:buClr>
              <a:buSzPts val="2000"/>
              <a:buChar char="●"/>
            </a:pPr>
            <a:r>
              <a:rPr lang="en-US" sz="1800" b="0" u="sng" dirty="0">
                <a:solidFill>
                  <a:srgbClr val="151E49"/>
                </a:solidFill>
              </a:rPr>
              <a:t>1 cup of milk</a:t>
            </a:r>
          </a:p>
          <a:p>
            <a:pPr marL="0" lvl="0" indent="0" algn="l" rtl="0">
              <a:spcBef>
                <a:spcPts val="600"/>
              </a:spcBef>
              <a:spcAft>
                <a:spcPts val="0"/>
              </a:spcAft>
              <a:buNone/>
            </a:pPr>
            <a:endParaRPr lang="en-US" sz="1800" b="0" dirty="0">
              <a:solidFill>
                <a:srgbClr val="151E49"/>
              </a:solidFill>
            </a:endParaRPr>
          </a:p>
          <a:p>
            <a:pPr marL="0" lvl="0" indent="0" algn="l" rtl="0">
              <a:spcBef>
                <a:spcPts val="600"/>
              </a:spcBef>
              <a:spcAft>
                <a:spcPts val="0"/>
              </a:spcAft>
              <a:buNone/>
            </a:pPr>
            <a:r>
              <a:rPr lang="en-US" sz="1800" b="0" dirty="0">
                <a:solidFill>
                  <a:srgbClr val="151E49"/>
                </a:solidFill>
              </a:rPr>
              <a:t>If the child were to select only the PBJ and milk would this count as a meal? Yes, because the sandwich counts as 2 components (grain and meat/meat alternate) and the milk is the third. Children are not required to take a fruit or vegetable in SFSP.</a:t>
            </a:r>
            <a:endParaRPr lang="en-US" sz="1800" b="0" dirty="0"/>
          </a:p>
          <a:p>
            <a:endParaRPr lang="en-US" dirty="0"/>
          </a:p>
        </p:txBody>
      </p:sp>
    </p:spTree>
    <p:extLst>
      <p:ext uri="{BB962C8B-B14F-4D97-AF65-F5344CB8AC3E}">
        <p14:creationId xmlns:p14="http://schemas.microsoft.com/office/powerpoint/2010/main" val="350299148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E1C002-D5F4-F584-7C72-B6E12DA5B620}"/>
              </a:ext>
            </a:extLst>
          </p:cNvPr>
          <p:cNvSpPr>
            <a:spLocks noGrp="1"/>
          </p:cNvSpPr>
          <p:nvPr>
            <p:ph type="title"/>
          </p:nvPr>
        </p:nvSpPr>
        <p:spPr/>
        <p:txBody>
          <a:bodyPr/>
          <a:lstStyle/>
          <a:p>
            <a:r>
              <a:rPr lang="en-US" dirty="0"/>
              <a:t>SFSP lunch or supper</a:t>
            </a:r>
          </a:p>
        </p:txBody>
      </p:sp>
      <p:sp>
        <p:nvSpPr>
          <p:cNvPr id="3" name="Text Placeholder 2">
            <a:extLst>
              <a:ext uri="{FF2B5EF4-FFF2-40B4-BE49-F238E27FC236}">
                <a16:creationId xmlns:a16="http://schemas.microsoft.com/office/drawing/2014/main" id="{01000CF1-AA0B-E2F9-FD9F-7AD898B8F5D4}"/>
              </a:ext>
            </a:extLst>
          </p:cNvPr>
          <p:cNvSpPr>
            <a:spLocks noGrp="1"/>
          </p:cNvSpPr>
          <p:nvPr>
            <p:ph type="body" idx="1"/>
          </p:nvPr>
        </p:nvSpPr>
        <p:spPr/>
        <p:txBody>
          <a:bodyPr/>
          <a:lstStyle/>
          <a:p>
            <a:pPr marL="0" lvl="0" indent="0" algn="l" rtl="0">
              <a:spcBef>
                <a:spcPts val="600"/>
              </a:spcBef>
              <a:spcAft>
                <a:spcPts val="0"/>
              </a:spcAft>
              <a:buNone/>
            </a:pPr>
            <a:r>
              <a:rPr lang="en-US" sz="1800" dirty="0">
                <a:solidFill>
                  <a:srgbClr val="151E49"/>
                </a:solidFill>
              </a:rPr>
              <a:t>Menu Example</a:t>
            </a:r>
            <a:r>
              <a:rPr lang="en-US" sz="1800" b="0" dirty="0">
                <a:solidFill>
                  <a:srgbClr val="151E49"/>
                </a:solidFill>
              </a:rPr>
              <a:t>:</a:t>
            </a:r>
          </a:p>
          <a:p>
            <a:pPr marL="457200" lvl="0" indent="-355600" algn="l" rtl="0">
              <a:spcBef>
                <a:spcPts val="400"/>
              </a:spcBef>
              <a:spcAft>
                <a:spcPts val="0"/>
              </a:spcAft>
              <a:buClr>
                <a:srgbClr val="151E49"/>
              </a:buClr>
              <a:buSzPts val="2000"/>
              <a:buChar char="●"/>
            </a:pPr>
            <a:r>
              <a:rPr lang="en-US" sz="1800" b="0" dirty="0">
                <a:solidFill>
                  <a:srgbClr val="151E49"/>
                </a:solidFill>
              </a:rPr>
              <a:t>1 PBJ sandwich (2 slices of bread, 4T peanut butter, and jelly)</a:t>
            </a:r>
          </a:p>
          <a:p>
            <a:pPr marL="457200" lvl="0" indent="-355600" algn="l" rtl="0">
              <a:spcBef>
                <a:spcPts val="0"/>
              </a:spcBef>
              <a:spcAft>
                <a:spcPts val="0"/>
              </a:spcAft>
              <a:buClr>
                <a:srgbClr val="151E49"/>
              </a:buClr>
              <a:buSzPts val="2000"/>
              <a:buChar char="●"/>
            </a:pPr>
            <a:r>
              <a:rPr lang="en-US" sz="1800" b="0" u="sng" dirty="0">
                <a:solidFill>
                  <a:srgbClr val="151E49"/>
                </a:solidFill>
              </a:rPr>
              <a:t>½ cup of broccoli</a:t>
            </a:r>
          </a:p>
          <a:p>
            <a:pPr marL="457200" lvl="0" indent="-355600" algn="l" rtl="0">
              <a:spcBef>
                <a:spcPts val="0"/>
              </a:spcBef>
              <a:spcAft>
                <a:spcPts val="0"/>
              </a:spcAft>
              <a:buClr>
                <a:srgbClr val="151E49"/>
              </a:buClr>
              <a:buSzPts val="2000"/>
              <a:buChar char="●"/>
            </a:pPr>
            <a:r>
              <a:rPr lang="en-US" sz="1800" b="0" u="sng" dirty="0">
                <a:solidFill>
                  <a:srgbClr val="151E49"/>
                </a:solidFill>
              </a:rPr>
              <a:t>¼ cup frozen fruit juice bar</a:t>
            </a:r>
          </a:p>
          <a:p>
            <a:pPr marL="457200" lvl="0" indent="-355600" algn="l" rtl="0">
              <a:spcBef>
                <a:spcPts val="0"/>
              </a:spcBef>
              <a:spcAft>
                <a:spcPts val="0"/>
              </a:spcAft>
              <a:buClr>
                <a:srgbClr val="151E49"/>
              </a:buClr>
              <a:buSzPts val="2000"/>
              <a:buChar char="●"/>
            </a:pPr>
            <a:r>
              <a:rPr lang="en-US" sz="1800" b="0" u="sng" dirty="0">
                <a:solidFill>
                  <a:srgbClr val="151E49"/>
                </a:solidFill>
              </a:rPr>
              <a:t>1 cup of milk</a:t>
            </a:r>
          </a:p>
          <a:p>
            <a:pPr marL="0" lvl="0" indent="0" algn="l" rtl="0">
              <a:spcBef>
                <a:spcPts val="600"/>
              </a:spcBef>
              <a:spcAft>
                <a:spcPts val="0"/>
              </a:spcAft>
              <a:buNone/>
            </a:pPr>
            <a:endParaRPr lang="en-US" sz="1800" b="0" dirty="0">
              <a:solidFill>
                <a:srgbClr val="151E49"/>
              </a:solidFill>
            </a:endParaRPr>
          </a:p>
          <a:p>
            <a:pPr marL="0" lvl="0" indent="0" algn="l" rtl="0">
              <a:spcBef>
                <a:spcPts val="600"/>
              </a:spcBef>
              <a:spcAft>
                <a:spcPts val="0"/>
              </a:spcAft>
              <a:buNone/>
            </a:pPr>
            <a:r>
              <a:rPr lang="en-US" sz="1800" b="0" dirty="0">
                <a:solidFill>
                  <a:srgbClr val="151E49"/>
                </a:solidFill>
              </a:rPr>
              <a:t>If the child were to select the broccoli, juice bar and milk, would this count as a meal? No, the child has taken 3 items, but only 2 components. Fruit/Vegetable is only considered one component in the SFSP meal pattern.</a:t>
            </a:r>
            <a:endParaRPr lang="en-US" sz="1800" b="0" dirty="0"/>
          </a:p>
          <a:p>
            <a:endParaRPr lang="en-US" dirty="0"/>
          </a:p>
        </p:txBody>
      </p:sp>
    </p:spTree>
    <p:extLst>
      <p:ext uri="{BB962C8B-B14F-4D97-AF65-F5344CB8AC3E}">
        <p14:creationId xmlns:p14="http://schemas.microsoft.com/office/powerpoint/2010/main" val="381760463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90538C-F0C0-3B6A-15E0-04D9AAA6EF88}"/>
              </a:ext>
            </a:extLst>
          </p:cNvPr>
          <p:cNvSpPr>
            <a:spLocks noGrp="1"/>
          </p:cNvSpPr>
          <p:nvPr>
            <p:ph type="title"/>
          </p:nvPr>
        </p:nvSpPr>
        <p:spPr/>
        <p:txBody>
          <a:bodyPr/>
          <a:lstStyle/>
          <a:p>
            <a:r>
              <a:rPr lang="en-US" dirty="0"/>
              <a:t>goal of SFSP offer versus serve</a:t>
            </a:r>
          </a:p>
        </p:txBody>
      </p:sp>
      <p:sp>
        <p:nvSpPr>
          <p:cNvPr id="3" name="Text Placeholder 2">
            <a:extLst>
              <a:ext uri="{FF2B5EF4-FFF2-40B4-BE49-F238E27FC236}">
                <a16:creationId xmlns:a16="http://schemas.microsoft.com/office/drawing/2014/main" id="{7F4CA7DE-7F68-1819-05EC-A22D27C303E1}"/>
              </a:ext>
            </a:extLst>
          </p:cNvPr>
          <p:cNvSpPr>
            <a:spLocks noGrp="1"/>
          </p:cNvSpPr>
          <p:nvPr>
            <p:ph type="body" idx="1"/>
          </p:nvPr>
        </p:nvSpPr>
        <p:spPr>
          <a:xfrm>
            <a:off x="891119" y="1552240"/>
            <a:ext cx="7433371" cy="3079760"/>
          </a:xfrm>
        </p:spPr>
        <p:txBody>
          <a:bodyPr/>
          <a:lstStyle/>
          <a:p>
            <a:pPr marL="457200" lvl="0" indent="-342900" algn="l" rtl="0">
              <a:spcBef>
                <a:spcPts val="400"/>
              </a:spcBef>
              <a:spcAft>
                <a:spcPts val="0"/>
              </a:spcAft>
              <a:buClr>
                <a:srgbClr val="151E49"/>
              </a:buClr>
              <a:buSzPts val="1800"/>
              <a:buChar char="●"/>
            </a:pPr>
            <a:r>
              <a:rPr lang="en-US" sz="2000" b="0" dirty="0">
                <a:solidFill>
                  <a:srgbClr val="151E49"/>
                </a:solidFill>
              </a:rPr>
              <a:t>Allows participants to decline up to two components</a:t>
            </a:r>
          </a:p>
          <a:p>
            <a:pPr marL="457200" lvl="0" indent="-342900" algn="l" rtl="0">
              <a:spcBef>
                <a:spcPts val="0"/>
              </a:spcBef>
              <a:spcAft>
                <a:spcPts val="0"/>
              </a:spcAft>
              <a:buClr>
                <a:srgbClr val="151E49"/>
              </a:buClr>
              <a:buSzPts val="1800"/>
              <a:buChar char="●"/>
            </a:pPr>
            <a:r>
              <a:rPr lang="en-US" sz="2000" b="0" dirty="0">
                <a:solidFill>
                  <a:srgbClr val="151E49"/>
                </a:solidFill>
              </a:rPr>
              <a:t>Reduces food waste </a:t>
            </a:r>
          </a:p>
          <a:p>
            <a:pPr marL="457200" lvl="0" indent="-342900" algn="l" rtl="0">
              <a:spcBef>
                <a:spcPts val="0"/>
              </a:spcBef>
              <a:spcAft>
                <a:spcPts val="0"/>
              </a:spcAft>
              <a:buClr>
                <a:srgbClr val="151E49"/>
              </a:buClr>
              <a:buSzPts val="1800"/>
              <a:buChar char="●"/>
            </a:pPr>
            <a:r>
              <a:rPr lang="en-US" sz="2000" b="0" dirty="0">
                <a:solidFill>
                  <a:srgbClr val="151E49"/>
                </a:solidFill>
              </a:rPr>
              <a:t>Lowers food cost if properly implemented</a:t>
            </a:r>
          </a:p>
          <a:p>
            <a:pPr marL="457200" lvl="0" indent="-342900" algn="l" rtl="0">
              <a:spcBef>
                <a:spcPts val="0"/>
              </a:spcBef>
              <a:spcAft>
                <a:spcPts val="0"/>
              </a:spcAft>
              <a:buClr>
                <a:srgbClr val="151E49"/>
              </a:buClr>
              <a:buSzPts val="1800"/>
              <a:buChar char="●"/>
            </a:pPr>
            <a:endParaRPr lang="en-US" sz="2000" b="0" dirty="0">
              <a:solidFill>
                <a:srgbClr val="151E49"/>
              </a:solidFill>
            </a:endParaRPr>
          </a:p>
          <a:p>
            <a:pPr marL="114300" lvl="0" indent="0" rtl="0">
              <a:spcBef>
                <a:spcPts val="0"/>
              </a:spcBef>
              <a:spcAft>
                <a:spcPts val="0"/>
              </a:spcAft>
              <a:buClr>
                <a:srgbClr val="151E49"/>
              </a:buClr>
              <a:buSzPts val="1800"/>
              <a:buNone/>
            </a:pPr>
            <a:r>
              <a:rPr lang="en-US" sz="2000" b="0" dirty="0"/>
              <a:t>OVS is not a way to circumvent meal pattern requirements or eliminate specific components.  All meal components for the planned menu must be available throughout the entire meal service.  If a site runs out of a component, no more meals may be claimed for reimbursement, even if the meal would meet the OVS requirement.</a:t>
            </a:r>
            <a:endParaRPr lang="en-US" sz="2000" b="0" dirty="0">
              <a:solidFill>
                <a:srgbClr val="151E49"/>
              </a:solidFill>
            </a:endParaRPr>
          </a:p>
          <a:p>
            <a:endParaRPr lang="en-US" dirty="0"/>
          </a:p>
        </p:txBody>
      </p:sp>
    </p:spTree>
    <p:extLst>
      <p:ext uri="{BB962C8B-B14F-4D97-AF65-F5344CB8AC3E}">
        <p14:creationId xmlns:p14="http://schemas.microsoft.com/office/powerpoint/2010/main" val="400937439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11207F-3728-B74D-6ED5-736DF3E9561F}"/>
              </a:ext>
            </a:extLst>
          </p:cNvPr>
          <p:cNvSpPr>
            <a:spLocks noGrp="1"/>
          </p:cNvSpPr>
          <p:nvPr>
            <p:ph type="title"/>
          </p:nvPr>
        </p:nvSpPr>
        <p:spPr/>
        <p:txBody>
          <a:bodyPr/>
          <a:lstStyle/>
          <a:p>
            <a:r>
              <a:rPr lang="en-US" dirty="0" err="1"/>
              <a:t>Sfsp</a:t>
            </a:r>
            <a:r>
              <a:rPr lang="en-US" dirty="0"/>
              <a:t> lunch or supper</a:t>
            </a:r>
          </a:p>
        </p:txBody>
      </p:sp>
      <p:sp>
        <p:nvSpPr>
          <p:cNvPr id="3" name="Text Placeholder 2">
            <a:extLst>
              <a:ext uri="{FF2B5EF4-FFF2-40B4-BE49-F238E27FC236}">
                <a16:creationId xmlns:a16="http://schemas.microsoft.com/office/drawing/2014/main" id="{F7C15C28-A263-639A-5E2F-19C0C39ABC05}"/>
              </a:ext>
            </a:extLst>
          </p:cNvPr>
          <p:cNvSpPr>
            <a:spLocks noGrp="1"/>
          </p:cNvSpPr>
          <p:nvPr>
            <p:ph type="body" idx="1"/>
          </p:nvPr>
        </p:nvSpPr>
        <p:spPr>
          <a:xfrm>
            <a:off x="940311" y="1219682"/>
            <a:ext cx="7263377" cy="3412318"/>
          </a:xfrm>
        </p:spPr>
        <p:txBody>
          <a:bodyPr/>
          <a:lstStyle/>
          <a:p>
            <a:pPr marL="0" lvl="0" indent="0" algn="l" rtl="0">
              <a:spcBef>
                <a:spcPts val="600"/>
              </a:spcBef>
              <a:spcAft>
                <a:spcPts val="0"/>
              </a:spcAft>
              <a:buNone/>
            </a:pPr>
            <a:r>
              <a:rPr lang="en-US" sz="2000" dirty="0">
                <a:solidFill>
                  <a:srgbClr val="151E49"/>
                </a:solidFill>
              </a:rPr>
              <a:t>Menu offered:</a:t>
            </a:r>
            <a:endParaRPr lang="en-US" b="1" dirty="0">
              <a:solidFill>
                <a:srgbClr val="151E49"/>
              </a:solidFill>
            </a:endParaRPr>
          </a:p>
          <a:p>
            <a:pPr marL="914400" lvl="1" indent="-317500" algn="l" rtl="0">
              <a:spcBef>
                <a:spcPts val="400"/>
              </a:spcBef>
              <a:spcAft>
                <a:spcPts val="0"/>
              </a:spcAft>
              <a:buClr>
                <a:srgbClr val="151E49"/>
              </a:buClr>
              <a:buSzPts val="1400"/>
              <a:buChar char="○"/>
            </a:pPr>
            <a:r>
              <a:rPr lang="en-US" sz="1800" b="1" dirty="0">
                <a:solidFill>
                  <a:srgbClr val="151E49"/>
                </a:solidFill>
              </a:rPr>
              <a:t>1 oz roasted chicken</a:t>
            </a:r>
          </a:p>
          <a:p>
            <a:pPr marL="914400" lvl="1" indent="-317500" algn="l" rtl="0">
              <a:spcBef>
                <a:spcPts val="0"/>
              </a:spcBef>
              <a:spcAft>
                <a:spcPts val="0"/>
              </a:spcAft>
              <a:buClr>
                <a:srgbClr val="151E49"/>
              </a:buClr>
              <a:buSzPts val="1400"/>
              <a:buChar char="○"/>
            </a:pPr>
            <a:r>
              <a:rPr lang="en-US" sz="1800" b="1" dirty="0">
                <a:solidFill>
                  <a:srgbClr val="151E49"/>
                </a:solidFill>
              </a:rPr>
              <a:t>½ cup of black beans (credit as meat/meat alternate component)</a:t>
            </a:r>
          </a:p>
          <a:p>
            <a:pPr marL="914400" lvl="1" indent="-317500" algn="l" rtl="0">
              <a:spcBef>
                <a:spcPts val="0"/>
              </a:spcBef>
              <a:spcAft>
                <a:spcPts val="0"/>
              </a:spcAft>
              <a:buClr>
                <a:srgbClr val="151E49"/>
              </a:buClr>
              <a:buSzPts val="1400"/>
              <a:buChar char="○"/>
            </a:pPr>
            <a:r>
              <a:rPr lang="en-US" sz="1800" b="1" dirty="0">
                <a:solidFill>
                  <a:srgbClr val="151E49"/>
                </a:solidFill>
              </a:rPr>
              <a:t>1 cup of rice</a:t>
            </a:r>
          </a:p>
          <a:p>
            <a:pPr marL="914400" lvl="1" indent="-317500" algn="l" rtl="0">
              <a:spcBef>
                <a:spcPts val="0"/>
              </a:spcBef>
              <a:spcAft>
                <a:spcPts val="0"/>
              </a:spcAft>
              <a:buClr>
                <a:srgbClr val="151E49"/>
              </a:buClr>
              <a:buSzPts val="1400"/>
              <a:buChar char="○"/>
            </a:pPr>
            <a:r>
              <a:rPr lang="en-US" sz="1800" b="1" dirty="0">
                <a:solidFill>
                  <a:srgbClr val="151E49"/>
                </a:solidFill>
              </a:rPr>
              <a:t>½ cup of broccoli*</a:t>
            </a:r>
          </a:p>
          <a:p>
            <a:pPr marL="914400" lvl="1" indent="-317500" algn="l" rtl="0">
              <a:spcBef>
                <a:spcPts val="0"/>
              </a:spcBef>
              <a:spcAft>
                <a:spcPts val="0"/>
              </a:spcAft>
              <a:buClr>
                <a:srgbClr val="151E49"/>
              </a:buClr>
              <a:buSzPts val="1400"/>
              <a:buChar char="○"/>
            </a:pPr>
            <a:r>
              <a:rPr lang="en-US" sz="1800" b="1" dirty="0">
                <a:solidFill>
                  <a:srgbClr val="151E49"/>
                </a:solidFill>
              </a:rPr>
              <a:t>½ cup of apple Slices*</a:t>
            </a:r>
          </a:p>
          <a:p>
            <a:pPr marL="914400" lvl="1" indent="-317500" algn="l" rtl="0">
              <a:spcBef>
                <a:spcPts val="0"/>
              </a:spcBef>
              <a:spcAft>
                <a:spcPts val="0"/>
              </a:spcAft>
              <a:buClr>
                <a:srgbClr val="151E49"/>
              </a:buClr>
              <a:buSzPts val="1400"/>
              <a:buChar char="○"/>
            </a:pPr>
            <a:r>
              <a:rPr lang="en-US" sz="1800" b="1" dirty="0">
                <a:solidFill>
                  <a:srgbClr val="151E49"/>
                </a:solidFill>
              </a:rPr>
              <a:t>1 cup of milk</a:t>
            </a:r>
          </a:p>
          <a:p>
            <a:pPr marL="0" lvl="0" indent="0" algn="l" rtl="0">
              <a:spcBef>
                <a:spcPts val="400"/>
              </a:spcBef>
              <a:spcAft>
                <a:spcPts val="0"/>
              </a:spcAft>
              <a:buNone/>
            </a:pPr>
            <a:r>
              <a:rPr lang="en-US" sz="1600" b="0" dirty="0">
                <a:solidFill>
                  <a:srgbClr val="151E49"/>
                </a:solidFill>
              </a:rPr>
              <a:t>If the child were to select the chicken, beans and milk, would this be a meal? No, the beans are clearly marked as part of the meat/meat alternate component. By selecting the beans and chicken with the milk, the child has selected only 2 components. Menu planners must clearly define beans as either a vegetable or meat/meat alternate. They cannot count as both in the same meal.</a:t>
            </a:r>
            <a:endParaRPr lang="en-US" b="0" dirty="0"/>
          </a:p>
          <a:p>
            <a:endParaRPr lang="en-US" dirty="0"/>
          </a:p>
        </p:txBody>
      </p:sp>
    </p:spTree>
    <p:extLst>
      <p:ext uri="{BB962C8B-B14F-4D97-AF65-F5344CB8AC3E}">
        <p14:creationId xmlns:p14="http://schemas.microsoft.com/office/powerpoint/2010/main" val="277711644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02A8DE-12BA-29B1-EED8-0F50E9BF14AA}"/>
              </a:ext>
            </a:extLst>
          </p:cNvPr>
          <p:cNvSpPr>
            <a:spLocks noGrp="1"/>
          </p:cNvSpPr>
          <p:nvPr>
            <p:ph type="title"/>
          </p:nvPr>
        </p:nvSpPr>
        <p:spPr/>
        <p:txBody>
          <a:bodyPr/>
          <a:lstStyle/>
          <a:p>
            <a:r>
              <a:rPr lang="en-US" dirty="0" err="1"/>
              <a:t>Sfsp</a:t>
            </a:r>
            <a:r>
              <a:rPr lang="en-US" dirty="0"/>
              <a:t> </a:t>
            </a:r>
            <a:r>
              <a:rPr lang="en-US" dirty="0" err="1"/>
              <a:t>ovs</a:t>
            </a:r>
            <a:r>
              <a:rPr lang="en-US" dirty="0"/>
              <a:t>: is this a meal? </a:t>
            </a:r>
          </a:p>
        </p:txBody>
      </p:sp>
      <p:sp>
        <p:nvSpPr>
          <p:cNvPr id="3" name="Text Placeholder 2">
            <a:extLst>
              <a:ext uri="{FF2B5EF4-FFF2-40B4-BE49-F238E27FC236}">
                <a16:creationId xmlns:a16="http://schemas.microsoft.com/office/drawing/2014/main" id="{83F7E7FF-9F7F-BAF5-2C06-96F2CD30D1FD}"/>
              </a:ext>
            </a:extLst>
          </p:cNvPr>
          <p:cNvSpPr>
            <a:spLocks noGrp="1"/>
          </p:cNvSpPr>
          <p:nvPr>
            <p:ph type="body" idx="1"/>
          </p:nvPr>
        </p:nvSpPr>
        <p:spPr/>
        <p:txBody>
          <a:bodyPr/>
          <a:lstStyle/>
          <a:p>
            <a:pPr marL="95250" indent="0">
              <a:buNone/>
            </a:pPr>
            <a:r>
              <a:rPr lang="en-US" dirty="0"/>
              <a:t>Here is the SFSP menu for today: </a:t>
            </a:r>
          </a:p>
        </p:txBody>
      </p:sp>
      <p:sp>
        <p:nvSpPr>
          <p:cNvPr id="4" name="Google Shape;350;p41">
            <a:extLst>
              <a:ext uri="{FF2B5EF4-FFF2-40B4-BE49-F238E27FC236}">
                <a16:creationId xmlns:a16="http://schemas.microsoft.com/office/drawing/2014/main" id="{10D6FA8F-B9A3-1537-525B-01C485F7BC5E}"/>
              </a:ext>
            </a:extLst>
          </p:cNvPr>
          <p:cNvSpPr txBox="1">
            <a:spLocks/>
          </p:cNvSpPr>
          <p:nvPr/>
        </p:nvSpPr>
        <p:spPr>
          <a:xfrm>
            <a:off x="572100" y="1704561"/>
            <a:ext cx="3999900" cy="322200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61950" algn="l" rtl="0">
              <a:lnSpc>
                <a:spcPct val="100000"/>
              </a:lnSpc>
              <a:spcBef>
                <a:spcPts val="0"/>
              </a:spcBef>
              <a:spcAft>
                <a:spcPts val="0"/>
              </a:spcAft>
              <a:buClr>
                <a:schemeClr val="dk1"/>
              </a:buClr>
              <a:buSzPts val="2100"/>
              <a:buFont typeface="Oswald"/>
              <a:buChar char="●"/>
              <a:defRPr sz="2100" b="1" i="0" u="none" strike="noStrike" cap="none">
                <a:solidFill>
                  <a:schemeClr val="dk1"/>
                </a:solidFill>
                <a:latin typeface="Oswald"/>
                <a:ea typeface="Oswald"/>
                <a:cs typeface="Oswald"/>
                <a:sym typeface="Oswald"/>
              </a:defRPr>
            </a:lvl1pPr>
            <a:lvl2pPr marL="914400" marR="0" lvl="1" indent="-298450" algn="l" rtl="0">
              <a:lnSpc>
                <a:spcPct val="100000"/>
              </a:lnSpc>
              <a:spcBef>
                <a:spcPts val="1000"/>
              </a:spcBef>
              <a:spcAft>
                <a:spcPts val="0"/>
              </a:spcAft>
              <a:buClr>
                <a:schemeClr val="dk1"/>
              </a:buClr>
              <a:buSzPts val="1100"/>
              <a:buFont typeface="Oswald"/>
              <a:buChar char="○"/>
              <a:defRPr sz="1900" b="0" i="0" u="none" strike="noStrike" cap="none">
                <a:solidFill>
                  <a:schemeClr val="dk1"/>
                </a:solidFill>
                <a:latin typeface="Oswald"/>
                <a:ea typeface="Oswald"/>
                <a:cs typeface="Oswald"/>
                <a:sym typeface="Oswald"/>
              </a:defRPr>
            </a:lvl2pPr>
            <a:lvl3pPr marL="1371600" marR="0" lvl="2" indent="-336550" algn="l" rtl="0">
              <a:lnSpc>
                <a:spcPct val="100000"/>
              </a:lnSpc>
              <a:spcBef>
                <a:spcPts val="1000"/>
              </a:spcBef>
              <a:spcAft>
                <a:spcPts val="0"/>
              </a:spcAft>
              <a:buClr>
                <a:schemeClr val="dk1"/>
              </a:buClr>
              <a:buSzPts val="1700"/>
              <a:buFont typeface="Oswald"/>
              <a:buChar char="■"/>
              <a:defRPr sz="1700" b="0" i="0" u="none" strike="noStrike" cap="none">
                <a:solidFill>
                  <a:schemeClr val="dk1"/>
                </a:solidFill>
                <a:latin typeface="Oswald"/>
                <a:ea typeface="Oswald"/>
                <a:cs typeface="Oswald"/>
                <a:sym typeface="Oswald"/>
              </a:defRPr>
            </a:lvl3pPr>
            <a:lvl4pPr marL="1828800" marR="0" lvl="3" indent="-323850" algn="l" rtl="0">
              <a:lnSpc>
                <a:spcPct val="100000"/>
              </a:lnSpc>
              <a:spcBef>
                <a:spcPts val="1000"/>
              </a:spcBef>
              <a:spcAft>
                <a:spcPts val="0"/>
              </a:spcAft>
              <a:buClr>
                <a:schemeClr val="dk1"/>
              </a:buClr>
              <a:buSzPts val="1500"/>
              <a:buFont typeface="Oswald"/>
              <a:buChar char="●"/>
              <a:defRPr sz="1500" b="0" i="0" u="none" strike="noStrike" cap="none">
                <a:solidFill>
                  <a:schemeClr val="dk1"/>
                </a:solidFill>
                <a:latin typeface="Oswald"/>
                <a:ea typeface="Oswald"/>
                <a:cs typeface="Oswald"/>
                <a:sym typeface="Oswald"/>
              </a:defRPr>
            </a:lvl4pPr>
            <a:lvl5pPr marL="2286000" marR="0" lvl="4" indent="-323850" algn="l" rtl="0">
              <a:lnSpc>
                <a:spcPct val="100000"/>
              </a:lnSpc>
              <a:spcBef>
                <a:spcPts val="1000"/>
              </a:spcBef>
              <a:spcAft>
                <a:spcPts val="0"/>
              </a:spcAft>
              <a:buClr>
                <a:schemeClr val="dk1"/>
              </a:buClr>
              <a:buSzPts val="1500"/>
              <a:buFont typeface="Oswald"/>
              <a:buChar char="○"/>
              <a:defRPr sz="1500" b="0" i="0" u="none" strike="noStrike" cap="none">
                <a:solidFill>
                  <a:schemeClr val="dk1"/>
                </a:solidFill>
                <a:latin typeface="Oswald"/>
                <a:ea typeface="Oswald"/>
                <a:cs typeface="Oswald"/>
                <a:sym typeface="Oswald"/>
              </a:defRPr>
            </a:lvl5pPr>
            <a:lvl6pPr marL="2743200" marR="0" lvl="5" indent="-323850" algn="l" rtl="0">
              <a:lnSpc>
                <a:spcPct val="100000"/>
              </a:lnSpc>
              <a:spcBef>
                <a:spcPts val="1000"/>
              </a:spcBef>
              <a:spcAft>
                <a:spcPts val="0"/>
              </a:spcAft>
              <a:buClr>
                <a:schemeClr val="dk1"/>
              </a:buClr>
              <a:buSzPts val="1500"/>
              <a:buFont typeface="Oswald"/>
              <a:buChar char="■"/>
              <a:defRPr sz="1500" b="0" i="0" u="none" strike="noStrike" cap="none">
                <a:solidFill>
                  <a:schemeClr val="dk1"/>
                </a:solidFill>
                <a:latin typeface="Oswald"/>
                <a:ea typeface="Oswald"/>
                <a:cs typeface="Oswald"/>
                <a:sym typeface="Oswald"/>
              </a:defRPr>
            </a:lvl6pPr>
            <a:lvl7pPr marL="3200400" marR="0" lvl="6" indent="-323850" algn="l" rtl="0">
              <a:lnSpc>
                <a:spcPct val="100000"/>
              </a:lnSpc>
              <a:spcBef>
                <a:spcPts val="1000"/>
              </a:spcBef>
              <a:spcAft>
                <a:spcPts val="0"/>
              </a:spcAft>
              <a:buClr>
                <a:schemeClr val="dk1"/>
              </a:buClr>
              <a:buSzPts val="1500"/>
              <a:buFont typeface="Oswald"/>
              <a:buChar char="●"/>
              <a:defRPr sz="1500" b="0" i="0" u="none" strike="noStrike" cap="none">
                <a:solidFill>
                  <a:schemeClr val="dk1"/>
                </a:solidFill>
                <a:latin typeface="Oswald"/>
                <a:ea typeface="Oswald"/>
                <a:cs typeface="Oswald"/>
                <a:sym typeface="Oswald"/>
              </a:defRPr>
            </a:lvl7pPr>
            <a:lvl8pPr marL="3657600" marR="0" lvl="7" indent="-323850" algn="l" rtl="0">
              <a:lnSpc>
                <a:spcPct val="100000"/>
              </a:lnSpc>
              <a:spcBef>
                <a:spcPts val="1000"/>
              </a:spcBef>
              <a:spcAft>
                <a:spcPts val="0"/>
              </a:spcAft>
              <a:buClr>
                <a:schemeClr val="dk1"/>
              </a:buClr>
              <a:buSzPts val="1500"/>
              <a:buFont typeface="Oswald"/>
              <a:buChar char="○"/>
              <a:defRPr sz="1500" b="0" i="0" u="none" strike="noStrike" cap="none">
                <a:solidFill>
                  <a:schemeClr val="dk1"/>
                </a:solidFill>
                <a:latin typeface="Oswald"/>
                <a:ea typeface="Oswald"/>
                <a:cs typeface="Oswald"/>
                <a:sym typeface="Oswald"/>
              </a:defRPr>
            </a:lvl8pPr>
            <a:lvl9pPr marL="4114800" marR="0" lvl="8" indent="-323850" algn="l" rtl="0">
              <a:lnSpc>
                <a:spcPct val="100000"/>
              </a:lnSpc>
              <a:spcBef>
                <a:spcPts val="1000"/>
              </a:spcBef>
              <a:spcAft>
                <a:spcPts val="1000"/>
              </a:spcAft>
              <a:buClr>
                <a:schemeClr val="dk1"/>
              </a:buClr>
              <a:buSzPts val="1500"/>
              <a:buFont typeface="Oswald"/>
              <a:buChar char="■"/>
              <a:defRPr sz="1500" b="0" i="0" u="none" strike="noStrike" cap="none">
                <a:solidFill>
                  <a:schemeClr val="dk1"/>
                </a:solidFill>
                <a:latin typeface="Oswald"/>
                <a:ea typeface="Oswald"/>
                <a:cs typeface="Oswald"/>
                <a:sym typeface="Oswald"/>
              </a:defRPr>
            </a:lvl9pPr>
          </a:lstStyle>
          <a:p>
            <a:pPr marL="0" indent="0">
              <a:buFont typeface="Oswald"/>
              <a:buNone/>
            </a:pPr>
            <a:r>
              <a:rPr lang="en-US" sz="1100" dirty="0">
                <a:solidFill>
                  <a:srgbClr val="151E49"/>
                </a:solidFill>
              </a:rPr>
              <a:t>Turkey Sandwich (2 items)</a:t>
            </a:r>
          </a:p>
          <a:p>
            <a:pPr marL="0" indent="0">
              <a:buFont typeface="Oswald"/>
              <a:buNone/>
            </a:pPr>
            <a:r>
              <a:rPr lang="en-US" sz="1100" dirty="0">
                <a:solidFill>
                  <a:srgbClr val="151E49"/>
                </a:solidFill>
              </a:rPr>
              <a:t>(1 hoagie roll, 1oz turkey, 1 oz cheese)</a:t>
            </a:r>
          </a:p>
          <a:p>
            <a:pPr marL="0" indent="0">
              <a:spcBef>
                <a:spcPts val="600"/>
              </a:spcBef>
              <a:buFont typeface="Oswald"/>
              <a:buNone/>
            </a:pPr>
            <a:endParaRPr lang="en-US" sz="2400" dirty="0">
              <a:solidFill>
                <a:srgbClr val="151E49"/>
              </a:solidFill>
            </a:endParaRPr>
          </a:p>
          <a:p>
            <a:pPr marL="0" indent="0">
              <a:buFont typeface="Oswald"/>
              <a:buNone/>
            </a:pPr>
            <a:endParaRPr lang="en-US" dirty="0">
              <a:solidFill>
                <a:srgbClr val="151E49"/>
              </a:solidFill>
            </a:endParaRPr>
          </a:p>
          <a:p>
            <a:pPr marL="0" indent="0">
              <a:spcBef>
                <a:spcPts val="1600"/>
              </a:spcBef>
              <a:buFont typeface="Oswald"/>
              <a:buNone/>
            </a:pPr>
            <a:endParaRPr lang="en-US" sz="1100" dirty="0">
              <a:solidFill>
                <a:srgbClr val="151E49"/>
              </a:solidFill>
            </a:endParaRPr>
          </a:p>
          <a:p>
            <a:pPr marL="0" indent="0">
              <a:buFont typeface="Oswald"/>
              <a:buNone/>
            </a:pPr>
            <a:r>
              <a:rPr lang="en-US" sz="1100" dirty="0">
                <a:solidFill>
                  <a:srgbClr val="151E49"/>
                </a:solidFill>
              </a:rPr>
              <a:t>¼ cup of fresh broccoli</a:t>
            </a:r>
          </a:p>
          <a:p>
            <a:pPr marL="0" indent="0">
              <a:buFont typeface="Oswald"/>
              <a:buNone/>
            </a:pPr>
            <a:endParaRPr lang="en-US" dirty="0"/>
          </a:p>
          <a:p>
            <a:pPr marL="0" indent="0">
              <a:spcBef>
                <a:spcPts val="1600"/>
              </a:spcBef>
              <a:buFont typeface="Oswald"/>
              <a:buNone/>
            </a:pPr>
            <a:endParaRPr lang="en-US" dirty="0"/>
          </a:p>
          <a:p>
            <a:pPr marL="0" indent="0">
              <a:spcBef>
                <a:spcPts val="1600"/>
              </a:spcBef>
              <a:spcAft>
                <a:spcPts val="1600"/>
              </a:spcAft>
              <a:buFont typeface="Oswald"/>
              <a:buNone/>
            </a:pPr>
            <a:endParaRPr lang="en-US" dirty="0"/>
          </a:p>
        </p:txBody>
      </p:sp>
      <p:sp>
        <p:nvSpPr>
          <p:cNvPr id="5" name="Google Shape;351;p41">
            <a:extLst>
              <a:ext uri="{FF2B5EF4-FFF2-40B4-BE49-F238E27FC236}">
                <a16:creationId xmlns:a16="http://schemas.microsoft.com/office/drawing/2014/main" id="{9E3AAE17-3F6A-7029-68F0-AA2B6C03C975}"/>
              </a:ext>
            </a:extLst>
          </p:cNvPr>
          <p:cNvSpPr txBox="1">
            <a:spLocks/>
          </p:cNvSpPr>
          <p:nvPr/>
        </p:nvSpPr>
        <p:spPr>
          <a:xfrm>
            <a:off x="4572000" y="1704561"/>
            <a:ext cx="3999900" cy="3313800"/>
          </a:xfrm>
          <a:prstGeom prst="rect">
            <a:avLst/>
          </a:prstGeom>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457200"/>
            <a:endParaRPr lang="en-US" sz="1100" b="1" dirty="0">
              <a:solidFill>
                <a:srgbClr val="151E49"/>
              </a:solidFill>
            </a:endParaRPr>
          </a:p>
          <a:p>
            <a:r>
              <a:rPr lang="en-US" sz="1100" b="1" dirty="0">
                <a:solidFill>
                  <a:srgbClr val="151E49"/>
                </a:solidFill>
              </a:rPr>
              <a:t>½ cup of applesauce</a:t>
            </a:r>
          </a:p>
          <a:p>
            <a:pPr>
              <a:spcBef>
                <a:spcPts val="600"/>
              </a:spcBef>
            </a:pPr>
            <a:endParaRPr lang="en-US" sz="1100" dirty="0">
              <a:solidFill>
                <a:srgbClr val="151E49"/>
              </a:solidFill>
            </a:endParaRPr>
          </a:p>
          <a:p>
            <a:pPr>
              <a:spcBef>
                <a:spcPts val="400"/>
              </a:spcBef>
            </a:pPr>
            <a:endParaRPr lang="en-US" dirty="0">
              <a:solidFill>
                <a:srgbClr val="151E49"/>
              </a:solidFill>
            </a:endParaRPr>
          </a:p>
          <a:p>
            <a:pPr>
              <a:spcBef>
                <a:spcPts val="400"/>
              </a:spcBef>
            </a:pPr>
            <a:endParaRPr lang="en-US" dirty="0">
              <a:solidFill>
                <a:srgbClr val="151E49"/>
              </a:solidFill>
            </a:endParaRPr>
          </a:p>
          <a:p>
            <a:pPr>
              <a:spcBef>
                <a:spcPts val="400"/>
              </a:spcBef>
            </a:pPr>
            <a:endParaRPr lang="en-US" dirty="0">
              <a:solidFill>
                <a:srgbClr val="151E49"/>
              </a:solidFill>
            </a:endParaRPr>
          </a:p>
          <a:p>
            <a:r>
              <a:rPr lang="en-US" sz="1100" b="1" dirty="0">
                <a:solidFill>
                  <a:srgbClr val="151E49"/>
                </a:solidFill>
              </a:rPr>
              <a:t>1 cup of milk</a:t>
            </a:r>
          </a:p>
          <a:p>
            <a:pPr>
              <a:spcBef>
                <a:spcPts val="400"/>
              </a:spcBef>
            </a:pPr>
            <a:endParaRPr lang="en-US" dirty="0"/>
          </a:p>
        </p:txBody>
      </p:sp>
      <p:pic>
        <p:nvPicPr>
          <p:cNvPr id="6" name="Google Shape;352;p41">
            <a:extLst>
              <a:ext uri="{FF2B5EF4-FFF2-40B4-BE49-F238E27FC236}">
                <a16:creationId xmlns:a16="http://schemas.microsoft.com/office/drawing/2014/main" id="{1BB4C1AA-B194-EAD5-6C45-564FE1A4FFC6}"/>
              </a:ext>
            </a:extLst>
          </p:cNvPr>
          <p:cNvPicPr preferRelativeResize="0"/>
          <p:nvPr/>
        </p:nvPicPr>
        <p:blipFill>
          <a:blip r:embed="rId2">
            <a:alphaModFix/>
          </a:blip>
          <a:stretch>
            <a:fillRect/>
          </a:stretch>
        </p:blipFill>
        <p:spPr>
          <a:xfrm>
            <a:off x="1169536" y="2139073"/>
            <a:ext cx="1783650" cy="1079125"/>
          </a:xfrm>
          <a:prstGeom prst="rect">
            <a:avLst/>
          </a:prstGeom>
          <a:noFill/>
          <a:ln>
            <a:noFill/>
          </a:ln>
        </p:spPr>
      </p:pic>
      <p:pic>
        <p:nvPicPr>
          <p:cNvPr id="7" name="Google Shape;354;p41">
            <a:extLst>
              <a:ext uri="{FF2B5EF4-FFF2-40B4-BE49-F238E27FC236}">
                <a16:creationId xmlns:a16="http://schemas.microsoft.com/office/drawing/2014/main" id="{42B5A081-E73B-58CD-2583-E43909574BDC}"/>
              </a:ext>
            </a:extLst>
          </p:cNvPr>
          <p:cNvPicPr preferRelativeResize="0"/>
          <p:nvPr/>
        </p:nvPicPr>
        <p:blipFill>
          <a:blip r:embed="rId3">
            <a:alphaModFix/>
          </a:blip>
          <a:stretch>
            <a:fillRect/>
          </a:stretch>
        </p:blipFill>
        <p:spPr>
          <a:xfrm>
            <a:off x="1169536" y="3504459"/>
            <a:ext cx="1783650" cy="1233175"/>
          </a:xfrm>
          <a:prstGeom prst="rect">
            <a:avLst/>
          </a:prstGeom>
          <a:noFill/>
          <a:ln>
            <a:noFill/>
          </a:ln>
        </p:spPr>
      </p:pic>
      <p:pic>
        <p:nvPicPr>
          <p:cNvPr id="8" name="Google Shape;353;p41">
            <a:extLst>
              <a:ext uri="{FF2B5EF4-FFF2-40B4-BE49-F238E27FC236}">
                <a16:creationId xmlns:a16="http://schemas.microsoft.com/office/drawing/2014/main" id="{A4B2A607-B2FE-9B00-0579-CF3EBF0DF451}"/>
              </a:ext>
            </a:extLst>
          </p:cNvPr>
          <p:cNvPicPr preferRelativeResize="0"/>
          <p:nvPr/>
        </p:nvPicPr>
        <p:blipFill>
          <a:blip r:embed="rId4">
            <a:alphaModFix/>
          </a:blip>
          <a:stretch>
            <a:fillRect/>
          </a:stretch>
        </p:blipFill>
        <p:spPr>
          <a:xfrm>
            <a:off x="4619414" y="2159747"/>
            <a:ext cx="1571400" cy="1037775"/>
          </a:xfrm>
          <a:prstGeom prst="rect">
            <a:avLst/>
          </a:prstGeom>
          <a:noFill/>
          <a:ln>
            <a:noFill/>
          </a:ln>
        </p:spPr>
      </p:pic>
      <p:pic>
        <p:nvPicPr>
          <p:cNvPr id="9" name="Google Shape;355;p41">
            <a:extLst>
              <a:ext uri="{FF2B5EF4-FFF2-40B4-BE49-F238E27FC236}">
                <a16:creationId xmlns:a16="http://schemas.microsoft.com/office/drawing/2014/main" id="{2FBF1890-C24F-B068-4C7B-1E71D1789439}"/>
              </a:ext>
            </a:extLst>
          </p:cNvPr>
          <p:cNvPicPr preferRelativeResize="0"/>
          <p:nvPr/>
        </p:nvPicPr>
        <p:blipFill>
          <a:blip r:embed="rId5">
            <a:alphaModFix/>
          </a:blip>
          <a:stretch>
            <a:fillRect/>
          </a:stretch>
        </p:blipFill>
        <p:spPr>
          <a:xfrm>
            <a:off x="4619414" y="3361461"/>
            <a:ext cx="1582825" cy="1327300"/>
          </a:xfrm>
          <a:prstGeom prst="rect">
            <a:avLst/>
          </a:prstGeom>
          <a:noFill/>
          <a:ln>
            <a:noFill/>
          </a:ln>
        </p:spPr>
      </p:pic>
    </p:spTree>
    <p:extLst>
      <p:ext uri="{BB962C8B-B14F-4D97-AF65-F5344CB8AC3E}">
        <p14:creationId xmlns:p14="http://schemas.microsoft.com/office/powerpoint/2010/main" val="199435748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9FF5FD-0AB2-0976-285A-0FC977CB2BE9}"/>
              </a:ext>
            </a:extLst>
          </p:cNvPr>
          <p:cNvSpPr>
            <a:spLocks noGrp="1"/>
          </p:cNvSpPr>
          <p:nvPr>
            <p:ph type="title"/>
          </p:nvPr>
        </p:nvSpPr>
        <p:spPr/>
        <p:txBody>
          <a:bodyPr/>
          <a:lstStyle/>
          <a:p>
            <a:r>
              <a:rPr lang="en-US" dirty="0" err="1"/>
              <a:t>Sfsp</a:t>
            </a:r>
            <a:r>
              <a:rPr lang="en-US" dirty="0"/>
              <a:t> </a:t>
            </a:r>
            <a:r>
              <a:rPr lang="en-US" dirty="0" err="1"/>
              <a:t>ovs</a:t>
            </a:r>
            <a:r>
              <a:rPr lang="en-US" dirty="0"/>
              <a:t>: is this a meal? </a:t>
            </a:r>
          </a:p>
        </p:txBody>
      </p:sp>
      <p:sp>
        <p:nvSpPr>
          <p:cNvPr id="3" name="Text Placeholder 2">
            <a:extLst>
              <a:ext uri="{FF2B5EF4-FFF2-40B4-BE49-F238E27FC236}">
                <a16:creationId xmlns:a16="http://schemas.microsoft.com/office/drawing/2014/main" id="{98D84D4B-7160-FCB7-0D6B-6EAE59875233}"/>
              </a:ext>
            </a:extLst>
          </p:cNvPr>
          <p:cNvSpPr>
            <a:spLocks noGrp="1"/>
          </p:cNvSpPr>
          <p:nvPr>
            <p:ph type="body" idx="1"/>
          </p:nvPr>
        </p:nvSpPr>
        <p:spPr/>
        <p:txBody>
          <a:bodyPr/>
          <a:lstStyle/>
          <a:p>
            <a:pPr marL="95250" indent="0" algn="ctr">
              <a:buNone/>
            </a:pPr>
            <a:r>
              <a:rPr lang="en-US" dirty="0"/>
              <a:t>Selected: </a:t>
            </a:r>
          </a:p>
        </p:txBody>
      </p:sp>
      <p:sp>
        <p:nvSpPr>
          <p:cNvPr id="4" name="Google Shape;365;p42">
            <a:extLst>
              <a:ext uri="{FF2B5EF4-FFF2-40B4-BE49-F238E27FC236}">
                <a16:creationId xmlns:a16="http://schemas.microsoft.com/office/drawing/2014/main" id="{2DBCA5CD-4073-F509-4258-FD37D17927BD}"/>
              </a:ext>
            </a:extLst>
          </p:cNvPr>
          <p:cNvSpPr txBox="1">
            <a:spLocks/>
          </p:cNvSpPr>
          <p:nvPr/>
        </p:nvSpPr>
        <p:spPr>
          <a:xfrm>
            <a:off x="572100" y="1982055"/>
            <a:ext cx="3999900" cy="322200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61950" algn="l" rtl="0">
              <a:lnSpc>
                <a:spcPct val="100000"/>
              </a:lnSpc>
              <a:spcBef>
                <a:spcPts val="0"/>
              </a:spcBef>
              <a:spcAft>
                <a:spcPts val="0"/>
              </a:spcAft>
              <a:buClr>
                <a:schemeClr val="dk1"/>
              </a:buClr>
              <a:buSzPts val="2100"/>
              <a:buFont typeface="Oswald"/>
              <a:buChar char="●"/>
              <a:defRPr sz="2100" b="1" i="0" u="none" strike="noStrike" cap="none">
                <a:solidFill>
                  <a:schemeClr val="dk1"/>
                </a:solidFill>
                <a:latin typeface="Oswald"/>
                <a:ea typeface="Oswald"/>
                <a:cs typeface="Oswald"/>
                <a:sym typeface="Oswald"/>
              </a:defRPr>
            </a:lvl1pPr>
            <a:lvl2pPr marL="914400" marR="0" lvl="1" indent="-298450" algn="l" rtl="0">
              <a:lnSpc>
                <a:spcPct val="100000"/>
              </a:lnSpc>
              <a:spcBef>
                <a:spcPts val="1000"/>
              </a:spcBef>
              <a:spcAft>
                <a:spcPts val="0"/>
              </a:spcAft>
              <a:buClr>
                <a:schemeClr val="dk1"/>
              </a:buClr>
              <a:buSzPts val="1100"/>
              <a:buFont typeface="Oswald"/>
              <a:buChar char="○"/>
              <a:defRPr sz="1900" b="0" i="0" u="none" strike="noStrike" cap="none">
                <a:solidFill>
                  <a:schemeClr val="dk1"/>
                </a:solidFill>
                <a:latin typeface="Oswald"/>
                <a:ea typeface="Oswald"/>
                <a:cs typeface="Oswald"/>
                <a:sym typeface="Oswald"/>
              </a:defRPr>
            </a:lvl2pPr>
            <a:lvl3pPr marL="1371600" marR="0" lvl="2" indent="-336550" algn="l" rtl="0">
              <a:lnSpc>
                <a:spcPct val="100000"/>
              </a:lnSpc>
              <a:spcBef>
                <a:spcPts val="1000"/>
              </a:spcBef>
              <a:spcAft>
                <a:spcPts val="0"/>
              </a:spcAft>
              <a:buClr>
                <a:schemeClr val="dk1"/>
              </a:buClr>
              <a:buSzPts val="1700"/>
              <a:buFont typeface="Oswald"/>
              <a:buChar char="■"/>
              <a:defRPr sz="1700" b="0" i="0" u="none" strike="noStrike" cap="none">
                <a:solidFill>
                  <a:schemeClr val="dk1"/>
                </a:solidFill>
                <a:latin typeface="Oswald"/>
                <a:ea typeface="Oswald"/>
                <a:cs typeface="Oswald"/>
                <a:sym typeface="Oswald"/>
              </a:defRPr>
            </a:lvl3pPr>
            <a:lvl4pPr marL="1828800" marR="0" lvl="3" indent="-323850" algn="l" rtl="0">
              <a:lnSpc>
                <a:spcPct val="100000"/>
              </a:lnSpc>
              <a:spcBef>
                <a:spcPts val="1000"/>
              </a:spcBef>
              <a:spcAft>
                <a:spcPts val="0"/>
              </a:spcAft>
              <a:buClr>
                <a:schemeClr val="dk1"/>
              </a:buClr>
              <a:buSzPts val="1500"/>
              <a:buFont typeface="Oswald"/>
              <a:buChar char="●"/>
              <a:defRPr sz="1500" b="0" i="0" u="none" strike="noStrike" cap="none">
                <a:solidFill>
                  <a:schemeClr val="dk1"/>
                </a:solidFill>
                <a:latin typeface="Oswald"/>
                <a:ea typeface="Oswald"/>
                <a:cs typeface="Oswald"/>
                <a:sym typeface="Oswald"/>
              </a:defRPr>
            </a:lvl4pPr>
            <a:lvl5pPr marL="2286000" marR="0" lvl="4" indent="-323850" algn="l" rtl="0">
              <a:lnSpc>
                <a:spcPct val="100000"/>
              </a:lnSpc>
              <a:spcBef>
                <a:spcPts val="1000"/>
              </a:spcBef>
              <a:spcAft>
                <a:spcPts val="0"/>
              </a:spcAft>
              <a:buClr>
                <a:schemeClr val="dk1"/>
              </a:buClr>
              <a:buSzPts val="1500"/>
              <a:buFont typeface="Oswald"/>
              <a:buChar char="○"/>
              <a:defRPr sz="1500" b="0" i="0" u="none" strike="noStrike" cap="none">
                <a:solidFill>
                  <a:schemeClr val="dk1"/>
                </a:solidFill>
                <a:latin typeface="Oswald"/>
                <a:ea typeface="Oswald"/>
                <a:cs typeface="Oswald"/>
                <a:sym typeface="Oswald"/>
              </a:defRPr>
            </a:lvl5pPr>
            <a:lvl6pPr marL="2743200" marR="0" lvl="5" indent="-323850" algn="l" rtl="0">
              <a:lnSpc>
                <a:spcPct val="100000"/>
              </a:lnSpc>
              <a:spcBef>
                <a:spcPts val="1000"/>
              </a:spcBef>
              <a:spcAft>
                <a:spcPts val="0"/>
              </a:spcAft>
              <a:buClr>
                <a:schemeClr val="dk1"/>
              </a:buClr>
              <a:buSzPts val="1500"/>
              <a:buFont typeface="Oswald"/>
              <a:buChar char="■"/>
              <a:defRPr sz="1500" b="0" i="0" u="none" strike="noStrike" cap="none">
                <a:solidFill>
                  <a:schemeClr val="dk1"/>
                </a:solidFill>
                <a:latin typeface="Oswald"/>
                <a:ea typeface="Oswald"/>
                <a:cs typeface="Oswald"/>
                <a:sym typeface="Oswald"/>
              </a:defRPr>
            </a:lvl6pPr>
            <a:lvl7pPr marL="3200400" marR="0" lvl="6" indent="-323850" algn="l" rtl="0">
              <a:lnSpc>
                <a:spcPct val="100000"/>
              </a:lnSpc>
              <a:spcBef>
                <a:spcPts val="1000"/>
              </a:spcBef>
              <a:spcAft>
                <a:spcPts val="0"/>
              </a:spcAft>
              <a:buClr>
                <a:schemeClr val="dk1"/>
              </a:buClr>
              <a:buSzPts val="1500"/>
              <a:buFont typeface="Oswald"/>
              <a:buChar char="●"/>
              <a:defRPr sz="1500" b="0" i="0" u="none" strike="noStrike" cap="none">
                <a:solidFill>
                  <a:schemeClr val="dk1"/>
                </a:solidFill>
                <a:latin typeface="Oswald"/>
                <a:ea typeface="Oswald"/>
                <a:cs typeface="Oswald"/>
                <a:sym typeface="Oswald"/>
              </a:defRPr>
            </a:lvl7pPr>
            <a:lvl8pPr marL="3657600" marR="0" lvl="7" indent="-323850" algn="l" rtl="0">
              <a:lnSpc>
                <a:spcPct val="100000"/>
              </a:lnSpc>
              <a:spcBef>
                <a:spcPts val="1000"/>
              </a:spcBef>
              <a:spcAft>
                <a:spcPts val="0"/>
              </a:spcAft>
              <a:buClr>
                <a:schemeClr val="dk1"/>
              </a:buClr>
              <a:buSzPts val="1500"/>
              <a:buFont typeface="Oswald"/>
              <a:buChar char="○"/>
              <a:defRPr sz="1500" b="0" i="0" u="none" strike="noStrike" cap="none">
                <a:solidFill>
                  <a:schemeClr val="dk1"/>
                </a:solidFill>
                <a:latin typeface="Oswald"/>
                <a:ea typeface="Oswald"/>
                <a:cs typeface="Oswald"/>
                <a:sym typeface="Oswald"/>
              </a:defRPr>
            </a:lvl8pPr>
            <a:lvl9pPr marL="4114800" marR="0" lvl="8" indent="-323850" algn="l" rtl="0">
              <a:lnSpc>
                <a:spcPct val="100000"/>
              </a:lnSpc>
              <a:spcBef>
                <a:spcPts val="1000"/>
              </a:spcBef>
              <a:spcAft>
                <a:spcPts val="1000"/>
              </a:spcAft>
              <a:buClr>
                <a:schemeClr val="dk1"/>
              </a:buClr>
              <a:buSzPts val="1500"/>
              <a:buFont typeface="Oswald"/>
              <a:buChar char="■"/>
              <a:defRPr sz="1500" b="0" i="0" u="none" strike="noStrike" cap="none">
                <a:solidFill>
                  <a:schemeClr val="dk1"/>
                </a:solidFill>
                <a:latin typeface="Oswald"/>
                <a:ea typeface="Oswald"/>
                <a:cs typeface="Oswald"/>
                <a:sym typeface="Oswald"/>
              </a:defRPr>
            </a:lvl9pPr>
          </a:lstStyle>
          <a:p>
            <a:pPr marL="0" indent="0">
              <a:buFont typeface="Oswald"/>
              <a:buNone/>
            </a:pPr>
            <a:r>
              <a:rPr lang="en-US" sz="1100" dirty="0">
                <a:solidFill>
                  <a:srgbClr val="151E49"/>
                </a:solidFill>
              </a:rPr>
              <a:t>Turkey Sandwich (2 items)</a:t>
            </a:r>
          </a:p>
          <a:p>
            <a:pPr marL="0" indent="0">
              <a:buFont typeface="Oswald"/>
              <a:buNone/>
            </a:pPr>
            <a:r>
              <a:rPr lang="en-US" sz="1100" dirty="0">
                <a:solidFill>
                  <a:srgbClr val="151E49"/>
                </a:solidFill>
              </a:rPr>
              <a:t>(1 hoagie roll, 1oz turkey, 1 oz cheese)</a:t>
            </a:r>
          </a:p>
          <a:p>
            <a:pPr marL="0" indent="0">
              <a:spcBef>
                <a:spcPts val="600"/>
              </a:spcBef>
              <a:buFont typeface="Oswald"/>
              <a:buNone/>
            </a:pPr>
            <a:endParaRPr lang="en-US" sz="2400" dirty="0"/>
          </a:p>
          <a:p>
            <a:pPr marL="0" indent="0">
              <a:buFont typeface="Oswald"/>
              <a:buNone/>
            </a:pPr>
            <a:endParaRPr lang="en-US" dirty="0"/>
          </a:p>
          <a:p>
            <a:pPr marL="0" indent="0">
              <a:spcBef>
                <a:spcPts val="1600"/>
              </a:spcBef>
              <a:buFont typeface="Oswald"/>
              <a:buNone/>
            </a:pPr>
            <a:endParaRPr lang="en-US" sz="1100" dirty="0"/>
          </a:p>
          <a:p>
            <a:pPr marL="0" indent="0">
              <a:buSzPts val="1100"/>
              <a:buFont typeface="Arial"/>
              <a:buNone/>
            </a:pPr>
            <a:endParaRPr lang="en-US" sz="1100" dirty="0"/>
          </a:p>
          <a:p>
            <a:pPr marL="0" indent="0">
              <a:buFont typeface="Oswald"/>
              <a:buNone/>
            </a:pPr>
            <a:endParaRPr lang="en-US" dirty="0"/>
          </a:p>
          <a:p>
            <a:pPr marL="0" indent="0">
              <a:spcBef>
                <a:spcPts val="1600"/>
              </a:spcBef>
              <a:buFont typeface="Oswald"/>
              <a:buNone/>
            </a:pPr>
            <a:endParaRPr lang="en-US" dirty="0"/>
          </a:p>
          <a:p>
            <a:pPr marL="0" indent="0">
              <a:spcBef>
                <a:spcPts val="1600"/>
              </a:spcBef>
              <a:spcAft>
                <a:spcPts val="1600"/>
              </a:spcAft>
              <a:buFont typeface="Oswald"/>
              <a:buNone/>
            </a:pPr>
            <a:endParaRPr lang="en-US" dirty="0"/>
          </a:p>
        </p:txBody>
      </p:sp>
      <p:pic>
        <p:nvPicPr>
          <p:cNvPr id="5" name="Google Shape;367;p42">
            <a:extLst>
              <a:ext uri="{FF2B5EF4-FFF2-40B4-BE49-F238E27FC236}">
                <a16:creationId xmlns:a16="http://schemas.microsoft.com/office/drawing/2014/main" id="{DFBE4DBB-69D0-4FFA-A961-8B10964327FC}"/>
              </a:ext>
            </a:extLst>
          </p:cNvPr>
          <p:cNvPicPr preferRelativeResize="0"/>
          <p:nvPr/>
        </p:nvPicPr>
        <p:blipFill>
          <a:blip r:embed="rId2">
            <a:alphaModFix/>
          </a:blip>
          <a:stretch>
            <a:fillRect/>
          </a:stretch>
        </p:blipFill>
        <p:spPr>
          <a:xfrm>
            <a:off x="975573" y="2723273"/>
            <a:ext cx="1783650" cy="1079125"/>
          </a:xfrm>
          <a:prstGeom prst="rect">
            <a:avLst/>
          </a:prstGeom>
          <a:noFill/>
          <a:ln>
            <a:noFill/>
          </a:ln>
        </p:spPr>
      </p:pic>
      <p:sp>
        <p:nvSpPr>
          <p:cNvPr id="6" name="Google Shape;366;p42">
            <a:extLst>
              <a:ext uri="{FF2B5EF4-FFF2-40B4-BE49-F238E27FC236}">
                <a16:creationId xmlns:a16="http://schemas.microsoft.com/office/drawing/2014/main" id="{73C4EBB9-6DB0-2F66-F902-D39EC1CDA83A}"/>
              </a:ext>
            </a:extLst>
          </p:cNvPr>
          <p:cNvSpPr txBox="1">
            <a:spLocks/>
          </p:cNvSpPr>
          <p:nvPr/>
        </p:nvSpPr>
        <p:spPr>
          <a:xfrm>
            <a:off x="4572000" y="1982055"/>
            <a:ext cx="3999900" cy="3313800"/>
          </a:xfrm>
          <a:prstGeom prst="rect">
            <a:avLst/>
          </a:prstGeom>
          <a:effectLst>
            <a:reflection dist="38100" dir="5400000" fadeDir="5400012" sy="-100000" algn="bl" rotWithShape="0"/>
          </a:effectLst>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457200"/>
            <a:endParaRPr lang="en-US" sz="1100" b="1" dirty="0">
              <a:solidFill>
                <a:srgbClr val="151E49"/>
              </a:solidFill>
            </a:endParaRPr>
          </a:p>
          <a:p>
            <a:r>
              <a:rPr lang="en-US" sz="1100" b="1" dirty="0">
                <a:solidFill>
                  <a:srgbClr val="151E49"/>
                </a:solidFill>
              </a:rPr>
              <a:t>½ cup of applesauce</a:t>
            </a:r>
          </a:p>
          <a:p>
            <a:pPr>
              <a:spcBef>
                <a:spcPts val="600"/>
              </a:spcBef>
            </a:pPr>
            <a:endParaRPr lang="en-US" sz="1100" dirty="0">
              <a:solidFill>
                <a:srgbClr val="151E49"/>
              </a:solidFill>
            </a:endParaRPr>
          </a:p>
          <a:p>
            <a:pPr>
              <a:spcBef>
                <a:spcPts val="400"/>
              </a:spcBef>
            </a:pPr>
            <a:endParaRPr lang="en-US" dirty="0">
              <a:solidFill>
                <a:srgbClr val="151E49"/>
              </a:solidFill>
            </a:endParaRPr>
          </a:p>
          <a:p>
            <a:pPr>
              <a:spcBef>
                <a:spcPts val="400"/>
              </a:spcBef>
            </a:pPr>
            <a:endParaRPr lang="en-US" dirty="0">
              <a:solidFill>
                <a:srgbClr val="151E49"/>
              </a:solidFill>
            </a:endParaRPr>
          </a:p>
          <a:p>
            <a:pPr>
              <a:spcBef>
                <a:spcPts val="400"/>
              </a:spcBef>
            </a:pPr>
            <a:endParaRPr lang="en-US" dirty="0">
              <a:solidFill>
                <a:srgbClr val="151E49"/>
              </a:solidFill>
            </a:endParaRPr>
          </a:p>
          <a:p>
            <a:pPr>
              <a:buClr>
                <a:schemeClr val="dk1"/>
              </a:buClr>
              <a:buSzPts val="1100"/>
            </a:pPr>
            <a:endParaRPr lang="en-US" sz="1100" b="1" dirty="0">
              <a:solidFill>
                <a:srgbClr val="151E49"/>
              </a:solidFill>
            </a:endParaRPr>
          </a:p>
          <a:p>
            <a:pPr>
              <a:buClr>
                <a:schemeClr val="dk1"/>
              </a:buClr>
              <a:buSzPts val="1100"/>
            </a:pPr>
            <a:r>
              <a:rPr lang="en-US" sz="1100" b="1" dirty="0">
                <a:solidFill>
                  <a:srgbClr val="151E49"/>
                </a:solidFill>
              </a:rPr>
              <a:t>1 cup of milk</a:t>
            </a:r>
          </a:p>
          <a:p>
            <a:pPr>
              <a:spcBef>
                <a:spcPts val="400"/>
              </a:spcBef>
            </a:pPr>
            <a:endParaRPr lang="en-US" dirty="0"/>
          </a:p>
        </p:txBody>
      </p:sp>
      <p:pic>
        <p:nvPicPr>
          <p:cNvPr id="7" name="Google Shape;368;p42">
            <a:extLst>
              <a:ext uri="{FF2B5EF4-FFF2-40B4-BE49-F238E27FC236}">
                <a16:creationId xmlns:a16="http://schemas.microsoft.com/office/drawing/2014/main" id="{2D3BDA69-845F-BC1D-28AB-9F33FBBE0D14}"/>
              </a:ext>
            </a:extLst>
          </p:cNvPr>
          <p:cNvPicPr preferRelativeResize="0"/>
          <p:nvPr/>
        </p:nvPicPr>
        <p:blipFill>
          <a:blip r:embed="rId3">
            <a:alphaModFix/>
          </a:blip>
          <a:stretch>
            <a:fillRect/>
          </a:stretch>
        </p:blipFill>
        <p:spPr>
          <a:xfrm>
            <a:off x="4846050" y="2489936"/>
            <a:ext cx="1423397" cy="1037775"/>
          </a:xfrm>
          <a:prstGeom prst="rect">
            <a:avLst/>
          </a:prstGeom>
          <a:noFill/>
          <a:ln>
            <a:noFill/>
          </a:ln>
        </p:spPr>
      </p:pic>
      <p:pic>
        <p:nvPicPr>
          <p:cNvPr id="8" name="Google Shape;369;p42">
            <a:extLst>
              <a:ext uri="{FF2B5EF4-FFF2-40B4-BE49-F238E27FC236}">
                <a16:creationId xmlns:a16="http://schemas.microsoft.com/office/drawing/2014/main" id="{AB7CDC09-2A00-F5B4-8A07-0E1BA6359D21}"/>
              </a:ext>
            </a:extLst>
          </p:cNvPr>
          <p:cNvPicPr preferRelativeResize="0"/>
          <p:nvPr/>
        </p:nvPicPr>
        <p:blipFill>
          <a:blip r:embed="rId4">
            <a:alphaModFix/>
          </a:blip>
          <a:stretch>
            <a:fillRect/>
          </a:stretch>
        </p:blipFill>
        <p:spPr>
          <a:xfrm>
            <a:off x="5572625" y="3593055"/>
            <a:ext cx="1425500" cy="1309800"/>
          </a:xfrm>
          <a:prstGeom prst="rect">
            <a:avLst/>
          </a:prstGeom>
          <a:noFill/>
          <a:ln>
            <a:noFill/>
          </a:ln>
        </p:spPr>
      </p:pic>
    </p:spTree>
    <p:extLst>
      <p:ext uri="{BB962C8B-B14F-4D97-AF65-F5344CB8AC3E}">
        <p14:creationId xmlns:p14="http://schemas.microsoft.com/office/powerpoint/2010/main" val="199543892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9157BC-C288-6A91-94CB-D3848CDA134E}"/>
              </a:ext>
            </a:extLst>
          </p:cNvPr>
          <p:cNvSpPr>
            <a:spLocks noGrp="1"/>
          </p:cNvSpPr>
          <p:nvPr>
            <p:ph type="title"/>
          </p:nvPr>
        </p:nvSpPr>
        <p:spPr/>
        <p:txBody>
          <a:bodyPr/>
          <a:lstStyle/>
          <a:p>
            <a:r>
              <a:rPr lang="en-US" dirty="0" err="1"/>
              <a:t>Sfsp</a:t>
            </a:r>
            <a:r>
              <a:rPr lang="en-US" dirty="0"/>
              <a:t> </a:t>
            </a:r>
            <a:r>
              <a:rPr lang="en-US" dirty="0" err="1"/>
              <a:t>ovs</a:t>
            </a:r>
            <a:r>
              <a:rPr lang="en-US" dirty="0"/>
              <a:t>: is this a meal? </a:t>
            </a:r>
          </a:p>
        </p:txBody>
      </p:sp>
      <p:sp>
        <p:nvSpPr>
          <p:cNvPr id="3" name="Text Placeholder 2">
            <a:extLst>
              <a:ext uri="{FF2B5EF4-FFF2-40B4-BE49-F238E27FC236}">
                <a16:creationId xmlns:a16="http://schemas.microsoft.com/office/drawing/2014/main" id="{0B1B4430-F105-54AE-E44B-C09CA3DDE23F}"/>
              </a:ext>
            </a:extLst>
          </p:cNvPr>
          <p:cNvSpPr>
            <a:spLocks noGrp="1"/>
          </p:cNvSpPr>
          <p:nvPr>
            <p:ph type="body" idx="1"/>
          </p:nvPr>
        </p:nvSpPr>
        <p:spPr/>
        <p:txBody>
          <a:bodyPr/>
          <a:lstStyle/>
          <a:p>
            <a:pPr marL="0" lvl="0" indent="0" algn="l" rtl="0">
              <a:spcBef>
                <a:spcPts val="600"/>
              </a:spcBef>
              <a:spcAft>
                <a:spcPts val="0"/>
              </a:spcAft>
              <a:buNone/>
            </a:pPr>
            <a:r>
              <a:rPr lang="en-US" sz="2800" b="1" dirty="0">
                <a:solidFill>
                  <a:srgbClr val="151E49"/>
                </a:solidFill>
              </a:rPr>
              <a:t>Yes!</a:t>
            </a:r>
          </a:p>
          <a:p>
            <a:pPr marL="0" lvl="0" indent="0" algn="l" rtl="0">
              <a:spcBef>
                <a:spcPts val="600"/>
              </a:spcBef>
              <a:spcAft>
                <a:spcPts val="0"/>
              </a:spcAft>
              <a:buNone/>
            </a:pPr>
            <a:r>
              <a:rPr lang="en-US" sz="2000" dirty="0">
                <a:solidFill>
                  <a:srgbClr val="151E49"/>
                </a:solidFill>
              </a:rPr>
              <a:t>This is an acceptable meal because the child has selected 4 of the 5 offered items and at least 3 of the 4 components.</a:t>
            </a:r>
            <a:endParaRPr lang="en-US" sz="2000" dirty="0">
              <a:solidFill>
                <a:schemeClr val="dk1"/>
              </a:solidFill>
            </a:endParaRPr>
          </a:p>
          <a:p>
            <a:endParaRPr lang="en-US" dirty="0"/>
          </a:p>
        </p:txBody>
      </p:sp>
      <p:pic>
        <p:nvPicPr>
          <p:cNvPr id="4" name="Google Shape;378;p43">
            <a:extLst>
              <a:ext uri="{FF2B5EF4-FFF2-40B4-BE49-F238E27FC236}">
                <a16:creationId xmlns:a16="http://schemas.microsoft.com/office/drawing/2014/main" id="{6B01A983-ADAD-C9D8-B985-E04DBF75EA63}"/>
              </a:ext>
            </a:extLst>
          </p:cNvPr>
          <p:cNvPicPr preferRelativeResize="0"/>
          <p:nvPr/>
        </p:nvPicPr>
        <p:blipFill>
          <a:blip r:embed="rId2">
            <a:alphaModFix/>
          </a:blip>
          <a:stretch>
            <a:fillRect/>
          </a:stretch>
        </p:blipFill>
        <p:spPr>
          <a:xfrm>
            <a:off x="3685325" y="2865050"/>
            <a:ext cx="1773350" cy="1472550"/>
          </a:xfrm>
          <a:prstGeom prst="rect">
            <a:avLst/>
          </a:prstGeom>
          <a:noFill/>
          <a:ln>
            <a:noFill/>
          </a:ln>
        </p:spPr>
      </p:pic>
    </p:spTree>
    <p:extLst>
      <p:ext uri="{BB962C8B-B14F-4D97-AF65-F5344CB8AC3E}">
        <p14:creationId xmlns:p14="http://schemas.microsoft.com/office/powerpoint/2010/main" val="28772937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02A8DE-12BA-29B1-EED8-0F50E9BF14AA}"/>
              </a:ext>
            </a:extLst>
          </p:cNvPr>
          <p:cNvSpPr>
            <a:spLocks noGrp="1"/>
          </p:cNvSpPr>
          <p:nvPr>
            <p:ph type="title"/>
          </p:nvPr>
        </p:nvSpPr>
        <p:spPr/>
        <p:txBody>
          <a:bodyPr/>
          <a:lstStyle/>
          <a:p>
            <a:r>
              <a:rPr lang="en-US" dirty="0" err="1"/>
              <a:t>Sfsp</a:t>
            </a:r>
            <a:r>
              <a:rPr lang="en-US" dirty="0"/>
              <a:t> </a:t>
            </a:r>
            <a:r>
              <a:rPr lang="en-US" dirty="0" err="1"/>
              <a:t>ovs</a:t>
            </a:r>
            <a:r>
              <a:rPr lang="en-US" dirty="0"/>
              <a:t>: is this a meal? </a:t>
            </a:r>
          </a:p>
        </p:txBody>
      </p:sp>
      <p:sp>
        <p:nvSpPr>
          <p:cNvPr id="3" name="Text Placeholder 2">
            <a:extLst>
              <a:ext uri="{FF2B5EF4-FFF2-40B4-BE49-F238E27FC236}">
                <a16:creationId xmlns:a16="http://schemas.microsoft.com/office/drawing/2014/main" id="{83F7E7FF-9F7F-BAF5-2C06-96F2CD30D1FD}"/>
              </a:ext>
            </a:extLst>
          </p:cNvPr>
          <p:cNvSpPr>
            <a:spLocks noGrp="1"/>
          </p:cNvSpPr>
          <p:nvPr>
            <p:ph type="body" idx="1"/>
          </p:nvPr>
        </p:nvSpPr>
        <p:spPr/>
        <p:txBody>
          <a:bodyPr/>
          <a:lstStyle/>
          <a:p>
            <a:pPr marL="95250" indent="0">
              <a:buNone/>
            </a:pPr>
            <a:r>
              <a:rPr lang="en-US" dirty="0"/>
              <a:t>Here is the SFSP menu for today: </a:t>
            </a:r>
          </a:p>
        </p:txBody>
      </p:sp>
      <p:sp>
        <p:nvSpPr>
          <p:cNvPr id="4" name="Google Shape;350;p41">
            <a:extLst>
              <a:ext uri="{FF2B5EF4-FFF2-40B4-BE49-F238E27FC236}">
                <a16:creationId xmlns:a16="http://schemas.microsoft.com/office/drawing/2014/main" id="{10D6FA8F-B9A3-1537-525B-01C485F7BC5E}"/>
              </a:ext>
            </a:extLst>
          </p:cNvPr>
          <p:cNvSpPr txBox="1">
            <a:spLocks/>
          </p:cNvSpPr>
          <p:nvPr/>
        </p:nvSpPr>
        <p:spPr>
          <a:xfrm>
            <a:off x="572100" y="1704561"/>
            <a:ext cx="3999900" cy="322200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61950" algn="l" rtl="0">
              <a:lnSpc>
                <a:spcPct val="100000"/>
              </a:lnSpc>
              <a:spcBef>
                <a:spcPts val="0"/>
              </a:spcBef>
              <a:spcAft>
                <a:spcPts val="0"/>
              </a:spcAft>
              <a:buClr>
                <a:schemeClr val="dk1"/>
              </a:buClr>
              <a:buSzPts val="2100"/>
              <a:buFont typeface="Oswald"/>
              <a:buChar char="●"/>
              <a:defRPr sz="2100" b="1" i="0" u="none" strike="noStrike" cap="none">
                <a:solidFill>
                  <a:schemeClr val="dk1"/>
                </a:solidFill>
                <a:latin typeface="Oswald"/>
                <a:ea typeface="Oswald"/>
                <a:cs typeface="Oswald"/>
                <a:sym typeface="Oswald"/>
              </a:defRPr>
            </a:lvl1pPr>
            <a:lvl2pPr marL="914400" marR="0" lvl="1" indent="-298450" algn="l" rtl="0">
              <a:lnSpc>
                <a:spcPct val="100000"/>
              </a:lnSpc>
              <a:spcBef>
                <a:spcPts val="1000"/>
              </a:spcBef>
              <a:spcAft>
                <a:spcPts val="0"/>
              </a:spcAft>
              <a:buClr>
                <a:schemeClr val="dk1"/>
              </a:buClr>
              <a:buSzPts val="1100"/>
              <a:buFont typeface="Oswald"/>
              <a:buChar char="○"/>
              <a:defRPr sz="1900" b="0" i="0" u="none" strike="noStrike" cap="none">
                <a:solidFill>
                  <a:schemeClr val="dk1"/>
                </a:solidFill>
                <a:latin typeface="Oswald"/>
                <a:ea typeface="Oswald"/>
                <a:cs typeface="Oswald"/>
                <a:sym typeface="Oswald"/>
              </a:defRPr>
            </a:lvl2pPr>
            <a:lvl3pPr marL="1371600" marR="0" lvl="2" indent="-336550" algn="l" rtl="0">
              <a:lnSpc>
                <a:spcPct val="100000"/>
              </a:lnSpc>
              <a:spcBef>
                <a:spcPts val="1000"/>
              </a:spcBef>
              <a:spcAft>
                <a:spcPts val="0"/>
              </a:spcAft>
              <a:buClr>
                <a:schemeClr val="dk1"/>
              </a:buClr>
              <a:buSzPts val="1700"/>
              <a:buFont typeface="Oswald"/>
              <a:buChar char="■"/>
              <a:defRPr sz="1700" b="0" i="0" u="none" strike="noStrike" cap="none">
                <a:solidFill>
                  <a:schemeClr val="dk1"/>
                </a:solidFill>
                <a:latin typeface="Oswald"/>
                <a:ea typeface="Oswald"/>
                <a:cs typeface="Oswald"/>
                <a:sym typeface="Oswald"/>
              </a:defRPr>
            </a:lvl3pPr>
            <a:lvl4pPr marL="1828800" marR="0" lvl="3" indent="-323850" algn="l" rtl="0">
              <a:lnSpc>
                <a:spcPct val="100000"/>
              </a:lnSpc>
              <a:spcBef>
                <a:spcPts val="1000"/>
              </a:spcBef>
              <a:spcAft>
                <a:spcPts val="0"/>
              </a:spcAft>
              <a:buClr>
                <a:schemeClr val="dk1"/>
              </a:buClr>
              <a:buSzPts val="1500"/>
              <a:buFont typeface="Oswald"/>
              <a:buChar char="●"/>
              <a:defRPr sz="1500" b="0" i="0" u="none" strike="noStrike" cap="none">
                <a:solidFill>
                  <a:schemeClr val="dk1"/>
                </a:solidFill>
                <a:latin typeface="Oswald"/>
                <a:ea typeface="Oswald"/>
                <a:cs typeface="Oswald"/>
                <a:sym typeface="Oswald"/>
              </a:defRPr>
            </a:lvl4pPr>
            <a:lvl5pPr marL="2286000" marR="0" lvl="4" indent="-323850" algn="l" rtl="0">
              <a:lnSpc>
                <a:spcPct val="100000"/>
              </a:lnSpc>
              <a:spcBef>
                <a:spcPts val="1000"/>
              </a:spcBef>
              <a:spcAft>
                <a:spcPts val="0"/>
              </a:spcAft>
              <a:buClr>
                <a:schemeClr val="dk1"/>
              </a:buClr>
              <a:buSzPts val="1500"/>
              <a:buFont typeface="Oswald"/>
              <a:buChar char="○"/>
              <a:defRPr sz="1500" b="0" i="0" u="none" strike="noStrike" cap="none">
                <a:solidFill>
                  <a:schemeClr val="dk1"/>
                </a:solidFill>
                <a:latin typeface="Oswald"/>
                <a:ea typeface="Oswald"/>
                <a:cs typeface="Oswald"/>
                <a:sym typeface="Oswald"/>
              </a:defRPr>
            </a:lvl5pPr>
            <a:lvl6pPr marL="2743200" marR="0" lvl="5" indent="-323850" algn="l" rtl="0">
              <a:lnSpc>
                <a:spcPct val="100000"/>
              </a:lnSpc>
              <a:spcBef>
                <a:spcPts val="1000"/>
              </a:spcBef>
              <a:spcAft>
                <a:spcPts val="0"/>
              </a:spcAft>
              <a:buClr>
                <a:schemeClr val="dk1"/>
              </a:buClr>
              <a:buSzPts val="1500"/>
              <a:buFont typeface="Oswald"/>
              <a:buChar char="■"/>
              <a:defRPr sz="1500" b="0" i="0" u="none" strike="noStrike" cap="none">
                <a:solidFill>
                  <a:schemeClr val="dk1"/>
                </a:solidFill>
                <a:latin typeface="Oswald"/>
                <a:ea typeface="Oswald"/>
                <a:cs typeface="Oswald"/>
                <a:sym typeface="Oswald"/>
              </a:defRPr>
            </a:lvl6pPr>
            <a:lvl7pPr marL="3200400" marR="0" lvl="6" indent="-323850" algn="l" rtl="0">
              <a:lnSpc>
                <a:spcPct val="100000"/>
              </a:lnSpc>
              <a:spcBef>
                <a:spcPts val="1000"/>
              </a:spcBef>
              <a:spcAft>
                <a:spcPts val="0"/>
              </a:spcAft>
              <a:buClr>
                <a:schemeClr val="dk1"/>
              </a:buClr>
              <a:buSzPts val="1500"/>
              <a:buFont typeface="Oswald"/>
              <a:buChar char="●"/>
              <a:defRPr sz="1500" b="0" i="0" u="none" strike="noStrike" cap="none">
                <a:solidFill>
                  <a:schemeClr val="dk1"/>
                </a:solidFill>
                <a:latin typeface="Oswald"/>
                <a:ea typeface="Oswald"/>
                <a:cs typeface="Oswald"/>
                <a:sym typeface="Oswald"/>
              </a:defRPr>
            </a:lvl7pPr>
            <a:lvl8pPr marL="3657600" marR="0" lvl="7" indent="-323850" algn="l" rtl="0">
              <a:lnSpc>
                <a:spcPct val="100000"/>
              </a:lnSpc>
              <a:spcBef>
                <a:spcPts val="1000"/>
              </a:spcBef>
              <a:spcAft>
                <a:spcPts val="0"/>
              </a:spcAft>
              <a:buClr>
                <a:schemeClr val="dk1"/>
              </a:buClr>
              <a:buSzPts val="1500"/>
              <a:buFont typeface="Oswald"/>
              <a:buChar char="○"/>
              <a:defRPr sz="1500" b="0" i="0" u="none" strike="noStrike" cap="none">
                <a:solidFill>
                  <a:schemeClr val="dk1"/>
                </a:solidFill>
                <a:latin typeface="Oswald"/>
                <a:ea typeface="Oswald"/>
                <a:cs typeface="Oswald"/>
                <a:sym typeface="Oswald"/>
              </a:defRPr>
            </a:lvl8pPr>
            <a:lvl9pPr marL="4114800" marR="0" lvl="8" indent="-323850" algn="l" rtl="0">
              <a:lnSpc>
                <a:spcPct val="100000"/>
              </a:lnSpc>
              <a:spcBef>
                <a:spcPts val="1000"/>
              </a:spcBef>
              <a:spcAft>
                <a:spcPts val="1000"/>
              </a:spcAft>
              <a:buClr>
                <a:schemeClr val="dk1"/>
              </a:buClr>
              <a:buSzPts val="1500"/>
              <a:buFont typeface="Oswald"/>
              <a:buChar char="■"/>
              <a:defRPr sz="1500" b="0" i="0" u="none" strike="noStrike" cap="none">
                <a:solidFill>
                  <a:schemeClr val="dk1"/>
                </a:solidFill>
                <a:latin typeface="Oswald"/>
                <a:ea typeface="Oswald"/>
                <a:cs typeface="Oswald"/>
                <a:sym typeface="Oswald"/>
              </a:defRPr>
            </a:lvl9pPr>
          </a:lstStyle>
          <a:p>
            <a:pPr marL="0" indent="0">
              <a:buFont typeface="Oswald"/>
              <a:buNone/>
            </a:pPr>
            <a:r>
              <a:rPr lang="en-US" sz="1100" dirty="0">
                <a:solidFill>
                  <a:srgbClr val="151E49"/>
                </a:solidFill>
              </a:rPr>
              <a:t>Turkey Sandwich (2 items)</a:t>
            </a:r>
          </a:p>
          <a:p>
            <a:pPr marL="0" indent="0">
              <a:buFont typeface="Oswald"/>
              <a:buNone/>
            </a:pPr>
            <a:r>
              <a:rPr lang="en-US" sz="1100" dirty="0">
                <a:solidFill>
                  <a:srgbClr val="151E49"/>
                </a:solidFill>
              </a:rPr>
              <a:t>(1 hoagie roll, 1oz turkey, 1 oz cheese)</a:t>
            </a:r>
          </a:p>
          <a:p>
            <a:pPr marL="0" indent="0">
              <a:spcBef>
                <a:spcPts val="600"/>
              </a:spcBef>
              <a:buFont typeface="Oswald"/>
              <a:buNone/>
            </a:pPr>
            <a:endParaRPr lang="en-US" sz="2400" dirty="0">
              <a:solidFill>
                <a:srgbClr val="151E49"/>
              </a:solidFill>
            </a:endParaRPr>
          </a:p>
          <a:p>
            <a:pPr marL="0" indent="0">
              <a:buFont typeface="Oswald"/>
              <a:buNone/>
            </a:pPr>
            <a:endParaRPr lang="en-US" dirty="0">
              <a:solidFill>
                <a:srgbClr val="151E49"/>
              </a:solidFill>
            </a:endParaRPr>
          </a:p>
          <a:p>
            <a:pPr marL="0" indent="0">
              <a:spcBef>
                <a:spcPts val="1600"/>
              </a:spcBef>
              <a:buFont typeface="Oswald"/>
              <a:buNone/>
            </a:pPr>
            <a:endParaRPr lang="en-US" sz="1100" dirty="0">
              <a:solidFill>
                <a:srgbClr val="151E49"/>
              </a:solidFill>
            </a:endParaRPr>
          </a:p>
          <a:p>
            <a:pPr marL="0" indent="0">
              <a:buFont typeface="Oswald"/>
              <a:buNone/>
            </a:pPr>
            <a:r>
              <a:rPr lang="en-US" sz="1100" dirty="0">
                <a:solidFill>
                  <a:srgbClr val="151E49"/>
                </a:solidFill>
              </a:rPr>
              <a:t>¼ cup of fresh broccoli</a:t>
            </a:r>
          </a:p>
          <a:p>
            <a:pPr marL="0" indent="0">
              <a:buFont typeface="Oswald"/>
              <a:buNone/>
            </a:pPr>
            <a:endParaRPr lang="en-US" dirty="0"/>
          </a:p>
          <a:p>
            <a:pPr marL="0" indent="0">
              <a:spcBef>
                <a:spcPts val="1600"/>
              </a:spcBef>
              <a:buFont typeface="Oswald"/>
              <a:buNone/>
            </a:pPr>
            <a:endParaRPr lang="en-US" dirty="0"/>
          </a:p>
          <a:p>
            <a:pPr marL="0" indent="0">
              <a:spcBef>
                <a:spcPts val="1600"/>
              </a:spcBef>
              <a:spcAft>
                <a:spcPts val="1600"/>
              </a:spcAft>
              <a:buFont typeface="Oswald"/>
              <a:buNone/>
            </a:pPr>
            <a:endParaRPr lang="en-US" dirty="0"/>
          </a:p>
        </p:txBody>
      </p:sp>
      <p:sp>
        <p:nvSpPr>
          <p:cNvPr id="5" name="Google Shape;351;p41">
            <a:extLst>
              <a:ext uri="{FF2B5EF4-FFF2-40B4-BE49-F238E27FC236}">
                <a16:creationId xmlns:a16="http://schemas.microsoft.com/office/drawing/2014/main" id="{9E3AAE17-3F6A-7029-68F0-AA2B6C03C975}"/>
              </a:ext>
            </a:extLst>
          </p:cNvPr>
          <p:cNvSpPr txBox="1">
            <a:spLocks/>
          </p:cNvSpPr>
          <p:nvPr/>
        </p:nvSpPr>
        <p:spPr>
          <a:xfrm>
            <a:off x="4572000" y="1704561"/>
            <a:ext cx="3999900" cy="3313800"/>
          </a:xfrm>
          <a:prstGeom prst="rect">
            <a:avLst/>
          </a:prstGeom>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457200"/>
            <a:endParaRPr lang="en-US" sz="1100" b="1" dirty="0">
              <a:solidFill>
                <a:srgbClr val="151E49"/>
              </a:solidFill>
            </a:endParaRPr>
          </a:p>
          <a:p>
            <a:r>
              <a:rPr lang="en-US" sz="1100" b="1" dirty="0">
                <a:solidFill>
                  <a:srgbClr val="151E49"/>
                </a:solidFill>
              </a:rPr>
              <a:t>½ cup of applesauce</a:t>
            </a:r>
          </a:p>
          <a:p>
            <a:pPr>
              <a:spcBef>
                <a:spcPts val="600"/>
              </a:spcBef>
            </a:pPr>
            <a:endParaRPr lang="en-US" sz="1100" dirty="0">
              <a:solidFill>
                <a:srgbClr val="151E49"/>
              </a:solidFill>
            </a:endParaRPr>
          </a:p>
          <a:p>
            <a:pPr>
              <a:spcBef>
                <a:spcPts val="400"/>
              </a:spcBef>
            </a:pPr>
            <a:endParaRPr lang="en-US" dirty="0">
              <a:solidFill>
                <a:srgbClr val="151E49"/>
              </a:solidFill>
            </a:endParaRPr>
          </a:p>
          <a:p>
            <a:pPr>
              <a:spcBef>
                <a:spcPts val="400"/>
              </a:spcBef>
            </a:pPr>
            <a:endParaRPr lang="en-US" dirty="0">
              <a:solidFill>
                <a:srgbClr val="151E49"/>
              </a:solidFill>
            </a:endParaRPr>
          </a:p>
          <a:p>
            <a:pPr>
              <a:spcBef>
                <a:spcPts val="400"/>
              </a:spcBef>
            </a:pPr>
            <a:endParaRPr lang="en-US" dirty="0">
              <a:solidFill>
                <a:srgbClr val="151E49"/>
              </a:solidFill>
            </a:endParaRPr>
          </a:p>
          <a:p>
            <a:r>
              <a:rPr lang="en-US" sz="1100" b="1" dirty="0">
                <a:solidFill>
                  <a:srgbClr val="151E49"/>
                </a:solidFill>
              </a:rPr>
              <a:t>1 cup of milk</a:t>
            </a:r>
          </a:p>
          <a:p>
            <a:pPr>
              <a:spcBef>
                <a:spcPts val="400"/>
              </a:spcBef>
            </a:pPr>
            <a:endParaRPr lang="en-US" dirty="0"/>
          </a:p>
        </p:txBody>
      </p:sp>
      <p:pic>
        <p:nvPicPr>
          <p:cNvPr id="6" name="Google Shape;352;p41">
            <a:extLst>
              <a:ext uri="{FF2B5EF4-FFF2-40B4-BE49-F238E27FC236}">
                <a16:creationId xmlns:a16="http://schemas.microsoft.com/office/drawing/2014/main" id="{1BB4C1AA-B194-EAD5-6C45-564FE1A4FFC6}"/>
              </a:ext>
            </a:extLst>
          </p:cNvPr>
          <p:cNvPicPr preferRelativeResize="0"/>
          <p:nvPr/>
        </p:nvPicPr>
        <p:blipFill>
          <a:blip r:embed="rId2">
            <a:alphaModFix/>
          </a:blip>
          <a:stretch>
            <a:fillRect/>
          </a:stretch>
        </p:blipFill>
        <p:spPr>
          <a:xfrm>
            <a:off x="1169536" y="2139073"/>
            <a:ext cx="1783650" cy="1079125"/>
          </a:xfrm>
          <a:prstGeom prst="rect">
            <a:avLst/>
          </a:prstGeom>
          <a:noFill/>
          <a:ln>
            <a:noFill/>
          </a:ln>
        </p:spPr>
      </p:pic>
      <p:pic>
        <p:nvPicPr>
          <p:cNvPr id="7" name="Google Shape;354;p41">
            <a:extLst>
              <a:ext uri="{FF2B5EF4-FFF2-40B4-BE49-F238E27FC236}">
                <a16:creationId xmlns:a16="http://schemas.microsoft.com/office/drawing/2014/main" id="{42B5A081-E73B-58CD-2583-E43909574BDC}"/>
              </a:ext>
            </a:extLst>
          </p:cNvPr>
          <p:cNvPicPr preferRelativeResize="0"/>
          <p:nvPr/>
        </p:nvPicPr>
        <p:blipFill>
          <a:blip r:embed="rId3">
            <a:alphaModFix/>
          </a:blip>
          <a:stretch>
            <a:fillRect/>
          </a:stretch>
        </p:blipFill>
        <p:spPr>
          <a:xfrm>
            <a:off x="1169536" y="3504459"/>
            <a:ext cx="1783650" cy="1233175"/>
          </a:xfrm>
          <a:prstGeom prst="rect">
            <a:avLst/>
          </a:prstGeom>
          <a:noFill/>
          <a:ln>
            <a:noFill/>
          </a:ln>
        </p:spPr>
      </p:pic>
      <p:pic>
        <p:nvPicPr>
          <p:cNvPr id="8" name="Google Shape;353;p41">
            <a:extLst>
              <a:ext uri="{FF2B5EF4-FFF2-40B4-BE49-F238E27FC236}">
                <a16:creationId xmlns:a16="http://schemas.microsoft.com/office/drawing/2014/main" id="{A4B2A607-B2FE-9B00-0579-CF3EBF0DF451}"/>
              </a:ext>
            </a:extLst>
          </p:cNvPr>
          <p:cNvPicPr preferRelativeResize="0"/>
          <p:nvPr/>
        </p:nvPicPr>
        <p:blipFill>
          <a:blip r:embed="rId4">
            <a:alphaModFix/>
          </a:blip>
          <a:stretch>
            <a:fillRect/>
          </a:stretch>
        </p:blipFill>
        <p:spPr>
          <a:xfrm>
            <a:off x="4619414" y="2159747"/>
            <a:ext cx="1571400" cy="1037775"/>
          </a:xfrm>
          <a:prstGeom prst="rect">
            <a:avLst/>
          </a:prstGeom>
          <a:noFill/>
          <a:ln>
            <a:noFill/>
          </a:ln>
        </p:spPr>
      </p:pic>
      <p:pic>
        <p:nvPicPr>
          <p:cNvPr id="9" name="Google Shape;355;p41">
            <a:extLst>
              <a:ext uri="{FF2B5EF4-FFF2-40B4-BE49-F238E27FC236}">
                <a16:creationId xmlns:a16="http://schemas.microsoft.com/office/drawing/2014/main" id="{2FBF1890-C24F-B068-4C7B-1E71D1789439}"/>
              </a:ext>
            </a:extLst>
          </p:cNvPr>
          <p:cNvPicPr preferRelativeResize="0"/>
          <p:nvPr/>
        </p:nvPicPr>
        <p:blipFill>
          <a:blip r:embed="rId5">
            <a:alphaModFix/>
          </a:blip>
          <a:stretch>
            <a:fillRect/>
          </a:stretch>
        </p:blipFill>
        <p:spPr>
          <a:xfrm>
            <a:off x="4619414" y="3361461"/>
            <a:ext cx="1582825" cy="1327300"/>
          </a:xfrm>
          <a:prstGeom prst="rect">
            <a:avLst/>
          </a:prstGeom>
          <a:noFill/>
          <a:ln>
            <a:noFill/>
          </a:ln>
        </p:spPr>
      </p:pic>
    </p:spTree>
    <p:extLst>
      <p:ext uri="{BB962C8B-B14F-4D97-AF65-F5344CB8AC3E}">
        <p14:creationId xmlns:p14="http://schemas.microsoft.com/office/powerpoint/2010/main" val="65546357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02A8DE-12BA-29B1-EED8-0F50E9BF14AA}"/>
              </a:ext>
            </a:extLst>
          </p:cNvPr>
          <p:cNvSpPr>
            <a:spLocks noGrp="1"/>
          </p:cNvSpPr>
          <p:nvPr>
            <p:ph type="title"/>
          </p:nvPr>
        </p:nvSpPr>
        <p:spPr/>
        <p:txBody>
          <a:bodyPr/>
          <a:lstStyle/>
          <a:p>
            <a:r>
              <a:rPr lang="en-US" dirty="0" err="1"/>
              <a:t>Sfsp</a:t>
            </a:r>
            <a:r>
              <a:rPr lang="en-US" dirty="0"/>
              <a:t> </a:t>
            </a:r>
            <a:r>
              <a:rPr lang="en-US" dirty="0" err="1"/>
              <a:t>ovs</a:t>
            </a:r>
            <a:r>
              <a:rPr lang="en-US" dirty="0"/>
              <a:t>: is this a meal? </a:t>
            </a:r>
          </a:p>
        </p:txBody>
      </p:sp>
      <p:sp>
        <p:nvSpPr>
          <p:cNvPr id="3" name="Text Placeholder 2">
            <a:extLst>
              <a:ext uri="{FF2B5EF4-FFF2-40B4-BE49-F238E27FC236}">
                <a16:creationId xmlns:a16="http://schemas.microsoft.com/office/drawing/2014/main" id="{83F7E7FF-9F7F-BAF5-2C06-96F2CD30D1FD}"/>
              </a:ext>
            </a:extLst>
          </p:cNvPr>
          <p:cNvSpPr>
            <a:spLocks noGrp="1"/>
          </p:cNvSpPr>
          <p:nvPr>
            <p:ph type="body" idx="1"/>
          </p:nvPr>
        </p:nvSpPr>
        <p:spPr/>
        <p:txBody>
          <a:bodyPr/>
          <a:lstStyle/>
          <a:p>
            <a:pPr marL="95250" indent="0" algn="ctr">
              <a:buNone/>
            </a:pPr>
            <a:r>
              <a:rPr lang="en-US" dirty="0"/>
              <a:t>Selected:  </a:t>
            </a:r>
          </a:p>
        </p:txBody>
      </p:sp>
      <p:sp>
        <p:nvSpPr>
          <p:cNvPr id="4" name="Google Shape;350;p41">
            <a:extLst>
              <a:ext uri="{FF2B5EF4-FFF2-40B4-BE49-F238E27FC236}">
                <a16:creationId xmlns:a16="http://schemas.microsoft.com/office/drawing/2014/main" id="{10D6FA8F-B9A3-1537-525B-01C485F7BC5E}"/>
              </a:ext>
            </a:extLst>
          </p:cNvPr>
          <p:cNvSpPr txBox="1">
            <a:spLocks/>
          </p:cNvSpPr>
          <p:nvPr/>
        </p:nvSpPr>
        <p:spPr>
          <a:xfrm>
            <a:off x="846150" y="1704561"/>
            <a:ext cx="3999900" cy="322200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61950" algn="l" rtl="0">
              <a:lnSpc>
                <a:spcPct val="100000"/>
              </a:lnSpc>
              <a:spcBef>
                <a:spcPts val="0"/>
              </a:spcBef>
              <a:spcAft>
                <a:spcPts val="0"/>
              </a:spcAft>
              <a:buClr>
                <a:schemeClr val="dk1"/>
              </a:buClr>
              <a:buSzPts val="2100"/>
              <a:buFont typeface="Oswald"/>
              <a:buChar char="●"/>
              <a:defRPr sz="2100" b="1" i="0" u="none" strike="noStrike" cap="none">
                <a:solidFill>
                  <a:schemeClr val="dk1"/>
                </a:solidFill>
                <a:latin typeface="Oswald"/>
                <a:ea typeface="Oswald"/>
                <a:cs typeface="Oswald"/>
                <a:sym typeface="Oswald"/>
              </a:defRPr>
            </a:lvl1pPr>
            <a:lvl2pPr marL="914400" marR="0" lvl="1" indent="-298450" algn="l" rtl="0">
              <a:lnSpc>
                <a:spcPct val="100000"/>
              </a:lnSpc>
              <a:spcBef>
                <a:spcPts val="1000"/>
              </a:spcBef>
              <a:spcAft>
                <a:spcPts val="0"/>
              </a:spcAft>
              <a:buClr>
                <a:schemeClr val="dk1"/>
              </a:buClr>
              <a:buSzPts val="1100"/>
              <a:buFont typeface="Oswald"/>
              <a:buChar char="○"/>
              <a:defRPr sz="1900" b="0" i="0" u="none" strike="noStrike" cap="none">
                <a:solidFill>
                  <a:schemeClr val="dk1"/>
                </a:solidFill>
                <a:latin typeface="Oswald"/>
                <a:ea typeface="Oswald"/>
                <a:cs typeface="Oswald"/>
                <a:sym typeface="Oswald"/>
              </a:defRPr>
            </a:lvl2pPr>
            <a:lvl3pPr marL="1371600" marR="0" lvl="2" indent="-336550" algn="l" rtl="0">
              <a:lnSpc>
                <a:spcPct val="100000"/>
              </a:lnSpc>
              <a:spcBef>
                <a:spcPts val="1000"/>
              </a:spcBef>
              <a:spcAft>
                <a:spcPts val="0"/>
              </a:spcAft>
              <a:buClr>
                <a:schemeClr val="dk1"/>
              </a:buClr>
              <a:buSzPts val="1700"/>
              <a:buFont typeface="Oswald"/>
              <a:buChar char="■"/>
              <a:defRPr sz="1700" b="0" i="0" u="none" strike="noStrike" cap="none">
                <a:solidFill>
                  <a:schemeClr val="dk1"/>
                </a:solidFill>
                <a:latin typeface="Oswald"/>
                <a:ea typeface="Oswald"/>
                <a:cs typeface="Oswald"/>
                <a:sym typeface="Oswald"/>
              </a:defRPr>
            </a:lvl3pPr>
            <a:lvl4pPr marL="1828800" marR="0" lvl="3" indent="-323850" algn="l" rtl="0">
              <a:lnSpc>
                <a:spcPct val="100000"/>
              </a:lnSpc>
              <a:spcBef>
                <a:spcPts val="1000"/>
              </a:spcBef>
              <a:spcAft>
                <a:spcPts val="0"/>
              </a:spcAft>
              <a:buClr>
                <a:schemeClr val="dk1"/>
              </a:buClr>
              <a:buSzPts val="1500"/>
              <a:buFont typeface="Oswald"/>
              <a:buChar char="●"/>
              <a:defRPr sz="1500" b="0" i="0" u="none" strike="noStrike" cap="none">
                <a:solidFill>
                  <a:schemeClr val="dk1"/>
                </a:solidFill>
                <a:latin typeface="Oswald"/>
                <a:ea typeface="Oswald"/>
                <a:cs typeface="Oswald"/>
                <a:sym typeface="Oswald"/>
              </a:defRPr>
            </a:lvl4pPr>
            <a:lvl5pPr marL="2286000" marR="0" lvl="4" indent="-323850" algn="l" rtl="0">
              <a:lnSpc>
                <a:spcPct val="100000"/>
              </a:lnSpc>
              <a:spcBef>
                <a:spcPts val="1000"/>
              </a:spcBef>
              <a:spcAft>
                <a:spcPts val="0"/>
              </a:spcAft>
              <a:buClr>
                <a:schemeClr val="dk1"/>
              </a:buClr>
              <a:buSzPts val="1500"/>
              <a:buFont typeface="Oswald"/>
              <a:buChar char="○"/>
              <a:defRPr sz="1500" b="0" i="0" u="none" strike="noStrike" cap="none">
                <a:solidFill>
                  <a:schemeClr val="dk1"/>
                </a:solidFill>
                <a:latin typeface="Oswald"/>
                <a:ea typeface="Oswald"/>
                <a:cs typeface="Oswald"/>
                <a:sym typeface="Oswald"/>
              </a:defRPr>
            </a:lvl5pPr>
            <a:lvl6pPr marL="2743200" marR="0" lvl="5" indent="-323850" algn="l" rtl="0">
              <a:lnSpc>
                <a:spcPct val="100000"/>
              </a:lnSpc>
              <a:spcBef>
                <a:spcPts val="1000"/>
              </a:spcBef>
              <a:spcAft>
                <a:spcPts val="0"/>
              </a:spcAft>
              <a:buClr>
                <a:schemeClr val="dk1"/>
              </a:buClr>
              <a:buSzPts val="1500"/>
              <a:buFont typeface="Oswald"/>
              <a:buChar char="■"/>
              <a:defRPr sz="1500" b="0" i="0" u="none" strike="noStrike" cap="none">
                <a:solidFill>
                  <a:schemeClr val="dk1"/>
                </a:solidFill>
                <a:latin typeface="Oswald"/>
                <a:ea typeface="Oswald"/>
                <a:cs typeface="Oswald"/>
                <a:sym typeface="Oswald"/>
              </a:defRPr>
            </a:lvl6pPr>
            <a:lvl7pPr marL="3200400" marR="0" lvl="6" indent="-323850" algn="l" rtl="0">
              <a:lnSpc>
                <a:spcPct val="100000"/>
              </a:lnSpc>
              <a:spcBef>
                <a:spcPts val="1000"/>
              </a:spcBef>
              <a:spcAft>
                <a:spcPts val="0"/>
              </a:spcAft>
              <a:buClr>
                <a:schemeClr val="dk1"/>
              </a:buClr>
              <a:buSzPts val="1500"/>
              <a:buFont typeface="Oswald"/>
              <a:buChar char="●"/>
              <a:defRPr sz="1500" b="0" i="0" u="none" strike="noStrike" cap="none">
                <a:solidFill>
                  <a:schemeClr val="dk1"/>
                </a:solidFill>
                <a:latin typeface="Oswald"/>
                <a:ea typeface="Oswald"/>
                <a:cs typeface="Oswald"/>
                <a:sym typeface="Oswald"/>
              </a:defRPr>
            </a:lvl7pPr>
            <a:lvl8pPr marL="3657600" marR="0" lvl="7" indent="-323850" algn="l" rtl="0">
              <a:lnSpc>
                <a:spcPct val="100000"/>
              </a:lnSpc>
              <a:spcBef>
                <a:spcPts val="1000"/>
              </a:spcBef>
              <a:spcAft>
                <a:spcPts val="0"/>
              </a:spcAft>
              <a:buClr>
                <a:schemeClr val="dk1"/>
              </a:buClr>
              <a:buSzPts val="1500"/>
              <a:buFont typeface="Oswald"/>
              <a:buChar char="○"/>
              <a:defRPr sz="1500" b="0" i="0" u="none" strike="noStrike" cap="none">
                <a:solidFill>
                  <a:schemeClr val="dk1"/>
                </a:solidFill>
                <a:latin typeface="Oswald"/>
                <a:ea typeface="Oswald"/>
                <a:cs typeface="Oswald"/>
                <a:sym typeface="Oswald"/>
              </a:defRPr>
            </a:lvl8pPr>
            <a:lvl9pPr marL="4114800" marR="0" lvl="8" indent="-323850" algn="l" rtl="0">
              <a:lnSpc>
                <a:spcPct val="100000"/>
              </a:lnSpc>
              <a:spcBef>
                <a:spcPts val="1000"/>
              </a:spcBef>
              <a:spcAft>
                <a:spcPts val="1000"/>
              </a:spcAft>
              <a:buClr>
                <a:schemeClr val="dk1"/>
              </a:buClr>
              <a:buSzPts val="1500"/>
              <a:buFont typeface="Oswald"/>
              <a:buChar char="■"/>
              <a:defRPr sz="1500" b="0" i="0" u="none" strike="noStrike" cap="none">
                <a:solidFill>
                  <a:schemeClr val="dk1"/>
                </a:solidFill>
                <a:latin typeface="Oswald"/>
                <a:ea typeface="Oswald"/>
                <a:cs typeface="Oswald"/>
                <a:sym typeface="Oswald"/>
              </a:defRPr>
            </a:lvl9pPr>
          </a:lstStyle>
          <a:p>
            <a:pPr marL="0" indent="0">
              <a:buFont typeface="Oswald"/>
              <a:buNone/>
            </a:pPr>
            <a:endParaRPr lang="en-US" dirty="0">
              <a:solidFill>
                <a:srgbClr val="151E49"/>
              </a:solidFill>
            </a:endParaRPr>
          </a:p>
          <a:p>
            <a:pPr marL="0" indent="0">
              <a:spcBef>
                <a:spcPts val="1600"/>
              </a:spcBef>
              <a:buFont typeface="Oswald"/>
              <a:buNone/>
            </a:pPr>
            <a:endParaRPr lang="en-US" sz="1100" dirty="0">
              <a:solidFill>
                <a:srgbClr val="151E49"/>
              </a:solidFill>
            </a:endParaRPr>
          </a:p>
          <a:p>
            <a:pPr marL="0" indent="0">
              <a:buFont typeface="Oswald"/>
              <a:buNone/>
            </a:pPr>
            <a:r>
              <a:rPr lang="en-US" sz="1100" dirty="0">
                <a:solidFill>
                  <a:srgbClr val="151E49"/>
                </a:solidFill>
              </a:rPr>
              <a:t>¼ cup of fresh broccoli</a:t>
            </a:r>
          </a:p>
          <a:p>
            <a:pPr marL="0" indent="0">
              <a:buFont typeface="Oswald"/>
              <a:buNone/>
            </a:pPr>
            <a:endParaRPr lang="en-US" dirty="0"/>
          </a:p>
          <a:p>
            <a:pPr marL="0" indent="0">
              <a:spcBef>
                <a:spcPts val="1600"/>
              </a:spcBef>
              <a:buFont typeface="Oswald"/>
              <a:buNone/>
            </a:pPr>
            <a:endParaRPr lang="en-US" dirty="0"/>
          </a:p>
          <a:p>
            <a:pPr marL="0" indent="0">
              <a:spcBef>
                <a:spcPts val="1600"/>
              </a:spcBef>
              <a:spcAft>
                <a:spcPts val="1600"/>
              </a:spcAft>
              <a:buFont typeface="Oswald"/>
              <a:buNone/>
            </a:pPr>
            <a:endParaRPr lang="en-US" dirty="0"/>
          </a:p>
        </p:txBody>
      </p:sp>
      <p:sp>
        <p:nvSpPr>
          <p:cNvPr id="5" name="Google Shape;351;p41">
            <a:extLst>
              <a:ext uri="{FF2B5EF4-FFF2-40B4-BE49-F238E27FC236}">
                <a16:creationId xmlns:a16="http://schemas.microsoft.com/office/drawing/2014/main" id="{9E3AAE17-3F6A-7029-68F0-AA2B6C03C975}"/>
              </a:ext>
            </a:extLst>
          </p:cNvPr>
          <p:cNvSpPr txBox="1">
            <a:spLocks/>
          </p:cNvSpPr>
          <p:nvPr/>
        </p:nvSpPr>
        <p:spPr>
          <a:xfrm>
            <a:off x="4572000" y="1704561"/>
            <a:ext cx="3999900" cy="3313800"/>
          </a:xfrm>
          <a:prstGeom prst="rect">
            <a:avLst/>
          </a:prstGeom>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457200"/>
            <a:endParaRPr lang="en-US" sz="1100" b="1" dirty="0">
              <a:solidFill>
                <a:srgbClr val="151E49"/>
              </a:solidFill>
            </a:endParaRPr>
          </a:p>
          <a:p>
            <a:r>
              <a:rPr lang="en-US" sz="1100" b="1" dirty="0">
                <a:solidFill>
                  <a:srgbClr val="151E49"/>
                </a:solidFill>
              </a:rPr>
              <a:t>½ cup of applesauce</a:t>
            </a:r>
          </a:p>
          <a:p>
            <a:pPr>
              <a:spcBef>
                <a:spcPts val="600"/>
              </a:spcBef>
            </a:pPr>
            <a:endParaRPr lang="en-US" sz="1100" dirty="0">
              <a:solidFill>
                <a:srgbClr val="151E49"/>
              </a:solidFill>
            </a:endParaRPr>
          </a:p>
          <a:p>
            <a:pPr>
              <a:spcBef>
                <a:spcPts val="400"/>
              </a:spcBef>
            </a:pPr>
            <a:endParaRPr lang="en-US" dirty="0">
              <a:solidFill>
                <a:srgbClr val="151E49"/>
              </a:solidFill>
            </a:endParaRPr>
          </a:p>
          <a:p>
            <a:pPr>
              <a:spcBef>
                <a:spcPts val="400"/>
              </a:spcBef>
            </a:pPr>
            <a:endParaRPr lang="en-US" dirty="0">
              <a:solidFill>
                <a:srgbClr val="151E49"/>
              </a:solidFill>
            </a:endParaRPr>
          </a:p>
          <a:p>
            <a:pPr>
              <a:spcBef>
                <a:spcPts val="400"/>
              </a:spcBef>
            </a:pPr>
            <a:endParaRPr lang="en-US" dirty="0">
              <a:solidFill>
                <a:srgbClr val="151E49"/>
              </a:solidFill>
            </a:endParaRPr>
          </a:p>
          <a:p>
            <a:r>
              <a:rPr lang="en-US" sz="1100" b="1" dirty="0">
                <a:solidFill>
                  <a:srgbClr val="151E49"/>
                </a:solidFill>
              </a:rPr>
              <a:t>1 cup of milk</a:t>
            </a:r>
          </a:p>
          <a:p>
            <a:pPr>
              <a:spcBef>
                <a:spcPts val="400"/>
              </a:spcBef>
            </a:pPr>
            <a:endParaRPr lang="en-US" dirty="0"/>
          </a:p>
        </p:txBody>
      </p:sp>
      <p:pic>
        <p:nvPicPr>
          <p:cNvPr id="7" name="Google Shape;354;p41">
            <a:extLst>
              <a:ext uri="{FF2B5EF4-FFF2-40B4-BE49-F238E27FC236}">
                <a16:creationId xmlns:a16="http://schemas.microsoft.com/office/drawing/2014/main" id="{42B5A081-E73B-58CD-2583-E43909574BDC}"/>
              </a:ext>
            </a:extLst>
          </p:cNvPr>
          <p:cNvPicPr preferRelativeResize="0"/>
          <p:nvPr/>
        </p:nvPicPr>
        <p:blipFill>
          <a:blip r:embed="rId2">
            <a:alphaModFix/>
          </a:blip>
          <a:stretch>
            <a:fillRect/>
          </a:stretch>
        </p:blipFill>
        <p:spPr>
          <a:xfrm>
            <a:off x="809543" y="2865050"/>
            <a:ext cx="1783650" cy="1233175"/>
          </a:xfrm>
          <a:prstGeom prst="rect">
            <a:avLst/>
          </a:prstGeom>
          <a:noFill/>
          <a:ln>
            <a:noFill/>
          </a:ln>
        </p:spPr>
      </p:pic>
      <p:pic>
        <p:nvPicPr>
          <p:cNvPr id="8" name="Google Shape;353;p41">
            <a:extLst>
              <a:ext uri="{FF2B5EF4-FFF2-40B4-BE49-F238E27FC236}">
                <a16:creationId xmlns:a16="http://schemas.microsoft.com/office/drawing/2014/main" id="{A4B2A607-B2FE-9B00-0579-CF3EBF0DF451}"/>
              </a:ext>
            </a:extLst>
          </p:cNvPr>
          <p:cNvPicPr preferRelativeResize="0"/>
          <p:nvPr/>
        </p:nvPicPr>
        <p:blipFill>
          <a:blip r:embed="rId3">
            <a:alphaModFix/>
          </a:blip>
          <a:stretch>
            <a:fillRect/>
          </a:stretch>
        </p:blipFill>
        <p:spPr>
          <a:xfrm>
            <a:off x="4619414" y="2159747"/>
            <a:ext cx="1571400" cy="1037775"/>
          </a:xfrm>
          <a:prstGeom prst="rect">
            <a:avLst/>
          </a:prstGeom>
          <a:noFill/>
          <a:ln>
            <a:noFill/>
          </a:ln>
        </p:spPr>
      </p:pic>
      <p:pic>
        <p:nvPicPr>
          <p:cNvPr id="9" name="Google Shape;355;p41">
            <a:extLst>
              <a:ext uri="{FF2B5EF4-FFF2-40B4-BE49-F238E27FC236}">
                <a16:creationId xmlns:a16="http://schemas.microsoft.com/office/drawing/2014/main" id="{2FBF1890-C24F-B068-4C7B-1E71D1789439}"/>
              </a:ext>
            </a:extLst>
          </p:cNvPr>
          <p:cNvPicPr preferRelativeResize="0"/>
          <p:nvPr/>
        </p:nvPicPr>
        <p:blipFill>
          <a:blip r:embed="rId4">
            <a:alphaModFix/>
          </a:blip>
          <a:stretch>
            <a:fillRect/>
          </a:stretch>
        </p:blipFill>
        <p:spPr>
          <a:xfrm>
            <a:off x="4619414" y="3361461"/>
            <a:ext cx="1582825" cy="1327300"/>
          </a:xfrm>
          <a:prstGeom prst="rect">
            <a:avLst/>
          </a:prstGeom>
          <a:noFill/>
          <a:ln>
            <a:noFill/>
          </a:ln>
        </p:spPr>
      </p:pic>
    </p:spTree>
    <p:extLst>
      <p:ext uri="{BB962C8B-B14F-4D97-AF65-F5344CB8AC3E}">
        <p14:creationId xmlns:p14="http://schemas.microsoft.com/office/powerpoint/2010/main" val="397880574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8BB81A-13BF-DCD5-D38B-0DC03FB56314}"/>
              </a:ext>
            </a:extLst>
          </p:cNvPr>
          <p:cNvSpPr>
            <a:spLocks noGrp="1"/>
          </p:cNvSpPr>
          <p:nvPr>
            <p:ph type="title"/>
          </p:nvPr>
        </p:nvSpPr>
        <p:spPr/>
        <p:txBody>
          <a:bodyPr/>
          <a:lstStyle/>
          <a:p>
            <a:r>
              <a:rPr lang="en-US" dirty="0" err="1"/>
              <a:t>Sfsp</a:t>
            </a:r>
            <a:r>
              <a:rPr lang="en-US" dirty="0"/>
              <a:t> </a:t>
            </a:r>
            <a:r>
              <a:rPr lang="en-US" dirty="0" err="1"/>
              <a:t>ovs</a:t>
            </a:r>
            <a:r>
              <a:rPr lang="en-US" dirty="0"/>
              <a:t>: is this a meal? </a:t>
            </a:r>
          </a:p>
        </p:txBody>
      </p:sp>
      <p:sp>
        <p:nvSpPr>
          <p:cNvPr id="3" name="Text Placeholder 2">
            <a:extLst>
              <a:ext uri="{FF2B5EF4-FFF2-40B4-BE49-F238E27FC236}">
                <a16:creationId xmlns:a16="http://schemas.microsoft.com/office/drawing/2014/main" id="{D169B454-29C7-7764-23FF-A162260288BA}"/>
              </a:ext>
            </a:extLst>
          </p:cNvPr>
          <p:cNvSpPr>
            <a:spLocks noGrp="1"/>
          </p:cNvSpPr>
          <p:nvPr>
            <p:ph type="body" idx="1"/>
          </p:nvPr>
        </p:nvSpPr>
        <p:spPr/>
        <p:txBody>
          <a:bodyPr/>
          <a:lstStyle/>
          <a:p>
            <a:pPr marL="0" lvl="0" indent="0" algn="l" rtl="0">
              <a:spcBef>
                <a:spcPts val="600"/>
              </a:spcBef>
              <a:spcAft>
                <a:spcPts val="0"/>
              </a:spcAft>
              <a:buNone/>
            </a:pPr>
            <a:r>
              <a:rPr lang="en-US" sz="2800" b="1" dirty="0">
                <a:solidFill>
                  <a:srgbClr val="151E49"/>
                </a:solidFill>
              </a:rPr>
              <a:t>No!</a:t>
            </a:r>
          </a:p>
          <a:p>
            <a:pPr marL="0" lvl="0" indent="0" algn="l" rtl="0">
              <a:spcBef>
                <a:spcPts val="600"/>
              </a:spcBef>
              <a:spcAft>
                <a:spcPts val="0"/>
              </a:spcAft>
              <a:buNone/>
            </a:pPr>
            <a:r>
              <a:rPr lang="en-US" sz="2000" dirty="0">
                <a:solidFill>
                  <a:srgbClr val="151E49"/>
                </a:solidFill>
              </a:rPr>
              <a:t>While the child selected 3 items, only 2 different components were selected.</a:t>
            </a:r>
            <a:endParaRPr lang="en-US" dirty="0"/>
          </a:p>
          <a:p>
            <a:pPr marL="95250" indent="0">
              <a:buNone/>
            </a:pPr>
            <a:endParaRPr lang="en-US" dirty="0"/>
          </a:p>
        </p:txBody>
      </p:sp>
      <p:pic>
        <p:nvPicPr>
          <p:cNvPr id="4" name="Google Shape;417;p46">
            <a:extLst>
              <a:ext uri="{FF2B5EF4-FFF2-40B4-BE49-F238E27FC236}">
                <a16:creationId xmlns:a16="http://schemas.microsoft.com/office/drawing/2014/main" id="{32E99A01-C272-7068-DC46-1DF202381A17}"/>
              </a:ext>
            </a:extLst>
          </p:cNvPr>
          <p:cNvPicPr preferRelativeResize="0"/>
          <p:nvPr/>
        </p:nvPicPr>
        <p:blipFill>
          <a:blip r:embed="rId2">
            <a:alphaModFix/>
          </a:blip>
          <a:stretch>
            <a:fillRect/>
          </a:stretch>
        </p:blipFill>
        <p:spPr>
          <a:xfrm>
            <a:off x="3537650" y="2840675"/>
            <a:ext cx="1575725" cy="1575725"/>
          </a:xfrm>
          <a:prstGeom prst="rect">
            <a:avLst/>
          </a:prstGeom>
          <a:noFill/>
          <a:ln>
            <a:noFill/>
          </a:ln>
        </p:spPr>
      </p:pic>
    </p:spTree>
    <p:extLst>
      <p:ext uri="{BB962C8B-B14F-4D97-AF65-F5344CB8AC3E}">
        <p14:creationId xmlns:p14="http://schemas.microsoft.com/office/powerpoint/2010/main" val="203683551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02A8DE-12BA-29B1-EED8-0F50E9BF14AA}"/>
              </a:ext>
            </a:extLst>
          </p:cNvPr>
          <p:cNvSpPr>
            <a:spLocks noGrp="1"/>
          </p:cNvSpPr>
          <p:nvPr>
            <p:ph type="title"/>
          </p:nvPr>
        </p:nvSpPr>
        <p:spPr/>
        <p:txBody>
          <a:bodyPr/>
          <a:lstStyle/>
          <a:p>
            <a:r>
              <a:rPr lang="en-US" dirty="0" err="1"/>
              <a:t>Sfsp</a:t>
            </a:r>
            <a:r>
              <a:rPr lang="en-US" dirty="0"/>
              <a:t> </a:t>
            </a:r>
            <a:r>
              <a:rPr lang="en-US" dirty="0" err="1"/>
              <a:t>ovs</a:t>
            </a:r>
            <a:r>
              <a:rPr lang="en-US" dirty="0"/>
              <a:t>: is this a meal? </a:t>
            </a:r>
          </a:p>
        </p:txBody>
      </p:sp>
      <p:sp>
        <p:nvSpPr>
          <p:cNvPr id="3" name="Text Placeholder 2">
            <a:extLst>
              <a:ext uri="{FF2B5EF4-FFF2-40B4-BE49-F238E27FC236}">
                <a16:creationId xmlns:a16="http://schemas.microsoft.com/office/drawing/2014/main" id="{83F7E7FF-9F7F-BAF5-2C06-96F2CD30D1FD}"/>
              </a:ext>
            </a:extLst>
          </p:cNvPr>
          <p:cNvSpPr>
            <a:spLocks noGrp="1"/>
          </p:cNvSpPr>
          <p:nvPr>
            <p:ph type="body" idx="1"/>
          </p:nvPr>
        </p:nvSpPr>
        <p:spPr/>
        <p:txBody>
          <a:bodyPr/>
          <a:lstStyle/>
          <a:p>
            <a:pPr marL="95250" indent="0">
              <a:buNone/>
            </a:pPr>
            <a:r>
              <a:rPr lang="en-US" dirty="0"/>
              <a:t>Here is the SFSP menu for today: </a:t>
            </a:r>
          </a:p>
        </p:txBody>
      </p:sp>
      <p:sp>
        <p:nvSpPr>
          <p:cNvPr id="4" name="Google Shape;350;p41">
            <a:extLst>
              <a:ext uri="{FF2B5EF4-FFF2-40B4-BE49-F238E27FC236}">
                <a16:creationId xmlns:a16="http://schemas.microsoft.com/office/drawing/2014/main" id="{10D6FA8F-B9A3-1537-525B-01C485F7BC5E}"/>
              </a:ext>
            </a:extLst>
          </p:cNvPr>
          <p:cNvSpPr txBox="1">
            <a:spLocks/>
          </p:cNvSpPr>
          <p:nvPr/>
        </p:nvSpPr>
        <p:spPr>
          <a:xfrm>
            <a:off x="572100" y="1704561"/>
            <a:ext cx="3999900" cy="322200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61950" algn="l" rtl="0">
              <a:lnSpc>
                <a:spcPct val="100000"/>
              </a:lnSpc>
              <a:spcBef>
                <a:spcPts val="0"/>
              </a:spcBef>
              <a:spcAft>
                <a:spcPts val="0"/>
              </a:spcAft>
              <a:buClr>
                <a:schemeClr val="dk1"/>
              </a:buClr>
              <a:buSzPts val="2100"/>
              <a:buFont typeface="Oswald"/>
              <a:buChar char="●"/>
              <a:defRPr sz="2100" b="1" i="0" u="none" strike="noStrike" cap="none">
                <a:solidFill>
                  <a:schemeClr val="dk1"/>
                </a:solidFill>
                <a:latin typeface="Oswald"/>
                <a:ea typeface="Oswald"/>
                <a:cs typeface="Oswald"/>
                <a:sym typeface="Oswald"/>
              </a:defRPr>
            </a:lvl1pPr>
            <a:lvl2pPr marL="914400" marR="0" lvl="1" indent="-298450" algn="l" rtl="0">
              <a:lnSpc>
                <a:spcPct val="100000"/>
              </a:lnSpc>
              <a:spcBef>
                <a:spcPts val="1000"/>
              </a:spcBef>
              <a:spcAft>
                <a:spcPts val="0"/>
              </a:spcAft>
              <a:buClr>
                <a:schemeClr val="dk1"/>
              </a:buClr>
              <a:buSzPts val="1100"/>
              <a:buFont typeface="Oswald"/>
              <a:buChar char="○"/>
              <a:defRPr sz="1900" b="0" i="0" u="none" strike="noStrike" cap="none">
                <a:solidFill>
                  <a:schemeClr val="dk1"/>
                </a:solidFill>
                <a:latin typeface="Oswald"/>
                <a:ea typeface="Oswald"/>
                <a:cs typeface="Oswald"/>
                <a:sym typeface="Oswald"/>
              </a:defRPr>
            </a:lvl2pPr>
            <a:lvl3pPr marL="1371600" marR="0" lvl="2" indent="-336550" algn="l" rtl="0">
              <a:lnSpc>
                <a:spcPct val="100000"/>
              </a:lnSpc>
              <a:spcBef>
                <a:spcPts val="1000"/>
              </a:spcBef>
              <a:spcAft>
                <a:spcPts val="0"/>
              </a:spcAft>
              <a:buClr>
                <a:schemeClr val="dk1"/>
              </a:buClr>
              <a:buSzPts val="1700"/>
              <a:buFont typeface="Oswald"/>
              <a:buChar char="■"/>
              <a:defRPr sz="1700" b="0" i="0" u="none" strike="noStrike" cap="none">
                <a:solidFill>
                  <a:schemeClr val="dk1"/>
                </a:solidFill>
                <a:latin typeface="Oswald"/>
                <a:ea typeface="Oswald"/>
                <a:cs typeface="Oswald"/>
                <a:sym typeface="Oswald"/>
              </a:defRPr>
            </a:lvl3pPr>
            <a:lvl4pPr marL="1828800" marR="0" lvl="3" indent="-323850" algn="l" rtl="0">
              <a:lnSpc>
                <a:spcPct val="100000"/>
              </a:lnSpc>
              <a:spcBef>
                <a:spcPts val="1000"/>
              </a:spcBef>
              <a:spcAft>
                <a:spcPts val="0"/>
              </a:spcAft>
              <a:buClr>
                <a:schemeClr val="dk1"/>
              </a:buClr>
              <a:buSzPts val="1500"/>
              <a:buFont typeface="Oswald"/>
              <a:buChar char="●"/>
              <a:defRPr sz="1500" b="0" i="0" u="none" strike="noStrike" cap="none">
                <a:solidFill>
                  <a:schemeClr val="dk1"/>
                </a:solidFill>
                <a:latin typeface="Oswald"/>
                <a:ea typeface="Oswald"/>
                <a:cs typeface="Oswald"/>
                <a:sym typeface="Oswald"/>
              </a:defRPr>
            </a:lvl4pPr>
            <a:lvl5pPr marL="2286000" marR="0" lvl="4" indent="-323850" algn="l" rtl="0">
              <a:lnSpc>
                <a:spcPct val="100000"/>
              </a:lnSpc>
              <a:spcBef>
                <a:spcPts val="1000"/>
              </a:spcBef>
              <a:spcAft>
                <a:spcPts val="0"/>
              </a:spcAft>
              <a:buClr>
                <a:schemeClr val="dk1"/>
              </a:buClr>
              <a:buSzPts val="1500"/>
              <a:buFont typeface="Oswald"/>
              <a:buChar char="○"/>
              <a:defRPr sz="1500" b="0" i="0" u="none" strike="noStrike" cap="none">
                <a:solidFill>
                  <a:schemeClr val="dk1"/>
                </a:solidFill>
                <a:latin typeface="Oswald"/>
                <a:ea typeface="Oswald"/>
                <a:cs typeface="Oswald"/>
                <a:sym typeface="Oswald"/>
              </a:defRPr>
            </a:lvl5pPr>
            <a:lvl6pPr marL="2743200" marR="0" lvl="5" indent="-323850" algn="l" rtl="0">
              <a:lnSpc>
                <a:spcPct val="100000"/>
              </a:lnSpc>
              <a:spcBef>
                <a:spcPts val="1000"/>
              </a:spcBef>
              <a:spcAft>
                <a:spcPts val="0"/>
              </a:spcAft>
              <a:buClr>
                <a:schemeClr val="dk1"/>
              </a:buClr>
              <a:buSzPts val="1500"/>
              <a:buFont typeface="Oswald"/>
              <a:buChar char="■"/>
              <a:defRPr sz="1500" b="0" i="0" u="none" strike="noStrike" cap="none">
                <a:solidFill>
                  <a:schemeClr val="dk1"/>
                </a:solidFill>
                <a:latin typeface="Oswald"/>
                <a:ea typeface="Oswald"/>
                <a:cs typeface="Oswald"/>
                <a:sym typeface="Oswald"/>
              </a:defRPr>
            </a:lvl6pPr>
            <a:lvl7pPr marL="3200400" marR="0" lvl="6" indent="-323850" algn="l" rtl="0">
              <a:lnSpc>
                <a:spcPct val="100000"/>
              </a:lnSpc>
              <a:spcBef>
                <a:spcPts val="1000"/>
              </a:spcBef>
              <a:spcAft>
                <a:spcPts val="0"/>
              </a:spcAft>
              <a:buClr>
                <a:schemeClr val="dk1"/>
              </a:buClr>
              <a:buSzPts val="1500"/>
              <a:buFont typeface="Oswald"/>
              <a:buChar char="●"/>
              <a:defRPr sz="1500" b="0" i="0" u="none" strike="noStrike" cap="none">
                <a:solidFill>
                  <a:schemeClr val="dk1"/>
                </a:solidFill>
                <a:latin typeface="Oswald"/>
                <a:ea typeface="Oswald"/>
                <a:cs typeface="Oswald"/>
                <a:sym typeface="Oswald"/>
              </a:defRPr>
            </a:lvl7pPr>
            <a:lvl8pPr marL="3657600" marR="0" lvl="7" indent="-323850" algn="l" rtl="0">
              <a:lnSpc>
                <a:spcPct val="100000"/>
              </a:lnSpc>
              <a:spcBef>
                <a:spcPts val="1000"/>
              </a:spcBef>
              <a:spcAft>
                <a:spcPts val="0"/>
              </a:spcAft>
              <a:buClr>
                <a:schemeClr val="dk1"/>
              </a:buClr>
              <a:buSzPts val="1500"/>
              <a:buFont typeface="Oswald"/>
              <a:buChar char="○"/>
              <a:defRPr sz="1500" b="0" i="0" u="none" strike="noStrike" cap="none">
                <a:solidFill>
                  <a:schemeClr val="dk1"/>
                </a:solidFill>
                <a:latin typeface="Oswald"/>
                <a:ea typeface="Oswald"/>
                <a:cs typeface="Oswald"/>
                <a:sym typeface="Oswald"/>
              </a:defRPr>
            </a:lvl8pPr>
            <a:lvl9pPr marL="4114800" marR="0" lvl="8" indent="-323850" algn="l" rtl="0">
              <a:lnSpc>
                <a:spcPct val="100000"/>
              </a:lnSpc>
              <a:spcBef>
                <a:spcPts val="1000"/>
              </a:spcBef>
              <a:spcAft>
                <a:spcPts val="1000"/>
              </a:spcAft>
              <a:buClr>
                <a:schemeClr val="dk1"/>
              </a:buClr>
              <a:buSzPts val="1500"/>
              <a:buFont typeface="Oswald"/>
              <a:buChar char="■"/>
              <a:defRPr sz="1500" b="0" i="0" u="none" strike="noStrike" cap="none">
                <a:solidFill>
                  <a:schemeClr val="dk1"/>
                </a:solidFill>
                <a:latin typeface="Oswald"/>
                <a:ea typeface="Oswald"/>
                <a:cs typeface="Oswald"/>
                <a:sym typeface="Oswald"/>
              </a:defRPr>
            </a:lvl9pPr>
          </a:lstStyle>
          <a:p>
            <a:pPr marL="0" lvl="0" indent="0" algn="l" rtl="0">
              <a:spcBef>
                <a:spcPts val="0"/>
              </a:spcBef>
              <a:spcAft>
                <a:spcPts val="0"/>
              </a:spcAft>
              <a:buNone/>
            </a:pPr>
            <a:r>
              <a:rPr lang="en-US" sz="1100" b="1" dirty="0">
                <a:solidFill>
                  <a:srgbClr val="151E49"/>
                </a:solidFill>
              </a:rPr>
              <a:t>Macaroni and Cheese (2 items)</a:t>
            </a:r>
          </a:p>
          <a:p>
            <a:pPr marL="0" lvl="0" indent="0" algn="l" rtl="0">
              <a:spcBef>
                <a:spcPts val="0"/>
              </a:spcBef>
              <a:spcAft>
                <a:spcPts val="0"/>
              </a:spcAft>
              <a:buNone/>
            </a:pPr>
            <a:r>
              <a:rPr lang="en-US" sz="1100" b="1" dirty="0">
                <a:solidFill>
                  <a:srgbClr val="151E49"/>
                </a:solidFill>
              </a:rPr>
              <a:t>(2 oz. Cheese, 2 oz. bread/grain) </a:t>
            </a:r>
          </a:p>
          <a:p>
            <a:pPr marL="0" indent="0">
              <a:buFont typeface="Oswald"/>
              <a:buNone/>
            </a:pPr>
            <a:endParaRPr lang="en-US" sz="1100" dirty="0">
              <a:solidFill>
                <a:srgbClr val="151E49"/>
              </a:solidFill>
            </a:endParaRPr>
          </a:p>
          <a:p>
            <a:pPr marL="0" indent="0">
              <a:spcBef>
                <a:spcPts val="600"/>
              </a:spcBef>
              <a:buFont typeface="Oswald"/>
              <a:buNone/>
            </a:pPr>
            <a:endParaRPr lang="en-US" sz="2400" dirty="0">
              <a:solidFill>
                <a:srgbClr val="151E49"/>
              </a:solidFill>
            </a:endParaRPr>
          </a:p>
          <a:p>
            <a:pPr marL="0" indent="0">
              <a:buFont typeface="Oswald"/>
              <a:buNone/>
            </a:pPr>
            <a:endParaRPr lang="en-US" dirty="0">
              <a:solidFill>
                <a:srgbClr val="151E49"/>
              </a:solidFill>
            </a:endParaRPr>
          </a:p>
          <a:p>
            <a:pPr marL="0" indent="0">
              <a:spcBef>
                <a:spcPts val="1600"/>
              </a:spcBef>
              <a:buFont typeface="Oswald"/>
              <a:buNone/>
            </a:pPr>
            <a:endParaRPr lang="en-US" sz="1100" dirty="0">
              <a:solidFill>
                <a:srgbClr val="151E49"/>
              </a:solidFill>
            </a:endParaRPr>
          </a:p>
          <a:p>
            <a:pPr marL="0" indent="0">
              <a:buFont typeface="Oswald"/>
              <a:buNone/>
            </a:pPr>
            <a:r>
              <a:rPr lang="en-US" sz="1100" dirty="0"/>
              <a:t>½ cup of peaches</a:t>
            </a:r>
          </a:p>
          <a:p>
            <a:pPr marL="0" indent="0">
              <a:spcBef>
                <a:spcPts val="1600"/>
              </a:spcBef>
              <a:buFont typeface="Oswald"/>
              <a:buNone/>
            </a:pPr>
            <a:endParaRPr lang="en-US" dirty="0"/>
          </a:p>
          <a:p>
            <a:pPr marL="0" indent="0">
              <a:spcBef>
                <a:spcPts val="1600"/>
              </a:spcBef>
              <a:spcAft>
                <a:spcPts val="1600"/>
              </a:spcAft>
              <a:buFont typeface="Oswald"/>
              <a:buNone/>
            </a:pPr>
            <a:endParaRPr lang="en-US" dirty="0"/>
          </a:p>
        </p:txBody>
      </p:sp>
      <p:sp>
        <p:nvSpPr>
          <p:cNvPr id="5" name="Google Shape;351;p41">
            <a:extLst>
              <a:ext uri="{FF2B5EF4-FFF2-40B4-BE49-F238E27FC236}">
                <a16:creationId xmlns:a16="http://schemas.microsoft.com/office/drawing/2014/main" id="{9E3AAE17-3F6A-7029-68F0-AA2B6C03C975}"/>
              </a:ext>
            </a:extLst>
          </p:cNvPr>
          <p:cNvSpPr txBox="1">
            <a:spLocks/>
          </p:cNvSpPr>
          <p:nvPr/>
        </p:nvSpPr>
        <p:spPr>
          <a:xfrm>
            <a:off x="4572000" y="1704561"/>
            <a:ext cx="3999900" cy="3313800"/>
          </a:xfrm>
          <a:prstGeom prst="rect">
            <a:avLst/>
          </a:prstGeom>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457200"/>
            <a:endParaRPr lang="en-US" sz="1100" b="1" dirty="0">
              <a:solidFill>
                <a:srgbClr val="151E49"/>
              </a:solidFill>
            </a:endParaRPr>
          </a:p>
          <a:p>
            <a:r>
              <a:rPr lang="en-US" sz="1100" b="1" dirty="0">
                <a:solidFill>
                  <a:srgbClr val="151E49"/>
                </a:solidFill>
              </a:rPr>
              <a:t>½ cup of green beans</a:t>
            </a:r>
          </a:p>
          <a:p>
            <a:pPr>
              <a:spcBef>
                <a:spcPts val="600"/>
              </a:spcBef>
            </a:pPr>
            <a:endParaRPr lang="en-US" sz="1100" dirty="0">
              <a:solidFill>
                <a:srgbClr val="151E49"/>
              </a:solidFill>
            </a:endParaRPr>
          </a:p>
          <a:p>
            <a:pPr>
              <a:spcBef>
                <a:spcPts val="400"/>
              </a:spcBef>
            </a:pPr>
            <a:endParaRPr lang="en-US" dirty="0">
              <a:solidFill>
                <a:srgbClr val="151E49"/>
              </a:solidFill>
            </a:endParaRPr>
          </a:p>
          <a:p>
            <a:pPr>
              <a:spcBef>
                <a:spcPts val="400"/>
              </a:spcBef>
            </a:pPr>
            <a:endParaRPr lang="en-US" dirty="0">
              <a:solidFill>
                <a:srgbClr val="151E49"/>
              </a:solidFill>
            </a:endParaRPr>
          </a:p>
          <a:p>
            <a:pPr>
              <a:spcBef>
                <a:spcPts val="400"/>
              </a:spcBef>
            </a:pPr>
            <a:endParaRPr lang="en-US" dirty="0">
              <a:solidFill>
                <a:srgbClr val="151E49"/>
              </a:solidFill>
            </a:endParaRPr>
          </a:p>
          <a:p>
            <a:r>
              <a:rPr lang="en-US" sz="1100" b="1" dirty="0">
                <a:solidFill>
                  <a:srgbClr val="151E49"/>
                </a:solidFill>
              </a:rPr>
              <a:t>1 cup of milk</a:t>
            </a:r>
          </a:p>
          <a:p>
            <a:pPr>
              <a:spcBef>
                <a:spcPts val="400"/>
              </a:spcBef>
            </a:pPr>
            <a:endParaRPr lang="en-US" dirty="0"/>
          </a:p>
        </p:txBody>
      </p:sp>
      <p:pic>
        <p:nvPicPr>
          <p:cNvPr id="10" name="Google Shape;430;p47">
            <a:extLst>
              <a:ext uri="{FF2B5EF4-FFF2-40B4-BE49-F238E27FC236}">
                <a16:creationId xmlns:a16="http://schemas.microsoft.com/office/drawing/2014/main" id="{2D69676B-AA8A-610A-C3CA-AE94146D1E3A}"/>
              </a:ext>
            </a:extLst>
          </p:cNvPr>
          <p:cNvPicPr preferRelativeResize="0"/>
          <p:nvPr/>
        </p:nvPicPr>
        <p:blipFill>
          <a:blip r:embed="rId2">
            <a:alphaModFix/>
          </a:blip>
          <a:stretch>
            <a:fillRect/>
          </a:stretch>
        </p:blipFill>
        <p:spPr>
          <a:xfrm>
            <a:off x="1235836" y="2240029"/>
            <a:ext cx="1651050" cy="1009150"/>
          </a:xfrm>
          <a:prstGeom prst="rect">
            <a:avLst/>
          </a:prstGeom>
          <a:noFill/>
          <a:ln>
            <a:noFill/>
          </a:ln>
        </p:spPr>
      </p:pic>
      <p:pic>
        <p:nvPicPr>
          <p:cNvPr id="11" name="Google Shape;433;p47">
            <a:extLst>
              <a:ext uri="{FF2B5EF4-FFF2-40B4-BE49-F238E27FC236}">
                <a16:creationId xmlns:a16="http://schemas.microsoft.com/office/drawing/2014/main" id="{1C17968E-6F9D-BF74-9A82-20744BA72B1D}"/>
              </a:ext>
            </a:extLst>
          </p:cNvPr>
          <p:cNvPicPr preferRelativeResize="0"/>
          <p:nvPr/>
        </p:nvPicPr>
        <p:blipFill>
          <a:blip r:embed="rId3">
            <a:alphaModFix/>
          </a:blip>
          <a:stretch>
            <a:fillRect/>
          </a:stretch>
        </p:blipFill>
        <p:spPr>
          <a:xfrm>
            <a:off x="1475982" y="3602961"/>
            <a:ext cx="1311925" cy="1219400"/>
          </a:xfrm>
          <a:prstGeom prst="rect">
            <a:avLst/>
          </a:prstGeom>
          <a:noFill/>
          <a:ln>
            <a:noFill/>
          </a:ln>
        </p:spPr>
      </p:pic>
      <p:pic>
        <p:nvPicPr>
          <p:cNvPr id="12" name="Google Shape;432;p47">
            <a:extLst>
              <a:ext uri="{FF2B5EF4-FFF2-40B4-BE49-F238E27FC236}">
                <a16:creationId xmlns:a16="http://schemas.microsoft.com/office/drawing/2014/main" id="{2BBECE0C-6FBE-A3AE-ACB3-908F8C33D9FF}"/>
              </a:ext>
            </a:extLst>
          </p:cNvPr>
          <p:cNvPicPr preferRelativeResize="0"/>
          <p:nvPr/>
        </p:nvPicPr>
        <p:blipFill>
          <a:blip r:embed="rId4">
            <a:alphaModFix/>
          </a:blip>
          <a:stretch>
            <a:fillRect/>
          </a:stretch>
        </p:blipFill>
        <p:spPr>
          <a:xfrm>
            <a:off x="4846050" y="2150325"/>
            <a:ext cx="1924825" cy="1009150"/>
          </a:xfrm>
          <a:prstGeom prst="rect">
            <a:avLst/>
          </a:prstGeom>
          <a:noFill/>
          <a:ln>
            <a:noFill/>
          </a:ln>
        </p:spPr>
      </p:pic>
      <p:pic>
        <p:nvPicPr>
          <p:cNvPr id="13" name="Google Shape;431;p47">
            <a:extLst>
              <a:ext uri="{FF2B5EF4-FFF2-40B4-BE49-F238E27FC236}">
                <a16:creationId xmlns:a16="http://schemas.microsoft.com/office/drawing/2014/main" id="{A8475B05-6F1E-F04B-DDD7-C22069B9CB21}"/>
              </a:ext>
            </a:extLst>
          </p:cNvPr>
          <p:cNvPicPr preferRelativeResize="0"/>
          <p:nvPr/>
        </p:nvPicPr>
        <p:blipFill>
          <a:blip r:embed="rId5">
            <a:alphaModFix/>
          </a:blip>
          <a:stretch>
            <a:fillRect/>
          </a:stretch>
        </p:blipFill>
        <p:spPr>
          <a:xfrm>
            <a:off x="5108374" y="3449953"/>
            <a:ext cx="1400175" cy="1219400"/>
          </a:xfrm>
          <a:prstGeom prst="rect">
            <a:avLst/>
          </a:prstGeom>
          <a:noFill/>
          <a:ln>
            <a:noFill/>
          </a:ln>
        </p:spPr>
      </p:pic>
    </p:spTree>
    <p:extLst>
      <p:ext uri="{BB962C8B-B14F-4D97-AF65-F5344CB8AC3E}">
        <p14:creationId xmlns:p14="http://schemas.microsoft.com/office/powerpoint/2010/main" val="284030128"/>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C62122-44A0-3229-0A69-B1F71B06F8E7}"/>
              </a:ext>
            </a:extLst>
          </p:cNvPr>
          <p:cNvSpPr>
            <a:spLocks noGrp="1"/>
          </p:cNvSpPr>
          <p:nvPr>
            <p:ph type="title"/>
          </p:nvPr>
        </p:nvSpPr>
        <p:spPr/>
        <p:txBody>
          <a:bodyPr/>
          <a:lstStyle/>
          <a:p>
            <a:endParaRPr lang="en-US"/>
          </a:p>
        </p:txBody>
      </p:sp>
      <p:sp>
        <p:nvSpPr>
          <p:cNvPr id="3" name="Text Placeholder 2">
            <a:extLst>
              <a:ext uri="{FF2B5EF4-FFF2-40B4-BE49-F238E27FC236}">
                <a16:creationId xmlns:a16="http://schemas.microsoft.com/office/drawing/2014/main" id="{E150753C-9A02-0F52-B5BC-29201A18BC9D}"/>
              </a:ext>
            </a:extLst>
          </p:cNvPr>
          <p:cNvSpPr>
            <a:spLocks noGrp="1"/>
          </p:cNvSpPr>
          <p:nvPr>
            <p:ph type="body" idx="1"/>
          </p:nvPr>
        </p:nvSpPr>
        <p:spPr/>
        <p:txBody>
          <a:bodyPr/>
          <a:lstStyle/>
          <a:p>
            <a:pPr marL="95250" indent="0" algn="ctr">
              <a:buNone/>
            </a:pPr>
            <a:r>
              <a:rPr lang="en-US" dirty="0"/>
              <a:t>Selected: </a:t>
            </a:r>
          </a:p>
        </p:txBody>
      </p:sp>
      <p:pic>
        <p:nvPicPr>
          <p:cNvPr id="4" name="Google Shape;445;p48">
            <a:extLst>
              <a:ext uri="{FF2B5EF4-FFF2-40B4-BE49-F238E27FC236}">
                <a16:creationId xmlns:a16="http://schemas.microsoft.com/office/drawing/2014/main" id="{9930DD53-34FE-4504-CD1E-438E5338DBFD}"/>
              </a:ext>
            </a:extLst>
          </p:cNvPr>
          <p:cNvPicPr preferRelativeResize="0"/>
          <p:nvPr/>
        </p:nvPicPr>
        <p:blipFill>
          <a:blip r:embed="rId2">
            <a:alphaModFix/>
          </a:blip>
          <a:stretch>
            <a:fillRect/>
          </a:stretch>
        </p:blipFill>
        <p:spPr>
          <a:xfrm>
            <a:off x="1551150" y="2360475"/>
            <a:ext cx="1651050" cy="1009150"/>
          </a:xfrm>
          <a:prstGeom prst="rect">
            <a:avLst/>
          </a:prstGeom>
          <a:noFill/>
          <a:ln>
            <a:noFill/>
          </a:ln>
        </p:spPr>
      </p:pic>
      <p:pic>
        <p:nvPicPr>
          <p:cNvPr id="5" name="Google Shape;446;p48">
            <a:extLst>
              <a:ext uri="{FF2B5EF4-FFF2-40B4-BE49-F238E27FC236}">
                <a16:creationId xmlns:a16="http://schemas.microsoft.com/office/drawing/2014/main" id="{5A170B88-FF79-3ADB-DEEE-EA3377E95821}"/>
              </a:ext>
            </a:extLst>
          </p:cNvPr>
          <p:cNvPicPr preferRelativeResize="0"/>
          <p:nvPr/>
        </p:nvPicPr>
        <p:blipFill>
          <a:blip r:embed="rId3">
            <a:alphaModFix/>
          </a:blip>
          <a:stretch>
            <a:fillRect/>
          </a:stretch>
        </p:blipFill>
        <p:spPr>
          <a:xfrm>
            <a:off x="5232252" y="3092400"/>
            <a:ext cx="1419100" cy="1219400"/>
          </a:xfrm>
          <a:prstGeom prst="rect">
            <a:avLst/>
          </a:prstGeom>
          <a:noFill/>
          <a:ln>
            <a:noFill/>
          </a:ln>
        </p:spPr>
      </p:pic>
      <p:sp>
        <p:nvSpPr>
          <p:cNvPr id="6" name="Google Shape;443;p48">
            <a:extLst>
              <a:ext uri="{FF2B5EF4-FFF2-40B4-BE49-F238E27FC236}">
                <a16:creationId xmlns:a16="http://schemas.microsoft.com/office/drawing/2014/main" id="{EC6347DF-4830-789C-40EB-1C0A93932459}"/>
              </a:ext>
            </a:extLst>
          </p:cNvPr>
          <p:cNvSpPr txBox="1">
            <a:spLocks/>
          </p:cNvSpPr>
          <p:nvPr/>
        </p:nvSpPr>
        <p:spPr>
          <a:xfrm>
            <a:off x="1039251" y="1758625"/>
            <a:ext cx="3999900" cy="322200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61950" algn="l" rtl="0">
              <a:lnSpc>
                <a:spcPct val="100000"/>
              </a:lnSpc>
              <a:spcBef>
                <a:spcPts val="0"/>
              </a:spcBef>
              <a:spcAft>
                <a:spcPts val="0"/>
              </a:spcAft>
              <a:buClr>
                <a:schemeClr val="dk1"/>
              </a:buClr>
              <a:buSzPts val="2100"/>
              <a:buFont typeface="Oswald"/>
              <a:buChar char="●"/>
              <a:defRPr sz="2100" b="1" i="0" u="none" strike="noStrike" cap="none">
                <a:solidFill>
                  <a:schemeClr val="dk1"/>
                </a:solidFill>
                <a:latin typeface="Oswald"/>
                <a:ea typeface="Oswald"/>
                <a:cs typeface="Oswald"/>
                <a:sym typeface="Oswald"/>
              </a:defRPr>
            </a:lvl1pPr>
            <a:lvl2pPr marL="914400" marR="0" lvl="1" indent="-298450" algn="l" rtl="0">
              <a:lnSpc>
                <a:spcPct val="100000"/>
              </a:lnSpc>
              <a:spcBef>
                <a:spcPts val="1000"/>
              </a:spcBef>
              <a:spcAft>
                <a:spcPts val="0"/>
              </a:spcAft>
              <a:buClr>
                <a:schemeClr val="dk1"/>
              </a:buClr>
              <a:buSzPts val="1100"/>
              <a:buFont typeface="Oswald"/>
              <a:buChar char="○"/>
              <a:defRPr sz="1900" b="0" i="0" u="none" strike="noStrike" cap="none">
                <a:solidFill>
                  <a:schemeClr val="dk1"/>
                </a:solidFill>
                <a:latin typeface="Oswald"/>
                <a:ea typeface="Oswald"/>
                <a:cs typeface="Oswald"/>
                <a:sym typeface="Oswald"/>
              </a:defRPr>
            </a:lvl2pPr>
            <a:lvl3pPr marL="1371600" marR="0" lvl="2" indent="-336550" algn="l" rtl="0">
              <a:lnSpc>
                <a:spcPct val="100000"/>
              </a:lnSpc>
              <a:spcBef>
                <a:spcPts val="1000"/>
              </a:spcBef>
              <a:spcAft>
                <a:spcPts val="0"/>
              </a:spcAft>
              <a:buClr>
                <a:schemeClr val="dk1"/>
              </a:buClr>
              <a:buSzPts val="1700"/>
              <a:buFont typeface="Oswald"/>
              <a:buChar char="■"/>
              <a:defRPr sz="1700" b="0" i="0" u="none" strike="noStrike" cap="none">
                <a:solidFill>
                  <a:schemeClr val="dk1"/>
                </a:solidFill>
                <a:latin typeface="Oswald"/>
                <a:ea typeface="Oswald"/>
                <a:cs typeface="Oswald"/>
                <a:sym typeface="Oswald"/>
              </a:defRPr>
            </a:lvl3pPr>
            <a:lvl4pPr marL="1828800" marR="0" lvl="3" indent="-323850" algn="l" rtl="0">
              <a:lnSpc>
                <a:spcPct val="100000"/>
              </a:lnSpc>
              <a:spcBef>
                <a:spcPts val="1000"/>
              </a:spcBef>
              <a:spcAft>
                <a:spcPts val="0"/>
              </a:spcAft>
              <a:buClr>
                <a:schemeClr val="dk1"/>
              </a:buClr>
              <a:buSzPts val="1500"/>
              <a:buFont typeface="Oswald"/>
              <a:buChar char="●"/>
              <a:defRPr sz="1500" b="0" i="0" u="none" strike="noStrike" cap="none">
                <a:solidFill>
                  <a:schemeClr val="dk1"/>
                </a:solidFill>
                <a:latin typeface="Oswald"/>
                <a:ea typeface="Oswald"/>
                <a:cs typeface="Oswald"/>
                <a:sym typeface="Oswald"/>
              </a:defRPr>
            </a:lvl4pPr>
            <a:lvl5pPr marL="2286000" marR="0" lvl="4" indent="-323850" algn="l" rtl="0">
              <a:lnSpc>
                <a:spcPct val="100000"/>
              </a:lnSpc>
              <a:spcBef>
                <a:spcPts val="1000"/>
              </a:spcBef>
              <a:spcAft>
                <a:spcPts val="0"/>
              </a:spcAft>
              <a:buClr>
                <a:schemeClr val="dk1"/>
              </a:buClr>
              <a:buSzPts val="1500"/>
              <a:buFont typeface="Oswald"/>
              <a:buChar char="○"/>
              <a:defRPr sz="1500" b="0" i="0" u="none" strike="noStrike" cap="none">
                <a:solidFill>
                  <a:schemeClr val="dk1"/>
                </a:solidFill>
                <a:latin typeface="Oswald"/>
                <a:ea typeface="Oswald"/>
                <a:cs typeface="Oswald"/>
                <a:sym typeface="Oswald"/>
              </a:defRPr>
            </a:lvl5pPr>
            <a:lvl6pPr marL="2743200" marR="0" lvl="5" indent="-323850" algn="l" rtl="0">
              <a:lnSpc>
                <a:spcPct val="100000"/>
              </a:lnSpc>
              <a:spcBef>
                <a:spcPts val="1000"/>
              </a:spcBef>
              <a:spcAft>
                <a:spcPts val="0"/>
              </a:spcAft>
              <a:buClr>
                <a:schemeClr val="dk1"/>
              </a:buClr>
              <a:buSzPts val="1500"/>
              <a:buFont typeface="Oswald"/>
              <a:buChar char="■"/>
              <a:defRPr sz="1500" b="0" i="0" u="none" strike="noStrike" cap="none">
                <a:solidFill>
                  <a:schemeClr val="dk1"/>
                </a:solidFill>
                <a:latin typeface="Oswald"/>
                <a:ea typeface="Oswald"/>
                <a:cs typeface="Oswald"/>
                <a:sym typeface="Oswald"/>
              </a:defRPr>
            </a:lvl6pPr>
            <a:lvl7pPr marL="3200400" marR="0" lvl="6" indent="-323850" algn="l" rtl="0">
              <a:lnSpc>
                <a:spcPct val="100000"/>
              </a:lnSpc>
              <a:spcBef>
                <a:spcPts val="1000"/>
              </a:spcBef>
              <a:spcAft>
                <a:spcPts val="0"/>
              </a:spcAft>
              <a:buClr>
                <a:schemeClr val="dk1"/>
              </a:buClr>
              <a:buSzPts val="1500"/>
              <a:buFont typeface="Oswald"/>
              <a:buChar char="●"/>
              <a:defRPr sz="1500" b="0" i="0" u="none" strike="noStrike" cap="none">
                <a:solidFill>
                  <a:schemeClr val="dk1"/>
                </a:solidFill>
                <a:latin typeface="Oswald"/>
                <a:ea typeface="Oswald"/>
                <a:cs typeface="Oswald"/>
                <a:sym typeface="Oswald"/>
              </a:defRPr>
            </a:lvl7pPr>
            <a:lvl8pPr marL="3657600" marR="0" lvl="7" indent="-323850" algn="l" rtl="0">
              <a:lnSpc>
                <a:spcPct val="100000"/>
              </a:lnSpc>
              <a:spcBef>
                <a:spcPts val="1000"/>
              </a:spcBef>
              <a:spcAft>
                <a:spcPts val="0"/>
              </a:spcAft>
              <a:buClr>
                <a:schemeClr val="dk1"/>
              </a:buClr>
              <a:buSzPts val="1500"/>
              <a:buFont typeface="Oswald"/>
              <a:buChar char="○"/>
              <a:defRPr sz="1500" b="0" i="0" u="none" strike="noStrike" cap="none">
                <a:solidFill>
                  <a:schemeClr val="dk1"/>
                </a:solidFill>
                <a:latin typeface="Oswald"/>
                <a:ea typeface="Oswald"/>
                <a:cs typeface="Oswald"/>
                <a:sym typeface="Oswald"/>
              </a:defRPr>
            </a:lvl8pPr>
            <a:lvl9pPr marL="4114800" marR="0" lvl="8" indent="-323850" algn="l" rtl="0">
              <a:lnSpc>
                <a:spcPct val="100000"/>
              </a:lnSpc>
              <a:spcBef>
                <a:spcPts val="1000"/>
              </a:spcBef>
              <a:spcAft>
                <a:spcPts val="1000"/>
              </a:spcAft>
              <a:buClr>
                <a:schemeClr val="dk1"/>
              </a:buClr>
              <a:buSzPts val="1500"/>
              <a:buFont typeface="Oswald"/>
              <a:buChar char="■"/>
              <a:defRPr sz="1500" b="0" i="0" u="none" strike="noStrike" cap="none">
                <a:solidFill>
                  <a:schemeClr val="dk1"/>
                </a:solidFill>
                <a:latin typeface="Oswald"/>
                <a:ea typeface="Oswald"/>
                <a:cs typeface="Oswald"/>
                <a:sym typeface="Oswald"/>
              </a:defRPr>
            </a:lvl9pPr>
          </a:lstStyle>
          <a:p>
            <a:pPr marL="0" indent="0">
              <a:buFont typeface="Oswald"/>
              <a:buNone/>
            </a:pPr>
            <a:r>
              <a:rPr lang="en-US" sz="1100"/>
              <a:t>Macaroni and Cheese (2 items)</a:t>
            </a:r>
          </a:p>
          <a:p>
            <a:pPr marL="0" indent="0">
              <a:buFont typeface="Oswald"/>
              <a:buNone/>
            </a:pPr>
            <a:r>
              <a:rPr lang="en-US" sz="1100"/>
              <a:t>(2 oz. Cheese, 2 oz. bread/grain) </a:t>
            </a:r>
          </a:p>
          <a:p>
            <a:pPr marL="0" indent="0">
              <a:spcBef>
                <a:spcPts val="600"/>
              </a:spcBef>
              <a:buFont typeface="Oswald"/>
              <a:buNone/>
            </a:pPr>
            <a:endParaRPr lang="en-US" sz="2400"/>
          </a:p>
          <a:p>
            <a:pPr marL="0" indent="0">
              <a:buFont typeface="Oswald"/>
              <a:buNone/>
            </a:pPr>
            <a:endParaRPr lang="en-US"/>
          </a:p>
          <a:p>
            <a:pPr marL="0" indent="0">
              <a:spcBef>
                <a:spcPts val="1600"/>
              </a:spcBef>
              <a:buFont typeface="Oswald"/>
              <a:buNone/>
            </a:pPr>
            <a:endParaRPr lang="en-US" sz="1100"/>
          </a:p>
          <a:p>
            <a:pPr marL="0" indent="0">
              <a:buFont typeface="Oswald"/>
              <a:buNone/>
            </a:pPr>
            <a:endParaRPr lang="en-US" sz="1100"/>
          </a:p>
          <a:p>
            <a:pPr marL="0" indent="0">
              <a:buFont typeface="Oswald"/>
              <a:buNone/>
            </a:pPr>
            <a:endParaRPr lang="en-US"/>
          </a:p>
          <a:p>
            <a:pPr marL="0" indent="0">
              <a:spcBef>
                <a:spcPts val="1600"/>
              </a:spcBef>
              <a:buFont typeface="Oswald"/>
              <a:buNone/>
            </a:pPr>
            <a:endParaRPr lang="en-US"/>
          </a:p>
          <a:p>
            <a:pPr marL="0" indent="0">
              <a:spcBef>
                <a:spcPts val="1600"/>
              </a:spcBef>
              <a:spcAft>
                <a:spcPts val="1600"/>
              </a:spcAft>
              <a:buFont typeface="Oswald"/>
              <a:buNone/>
            </a:pPr>
            <a:endParaRPr lang="en-US" dirty="0"/>
          </a:p>
        </p:txBody>
      </p:sp>
      <p:sp>
        <p:nvSpPr>
          <p:cNvPr id="7" name="Google Shape;444;p48">
            <a:extLst>
              <a:ext uri="{FF2B5EF4-FFF2-40B4-BE49-F238E27FC236}">
                <a16:creationId xmlns:a16="http://schemas.microsoft.com/office/drawing/2014/main" id="{E4538989-1CCD-CB9C-652E-63C3ACC3E4AC}"/>
              </a:ext>
            </a:extLst>
          </p:cNvPr>
          <p:cNvSpPr txBox="1">
            <a:spLocks/>
          </p:cNvSpPr>
          <p:nvPr/>
        </p:nvSpPr>
        <p:spPr>
          <a:xfrm>
            <a:off x="5279604" y="1542925"/>
            <a:ext cx="3999900" cy="3313800"/>
          </a:xfrm>
          <a:prstGeom prst="rect">
            <a:avLst/>
          </a:prstGeom>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457200"/>
            <a:endParaRPr lang="en-US" sz="1100" b="1">
              <a:solidFill>
                <a:schemeClr val="dk1"/>
              </a:solidFill>
            </a:endParaRPr>
          </a:p>
          <a:p>
            <a:pPr>
              <a:spcBef>
                <a:spcPts val="600"/>
              </a:spcBef>
            </a:pPr>
            <a:endParaRPr lang="en-US" sz="1100">
              <a:solidFill>
                <a:schemeClr val="dk1"/>
              </a:solidFill>
            </a:endParaRPr>
          </a:p>
          <a:p>
            <a:pPr>
              <a:spcBef>
                <a:spcPts val="400"/>
              </a:spcBef>
            </a:pPr>
            <a:endParaRPr lang="en-US"/>
          </a:p>
          <a:p>
            <a:pPr>
              <a:spcBef>
                <a:spcPts val="400"/>
              </a:spcBef>
            </a:pPr>
            <a:endParaRPr lang="en-US"/>
          </a:p>
          <a:p>
            <a:pPr>
              <a:spcBef>
                <a:spcPts val="400"/>
              </a:spcBef>
            </a:pPr>
            <a:endParaRPr lang="en-US"/>
          </a:p>
          <a:p>
            <a:r>
              <a:rPr lang="en-US" sz="1100" b="1">
                <a:solidFill>
                  <a:schemeClr val="dk1"/>
                </a:solidFill>
              </a:rPr>
              <a:t>1 cup of Milk</a:t>
            </a:r>
          </a:p>
          <a:p>
            <a:pPr>
              <a:spcBef>
                <a:spcPts val="400"/>
              </a:spcBef>
            </a:pPr>
            <a:endParaRPr lang="en-US" dirty="0"/>
          </a:p>
        </p:txBody>
      </p:sp>
    </p:spTree>
    <p:extLst>
      <p:ext uri="{BB962C8B-B14F-4D97-AF65-F5344CB8AC3E}">
        <p14:creationId xmlns:p14="http://schemas.microsoft.com/office/powerpoint/2010/main" val="92768915"/>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E5DAAE-387B-AD40-225F-014614E8B9ED}"/>
              </a:ext>
            </a:extLst>
          </p:cNvPr>
          <p:cNvSpPr>
            <a:spLocks noGrp="1"/>
          </p:cNvSpPr>
          <p:nvPr>
            <p:ph type="title"/>
          </p:nvPr>
        </p:nvSpPr>
        <p:spPr/>
        <p:txBody>
          <a:bodyPr/>
          <a:lstStyle/>
          <a:p>
            <a:r>
              <a:rPr lang="en-US" dirty="0"/>
              <a:t>SFSP OVS: Is this a meal? </a:t>
            </a:r>
          </a:p>
        </p:txBody>
      </p:sp>
      <p:sp>
        <p:nvSpPr>
          <p:cNvPr id="3" name="Text Placeholder 2">
            <a:extLst>
              <a:ext uri="{FF2B5EF4-FFF2-40B4-BE49-F238E27FC236}">
                <a16:creationId xmlns:a16="http://schemas.microsoft.com/office/drawing/2014/main" id="{BDC823EE-3365-7FDF-8553-18FF05EC14AD}"/>
              </a:ext>
            </a:extLst>
          </p:cNvPr>
          <p:cNvSpPr>
            <a:spLocks noGrp="1"/>
          </p:cNvSpPr>
          <p:nvPr>
            <p:ph type="body" idx="1"/>
          </p:nvPr>
        </p:nvSpPr>
        <p:spPr/>
        <p:txBody>
          <a:bodyPr/>
          <a:lstStyle/>
          <a:p>
            <a:pPr marL="0" lvl="0" indent="0" algn="l" rtl="0">
              <a:spcBef>
                <a:spcPts val="600"/>
              </a:spcBef>
              <a:spcAft>
                <a:spcPts val="0"/>
              </a:spcAft>
              <a:buNone/>
            </a:pPr>
            <a:r>
              <a:rPr lang="en-US" sz="2800" b="1" dirty="0">
                <a:solidFill>
                  <a:srgbClr val="151E49"/>
                </a:solidFill>
              </a:rPr>
              <a:t>Yes!</a:t>
            </a:r>
          </a:p>
          <a:p>
            <a:pPr marL="0" lvl="0" indent="0" algn="l" rtl="0">
              <a:spcBef>
                <a:spcPts val="600"/>
              </a:spcBef>
              <a:spcAft>
                <a:spcPts val="0"/>
              </a:spcAft>
              <a:buNone/>
            </a:pPr>
            <a:r>
              <a:rPr lang="en-US" sz="2000" dirty="0">
                <a:solidFill>
                  <a:srgbClr val="151E49"/>
                </a:solidFill>
              </a:rPr>
              <a:t>The child has selected 3 items from 3 components. Participants are not required to take a fruit or vegetable if you are following the SFSP meal pattern.</a:t>
            </a:r>
            <a:endParaRPr lang="en-US" dirty="0"/>
          </a:p>
          <a:p>
            <a:endParaRPr lang="en-US" dirty="0"/>
          </a:p>
        </p:txBody>
      </p:sp>
      <p:pic>
        <p:nvPicPr>
          <p:cNvPr id="4" name="Google Shape;455;p49">
            <a:extLst>
              <a:ext uri="{FF2B5EF4-FFF2-40B4-BE49-F238E27FC236}">
                <a16:creationId xmlns:a16="http://schemas.microsoft.com/office/drawing/2014/main" id="{EC7C3D79-F869-1E33-1137-6EDB80607187}"/>
              </a:ext>
            </a:extLst>
          </p:cNvPr>
          <p:cNvPicPr preferRelativeResize="0"/>
          <p:nvPr/>
        </p:nvPicPr>
        <p:blipFill>
          <a:blip r:embed="rId2">
            <a:alphaModFix/>
          </a:blip>
          <a:stretch>
            <a:fillRect/>
          </a:stretch>
        </p:blipFill>
        <p:spPr>
          <a:xfrm>
            <a:off x="3813937" y="3017539"/>
            <a:ext cx="1516125" cy="1380300"/>
          </a:xfrm>
          <a:prstGeom prst="rect">
            <a:avLst/>
          </a:prstGeom>
          <a:noFill/>
          <a:ln>
            <a:noFill/>
          </a:ln>
        </p:spPr>
      </p:pic>
    </p:spTree>
    <p:extLst>
      <p:ext uri="{BB962C8B-B14F-4D97-AF65-F5344CB8AC3E}">
        <p14:creationId xmlns:p14="http://schemas.microsoft.com/office/powerpoint/2010/main" val="382817170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FE75CD-1FC4-5BFC-C877-DBE13DFAC39E}"/>
              </a:ext>
            </a:extLst>
          </p:cNvPr>
          <p:cNvSpPr>
            <a:spLocks noGrp="1"/>
          </p:cNvSpPr>
          <p:nvPr>
            <p:ph type="title"/>
          </p:nvPr>
        </p:nvSpPr>
        <p:spPr/>
        <p:txBody>
          <a:bodyPr/>
          <a:lstStyle/>
          <a:p>
            <a:r>
              <a:rPr lang="en-US" dirty="0"/>
              <a:t>OVS at SFSP rural Non-congregate sites</a:t>
            </a:r>
          </a:p>
        </p:txBody>
      </p:sp>
      <p:sp>
        <p:nvSpPr>
          <p:cNvPr id="3" name="Text Placeholder 2">
            <a:extLst>
              <a:ext uri="{FF2B5EF4-FFF2-40B4-BE49-F238E27FC236}">
                <a16:creationId xmlns:a16="http://schemas.microsoft.com/office/drawing/2014/main" id="{267E84DE-7BB5-A43B-D76D-B555BBFF4261}"/>
              </a:ext>
            </a:extLst>
          </p:cNvPr>
          <p:cNvSpPr>
            <a:spLocks noGrp="1"/>
          </p:cNvSpPr>
          <p:nvPr>
            <p:ph type="body" idx="1"/>
          </p:nvPr>
        </p:nvSpPr>
        <p:spPr>
          <a:xfrm>
            <a:off x="846150" y="1335855"/>
            <a:ext cx="6746700" cy="2893500"/>
          </a:xfrm>
        </p:spPr>
        <p:txBody>
          <a:bodyPr/>
          <a:lstStyle/>
          <a:p>
            <a:endParaRPr lang="en-US" sz="1800" dirty="0"/>
          </a:p>
          <a:p>
            <a:r>
              <a:rPr lang="en-US" sz="1800" b="0" dirty="0"/>
              <a:t>Due to unique service situations at each site, not every NC site location may be appropriate for OVS</a:t>
            </a:r>
          </a:p>
          <a:p>
            <a:pPr marL="95250" indent="0">
              <a:buNone/>
            </a:pPr>
            <a:endParaRPr lang="en-US" sz="800" b="0" dirty="0"/>
          </a:p>
          <a:p>
            <a:r>
              <a:rPr lang="en-US" sz="1800" b="0" dirty="0"/>
              <a:t>SFAs utilizing OVS must be able to follow the SFSP (or SSO) OVS meal service parameters entirely</a:t>
            </a:r>
          </a:p>
          <a:p>
            <a:endParaRPr lang="en-US" sz="800" b="0" dirty="0"/>
          </a:p>
          <a:p>
            <a:r>
              <a:rPr lang="en-US" sz="1800" b="0" dirty="0"/>
              <a:t>Site staff must still follow appropriate food safety measures</a:t>
            </a:r>
          </a:p>
          <a:p>
            <a:endParaRPr lang="en-US" sz="800" b="0" dirty="0"/>
          </a:p>
          <a:p>
            <a:r>
              <a:rPr lang="en-US" sz="1800" b="0" dirty="0"/>
              <a:t>Sponsors must discuss their interest to use OVS with their Field Specialist and state agency pre-approval is required</a:t>
            </a:r>
          </a:p>
          <a:p>
            <a:endParaRPr lang="en-US" sz="1800" b="0" dirty="0"/>
          </a:p>
          <a:p>
            <a:pPr marL="95250" indent="0">
              <a:buNone/>
            </a:pPr>
            <a:r>
              <a:rPr lang="en-US" sz="1800" dirty="0"/>
              <a:t> </a:t>
            </a:r>
          </a:p>
        </p:txBody>
      </p:sp>
    </p:spTree>
    <p:extLst>
      <p:ext uri="{BB962C8B-B14F-4D97-AF65-F5344CB8AC3E}">
        <p14:creationId xmlns:p14="http://schemas.microsoft.com/office/powerpoint/2010/main" val="2660917667"/>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369857C1-4855-586A-7DD5-A057F35D268C}"/>
              </a:ext>
            </a:extLst>
          </p:cNvPr>
          <p:cNvSpPr txBox="1"/>
          <p:nvPr/>
        </p:nvSpPr>
        <p:spPr>
          <a:xfrm>
            <a:off x="374657" y="1194000"/>
            <a:ext cx="8510397" cy="3657411"/>
          </a:xfrm>
          <a:prstGeom prst="rect">
            <a:avLst/>
          </a:prstGeom>
          <a:noFill/>
        </p:spPr>
        <p:txBody>
          <a:bodyPr wrap="square">
            <a:spAutoFit/>
          </a:bodyPr>
          <a:lstStyle/>
          <a:p>
            <a:pPr algn="l">
              <a:lnSpc>
                <a:spcPts val="1944"/>
              </a:lnSpc>
              <a:buNone/>
            </a:pPr>
            <a:r>
              <a:rPr lang="en-US" sz="900" b="0" i="0" dirty="0">
                <a:solidFill>
                  <a:srgbClr val="0B2437"/>
                </a:solidFill>
                <a:effectLst/>
                <a:latin typeface="Merriweather" panose="00000500000000000000" pitchFamily="2" charset="0"/>
              </a:rPr>
              <a:t>In accordance with Federal civil rights law and U.S. Department of Agriculture (USDA) civil rights regulations and policies, the USDA, its Agencies, offices, and employees, and institutions participating in or administering USDA programs are prohibited from discriminating based on race, color, national origin, religion, sex, disability, age, marital status, family/parental status, income derived from a public assistance program, political beliefs, or reprisal or retaliation for prior civil rights activity, in any program or activity conducted or funded by USDA (not all bases apply to all programs). Remedies and complaint filing deadlines vary by program or incident.</a:t>
            </a:r>
          </a:p>
          <a:p>
            <a:pPr algn="l">
              <a:lnSpc>
                <a:spcPts val="1944"/>
              </a:lnSpc>
              <a:buNone/>
            </a:pPr>
            <a:r>
              <a:rPr lang="en-US" sz="900" b="0" i="0" dirty="0">
                <a:solidFill>
                  <a:srgbClr val="0B2437"/>
                </a:solidFill>
                <a:effectLst/>
                <a:latin typeface="Merriweather" panose="00000500000000000000" pitchFamily="2" charset="0"/>
              </a:rPr>
              <a:t>Persons with disabilities who require alternative means of communication for program information (e.g., Braille, large print, audiotape, American Sign Language, etc.) should contact the State or local Agency that administers the program or contact USDA through the Telecommunications Relay Service at 711 (voice and TTY). Additionally, program information may be made available in languages other than English.</a:t>
            </a:r>
          </a:p>
          <a:p>
            <a:pPr algn="l">
              <a:lnSpc>
                <a:spcPts val="1944"/>
              </a:lnSpc>
              <a:buNone/>
            </a:pPr>
            <a:r>
              <a:rPr lang="en-US" sz="900" b="0" i="0" dirty="0">
                <a:solidFill>
                  <a:srgbClr val="0B2437"/>
                </a:solidFill>
                <a:effectLst/>
                <a:latin typeface="Merriweather" panose="00000500000000000000" pitchFamily="2" charset="0"/>
              </a:rPr>
              <a:t>To file a program discrimination complaint, complete the USDA Program Discrimination Complaint Form, AD-3027, found online at </a:t>
            </a:r>
            <a:r>
              <a:rPr lang="en-US" sz="900" b="0" i="0" dirty="0">
                <a:solidFill>
                  <a:srgbClr val="005EA2"/>
                </a:solidFill>
                <a:effectLst/>
                <a:latin typeface="Merriweather" panose="00000500000000000000" pitchFamily="2" charset="0"/>
                <a:hlinkClick r:id="rId2"/>
              </a:rPr>
              <a:t>How to File a Program Discrimination Complaint</a:t>
            </a:r>
            <a:r>
              <a:rPr lang="en-US" sz="900" b="0" i="0" dirty="0">
                <a:solidFill>
                  <a:srgbClr val="0B2437"/>
                </a:solidFill>
                <a:effectLst/>
                <a:latin typeface="Merriweather" panose="00000500000000000000" pitchFamily="2" charset="0"/>
              </a:rPr>
              <a:t> and at any USDA office or write a letter addressed to USDA and provide in the letter all of the information requested in the form. To request a copy of the complaint form, call (866) 632-9992. Submit your completed form or letter to USDA by: (1) mail: U.S. Department of Agriculture, Office of the Assistant Secretary for Civil Rights, 1400 Independence Avenue, SW, Mail Stop 9410, Washington, D.C. 20250-9410; (2) fax: (202) 690-7442; or (3) email: </a:t>
            </a:r>
            <a:r>
              <a:rPr lang="en-US" sz="900" b="0" i="0" dirty="0">
                <a:solidFill>
                  <a:srgbClr val="005EA2"/>
                </a:solidFill>
                <a:effectLst/>
                <a:latin typeface="Merriweather" panose="00000500000000000000" pitchFamily="2" charset="0"/>
                <a:hlinkClick r:id="rId3"/>
              </a:rPr>
              <a:t>program.intake@usda.gov</a:t>
            </a:r>
            <a:r>
              <a:rPr lang="en-US" sz="900" b="0" i="0" dirty="0">
                <a:solidFill>
                  <a:srgbClr val="0B2437"/>
                </a:solidFill>
                <a:effectLst/>
                <a:latin typeface="Merriweather" panose="00000500000000000000" pitchFamily="2" charset="0"/>
              </a:rPr>
              <a:t>.</a:t>
            </a:r>
          </a:p>
          <a:p>
            <a:pPr algn="l">
              <a:lnSpc>
                <a:spcPts val="1944"/>
              </a:lnSpc>
            </a:pPr>
            <a:r>
              <a:rPr lang="en-US" sz="900" b="0" i="0" dirty="0">
                <a:solidFill>
                  <a:srgbClr val="0B2437"/>
                </a:solidFill>
                <a:effectLst/>
                <a:latin typeface="Merriweather" panose="00000500000000000000" pitchFamily="2" charset="0"/>
              </a:rPr>
              <a:t>USDA is an equal opportunity provider, employer, and lender.</a:t>
            </a:r>
          </a:p>
          <a:p>
            <a:pPr algn="l"/>
            <a:endParaRPr lang="en-US" sz="1000" b="0" i="0" dirty="0">
              <a:solidFill>
                <a:srgbClr val="1B1B1B"/>
              </a:solidFill>
              <a:effectLst/>
              <a:highlight>
                <a:srgbClr val="FFFFFF"/>
              </a:highlight>
              <a:latin typeface="Source Sans Pro Web"/>
            </a:endParaRPr>
          </a:p>
        </p:txBody>
      </p:sp>
      <p:sp>
        <p:nvSpPr>
          <p:cNvPr id="6" name="Title 1">
            <a:extLst>
              <a:ext uri="{FF2B5EF4-FFF2-40B4-BE49-F238E27FC236}">
                <a16:creationId xmlns:a16="http://schemas.microsoft.com/office/drawing/2014/main" id="{38AF3CCA-06E7-8118-7406-A22F93BE4DCE}"/>
              </a:ext>
            </a:extLst>
          </p:cNvPr>
          <p:cNvSpPr>
            <a:spLocks noGrp="1"/>
          </p:cNvSpPr>
          <p:nvPr>
            <p:ph type="title"/>
          </p:nvPr>
        </p:nvSpPr>
        <p:spPr>
          <a:xfrm>
            <a:off x="616200" y="511500"/>
            <a:ext cx="5262600" cy="682500"/>
          </a:xfrm>
        </p:spPr>
        <p:txBody>
          <a:bodyPr/>
          <a:lstStyle/>
          <a:p>
            <a:r>
              <a:rPr lang="en-US" dirty="0"/>
              <a:t>USDA nondiscrimination statement:  </a:t>
            </a:r>
          </a:p>
        </p:txBody>
      </p:sp>
    </p:spTree>
    <p:extLst>
      <p:ext uri="{BB962C8B-B14F-4D97-AF65-F5344CB8AC3E}">
        <p14:creationId xmlns:p14="http://schemas.microsoft.com/office/powerpoint/2010/main" val="157341805"/>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Shape 485"/>
        <p:cNvGrpSpPr/>
        <p:nvPr/>
      </p:nvGrpSpPr>
      <p:grpSpPr>
        <a:xfrm>
          <a:off x="0" y="0"/>
          <a:ext cx="0" cy="0"/>
          <a:chOff x="0" y="0"/>
          <a:chExt cx="0" cy="0"/>
        </a:xfrm>
      </p:grpSpPr>
      <p:sp>
        <p:nvSpPr>
          <p:cNvPr id="486" name="Google Shape;486;p27"/>
          <p:cNvSpPr txBox="1">
            <a:spLocks noGrp="1"/>
          </p:cNvSpPr>
          <p:nvPr>
            <p:ph type="ctrTitle"/>
          </p:nvPr>
        </p:nvSpPr>
        <p:spPr>
          <a:xfrm>
            <a:off x="489100" y="2099813"/>
            <a:ext cx="3668700" cy="1159800"/>
          </a:xfrm>
          <a:prstGeom prst="rect">
            <a:avLst/>
          </a:prstGeom>
        </p:spPr>
        <p:txBody>
          <a:bodyPr spcFirstLastPara="1" wrap="square" lIns="0" tIns="0" rIns="0" bIns="0" anchor="b" anchorCtr="0">
            <a:noAutofit/>
          </a:bodyPr>
          <a:lstStyle/>
          <a:p>
            <a:pPr marL="0" lvl="0" indent="0" algn="l" rtl="0">
              <a:spcBef>
                <a:spcPts val="0"/>
              </a:spcBef>
              <a:spcAft>
                <a:spcPts val="0"/>
              </a:spcAft>
              <a:buNone/>
            </a:pPr>
            <a:r>
              <a:rPr lang="en" sz="5400"/>
              <a:t>Thank you!</a:t>
            </a:r>
            <a:endParaRPr sz="540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8ACA26-79A0-BC0D-A953-D5831671F4D5}"/>
              </a:ext>
            </a:extLst>
          </p:cNvPr>
          <p:cNvSpPr>
            <a:spLocks noGrp="1"/>
          </p:cNvSpPr>
          <p:nvPr>
            <p:ph type="title"/>
          </p:nvPr>
        </p:nvSpPr>
        <p:spPr/>
        <p:txBody>
          <a:bodyPr/>
          <a:lstStyle/>
          <a:p>
            <a:r>
              <a:rPr lang="en-US" dirty="0"/>
              <a:t>OVS at rural NON-congregate sites</a:t>
            </a:r>
          </a:p>
        </p:txBody>
      </p:sp>
      <p:sp>
        <p:nvSpPr>
          <p:cNvPr id="3" name="Text Placeholder 2">
            <a:extLst>
              <a:ext uri="{FF2B5EF4-FFF2-40B4-BE49-F238E27FC236}">
                <a16:creationId xmlns:a16="http://schemas.microsoft.com/office/drawing/2014/main" id="{E6934388-D210-9748-67C2-81AFC58F579C}"/>
              </a:ext>
            </a:extLst>
          </p:cNvPr>
          <p:cNvSpPr>
            <a:spLocks noGrp="1"/>
          </p:cNvSpPr>
          <p:nvPr>
            <p:ph type="body" idx="1"/>
          </p:nvPr>
        </p:nvSpPr>
        <p:spPr>
          <a:xfrm>
            <a:off x="846149" y="1418300"/>
            <a:ext cx="7171783" cy="2893500"/>
          </a:xfrm>
        </p:spPr>
        <p:txBody>
          <a:bodyPr/>
          <a:lstStyle/>
          <a:p>
            <a:pPr marL="95250" indent="0">
              <a:buNone/>
            </a:pPr>
            <a:r>
              <a:rPr lang="en-US" b="0" dirty="0"/>
              <a:t>Best practices when using OVS in non-congregate settings include, but are not limited to: </a:t>
            </a:r>
          </a:p>
          <a:p>
            <a:pPr marL="95250" indent="0">
              <a:buNone/>
            </a:pPr>
            <a:endParaRPr lang="en-US" sz="800" dirty="0"/>
          </a:p>
          <a:p>
            <a:r>
              <a:rPr lang="en-US" sz="2000" b="0" dirty="0"/>
              <a:t>Indoor meal service that is set-up as a cafeteria serving line </a:t>
            </a:r>
          </a:p>
          <a:p>
            <a:r>
              <a:rPr lang="en-US" sz="2000" b="0" dirty="0"/>
              <a:t>Buffet style meal pick-up for daily non-congregate meal service operations</a:t>
            </a:r>
          </a:p>
          <a:p>
            <a:r>
              <a:rPr lang="en-US" sz="2000" b="0" dirty="0"/>
              <a:t>Pre-ordering or online ordering system where children can choose their meal items prior to meal pick-up or delivery</a:t>
            </a:r>
          </a:p>
          <a:p>
            <a:r>
              <a:rPr lang="en-US" sz="2000" b="0" dirty="0"/>
              <a:t>Gathering participant feedback and adjusting meal service flexibilities (bulk food items, and multi-day meal issuance) and menus, as needed</a:t>
            </a:r>
          </a:p>
        </p:txBody>
      </p:sp>
    </p:spTree>
    <p:extLst>
      <p:ext uri="{BB962C8B-B14F-4D97-AF65-F5344CB8AC3E}">
        <p14:creationId xmlns:p14="http://schemas.microsoft.com/office/powerpoint/2010/main" val="55534615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F28CE5-3CF0-94CD-A117-B748AA66F687}"/>
              </a:ext>
            </a:extLst>
          </p:cNvPr>
          <p:cNvSpPr>
            <a:spLocks noGrp="1"/>
          </p:cNvSpPr>
          <p:nvPr>
            <p:ph type="title"/>
          </p:nvPr>
        </p:nvSpPr>
        <p:spPr/>
        <p:txBody>
          <a:bodyPr/>
          <a:lstStyle/>
          <a:p>
            <a:r>
              <a:rPr lang="en-US" dirty="0"/>
              <a:t>Identifying a reimbursable meal</a:t>
            </a:r>
          </a:p>
        </p:txBody>
      </p:sp>
      <p:sp>
        <p:nvSpPr>
          <p:cNvPr id="3" name="Text Placeholder 2">
            <a:extLst>
              <a:ext uri="{FF2B5EF4-FFF2-40B4-BE49-F238E27FC236}">
                <a16:creationId xmlns:a16="http://schemas.microsoft.com/office/drawing/2014/main" id="{CA82E227-08AD-078F-0589-DFA5D7B76BE9}"/>
              </a:ext>
            </a:extLst>
          </p:cNvPr>
          <p:cNvSpPr>
            <a:spLocks noGrp="1"/>
          </p:cNvSpPr>
          <p:nvPr>
            <p:ph type="body" idx="1"/>
          </p:nvPr>
        </p:nvSpPr>
        <p:spPr/>
        <p:txBody>
          <a:bodyPr/>
          <a:lstStyle/>
          <a:p>
            <a:pPr marL="457200" lvl="0" indent="-342900" algn="l" rtl="0">
              <a:spcBef>
                <a:spcPts val="400"/>
              </a:spcBef>
              <a:spcAft>
                <a:spcPts val="0"/>
              </a:spcAft>
              <a:buClr>
                <a:srgbClr val="151E49"/>
              </a:buClr>
              <a:buSzPts val="1800"/>
              <a:buChar char="●"/>
            </a:pPr>
            <a:r>
              <a:rPr lang="en-US" sz="2000" b="0" dirty="0">
                <a:solidFill>
                  <a:srgbClr val="151E49"/>
                </a:solidFill>
              </a:rPr>
              <a:t>Site Staff OVS training must occur prior to start date</a:t>
            </a:r>
          </a:p>
          <a:p>
            <a:pPr marL="457200" lvl="0" indent="-342900" algn="l" rtl="0">
              <a:spcBef>
                <a:spcPts val="0"/>
              </a:spcBef>
              <a:spcAft>
                <a:spcPts val="0"/>
              </a:spcAft>
              <a:buClr>
                <a:srgbClr val="151E49"/>
              </a:buClr>
              <a:buSzPts val="1800"/>
              <a:buChar char="●"/>
            </a:pPr>
            <a:r>
              <a:rPr lang="en-US" sz="2000" b="0" dirty="0">
                <a:solidFill>
                  <a:srgbClr val="151E49"/>
                </a:solidFill>
              </a:rPr>
              <a:t>Sites must have clear communication to assist children to identify a reimbursable meal</a:t>
            </a:r>
          </a:p>
          <a:p>
            <a:pPr marL="914400" lvl="1" indent="-317500" algn="l" rtl="0">
              <a:spcBef>
                <a:spcPts val="0"/>
              </a:spcBef>
              <a:spcAft>
                <a:spcPts val="0"/>
              </a:spcAft>
              <a:buClr>
                <a:srgbClr val="151E49"/>
              </a:buClr>
              <a:buSzPts val="1400"/>
              <a:buChar char="○"/>
            </a:pPr>
            <a:r>
              <a:rPr lang="en-US" sz="2000" dirty="0">
                <a:solidFill>
                  <a:srgbClr val="151E49"/>
                </a:solidFill>
              </a:rPr>
              <a:t>Posters, signs or fact sheets</a:t>
            </a:r>
          </a:p>
          <a:p>
            <a:pPr marL="914400" lvl="1" indent="-317500" algn="l" rtl="0">
              <a:spcBef>
                <a:spcPts val="0"/>
              </a:spcBef>
              <a:spcAft>
                <a:spcPts val="0"/>
              </a:spcAft>
              <a:buClr>
                <a:srgbClr val="151E49"/>
              </a:buClr>
              <a:buSzPts val="1400"/>
              <a:buChar char="○"/>
            </a:pPr>
            <a:r>
              <a:rPr lang="en-US" sz="2000" dirty="0">
                <a:solidFill>
                  <a:srgbClr val="151E49"/>
                </a:solidFill>
              </a:rPr>
              <a:t>Menus that communicate the available food choices </a:t>
            </a:r>
          </a:p>
          <a:p>
            <a:pPr marL="914400" lvl="1" indent="-317500" algn="l" rtl="0">
              <a:spcBef>
                <a:spcPts val="0"/>
              </a:spcBef>
              <a:spcAft>
                <a:spcPts val="0"/>
              </a:spcAft>
              <a:buClr>
                <a:srgbClr val="151E49"/>
              </a:buClr>
              <a:buSzPts val="1400"/>
              <a:buChar char="○"/>
            </a:pPr>
            <a:r>
              <a:rPr lang="en-US" sz="2000" dirty="0">
                <a:solidFill>
                  <a:srgbClr val="151E49"/>
                </a:solidFill>
              </a:rPr>
              <a:t>Verbal guidance from staff as children select a meal can help avoid confusion of what makes a complete meal</a:t>
            </a:r>
            <a:endParaRPr lang="en-US" sz="2000" dirty="0"/>
          </a:p>
          <a:p>
            <a:endParaRPr lang="en-US" dirty="0"/>
          </a:p>
        </p:txBody>
      </p:sp>
    </p:spTree>
    <p:extLst>
      <p:ext uri="{BB962C8B-B14F-4D97-AF65-F5344CB8AC3E}">
        <p14:creationId xmlns:p14="http://schemas.microsoft.com/office/powerpoint/2010/main" val="215401030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73DC31-16C6-7601-65D7-CE5F98AE4FF5}"/>
              </a:ext>
            </a:extLst>
          </p:cNvPr>
          <p:cNvSpPr>
            <a:spLocks noGrp="1"/>
          </p:cNvSpPr>
          <p:nvPr>
            <p:ph type="title"/>
          </p:nvPr>
        </p:nvSpPr>
        <p:spPr/>
        <p:txBody>
          <a:bodyPr/>
          <a:lstStyle/>
          <a:p>
            <a:r>
              <a:rPr lang="en-US" dirty="0"/>
              <a:t>Breakfast : SBP or SFSP? </a:t>
            </a:r>
          </a:p>
        </p:txBody>
      </p:sp>
      <p:sp>
        <p:nvSpPr>
          <p:cNvPr id="3" name="Text Placeholder 2">
            <a:extLst>
              <a:ext uri="{FF2B5EF4-FFF2-40B4-BE49-F238E27FC236}">
                <a16:creationId xmlns:a16="http://schemas.microsoft.com/office/drawing/2014/main" id="{F52E65B1-BAE3-BCE8-B062-B86DB0297F5E}"/>
              </a:ext>
            </a:extLst>
          </p:cNvPr>
          <p:cNvSpPr>
            <a:spLocks noGrp="1"/>
          </p:cNvSpPr>
          <p:nvPr>
            <p:ph type="body" idx="1"/>
          </p:nvPr>
        </p:nvSpPr>
        <p:spPr/>
        <p:txBody>
          <a:bodyPr/>
          <a:lstStyle/>
          <a:p>
            <a:pPr marL="0" lvl="0" indent="0" algn="l" rtl="0">
              <a:spcBef>
                <a:spcPts val="600"/>
              </a:spcBef>
              <a:spcAft>
                <a:spcPts val="0"/>
              </a:spcAft>
              <a:buNone/>
            </a:pPr>
            <a:r>
              <a:rPr lang="en-US" sz="2200" b="0" dirty="0">
                <a:solidFill>
                  <a:srgbClr val="151E49"/>
                </a:solidFill>
              </a:rPr>
              <a:t>SFAs may follow the School Breakfast Program (SBP) or the SFSP meal pattern during the summer, if desired</a:t>
            </a:r>
          </a:p>
          <a:p>
            <a:pPr marL="457200" lvl="0" indent="-355600" algn="l" rtl="0">
              <a:spcBef>
                <a:spcPts val="600"/>
              </a:spcBef>
              <a:spcAft>
                <a:spcPts val="0"/>
              </a:spcAft>
              <a:buClr>
                <a:srgbClr val="151E49"/>
              </a:buClr>
              <a:buSzPts val="2000"/>
              <a:buChar char="●"/>
            </a:pPr>
            <a:r>
              <a:rPr lang="en-US" sz="2000" b="0" dirty="0">
                <a:solidFill>
                  <a:srgbClr val="151E49"/>
                </a:solidFill>
              </a:rPr>
              <a:t>OVS rules follow whichever meal pattern is being used-SFSP or SBP</a:t>
            </a:r>
            <a:endParaRPr lang="en-US" sz="1000" b="0" dirty="0">
              <a:solidFill>
                <a:srgbClr val="151E49"/>
              </a:solidFill>
            </a:endParaRPr>
          </a:p>
          <a:p>
            <a:pPr marL="457200" lvl="0" indent="-355600" algn="l" rtl="0">
              <a:spcBef>
                <a:spcPts val="0"/>
              </a:spcBef>
              <a:spcAft>
                <a:spcPts val="0"/>
              </a:spcAft>
              <a:buClr>
                <a:srgbClr val="151E49"/>
              </a:buClr>
              <a:buSzPts val="2000"/>
              <a:buChar char="●"/>
            </a:pPr>
            <a:r>
              <a:rPr lang="en-US" sz="2000" b="0" dirty="0">
                <a:solidFill>
                  <a:srgbClr val="151E49"/>
                </a:solidFill>
              </a:rPr>
              <a:t>If electing to continue the SBP meal pattern, OVS rules remain the same as during the school year</a:t>
            </a:r>
          </a:p>
          <a:p>
            <a:pPr marL="457200" lvl="0" indent="-355600" algn="l" rtl="0">
              <a:spcBef>
                <a:spcPts val="0"/>
              </a:spcBef>
              <a:spcAft>
                <a:spcPts val="0"/>
              </a:spcAft>
              <a:buClr>
                <a:srgbClr val="151E49"/>
              </a:buClr>
              <a:buSzPts val="2000"/>
              <a:buChar char="●"/>
            </a:pPr>
            <a:r>
              <a:rPr lang="en-US" sz="2000" b="0" dirty="0">
                <a:solidFill>
                  <a:srgbClr val="151E49"/>
                </a:solidFill>
              </a:rPr>
              <a:t>Reminders if using SBP meal pattern OVS</a:t>
            </a:r>
          </a:p>
          <a:p>
            <a:pPr marL="914400" lvl="1" indent="-355600" algn="l" rtl="0">
              <a:spcBef>
                <a:spcPts val="0"/>
              </a:spcBef>
              <a:spcAft>
                <a:spcPts val="0"/>
              </a:spcAft>
              <a:buClr>
                <a:srgbClr val="151E49"/>
              </a:buClr>
              <a:buSzPts val="2000"/>
              <a:buChar char="○"/>
            </a:pPr>
            <a:r>
              <a:rPr lang="en-US" sz="2000" dirty="0">
                <a:solidFill>
                  <a:srgbClr val="151E49"/>
                </a:solidFill>
              </a:rPr>
              <a:t>SBP meal pattern requires one full cup of fruit offered </a:t>
            </a:r>
          </a:p>
          <a:p>
            <a:pPr marL="914400" lvl="1" indent="-355600" algn="l" rtl="0">
              <a:spcBef>
                <a:spcPts val="0"/>
              </a:spcBef>
              <a:spcAft>
                <a:spcPts val="0"/>
              </a:spcAft>
              <a:buClr>
                <a:srgbClr val="151E49"/>
              </a:buClr>
              <a:buSzPts val="2000"/>
              <a:buChar char="○"/>
            </a:pPr>
            <a:r>
              <a:rPr lang="en-US" sz="2000" dirty="0">
                <a:solidFill>
                  <a:srgbClr val="151E49"/>
                </a:solidFill>
              </a:rPr>
              <a:t>SBP OVS requires students take at least ½ cup of fruit</a:t>
            </a:r>
          </a:p>
          <a:p>
            <a:endParaRPr lang="en-US" dirty="0"/>
          </a:p>
        </p:txBody>
      </p:sp>
    </p:spTree>
    <p:extLst>
      <p:ext uri="{BB962C8B-B14F-4D97-AF65-F5344CB8AC3E}">
        <p14:creationId xmlns:p14="http://schemas.microsoft.com/office/powerpoint/2010/main" val="286496470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5D08C5-9BE4-D9E1-EC88-F4B75CF2CF05}"/>
              </a:ext>
            </a:extLst>
          </p:cNvPr>
          <p:cNvSpPr>
            <a:spLocks noGrp="1"/>
          </p:cNvSpPr>
          <p:nvPr>
            <p:ph type="title"/>
          </p:nvPr>
        </p:nvSpPr>
        <p:spPr/>
        <p:txBody>
          <a:bodyPr/>
          <a:lstStyle/>
          <a:p>
            <a:r>
              <a:rPr lang="en-US" dirty="0"/>
              <a:t>SFSP component vs item</a:t>
            </a:r>
          </a:p>
        </p:txBody>
      </p:sp>
      <p:sp>
        <p:nvSpPr>
          <p:cNvPr id="3" name="Text Placeholder 2">
            <a:extLst>
              <a:ext uri="{FF2B5EF4-FFF2-40B4-BE49-F238E27FC236}">
                <a16:creationId xmlns:a16="http://schemas.microsoft.com/office/drawing/2014/main" id="{E592B7A3-A67C-5B93-4B2D-9A00FAC7CAE1}"/>
              </a:ext>
            </a:extLst>
          </p:cNvPr>
          <p:cNvSpPr>
            <a:spLocks noGrp="1"/>
          </p:cNvSpPr>
          <p:nvPr>
            <p:ph type="body" idx="1"/>
          </p:nvPr>
        </p:nvSpPr>
        <p:spPr>
          <a:xfrm>
            <a:off x="846150" y="1418300"/>
            <a:ext cx="3111253" cy="2893500"/>
          </a:xfrm>
        </p:spPr>
        <p:txBody>
          <a:bodyPr/>
          <a:lstStyle/>
          <a:p>
            <a:pPr marL="0" lvl="0" indent="0" algn="l" rtl="0">
              <a:spcBef>
                <a:spcPts val="600"/>
              </a:spcBef>
              <a:spcAft>
                <a:spcPts val="0"/>
              </a:spcAft>
              <a:buNone/>
            </a:pPr>
            <a:r>
              <a:rPr lang="en-US" sz="2200" b="1" dirty="0">
                <a:solidFill>
                  <a:srgbClr val="151E49"/>
                </a:solidFill>
              </a:rPr>
              <a:t>Component</a:t>
            </a:r>
          </a:p>
          <a:p>
            <a:pPr marL="457200" lvl="0" indent="-355600" algn="l" rtl="0">
              <a:spcBef>
                <a:spcPts val="600"/>
              </a:spcBef>
              <a:spcAft>
                <a:spcPts val="0"/>
              </a:spcAft>
              <a:buClr>
                <a:srgbClr val="151E49"/>
              </a:buClr>
              <a:buSzPts val="2000"/>
              <a:buChar char="●"/>
            </a:pPr>
            <a:r>
              <a:rPr lang="en-US" sz="2000" dirty="0">
                <a:solidFill>
                  <a:srgbClr val="151E49"/>
                </a:solidFill>
              </a:rPr>
              <a:t>The individual parts, or food groups, that make a complete meal</a:t>
            </a:r>
            <a:endParaRPr lang="en-US" sz="2400" dirty="0">
              <a:solidFill>
                <a:srgbClr val="151E49"/>
              </a:solidFill>
            </a:endParaRPr>
          </a:p>
          <a:p>
            <a:pPr marL="914400" lvl="1" indent="-355600" algn="l" rtl="0">
              <a:spcBef>
                <a:spcPts val="0"/>
              </a:spcBef>
              <a:spcAft>
                <a:spcPts val="0"/>
              </a:spcAft>
              <a:buClr>
                <a:srgbClr val="151E49"/>
              </a:buClr>
              <a:buSzPts val="2000"/>
              <a:buChar char="○"/>
            </a:pPr>
            <a:r>
              <a:rPr lang="en-US" sz="2000" dirty="0">
                <a:solidFill>
                  <a:srgbClr val="151E49"/>
                </a:solidFill>
              </a:rPr>
              <a:t>Meat/Meat Alternate</a:t>
            </a:r>
          </a:p>
          <a:p>
            <a:pPr marL="914400" lvl="1" indent="-355600" algn="l" rtl="0">
              <a:spcBef>
                <a:spcPts val="0"/>
              </a:spcBef>
              <a:spcAft>
                <a:spcPts val="0"/>
              </a:spcAft>
              <a:buClr>
                <a:srgbClr val="151E49"/>
              </a:buClr>
              <a:buSzPts val="2000"/>
              <a:buChar char="○"/>
            </a:pPr>
            <a:r>
              <a:rPr lang="en-US" sz="2000" dirty="0">
                <a:solidFill>
                  <a:srgbClr val="151E49"/>
                </a:solidFill>
              </a:rPr>
              <a:t>Grain</a:t>
            </a:r>
          </a:p>
          <a:p>
            <a:pPr marL="914400" lvl="1" indent="-355600" algn="l" rtl="0">
              <a:spcBef>
                <a:spcPts val="0"/>
              </a:spcBef>
              <a:spcAft>
                <a:spcPts val="0"/>
              </a:spcAft>
              <a:buClr>
                <a:srgbClr val="151E49"/>
              </a:buClr>
              <a:buSzPts val="2000"/>
              <a:buChar char="○"/>
            </a:pPr>
            <a:r>
              <a:rPr lang="en-US" sz="2000" dirty="0">
                <a:solidFill>
                  <a:srgbClr val="151E49"/>
                </a:solidFill>
              </a:rPr>
              <a:t>Fruit/Vegetable</a:t>
            </a:r>
          </a:p>
          <a:p>
            <a:pPr marL="914400" lvl="1" indent="-355600" algn="l" rtl="0">
              <a:spcBef>
                <a:spcPts val="0"/>
              </a:spcBef>
              <a:spcAft>
                <a:spcPts val="0"/>
              </a:spcAft>
              <a:buClr>
                <a:srgbClr val="151E49"/>
              </a:buClr>
              <a:buSzPts val="2000"/>
              <a:buChar char="○"/>
            </a:pPr>
            <a:r>
              <a:rPr lang="en-US" sz="2000" dirty="0">
                <a:solidFill>
                  <a:srgbClr val="151E49"/>
                </a:solidFill>
              </a:rPr>
              <a:t>Milk</a:t>
            </a:r>
          </a:p>
          <a:p>
            <a:endParaRPr lang="en-US" dirty="0"/>
          </a:p>
        </p:txBody>
      </p:sp>
      <p:sp>
        <p:nvSpPr>
          <p:cNvPr id="4" name="Text Placeholder 2">
            <a:extLst>
              <a:ext uri="{FF2B5EF4-FFF2-40B4-BE49-F238E27FC236}">
                <a16:creationId xmlns:a16="http://schemas.microsoft.com/office/drawing/2014/main" id="{4BC84EB5-E30D-6A22-5FC5-7299D113F5E5}"/>
              </a:ext>
            </a:extLst>
          </p:cNvPr>
          <p:cNvSpPr txBox="1">
            <a:spLocks/>
          </p:cNvSpPr>
          <p:nvPr/>
        </p:nvSpPr>
        <p:spPr>
          <a:xfrm>
            <a:off x="4572000" y="1418300"/>
            <a:ext cx="3111253" cy="2893500"/>
          </a:xfrm>
          <a:prstGeom prst="rect">
            <a:avLst/>
          </a:prstGeom>
          <a:noFill/>
          <a:ln>
            <a:noFill/>
          </a:ln>
        </p:spPr>
        <p:txBody>
          <a:bodyPr spcFirstLastPara="1" wrap="square" lIns="0" tIns="0" rIns="0" bIns="0" anchor="t" anchorCtr="0">
            <a:noAutofit/>
          </a:bodyPr>
          <a:lstStyle>
            <a:defPPr marR="0" lvl="0" algn="l" rtl="0">
              <a:lnSpc>
                <a:spcPct val="100000"/>
              </a:lnSpc>
              <a:spcBef>
                <a:spcPts val="0"/>
              </a:spcBef>
              <a:spcAft>
                <a:spcPts val="0"/>
              </a:spcAft>
            </a:defPPr>
            <a:lvl1pPr marL="457200" marR="0" lvl="0" indent="-361950" algn="l" rtl="0">
              <a:lnSpc>
                <a:spcPct val="100000"/>
              </a:lnSpc>
              <a:spcBef>
                <a:spcPts val="0"/>
              </a:spcBef>
              <a:spcAft>
                <a:spcPts val="0"/>
              </a:spcAft>
              <a:buClr>
                <a:schemeClr val="dk1"/>
              </a:buClr>
              <a:buSzPts val="2100"/>
              <a:buFont typeface="Oswald"/>
              <a:buChar char="●"/>
              <a:defRPr sz="2100" b="1" i="0" u="none" strike="noStrike" cap="none">
                <a:solidFill>
                  <a:schemeClr val="dk1"/>
                </a:solidFill>
                <a:latin typeface="Oswald"/>
                <a:ea typeface="Oswald"/>
                <a:cs typeface="Oswald"/>
                <a:sym typeface="Oswald"/>
              </a:defRPr>
            </a:lvl1pPr>
            <a:lvl2pPr marL="914400" marR="0" lvl="1" indent="-298450" algn="l" rtl="0">
              <a:lnSpc>
                <a:spcPct val="100000"/>
              </a:lnSpc>
              <a:spcBef>
                <a:spcPts val="1000"/>
              </a:spcBef>
              <a:spcAft>
                <a:spcPts val="0"/>
              </a:spcAft>
              <a:buClr>
                <a:schemeClr val="dk1"/>
              </a:buClr>
              <a:buSzPts val="1100"/>
              <a:buFont typeface="Oswald"/>
              <a:buChar char="○"/>
              <a:defRPr sz="1900" b="0" i="0" u="none" strike="noStrike" cap="none">
                <a:solidFill>
                  <a:schemeClr val="dk1"/>
                </a:solidFill>
                <a:latin typeface="Oswald"/>
                <a:ea typeface="Oswald"/>
                <a:cs typeface="Oswald"/>
                <a:sym typeface="Oswald"/>
              </a:defRPr>
            </a:lvl2pPr>
            <a:lvl3pPr marL="1371600" marR="0" lvl="2" indent="-336550" algn="l" rtl="0">
              <a:lnSpc>
                <a:spcPct val="100000"/>
              </a:lnSpc>
              <a:spcBef>
                <a:spcPts val="1000"/>
              </a:spcBef>
              <a:spcAft>
                <a:spcPts val="0"/>
              </a:spcAft>
              <a:buClr>
                <a:schemeClr val="dk1"/>
              </a:buClr>
              <a:buSzPts val="1700"/>
              <a:buFont typeface="Oswald"/>
              <a:buChar char="■"/>
              <a:defRPr sz="1700" b="0" i="0" u="none" strike="noStrike" cap="none">
                <a:solidFill>
                  <a:schemeClr val="dk1"/>
                </a:solidFill>
                <a:latin typeface="Oswald"/>
                <a:ea typeface="Oswald"/>
                <a:cs typeface="Oswald"/>
                <a:sym typeface="Oswald"/>
              </a:defRPr>
            </a:lvl3pPr>
            <a:lvl4pPr marL="1828800" marR="0" lvl="3" indent="-323850" algn="l" rtl="0">
              <a:lnSpc>
                <a:spcPct val="100000"/>
              </a:lnSpc>
              <a:spcBef>
                <a:spcPts val="1000"/>
              </a:spcBef>
              <a:spcAft>
                <a:spcPts val="0"/>
              </a:spcAft>
              <a:buClr>
                <a:schemeClr val="dk1"/>
              </a:buClr>
              <a:buSzPts val="1500"/>
              <a:buFont typeface="Oswald"/>
              <a:buChar char="●"/>
              <a:defRPr sz="1500" b="0" i="0" u="none" strike="noStrike" cap="none">
                <a:solidFill>
                  <a:schemeClr val="dk1"/>
                </a:solidFill>
                <a:latin typeface="Oswald"/>
                <a:ea typeface="Oswald"/>
                <a:cs typeface="Oswald"/>
                <a:sym typeface="Oswald"/>
              </a:defRPr>
            </a:lvl4pPr>
            <a:lvl5pPr marL="2286000" marR="0" lvl="4" indent="-323850" algn="l" rtl="0">
              <a:lnSpc>
                <a:spcPct val="100000"/>
              </a:lnSpc>
              <a:spcBef>
                <a:spcPts val="1000"/>
              </a:spcBef>
              <a:spcAft>
                <a:spcPts val="0"/>
              </a:spcAft>
              <a:buClr>
                <a:schemeClr val="dk1"/>
              </a:buClr>
              <a:buSzPts val="1500"/>
              <a:buFont typeface="Oswald"/>
              <a:buChar char="○"/>
              <a:defRPr sz="1500" b="0" i="0" u="none" strike="noStrike" cap="none">
                <a:solidFill>
                  <a:schemeClr val="dk1"/>
                </a:solidFill>
                <a:latin typeface="Oswald"/>
                <a:ea typeface="Oswald"/>
                <a:cs typeface="Oswald"/>
                <a:sym typeface="Oswald"/>
              </a:defRPr>
            </a:lvl5pPr>
            <a:lvl6pPr marL="2743200" marR="0" lvl="5" indent="-323850" algn="l" rtl="0">
              <a:lnSpc>
                <a:spcPct val="100000"/>
              </a:lnSpc>
              <a:spcBef>
                <a:spcPts val="1000"/>
              </a:spcBef>
              <a:spcAft>
                <a:spcPts val="0"/>
              </a:spcAft>
              <a:buClr>
                <a:schemeClr val="dk1"/>
              </a:buClr>
              <a:buSzPts val="1500"/>
              <a:buFont typeface="Oswald"/>
              <a:buChar char="■"/>
              <a:defRPr sz="1500" b="0" i="0" u="none" strike="noStrike" cap="none">
                <a:solidFill>
                  <a:schemeClr val="dk1"/>
                </a:solidFill>
                <a:latin typeface="Oswald"/>
                <a:ea typeface="Oswald"/>
                <a:cs typeface="Oswald"/>
                <a:sym typeface="Oswald"/>
              </a:defRPr>
            </a:lvl6pPr>
            <a:lvl7pPr marL="3200400" marR="0" lvl="6" indent="-323850" algn="l" rtl="0">
              <a:lnSpc>
                <a:spcPct val="100000"/>
              </a:lnSpc>
              <a:spcBef>
                <a:spcPts val="1000"/>
              </a:spcBef>
              <a:spcAft>
                <a:spcPts val="0"/>
              </a:spcAft>
              <a:buClr>
                <a:schemeClr val="dk1"/>
              </a:buClr>
              <a:buSzPts val="1500"/>
              <a:buFont typeface="Oswald"/>
              <a:buChar char="●"/>
              <a:defRPr sz="1500" b="0" i="0" u="none" strike="noStrike" cap="none">
                <a:solidFill>
                  <a:schemeClr val="dk1"/>
                </a:solidFill>
                <a:latin typeface="Oswald"/>
                <a:ea typeface="Oswald"/>
                <a:cs typeface="Oswald"/>
                <a:sym typeface="Oswald"/>
              </a:defRPr>
            </a:lvl7pPr>
            <a:lvl8pPr marL="3657600" marR="0" lvl="7" indent="-323850" algn="l" rtl="0">
              <a:lnSpc>
                <a:spcPct val="100000"/>
              </a:lnSpc>
              <a:spcBef>
                <a:spcPts val="1000"/>
              </a:spcBef>
              <a:spcAft>
                <a:spcPts val="0"/>
              </a:spcAft>
              <a:buClr>
                <a:schemeClr val="dk1"/>
              </a:buClr>
              <a:buSzPts val="1500"/>
              <a:buFont typeface="Oswald"/>
              <a:buChar char="○"/>
              <a:defRPr sz="1500" b="0" i="0" u="none" strike="noStrike" cap="none">
                <a:solidFill>
                  <a:schemeClr val="dk1"/>
                </a:solidFill>
                <a:latin typeface="Oswald"/>
                <a:ea typeface="Oswald"/>
                <a:cs typeface="Oswald"/>
                <a:sym typeface="Oswald"/>
              </a:defRPr>
            </a:lvl8pPr>
            <a:lvl9pPr marL="4114800" marR="0" lvl="8" indent="-323850" algn="l" rtl="0">
              <a:lnSpc>
                <a:spcPct val="100000"/>
              </a:lnSpc>
              <a:spcBef>
                <a:spcPts val="1000"/>
              </a:spcBef>
              <a:spcAft>
                <a:spcPts val="1000"/>
              </a:spcAft>
              <a:buClr>
                <a:schemeClr val="dk1"/>
              </a:buClr>
              <a:buSzPts val="1500"/>
              <a:buFont typeface="Oswald"/>
              <a:buChar char="■"/>
              <a:defRPr sz="1500" b="0" i="0" u="none" strike="noStrike" cap="none">
                <a:solidFill>
                  <a:schemeClr val="dk1"/>
                </a:solidFill>
                <a:latin typeface="Oswald"/>
                <a:ea typeface="Oswald"/>
                <a:cs typeface="Oswald"/>
                <a:sym typeface="Oswald"/>
              </a:defRPr>
            </a:lvl9pPr>
          </a:lstStyle>
          <a:p>
            <a:pPr marL="101600" lvl="0" indent="0" algn="l" rtl="0">
              <a:spcBef>
                <a:spcPts val="600"/>
              </a:spcBef>
              <a:spcAft>
                <a:spcPts val="0"/>
              </a:spcAft>
              <a:buClr>
                <a:srgbClr val="151E49"/>
              </a:buClr>
              <a:buSzPts val="2000"/>
              <a:buNone/>
            </a:pPr>
            <a:r>
              <a:rPr lang="en-US" sz="2200" dirty="0">
                <a:solidFill>
                  <a:srgbClr val="151E49"/>
                </a:solidFill>
              </a:rPr>
              <a:t>Item </a:t>
            </a:r>
          </a:p>
          <a:p>
            <a:pPr marL="457200" lvl="0" indent="-355600" algn="l" rtl="0">
              <a:spcBef>
                <a:spcPts val="600"/>
              </a:spcBef>
              <a:spcAft>
                <a:spcPts val="0"/>
              </a:spcAft>
              <a:buClr>
                <a:srgbClr val="151E49"/>
              </a:buClr>
              <a:buSzPts val="2000"/>
              <a:buChar char="●"/>
            </a:pPr>
            <a:r>
              <a:rPr lang="en-US" sz="2000" dirty="0">
                <a:solidFill>
                  <a:srgbClr val="151E49"/>
                </a:solidFill>
              </a:rPr>
              <a:t>A specific item offered within the component constituting a reimbursable meal</a:t>
            </a:r>
          </a:p>
          <a:p>
            <a:pPr marL="914400" lvl="1" indent="-355600" algn="l" rtl="0">
              <a:spcBef>
                <a:spcPts val="0"/>
              </a:spcBef>
              <a:spcAft>
                <a:spcPts val="0"/>
              </a:spcAft>
              <a:buClr>
                <a:srgbClr val="151E49"/>
              </a:buClr>
              <a:buSzPts val="2000"/>
              <a:buChar char="○"/>
            </a:pPr>
            <a:r>
              <a:rPr lang="en-US" sz="2000" dirty="0">
                <a:solidFill>
                  <a:srgbClr val="151E49"/>
                </a:solidFill>
              </a:rPr>
              <a:t>Piece of toast</a:t>
            </a:r>
          </a:p>
          <a:p>
            <a:pPr marL="914400" lvl="1" indent="-355600" algn="l" rtl="0">
              <a:spcBef>
                <a:spcPts val="0"/>
              </a:spcBef>
              <a:spcAft>
                <a:spcPts val="0"/>
              </a:spcAft>
              <a:buClr>
                <a:srgbClr val="151E49"/>
              </a:buClr>
              <a:buSzPts val="2000"/>
              <a:buChar char="○"/>
            </a:pPr>
            <a:r>
              <a:rPr lang="en-US" sz="2000" dirty="0">
                <a:solidFill>
                  <a:srgbClr val="151E49"/>
                </a:solidFill>
              </a:rPr>
              <a:t>Whole banana</a:t>
            </a:r>
          </a:p>
          <a:p>
            <a:pPr marL="914400" lvl="1" indent="-355600" algn="l" rtl="0">
              <a:spcBef>
                <a:spcPts val="0"/>
              </a:spcBef>
              <a:spcAft>
                <a:spcPts val="0"/>
              </a:spcAft>
              <a:buClr>
                <a:srgbClr val="151E49"/>
              </a:buClr>
              <a:buSzPts val="2000"/>
              <a:buChar char="○"/>
            </a:pPr>
            <a:r>
              <a:rPr lang="en-US" sz="2000" dirty="0">
                <a:solidFill>
                  <a:srgbClr val="151E49"/>
                </a:solidFill>
              </a:rPr>
              <a:t>String cheese</a:t>
            </a:r>
          </a:p>
          <a:p>
            <a:pPr marL="914400" lvl="1" indent="-355600" algn="l" rtl="0">
              <a:spcBef>
                <a:spcPts val="0"/>
              </a:spcBef>
              <a:spcAft>
                <a:spcPts val="0"/>
              </a:spcAft>
              <a:buClr>
                <a:srgbClr val="151E49"/>
              </a:buClr>
              <a:buSzPts val="2000"/>
              <a:buChar char="○"/>
            </a:pPr>
            <a:r>
              <a:rPr lang="en-US" sz="2000" dirty="0">
                <a:solidFill>
                  <a:srgbClr val="151E49"/>
                </a:solidFill>
              </a:rPr>
              <a:t>Carton of milk</a:t>
            </a:r>
          </a:p>
        </p:txBody>
      </p:sp>
    </p:spTree>
    <p:extLst>
      <p:ext uri="{BB962C8B-B14F-4D97-AF65-F5344CB8AC3E}">
        <p14:creationId xmlns:p14="http://schemas.microsoft.com/office/powerpoint/2010/main" val="226278086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123378-75D9-A9DF-59D3-CC46E09932D6}"/>
              </a:ext>
            </a:extLst>
          </p:cNvPr>
          <p:cNvSpPr>
            <a:spLocks noGrp="1"/>
          </p:cNvSpPr>
          <p:nvPr>
            <p:ph type="title"/>
          </p:nvPr>
        </p:nvSpPr>
        <p:spPr/>
        <p:txBody>
          <a:bodyPr/>
          <a:lstStyle/>
          <a:p>
            <a:r>
              <a:rPr lang="en-US" dirty="0" err="1"/>
              <a:t>Sfsp</a:t>
            </a:r>
            <a:r>
              <a:rPr lang="en-US" dirty="0"/>
              <a:t> breakfast</a:t>
            </a:r>
          </a:p>
        </p:txBody>
      </p:sp>
      <p:sp>
        <p:nvSpPr>
          <p:cNvPr id="3" name="Text Placeholder 2">
            <a:extLst>
              <a:ext uri="{FF2B5EF4-FFF2-40B4-BE49-F238E27FC236}">
                <a16:creationId xmlns:a16="http://schemas.microsoft.com/office/drawing/2014/main" id="{955BEA0D-445B-86C8-415E-E23A8D24DF14}"/>
              </a:ext>
            </a:extLst>
          </p:cNvPr>
          <p:cNvSpPr>
            <a:spLocks noGrp="1"/>
          </p:cNvSpPr>
          <p:nvPr>
            <p:ph type="body" idx="1"/>
          </p:nvPr>
        </p:nvSpPr>
        <p:spPr>
          <a:xfrm>
            <a:off x="846150" y="1418300"/>
            <a:ext cx="3456027" cy="2893500"/>
          </a:xfrm>
        </p:spPr>
        <p:txBody>
          <a:bodyPr/>
          <a:lstStyle/>
          <a:p>
            <a:pPr marL="0" lvl="0" indent="0" algn="l" rtl="0">
              <a:spcBef>
                <a:spcPts val="600"/>
              </a:spcBef>
              <a:spcAft>
                <a:spcPts val="0"/>
              </a:spcAft>
              <a:buClr>
                <a:schemeClr val="dk1"/>
              </a:buClr>
              <a:buSzPts val="1100"/>
              <a:buFont typeface="Arial"/>
              <a:buNone/>
            </a:pPr>
            <a:r>
              <a:rPr lang="en-US" sz="2400" b="1" dirty="0">
                <a:solidFill>
                  <a:srgbClr val="151E49"/>
                </a:solidFill>
              </a:rPr>
              <a:t>OVS Requirements</a:t>
            </a:r>
          </a:p>
          <a:p>
            <a:pPr marL="457200" lvl="0" indent="-330200" algn="l" rtl="0">
              <a:spcBef>
                <a:spcPts val="400"/>
              </a:spcBef>
              <a:spcAft>
                <a:spcPts val="0"/>
              </a:spcAft>
              <a:buClr>
                <a:srgbClr val="151E49"/>
              </a:buClr>
              <a:buSzPts val="1600"/>
              <a:buChar char="●"/>
            </a:pPr>
            <a:r>
              <a:rPr lang="en-US" sz="1600" b="0" dirty="0">
                <a:solidFill>
                  <a:srgbClr val="151E49"/>
                </a:solidFill>
              </a:rPr>
              <a:t>Four different food items must be offered</a:t>
            </a:r>
          </a:p>
          <a:p>
            <a:pPr marL="457200" lvl="0" indent="-330200" algn="l" rtl="0">
              <a:spcBef>
                <a:spcPts val="0"/>
              </a:spcBef>
              <a:spcAft>
                <a:spcPts val="0"/>
              </a:spcAft>
              <a:buClr>
                <a:srgbClr val="151E49"/>
              </a:buClr>
              <a:buSzPts val="1600"/>
              <a:buChar char="●"/>
            </a:pPr>
            <a:r>
              <a:rPr lang="en-US" sz="1600" b="0" dirty="0">
                <a:solidFill>
                  <a:srgbClr val="151E49"/>
                </a:solidFill>
              </a:rPr>
              <a:t>One additional item must be offered beyond the 3 required meal pattern components (see at right)</a:t>
            </a:r>
          </a:p>
          <a:p>
            <a:pPr marL="914400" lvl="0" indent="-311150" algn="l" rtl="0">
              <a:spcBef>
                <a:spcPts val="0"/>
              </a:spcBef>
              <a:spcAft>
                <a:spcPts val="0"/>
              </a:spcAft>
              <a:buClr>
                <a:srgbClr val="151E49"/>
              </a:buClr>
              <a:buSzPts val="1300"/>
              <a:buChar char="●"/>
            </a:pPr>
            <a:r>
              <a:rPr lang="en-US" sz="1600" b="0" dirty="0">
                <a:solidFill>
                  <a:srgbClr val="151E49"/>
                </a:solidFill>
              </a:rPr>
              <a:t>Fourth food item can be a fruit/vegetable, bread/grain, or meat/meat alternate component</a:t>
            </a:r>
          </a:p>
          <a:p>
            <a:pPr marL="457200" lvl="0" indent="-330200" algn="l" rtl="0">
              <a:spcBef>
                <a:spcPts val="0"/>
              </a:spcBef>
              <a:spcAft>
                <a:spcPts val="0"/>
              </a:spcAft>
              <a:buClr>
                <a:srgbClr val="151E49"/>
              </a:buClr>
              <a:buSzPts val="1600"/>
              <a:buChar char="●"/>
            </a:pPr>
            <a:r>
              <a:rPr lang="en-US" sz="1600" b="0" dirty="0">
                <a:solidFill>
                  <a:srgbClr val="151E49"/>
                </a:solidFill>
              </a:rPr>
              <a:t>A child must take at minimum 3 of the 4 food </a:t>
            </a:r>
            <a:r>
              <a:rPr lang="en-US" sz="1600" b="0" u="sng" dirty="0">
                <a:solidFill>
                  <a:srgbClr val="151E49"/>
                </a:solidFill>
              </a:rPr>
              <a:t>items</a:t>
            </a:r>
            <a:r>
              <a:rPr lang="en-US" sz="1600" b="0" dirty="0">
                <a:solidFill>
                  <a:srgbClr val="151E49"/>
                </a:solidFill>
              </a:rPr>
              <a:t> offered</a:t>
            </a:r>
            <a:endParaRPr lang="en-US" sz="1600" b="0" dirty="0"/>
          </a:p>
          <a:p>
            <a:endParaRPr lang="en-US" dirty="0"/>
          </a:p>
        </p:txBody>
      </p:sp>
      <p:sp>
        <p:nvSpPr>
          <p:cNvPr id="4" name="Google Shape;121;p19">
            <a:extLst>
              <a:ext uri="{FF2B5EF4-FFF2-40B4-BE49-F238E27FC236}">
                <a16:creationId xmlns:a16="http://schemas.microsoft.com/office/drawing/2014/main" id="{92F6E250-188A-AD88-B3A8-DFC225806004}"/>
              </a:ext>
            </a:extLst>
          </p:cNvPr>
          <p:cNvSpPr txBox="1"/>
          <p:nvPr/>
        </p:nvSpPr>
        <p:spPr>
          <a:xfrm>
            <a:off x="4572000" y="1642550"/>
            <a:ext cx="3927000" cy="2008212"/>
          </a:xfrm>
          <a:prstGeom prst="rect">
            <a:avLst/>
          </a:prstGeom>
          <a:noFill/>
          <a:ln w="9525" cap="flat" cmpd="sng">
            <a:solidFill>
              <a:srgbClr val="151E49"/>
            </a:solidFill>
            <a:prstDash val="solid"/>
            <a:round/>
            <a:headEnd type="none" w="sm" len="sm"/>
            <a:tailEnd type="none" w="sm" len="sm"/>
          </a:ln>
        </p:spPr>
        <p:txBody>
          <a:bodyPr spcFirstLastPara="1" wrap="square" lIns="91425" tIns="91425" rIns="91425" bIns="91425" anchor="t" anchorCtr="0">
            <a:spAutoFit/>
          </a:bodyPr>
          <a:lstStyle/>
          <a:p>
            <a:pPr marL="0" lvl="0" indent="0" algn="l" rtl="0">
              <a:lnSpc>
                <a:spcPct val="115000"/>
              </a:lnSpc>
              <a:spcBef>
                <a:spcPts val="600"/>
              </a:spcBef>
              <a:spcAft>
                <a:spcPts val="0"/>
              </a:spcAft>
              <a:buClr>
                <a:schemeClr val="dk1"/>
              </a:buClr>
              <a:buSzPts val="1100"/>
              <a:buFont typeface="Arial"/>
              <a:buNone/>
            </a:pPr>
            <a:r>
              <a:rPr lang="en" sz="1500" b="1" dirty="0">
                <a:solidFill>
                  <a:srgbClr val="151E49"/>
                </a:solidFill>
                <a:latin typeface="Oswald" panose="00000500000000000000" pitchFamily="2" charset="0"/>
              </a:rPr>
              <a:t>Breakfast Meal Pattern</a:t>
            </a:r>
            <a:endParaRPr sz="1500" b="1" dirty="0">
              <a:solidFill>
                <a:srgbClr val="151E49"/>
              </a:solidFill>
              <a:latin typeface="Oswald" panose="00000500000000000000" pitchFamily="2" charset="0"/>
            </a:endParaRPr>
          </a:p>
          <a:p>
            <a:pPr marL="457200" lvl="0" indent="-323850" algn="l" rtl="0">
              <a:lnSpc>
                <a:spcPct val="115000"/>
              </a:lnSpc>
              <a:spcBef>
                <a:spcPts val="400"/>
              </a:spcBef>
              <a:spcAft>
                <a:spcPts val="0"/>
              </a:spcAft>
              <a:buClr>
                <a:srgbClr val="151E49"/>
              </a:buClr>
              <a:buSzPts val="1500"/>
              <a:buChar char="●"/>
            </a:pPr>
            <a:r>
              <a:rPr lang="en" sz="1500" dirty="0">
                <a:solidFill>
                  <a:srgbClr val="151E49"/>
                </a:solidFill>
                <a:latin typeface="Oswald" panose="00000500000000000000" pitchFamily="2" charset="0"/>
              </a:rPr>
              <a:t>1 serving grain/bread</a:t>
            </a:r>
            <a:endParaRPr sz="1500" dirty="0">
              <a:solidFill>
                <a:srgbClr val="151E49"/>
              </a:solidFill>
              <a:latin typeface="Oswald" panose="00000500000000000000" pitchFamily="2" charset="0"/>
            </a:endParaRPr>
          </a:p>
          <a:p>
            <a:pPr marL="457200" lvl="0" indent="-323850" algn="l" rtl="0">
              <a:lnSpc>
                <a:spcPct val="115000"/>
              </a:lnSpc>
              <a:spcBef>
                <a:spcPts val="0"/>
              </a:spcBef>
              <a:spcAft>
                <a:spcPts val="0"/>
              </a:spcAft>
              <a:buClr>
                <a:srgbClr val="151E49"/>
              </a:buClr>
              <a:buSzPts val="1500"/>
              <a:buChar char="●"/>
            </a:pPr>
            <a:r>
              <a:rPr lang="en" sz="1500" dirty="0">
                <a:solidFill>
                  <a:srgbClr val="151E49"/>
                </a:solidFill>
                <a:latin typeface="Oswald" panose="00000500000000000000" pitchFamily="2" charset="0"/>
              </a:rPr>
              <a:t>½ cup fruit or 4 fl oz 100% fruit juice</a:t>
            </a:r>
            <a:endParaRPr sz="1500" dirty="0">
              <a:solidFill>
                <a:srgbClr val="151E49"/>
              </a:solidFill>
              <a:latin typeface="Oswald" panose="00000500000000000000" pitchFamily="2" charset="0"/>
            </a:endParaRPr>
          </a:p>
          <a:p>
            <a:pPr marL="457200" lvl="0" indent="-323850" algn="l" rtl="0">
              <a:lnSpc>
                <a:spcPct val="115000"/>
              </a:lnSpc>
              <a:spcBef>
                <a:spcPts val="0"/>
              </a:spcBef>
              <a:spcAft>
                <a:spcPts val="0"/>
              </a:spcAft>
              <a:buClr>
                <a:srgbClr val="151E49"/>
              </a:buClr>
              <a:buSzPts val="1500"/>
              <a:buChar char="●"/>
            </a:pPr>
            <a:r>
              <a:rPr lang="en" sz="1500" dirty="0">
                <a:solidFill>
                  <a:srgbClr val="151E49"/>
                </a:solidFill>
                <a:latin typeface="Oswald" panose="00000500000000000000" pitchFamily="2" charset="0"/>
              </a:rPr>
              <a:t>1 cup milk</a:t>
            </a:r>
            <a:endParaRPr sz="1500" dirty="0">
              <a:solidFill>
                <a:srgbClr val="151E49"/>
              </a:solidFill>
              <a:latin typeface="Oswald" panose="00000500000000000000" pitchFamily="2" charset="0"/>
            </a:endParaRPr>
          </a:p>
          <a:p>
            <a:pPr marL="0" lvl="0" indent="0" algn="l" rtl="0">
              <a:lnSpc>
                <a:spcPct val="115000"/>
              </a:lnSpc>
              <a:spcBef>
                <a:spcPts val="400"/>
              </a:spcBef>
              <a:spcAft>
                <a:spcPts val="0"/>
              </a:spcAft>
              <a:buClr>
                <a:schemeClr val="dk1"/>
              </a:buClr>
              <a:buSzPts val="1100"/>
              <a:buFont typeface="Arial"/>
              <a:buNone/>
            </a:pPr>
            <a:r>
              <a:rPr lang="en" sz="1500" b="1" dirty="0">
                <a:solidFill>
                  <a:srgbClr val="151E49"/>
                </a:solidFill>
                <a:latin typeface="Oswald" panose="00000500000000000000" pitchFamily="2" charset="0"/>
              </a:rPr>
              <a:t>Additional for OVS</a:t>
            </a:r>
            <a:endParaRPr sz="1500" b="1" dirty="0">
              <a:solidFill>
                <a:srgbClr val="151E49"/>
              </a:solidFill>
              <a:latin typeface="Oswald" panose="00000500000000000000" pitchFamily="2" charset="0"/>
            </a:endParaRPr>
          </a:p>
          <a:p>
            <a:pPr marL="457200" lvl="0" indent="-323850" algn="l" rtl="0">
              <a:lnSpc>
                <a:spcPct val="115000"/>
              </a:lnSpc>
              <a:spcBef>
                <a:spcPts val="400"/>
              </a:spcBef>
              <a:spcAft>
                <a:spcPts val="0"/>
              </a:spcAft>
              <a:buClr>
                <a:srgbClr val="151E49"/>
              </a:buClr>
              <a:buSzPts val="1500"/>
              <a:buChar char="●"/>
            </a:pPr>
            <a:r>
              <a:rPr lang="en" sz="1500" dirty="0">
                <a:solidFill>
                  <a:srgbClr val="151E49"/>
                </a:solidFill>
                <a:latin typeface="Oswald" panose="00000500000000000000" pitchFamily="2" charset="0"/>
              </a:rPr>
              <a:t>1 item from any component except milk</a:t>
            </a:r>
            <a:endParaRPr dirty="0">
              <a:latin typeface="Oswald" panose="00000500000000000000" pitchFamily="2" charset="0"/>
            </a:endParaRPr>
          </a:p>
        </p:txBody>
      </p:sp>
    </p:spTree>
    <p:extLst>
      <p:ext uri="{BB962C8B-B14F-4D97-AF65-F5344CB8AC3E}">
        <p14:creationId xmlns:p14="http://schemas.microsoft.com/office/powerpoint/2010/main" val="3275465903"/>
      </p:ext>
    </p:extLst>
  </p:cSld>
  <p:clrMapOvr>
    <a:masterClrMapping/>
  </p:clrMapOvr>
</p:sld>
</file>

<file path=ppt/theme/theme1.xml><?xml version="1.0" encoding="utf-8"?>
<a:theme xmlns:a="http://schemas.openxmlformats.org/drawingml/2006/main" name="Regan template">
  <a:themeElements>
    <a:clrScheme name="Custom 347">
      <a:dk1>
        <a:srgbClr val="151E49"/>
      </a:dk1>
      <a:lt1>
        <a:srgbClr val="FFFFFF"/>
      </a:lt1>
      <a:dk2>
        <a:srgbClr val="2C345B"/>
      </a:dk2>
      <a:lt2>
        <a:srgbClr val="E7E8EC"/>
      </a:lt2>
      <a:accent1>
        <a:srgbClr val="FECF00"/>
      </a:accent1>
      <a:accent2>
        <a:srgbClr val="FEE77F"/>
      </a:accent2>
      <a:accent3>
        <a:srgbClr val="FEE266"/>
      </a:accent3>
      <a:accent4>
        <a:srgbClr val="151E49"/>
      </a:accent4>
      <a:accent5>
        <a:srgbClr val="D0D2DA"/>
      </a:accent5>
      <a:accent6>
        <a:srgbClr val="FECF00"/>
      </a:accent6>
      <a:hlink>
        <a:srgbClr val="151E49"/>
      </a:hlink>
      <a:folHlink>
        <a:srgbClr val="6611CC"/>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5869</TotalTime>
  <Words>2829</Words>
  <Application>Microsoft Office PowerPoint</Application>
  <PresentationFormat>On-screen Show (16:9)</PresentationFormat>
  <Paragraphs>375</Paragraphs>
  <Slides>41</Slides>
  <Notes>2</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41</vt:i4>
      </vt:variant>
    </vt:vector>
  </HeadingPairs>
  <TitlesOfParts>
    <vt:vector size="50" baseType="lpstr">
      <vt:lpstr>Saira SemiCondensed Light</vt:lpstr>
      <vt:lpstr>Calibri</vt:lpstr>
      <vt:lpstr>Oswald</vt:lpstr>
      <vt:lpstr>Merriweather</vt:lpstr>
      <vt:lpstr>Bebas Neue</vt:lpstr>
      <vt:lpstr>Arial</vt:lpstr>
      <vt:lpstr>Saira Semi Condensed</vt:lpstr>
      <vt:lpstr>Source Sans Pro Web</vt:lpstr>
      <vt:lpstr>Regan template</vt:lpstr>
      <vt:lpstr>       SFSP  Offer vs Serve Training  for School Food Authorities PY 2025           </vt:lpstr>
      <vt:lpstr>What is OVS? </vt:lpstr>
      <vt:lpstr>goal of SFSP offer versus serve</vt:lpstr>
      <vt:lpstr>OVS at SFSP rural Non-congregate sites</vt:lpstr>
      <vt:lpstr>OVS at rural NON-congregate sites</vt:lpstr>
      <vt:lpstr>Identifying a reimbursable meal</vt:lpstr>
      <vt:lpstr>Breakfast : SBP or SFSP? </vt:lpstr>
      <vt:lpstr>SFSP component vs item</vt:lpstr>
      <vt:lpstr>Sfsp breakfast</vt:lpstr>
      <vt:lpstr>Sfsp breakfast and OVS Rules</vt:lpstr>
      <vt:lpstr>SFSP BREakfast</vt:lpstr>
      <vt:lpstr>SFSP Breakfast</vt:lpstr>
      <vt:lpstr>Sfsp breakfast</vt:lpstr>
      <vt:lpstr>Sfsp breakfast</vt:lpstr>
      <vt:lpstr>SFSP Breakfast</vt:lpstr>
      <vt:lpstr>SFSP breakfast</vt:lpstr>
      <vt:lpstr>Sfsp breakfast</vt:lpstr>
      <vt:lpstr>Sfsp breakfast</vt:lpstr>
      <vt:lpstr>Sfsp breakfast: is this a meal? </vt:lpstr>
      <vt:lpstr>Sfsp breakfast OVS: is this a meal? </vt:lpstr>
      <vt:lpstr>SFSp breakfast ovs: is this a meal? </vt:lpstr>
      <vt:lpstr>Sfsp breakfast ovs: is this a meal? </vt:lpstr>
      <vt:lpstr>Sfsp breakfast ovs: is this a meal? </vt:lpstr>
      <vt:lpstr>Sfsp breakfast ovs: is this a meal?</vt:lpstr>
      <vt:lpstr>Lunch: nslp or sfsp? </vt:lpstr>
      <vt:lpstr>SFSP LUNCH/SUPPER</vt:lpstr>
      <vt:lpstr>SFSP LUNCH/supper</vt:lpstr>
      <vt:lpstr>Sfsp lunch or supper</vt:lpstr>
      <vt:lpstr>SFSP lunch or supper</vt:lpstr>
      <vt:lpstr>Sfsp lunch or supper</vt:lpstr>
      <vt:lpstr>Sfsp ovs: is this a meal? </vt:lpstr>
      <vt:lpstr>Sfsp ovs: is this a meal? </vt:lpstr>
      <vt:lpstr>Sfsp ovs: is this a meal? </vt:lpstr>
      <vt:lpstr>Sfsp ovs: is this a meal? </vt:lpstr>
      <vt:lpstr>Sfsp ovs: is this a meal? </vt:lpstr>
      <vt:lpstr>Sfsp ovs: is this a meal? </vt:lpstr>
      <vt:lpstr>Sfsp ovs: is this a meal? </vt:lpstr>
      <vt:lpstr>PowerPoint Presentation</vt:lpstr>
      <vt:lpstr>SFSP OVS: Is this a meal? </vt:lpstr>
      <vt:lpstr>USDA nondiscrimination statement:  </vt:lpstr>
      <vt:lpstr>Thank you!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SFSP Technical Assistance Session</dc:title>
  <dc:creator>Skinner, Tina</dc:creator>
  <cp:lastModifiedBy>Skinner, Tina</cp:lastModifiedBy>
  <cp:revision>6</cp:revision>
  <dcterms:modified xsi:type="dcterms:W3CDTF">2025-04-22T14:20:08Z</dcterms:modified>
</cp:coreProperties>
</file>