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302" r:id="rId4"/>
    <p:sldId id="303" r:id="rId5"/>
    <p:sldId id="30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01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258" r:id="rId48"/>
    <p:sldId id="300" r:id="rId49"/>
  </p:sldIdLst>
  <p:sldSz cx="20104100" cy="11309350"/>
  <p:notesSz cx="20104100" cy="11309350"/>
  <p:embeddedFontLst>
    <p:embeddedFont>
      <p:font typeface="Bebas Kai" panose="020B0604020202020204" charset="0"/>
      <p:regular r:id="rId50"/>
    </p:embeddedFont>
    <p:embeddedFont>
      <p:font typeface="Kanit" panose="020B0604020202020204" charset="-34"/>
      <p:regular r:id="rId51"/>
      <p:bold r:id="rId52"/>
      <p:italic r:id="rId53"/>
      <p:boldItalic r:id="rId54"/>
    </p:embeddedFont>
    <p:embeddedFont>
      <p:font typeface="Kanit ExtraLight" panose="020B0604020202020204" charset="-34"/>
      <p:regular r:id="rId55"/>
      <p:italic r:id="rId56"/>
    </p:embeddedFont>
    <p:embeddedFont>
      <p:font typeface="Kanit Medium" panose="020B0604020202020204" charset="-34"/>
      <p:regular r:id="rId57"/>
      <p:italic r:id="rId58"/>
    </p:embeddedFont>
    <p:embeddedFont>
      <p:font typeface="Kanit SemiBold" panose="020B0604020202020204" charset="-34"/>
      <p:regular r:id="rId59"/>
      <p:bold r:id="rId60"/>
      <p:italic r:id="rId61"/>
      <p:boldItalic r:id="rId6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11EE4F-F008-4DBC-9EA5-36716B2C3463}" v="114" dt="2025-09-18T20:29:36.234"/>
    <p1510:client id="{917F7E0B-0FAE-4D4C-B558-4CD5C7100A61}" v="478" dt="2025-09-18T18:58:50.673"/>
    <p1510:client id="{95D769EC-E109-4124-A6F6-EDADE22607A8}" v="118" dt="2025-09-18T20:57:01.164"/>
    <p1510:client id="{C21EAB9A-0FBD-4B8A-B0EE-10666FE5087F}" v="15" dt="2025-09-19T01:06:14.814"/>
    <p1510:client id="{D345D6B4-C41F-4FF6-A67B-31E9D7109C9C}" v="4" dt="2025-09-18T20:26:00.856"/>
    <p1510:client id="{DBC1637D-D5AC-4FEA-B978-C336352E79D7}" v="45" dt="2025-09-17T21:10:43.577"/>
    <p1510:client id="{E2B04A4F-8D5A-4E1A-B74D-B4B2CE78D14E}" v="57" dt="2025-09-18T20:49:31.64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sney, Tyler" userId="S::tyler.disney@tylertech.com::93bf294d-21be-42bb-a7df-f924eb17c811" providerId="AD" clId="Web-{95D769EC-E109-4124-A6F6-EDADE22607A8}"/>
    <pc:docChg chg="delSld modSld">
      <pc:chgData name="Disney, Tyler" userId="S::tyler.disney@tylertech.com::93bf294d-21be-42bb-a7df-f924eb17c811" providerId="AD" clId="Web-{95D769EC-E109-4124-A6F6-EDADE22607A8}" dt="2025-09-18T20:56:48.304" v="75" actId="20577"/>
      <pc:docMkLst>
        <pc:docMk/>
      </pc:docMkLst>
      <pc:sldChg chg="addSp delSp modSp del">
        <pc:chgData name="Disney, Tyler" userId="S::tyler.disney@tylertech.com::93bf294d-21be-42bb-a7df-f924eb17c811" providerId="AD" clId="Web-{95D769EC-E109-4124-A6F6-EDADE22607A8}" dt="2025-09-18T20:52:15.251" v="15"/>
        <pc:sldMkLst>
          <pc:docMk/>
          <pc:sldMk cId="0" sldId="290"/>
        </pc:sldMkLst>
        <pc:grpChg chg="add mod">
          <ac:chgData name="Disney, Tyler" userId="S::tyler.disney@tylertech.com::93bf294d-21be-42bb-a7df-f924eb17c811" providerId="AD" clId="Web-{95D769EC-E109-4124-A6F6-EDADE22607A8}" dt="2025-09-18T20:50:42.717" v="5" actId="1076"/>
          <ac:grpSpMkLst>
            <pc:docMk/>
            <pc:sldMk cId="0" sldId="290"/>
            <ac:grpSpMk id="23" creationId="{E3AA6857-99EC-266A-E5B8-A8812B2A48C0}"/>
          </ac:grpSpMkLst>
        </pc:grpChg>
        <pc:picChg chg="add mod ord">
          <ac:chgData name="Disney, Tyler" userId="S::tyler.disney@tylertech.com::93bf294d-21be-42bb-a7df-f924eb17c811" providerId="AD" clId="Web-{95D769EC-E109-4124-A6F6-EDADE22607A8}" dt="2025-09-18T20:51:25.015" v="14"/>
          <ac:picMkLst>
            <pc:docMk/>
            <pc:sldMk cId="0" sldId="290"/>
            <ac:picMk id="24" creationId="{15053275-16E9-9E52-2866-4AAC151171F1}"/>
          </ac:picMkLst>
        </pc:picChg>
        <pc:picChg chg="del">
          <ac:chgData name="Disney, Tyler" userId="S::tyler.disney@tylertech.com::93bf294d-21be-42bb-a7df-f924eb17c811" providerId="AD" clId="Web-{95D769EC-E109-4124-A6F6-EDADE22607A8}" dt="2025-09-18T20:50:50.499" v="6"/>
          <ac:picMkLst>
            <pc:docMk/>
            <pc:sldMk cId="0" sldId="290"/>
            <ac:picMk id="35" creationId="{CDB8A1CC-523D-9197-63F9-F025CB697CDF}"/>
          </ac:picMkLst>
        </pc:picChg>
      </pc:sldChg>
      <pc:sldChg chg="modSp">
        <pc:chgData name="Disney, Tyler" userId="S::tyler.disney@tylertech.com::93bf294d-21be-42bb-a7df-f924eb17c811" providerId="AD" clId="Web-{95D769EC-E109-4124-A6F6-EDADE22607A8}" dt="2025-09-18T20:55:31.694" v="65" actId="20577"/>
        <pc:sldMkLst>
          <pc:docMk/>
          <pc:sldMk cId="0" sldId="299"/>
        </pc:sldMkLst>
        <pc:spChg chg="mod">
          <ac:chgData name="Disney, Tyler" userId="S::tyler.disney@tylertech.com::93bf294d-21be-42bb-a7df-f924eb17c811" providerId="AD" clId="Web-{95D769EC-E109-4124-A6F6-EDADE22607A8}" dt="2025-09-18T20:55:31.694" v="65" actId="20577"/>
          <ac:spMkLst>
            <pc:docMk/>
            <pc:sldMk cId="0" sldId="299"/>
            <ac:spMk id="31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5D769EC-E109-4124-A6F6-EDADE22607A8}" dt="2025-09-18T20:56:48.304" v="75" actId="20577"/>
        <pc:sldMkLst>
          <pc:docMk/>
          <pc:sldMk cId="0" sldId="300"/>
        </pc:sldMkLst>
        <pc:spChg chg="mod">
          <ac:chgData name="Disney, Tyler" userId="S::tyler.disney@tylertech.com::93bf294d-21be-42bb-a7df-f924eb17c811" providerId="AD" clId="Web-{95D769EC-E109-4124-A6F6-EDADE22607A8}" dt="2025-09-18T20:56:48.304" v="75" actId="20577"/>
          <ac:spMkLst>
            <pc:docMk/>
            <pc:sldMk cId="0" sldId="300"/>
            <ac:spMk id="23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5D769EC-E109-4124-A6F6-EDADE22607A8}" dt="2025-09-18T20:53:03.003" v="38" actId="1076"/>
        <pc:sldMkLst>
          <pc:docMk/>
          <pc:sldMk cId="999019138" sldId="301"/>
        </pc:sldMkLst>
        <pc:spChg chg="mod">
          <ac:chgData name="Disney, Tyler" userId="S::tyler.disney@tylertech.com::93bf294d-21be-42bb-a7df-f924eb17c811" providerId="AD" clId="Web-{95D769EC-E109-4124-A6F6-EDADE22607A8}" dt="2025-09-18T20:53:03.003" v="37" actId="1076"/>
          <ac:spMkLst>
            <pc:docMk/>
            <pc:sldMk cId="999019138" sldId="301"/>
            <ac:spMk id="2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6" actId="1076"/>
          <ac:spMkLst>
            <pc:docMk/>
            <pc:sldMk cId="999019138" sldId="301"/>
            <ac:spMk id="3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5" actId="1076"/>
          <ac:spMkLst>
            <pc:docMk/>
            <pc:sldMk cId="999019138" sldId="301"/>
            <ac:spMk id="4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4" actId="1076"/>
          <ac:spMkLst>
            <pc:docMk/>
            <pc:sldMk cId="999019138" sldId="301"/>
            <ac:spMk id="43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3" actId="1076"/>
          <ac:spMkLst>
            <pc:docMk/>
            <pc:sldMk cId="999019138" sldId="301"/>
            <ac:spMk id="44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2" actId="1076"/>
          <ac:spMkLst>
            <pc:docMk/>
            <pc:sldMk cId="999019138" sldId="301"/>
            <ac:spMk id="45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1" actId="1076"/>
          <ac:spMkLst>
            <pc:docMk/>
            <pc:sldMk cId="999019138" sldId="301"/>
            <ac:spMk id="46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3.003" v="30" actId="1076"/>
          <ac:spMkLst>
            <pc:docMk/>
            <pc:sldMk cId="999019138" sldId="301"/>
            <ac:spMk id="47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3:02.987" v="29" actId="1076"/>
          <ac:spMkLst>
            <pc:docMk/>
            <pc:sldMk cId="999019138" sldId="301"/>
            <ac:spMk id="48" creationId="{00000000-0000-0000-0000-000000000000}"/>
          </ac:spMkLst>
        </pc:spChg>
        <pc:spChg chg="mod">
          <ac:chgData name="Disney, Tyler" userId="S::tyler.disney@tylertech.com::93bf294d-21be-42bb-a7df-f924eb17c811" providerId="AD" clId="Web-{95D769EC-E109-4124-A6F6-EDADE22607A8}" dt="2025-09-18T20:52:33.408" v="16" actId="20577"/>
          <ac:spMkLst>
            <pc:docMk/>
            <pc:sldMk cId="999019138" sldId="301"/>
            <ac:spMk id="54" creationId="{00000000-0000-0000-0000-000000000000}"/>
          </ac:spMkLst>
        </pc:spChg>
        <pc:grpChg chg="mod">
          <ac:chgData name="Disney, Tyler" userId="S::tyler.disney@tylertech.com::93bf294d-21be-42bb-a7df-f924eb17c811" providerId="AD" clId="Web-{95D769EC-E109-4124-A6F6-EDADE22607A8}" dt="2025-09-18T20:53:03.003" v="38" actId="1076"/>
          <ac:grpSpMkLst>
            <pc:docMk/>
            <pc:sldMk cId="999019138" sldId="301"/>
            <ac:grpSpMk id="5" creationId="{00000000-0000-0000-0000-000000000000}"/>
          </ac:grpSpMkLst>
        </pc:grpChg>
        <pc:grpChg chg="mod">
          <ac:chgData name="Disney, Tyler" userId="S::tyler.disney@tylertech.com::93bf294d-21be-42bb-a7df-f924eb17c811" providerId="AD" clId="Web-{95D769EC-E109-4124-A6F6-EDADE22607A8}" dt="2025-09-18T20:53:02.987" v="28" actId="1076"/>
          <ac:grpSpMkLst>
            <pc:docMk/>
            <pc:sldMk cId="999019138" sldId="301"/>
            <ac:grpSpMk id="57" creationId="{35467606-911D-D147-5F6C-AB781F529A55}"/>
          </ac:grpSpMkLst>
        </pc:grpChg>
      </pc:sldChg>
    </pc:docChg>
  </pc:docChgLst>
  <pc:docChgLst>
    <pc:chgData name="Disney, Tyler" userId="S::tyler.disney@tylertech.com::93bf294d-21be-42bb-a7df-f924eb17c811" providerId="AD" clId="Web-{DBC1637D-D5AC-4FEA-B978-C336352E79D7}"/>
    <pc:docChg chg="modSld">
      <pc:chgData name="Disney, Tyler" userId="S::tyler.disney@tylertech.com::93bf294d-21be-42bb-a7df-f924eb17c811" providerId="AD" clId="Web-{DBC1637D-D5AC-4FEA-B978-C336352E79D7}" dt="2025-09-17T21:10:43.577" v="44" actId="14100"/>
      <pc:docMkLst>
        <pc:docMk/>
      </pc:docMkLst>
      <pc:sldChg chg="modSp">
        <pc:chgData name="Disney, Tyler" userId="S::tyler.disney@tylertech.com::93bf294d-21be-42bb-a7df-f924eb17c811" providerId="AD" clId="Web-{DBC1637D-D5AC-4FEA-B978-C336352E79D7}" dt="2025-09-17T21:10:43.577" v="44" actId="14100"/>
        <pc:sldMkLst>
          <pc:docMk/>
          <pc:sldMk cId="0" sldId="282"/>
        </pc:sldMkLst>
        <pc:spChg chg="mod">
          <ac:chgData name="Disney, Tyler" userId="S::tyler.disney@tylertech.com::93bf294d-21be-42bb-a7df-f924eb17c811" providerId="AD" clId="Web-{DBC1637D-D5AC-4FEA-B978-C336352E79D7}" dt="2025-09-17T21:10:43.577" v="44" actId="14100"/>
          <ac:spMkLst>
            <pc:docMk/>
            <pc:sldMk cId="0" sldId="282"/>
            <ac:spMk id="3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43" actId="14100"/>
          <ac:spMkLst>
            <pc:docMk/>
            <pc:sldMk cId="0" sldId="282"/>
            <ac:spMk id="4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42" actId="14100"/>
          <ac:spMkLst>
            <pc:docMk/>
            <pc:sldMk cId="0" sldId="282"/>
            <ac:spMk id="5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41" actId="14100"/>
          <ac:spMkLst>
            <pc:docMk/>
            <pc:sldMk cId="0" sldId="282"/>
            <ac:spMk id="6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40" actId="14100"/>
          <ac:spMkLst>
            <pc:docMk/>
            <pc:sldMk cId="0" sldId="282"/>
            <ac:spMk id="7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9" actId="14100"/>
          <ac:spMkLst>
            <pc:docMk/>
            <pc:sldMk cId="0" sldId="282"/>
            <ac:spMk id="8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8" actId="14100"/>
          <ac:spMkLst>
            <pc:docMk/>
            <pc:sldMk cId="0" sldId="282"/>
            <ac:spMk id="9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7" actId="14100"/>
          <ac:spMkLst>
            <pc:docMk/>
            <pc:sldMk cId="0" sldId="282"/>
            <ac:spMk id="10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5" actId="14100"/>
          <ac:spMkLst>
            <pc:docMk/>
            <pc:sldMk cId="0" sldId="282"/>
            <ac:spMk id="15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3" actId="14100"/>
          <ac:spMkLst>
            <pc:docMk/>
            <pc:sldMk cId="0" sldId="282"/>
            <ac:spMk id="44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2" actId="14100"/>
          <ac:spMkLst>
            <pc:docMk/>
            <pc:sldMk cId="0" sldId="282"/>
            <ac:spMk id="45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1" actId="14100"/>
          <ac:spMkLst>
            <pc:docMk/>
            <pc:sldMk cId="0" sldId="282"/>
            <ac:spMk id="46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30" actId="14100"/>
          <ac:spMkLst>
            <pc:docMk/>
            <pc:sldMk cId="0" sldId="282"/>
            <ac:spMk id="47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9" actId="14100"/>
          <ac:spMkLst>
            <pc:docMk/>
            <pc:sldMk cId="0" sldId="282"/>
            <ac:spMk id="48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8" actId="14100"/>
          <ac:spMkLst>
            <pc:docMk/>
            <pc:sldMk cId="0" sldId="282"/>
            <ac:spMk id="49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7" actId="14100"/>
          <ac:spMkLst>
            <pc:docMk/>
            <pc:sldMk cId="0" sldId="282"/>
            <ac:spMk id="50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2.608" v="20" actId="14100"/>
          <ac:spMkLst>
            <pc:docMk/>
            <pc:sldMk cId="0" sldId="282"/>
            <ac:spMk id="51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6" actId="14100"/>
          <ac:spMkLst>
            <pc:docMk/>
            <pc:sldMk cId="0" sldId="282"/>
            <ac:spMk id="52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5" actId="14100"/>
          <ac:spMkLst>
            <pc:docMk/>
            <pc:sldMk cId="0" sldId="282"/>
            <ac:spMk id="53" creationId="{00000000-0000-0000-0000-000000000000}"/>
          </ac:spMkLst>
        </pc:spChg>
        <pc:spChg chg="mod">
          <ac:chgData name="Disney, Tyler" userId="S::tyler.disney@tylertech.com::93bf294d-21be-42bb-a7df-f924eb17c811" providerId="AD" clId="Web-{DBC1637D-D5AC-4FEA-B978-C336352E79D7}" dt="2025-09-17T21:10:43.577" v="24" actId="14100"/>
          <ac:spMkLst>
            <pc:docMk/>
            <pc:sldMk cId="0" sldId="282"/>
            <ac:spMk id="54" creationId="{00000000-0000-0000-0000-000000000000}"/>
          </ac:spMkLst>
        </pc:spChg>
        <pc:grpChg chg="mod">
          <ac:chgData name="Disney, Tyler" userId="S::tyler.disney@tylertech.com::93bf294d-21be-42bb-a7df-f924eb17c811" providerId="AD" clId="Web-{DBC1637D-D5AC-4FEA-B978-C336352E79D7}" dt="2025-09-17T21:10:43.577" v="36" actId="14100"/>
          <ac:grpSpMkLst>
            <pc:docMk/>
            <pc:sldMk cId="0" sldId="282"/>
            <ac:grpSpMk id="11" creationId="{00000000-0000-0000-0000-000000000000}"/>
          </ac:grpSpMkLst>
        </pc:grpChg>
        <pc:grpChg chg="mod">
          <ac:chgData name="Disney, Tyler" userId="S::tyler.disney@tylertech.com::93bf294d-21be-42bb-a7df-f924eb17c811" providerId="AD" clId="Web-{DBC1637D-D5AC-4FEA-B978-C336352E79D7}" dt="2025-09-17T21:10:43.577" v="34" actId="14100"/>
          <ac:grpSpMkLst>
            <pc:docMk/>
            <pc:sldMk cId="0" sldId="282"/>
            <ac:grpSpMk id="16" creationId="{00000000-0000-0000-0000-000000000000}"/>
          </ac:grpSpMkLst>
        </pc:grpChg>
      </pc:sldChg>
    </pc:docChg>
  </pc:docChgLst>
  <pc:docChgLst>
    <pc:chgData name="Disney, Tyler" userId="S::tyler.disney@tylertech.com::93bf294d-21be-42bb-a7df-f924eb17c811" providerId="AD" clId="Web-{917F7E0B-0FAE-4D4C-B558-4CD5C7100A61}"/>
    <pc:docChg chg="addSld delSld modSld">
      <pc:chgData name="Disney, Tyler" userId="S::tyler.disney@tylertech.com::93bf294d-21be-42bb-a7df-f924eb17c811" providerId="AD" clId="Web-{917F7E0B-0FAE-4D4C-B558-4CD5C7100A61}" dt="2025-09-18T18:58:50.673" v="431"/>
      <pc:docMkLst>
        <pc:docMk/>
      </pc:docMkLst>
      <pc:sldChg chg="delSp modSp">
        <pc:chgData name="Disney, Tyler" userId="S::tyler.disney@tylertech.com::93bf294d-21be-42bb-a7df-f924eb17c811" providerId="AD" clId="Web-{917F7E0B-0FAE-4D4C-B558-4CD5C7100A61}" dt="2025-09-18T18:17:46.802" v="11" actId="1076"/>
        <pc:sldMkLst>
          <pc:docMk/>
          <pc:sldMk cId="0" sldId="265"/>
        </pc:sldMkLst>
        <pc:spChg chg="mod">
          <ac:chgData name="Disney, Tyler" userId="S::tyler.disney@tylertech.com::93bf294d-21be-42bb-a7df-f924eb17c811" providerId="AD" clId="Web-{917F7E0B-0FAE-4D4C-B558-4CD5C7100A61}" dt="2025-09-18T18:17:21.708" v="3" actId="1076"/>
          <ac:spMkLst>
            <pc:docMk/>
            <pc:sldMk cId="0" sldId="265"/>
            <ac:spMk id="63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917F7E0B-0FAE-4D4C-B558-4CD5C7100A61}" dt="2025-09-18T18:17:13.395" v="1"/>
          <ac:spMkLst>
            <pc:docMk/>
            <pc:sldMk cId="0" sldId="265"/>
            <ac:spMk id="64" creationId="{00000000-0000-0000-0000-000000000000}"/>
          </ac:spMkLst>
        </pc:spChg>
        <pc:spChg chg="del">
          <ac:chgData name="Disney, Tyler" userId="S::tyler.disney@tylertech.com::93bf294d-21be-42bb-a7df-f924eb17c811" providerId="AD" clId="Web-{917F7E0B-0FAE-4D4C-B558-4CD5C7100A61}" dt="2025-09-18T18:17:23.208" v="4"/>
          <ac:spMkLst>
            <pc:docMk/>
            <pc:sldMk cId="0" sldId="265"/>
            <ac:spMk id="79" creationId="{00000000-0000-0000-0000-000000000000}"/>
          </ac:spMkLst>
        </pc:spChg>
        <pc:spChg chg="mod">
          <ac:chgData name="Disney, Tyler" userId="S::tyler.disney@tylertech.com::93bf294d-21be-42bb-a7df-f924eb17c811" providerId="AD" clId="Web-{917F7E0B-0FAE-4D4C-B558-4CD5C7100A61}" dt="2025-09-18T18:17:46.802" v="11" actId="1076"/>
          <ac:spMkLst>
            <pc:docMk/>
            <pc:sldMk cId="0" sldId="265"/>
            <ac:spMk id="80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17F7E0B-0FAE-4D4C-B558-4CD5C7100A61}" dt="2025-09-18T18:18:13.162" v="13" actId="20577"/>
        <pc:sldMkLst>
          <pc:docMk/>
          <pc:sldMk cId="0" sldId="270"/>
        </pc:sldMkLst>
        <pc:spChg chg="mod">
          <ac:chgData name="Disney, Tyler" userId="S::tyler.disney@tylertech.com::93bf294d-21be-42bb-a7df-f924eb17c811" providerId="AD" clId="Web-{917F7E0B-0FAE-4D4C-B558-4CD5C7100A61}" dt="2025-09-18T18:18:13.162" v="13" actId="20577"/>
          <ac:spMkLst>
            <pc:docMk/>
            <pc:sldMk cId="0" sldId="270"/>
            <ac:spMk id="74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17F7E0B-0FAE-4D4C-B558-4CD5C7100A61}" dt="2025-09-18T18:21:30.273" v="69" actId="20577"/>
        <pc:sldMkLst>
          <pc:docMk/>
          <pc:sldMk cId="0" sldId="274"/>
        </pc:sldMkLst>
        <pc:spChg chg="mod">
          <ac:chgData name="Disney, Tyler" userId="S::tyler.disney@tylertech.com::93bf294d-21be-42bb-a7df-f924eb17c811" providerId="AD" clId="Web-{917F7E0B-0FAE-4D4C-B558-4CD5C7100A61}" dt="2025-09-18T18:21:30.273" v="69" actId="20577"/>
          <ac:spMkLst>
            <pc:docMk/>
            <pc:sldMk cId="0" sldId="274"/>
            <ac:spMk id="17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17F7E0B-0FAE-4D4C-B558-4CD5C7100A61}" dt="2025-09-18T18:20:14.178" v="48" actId="20577"/>
        <pc:sldMkLst>
          <pc:docMk/>
          <pc:sldMk cId="0" sldId="275"/>
        </pc:sldMkLst>
        <pc:spChg chg="mod">
          <ac:chgData name="Disney, Tyler" userId="S::tyler.disney@tylertech.com::93bf294d-21be-42bb-a7df-f924eb17c811" providerId="AD" clId="Web-{917F7E0B-0FAE-4D4C-B558-4CD5C7100A61}" dt="2025-09-18T18:20:14.178" v="48" actId="20577"/>
          <ac:spMkLst>
            <pc:docMk/>
            <pc:sldMk cId="0" sldId="275"/>
            <ac:spMk id="12" creationId="{00000000-0000-0000-0000-000000000000}"/>
          </ac:spMkLst>
        </pc:spChg>
      </pc:sldChg>
      <pc:sldChg chg="addSp delSp">
        <pc:chgData name="Disney, Tyler" userId="S::tyler.disney@tylertech.com::93bf294d-21be-42bb-a7df-f924eb17c811" providerId="AD" clId="Web-{917F7E0B-0FAE-4D4C-B558-4CD5C7100A61}" dt="2025-09-18T18:25:14.047" v="97"/>
        <pc:sldMkLst>
          <pc:docMk/>
          <pc:sldMk cId="0" sldId="288"/>
        </pc:sldMkLst>
        <pc:spChg chg="add del">
          <ac:chgData name="Disney, Tyler" userId="S::tyler.disney@tylertech.com::93bf294d-21be-42bb-a7df-f924eb17c811" providerId="AD" clId="Web-{917F7E0B-0FAE-4D4C-B558-4CD5C7100A61}" dt="2025-09-18T18:25:14.047" v="96"/>
          <ac:spMkLst>
            <pc:docMk/>
            <pc:sldMk cId="0" sldId="288"/>
            <ac:spMk id="69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25:05.920" v="90"/>
          <ac:spMkLst>
            <pc:docMk/>
            <pc:sldMk cId="0" sldId="288"/>
            <ac:spMk id="70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25:14.047" v="97"/>
          <ac:spMkLst>
            <pc:docMk/>
            <pc:sldMk cId="0" sldId="288"/>
            <ac:spMk id="71" creationId="{00000000-0000-0000-0000-000000000000}"/>
          </ac:spMkLst>
        </pc:spChg>
        <pc:grpChg chg="add del">
          <ac:chgData name="Disney, Tyler" userId="S::tyler.disney@tylertech.com::93bf294d-21be-42bb-a7df-f924eb17c811" providerId="AD" clId="Web-{917F7E0B-0FAE-4D4C-B558-4CD5C7100A61}" dt="2025-09-18T18:25:14.047" v="95"/>
          <ac:grpSpMkLst>
            <pc:docMk/>
            <pc:sldMk cId="0" sldId="288"/>
            <ac:grpSpMk id="28" creationId="{00000000-0000-0000-0000-000000000000}"/>
          </ac:grpSpMkLst>
        </pc:grpChg>
      </pc:sldChg>
      <pc:sldChg chg="addSp delSp modSp">
        <pc:chgData name="Disney, Tyler" userId="S::tyler.disney@tylertech.com::93bf294d-21be-42bb-a7df-f924eb17c811" providerId="AD" clId="Web-{917F7E0B-0FAE-4D4C-B558-4CD5C7100A61}" dt="2025-09-18T18:52:25.808" v="422"/>
        <pc:sldMkLst>
          <pc:docMk/>
          <pc:sldMk cId="0" sldId="290"/>
        </pc:sldMkLst>
        <pc:spChg chg="ord">
          <ac:chgData name="Disney, Tyler" userId="S::tyler.disney@tylertech.com::93bf294d-21be-42bb-a7df-f924eb17c811" providerId="AD" clId="Web-{917F7E0B-0FAE-4D4C-B558-4CD5C7100A61}" dt="2025-09-18T18:33:07.465" v="190"/>
          <ac:spMkLst>
            <pc:docMk/>
            <pc:sldMk cId="0" sldId="290"/>
            <ac:spMk id="2" creationId="{00000000-0000-0000-0000-000000000000}"/>
          </ac:spMkLst>
        </pc:spChg>
        <pc:spChg chg="ord">
          <ac:chgData name="Disney, Tyler" userId="S::tyler.disney@tylertech.com::93bf294d-21be-42bb-a7df-f924eb17c811" providerId="AD" clId="Web-{917F7E0B-0FAE-4D4C-B558-4CD5C7100A61}" dt="2025-09-18T18:33:06.574" v="189"/>
          <ac:spMkLst>
            <pc:docMk/>
            <pc:sldMk cId="0" sldId="290"/>
            <ac:spMk id="9" creationId="{00000000-0000-0000-0000-000000000000}"/>
          </ac:spMkLst>
        </pc:spChg>
        <pc:spChg chg="ord">
          <ac:chgData name="Disney, Tyler" userId="S::tyler.disney@tylertech.com::93bf294d-21be-42bb-a7df-f924eb17c811" providerId="AD" clId="Web-{917F7E0B-0FAE-4D4C-B558-4CD5C7100A61}" dt="2025-09-18T18:28:05.461" v="129"/>
          <ac:spMkLst>
            <pc:docMk/>
            <pc:sldMk cId="0" sldId="290"/>
            <ac:spMk id="12" creationId="{00000000-0000-0000-0000-000000000000}"/>
          </ac:spMkLst>
        </pc:spChg>
        <pc:spChg chg="ord">
          <ac:chgData name="Disney, Tyler" userId="S::tyler.disney@tylertech.com::93bf294d-21be-42bb-a7df-f924eb17c811" providerId="AD" clId="Web-{917F7E0B-0FAE-4D4C-B558-4CD5C7100A61}" dt="2025-09-18T18:27:58.038" v="128"/>
          <ac:spMkLst>
            <pc:docMk/>
            <pc:sldMk cId="0" sldId="290"/>
            <ac:spMk id="15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3"/>
          <ac:spMkLst>
            <pc:docMk/>
            <pc:sldMk cId="0" sldId="290"/>
            <ac:spMk id="17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4"/>
          <ac:spMkLst>
            <pc:docMk/>
            <pc:sldMk cId="0" sldId="290"/>
            <ac:spMk id="18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5"/>
          <ac:spMkLst>
            <pc:docMk/>
            <pc:sldMk cId="0" sldId="290"/>
            <ac:spMk id="19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6"/>
          <ac:spMkLst>
            <pc:docMk/>
            <pc:sldMk cId="0" sldId="290"/>
            <ac:spMk id="20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7"/>
          <ac:spMkLst>
            <pc:docMk/>
            <pc:sldMk cId="0" sldId="290"/>
            <ac:spMk id="21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8"/>
          <ac:spMkLst>
            <pc:docMk/>
            <pc:sldMk cId="0" sldId="290"/>
            <ac:spMk id="22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09"/>
          <ac:spMkLst>
            <pc:docMk/>
            <pc:sldMk cId="0" sldId="290"/>
            <ac:spMk id="23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0"/>
          <ac:spMkLst>
            <pc:docMk/>
            <pc:sldMk cId="0" sldId="290"/>
            <ac:spMk id="24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1"/>
          <ac:spMkLst>
            <pc:docMk/>
            <pc:sldMk cId="0" sldId="290"/>
            <ac:spMk id="25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2"/>
          <ac:spMkLst>
            <pc:docMk/>
            <pc:sldMk cId="0" sldId="290"/>
            <ac:spMk id="26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3"/>
          <ac:spMkLst>
            <pc:docMk/>
            <pc:sldMk cId="0" sldId="290"/>
            <ac:spMk id="27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4"/>
          <ac:spMkLst>
            <pc:docMk/>
            <pc:sldMk cId="0" sldId="290"/>
            <ac:spMk id="28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5"/>
          <ac:spMkLst>
            <pc:docMk/>
            <pc:sldMk cId="0" sldId="290"/>
            <ac:spMk id="29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917F7E0B-0FAE-4D4C-B558-4CD5C7100A61}" dt="2025-09-18T18:41:28.272" v="416"/>
          <ac:spMkLst>
            <pc:docMk/>
            <pc:sldMk cId="0" sldId="290"/>
            <ac:spMk id="30" creationId="{00000000-0000-0000-0000-000000000000}"/>
          </ac:spMkLst>
        </pc:spChg>
        <pc:spChg chg="add del mod">
          <ac:chgData name="Disney, Tyler" userId="S::tyler.disney@tylertech.com::93bf294d-21be-42bb-a7df-f924eb17c811" providerId="AD" clId="Web-{917F7E0B-0FAE-4D4C-B558-4CD5C7100A61}" dt="2025-09-18T18:41:29.397" v="420" actId="20577"/>
          <ac:spMkLst>
            <pc:docMk/>
            <pc:sldMk cId="0" sldId="290"/>
            <ac:spMk id="31" creationId="{00000000-0000-0000-0000-000000000000}"/>
          </ac:spMkLst>
        </pc:spChg>
        <pc:spChg chg="add del mod ord">
          <ac:chgData name="Disney, Tyler" userId="S::tyler.disney@tylertech.com::93bf294d-21be-42bb-a7df-f924eb17c811" providerId="AD" clId="Web-{917F7E0B-0FAE-4D4C-B558-4CD5C7100A61}" dt="2025-09-18T18:41:28.272" v="418"/>
          <ac:spMkLst>
            <pc:docMk/>
            <pc:sldMk cId="0" sldId="290"/>
            <ac:spMk id="32" creationId="{00000000-0000-0000-0000-000000000000}"/>
          </ac:spMkLst>
        </pc:spChg>
        <pc:spChg chg="mod ord">
          <ac:chgData name="Disney, Tyler" userId="S::tyler.disney@tylertech.com::93bf294d-21be-42bb-a7df-f924eb17c811" providerId="AD" clId="Web-{917F7E0B-0FAE-4D4C-B558-4CD5C7100A61}" dt="2025-09-18T18:32:33.276" v="180" actId="1076"/>
          <ac:spMkLst>
            <pc:docMk/>
            <pc:sldMk cId="0" sldId="290"/>
            <ac:spMk id="35" creationId="{00000000-0000-0000-0000-000000000000}"/>
          </ac:spMkLst>
        </pc:spChg>
        <pc:spChg chg="mod modVis">
          <ac:chgData name="Disney, Tyler" userId="S::tyler.disney@tylertech.com::93bf294d-21be-42bb-a7df-f924eb17c811" providerId="AD" clId="Web-{917F7E0B-0FAE-4D4C-B558-4CD5C7100A61}" dt="2025-09-18T18:37:40.597" v="214"/>
          <ac:spMkLst>
            <pc:docMk/>
            <pc:sldMk cId="0" sldId="290"/>
            <ac:spMk id="37" creationId="{00000000-0000-0000-0000-000000000000}"/>
          </ac:spMkLst>
        </pc:spChg>
        <pc:spChg chg="add del mod">
          <ac:chgData name="Disney, Tyler" userId="S::tyler.disney@tylertech.com::93bf294d-21be-42bb-a7df-f924eb17c811" providerId="AD" clId="Web-{917F7E0B-0FAE-4D4C-B558-4CD5C7100A61}" dt="2025-09-18T18:28:36.714" v="136"/>
          <ac:spMkLst>
            <pc:docMk/>
            <pc:sldMk cId="0" sldId="290"/>
            <ac:spMk id="42" creationId="{B8A7F697-31C3-CB97-E72C-D46C3170308F}"/>
          </ac:spMkLst>
        </pc:spChg>
        <pc:spChg chg="add mod">
          <ac:chgData name="Disney, Tyler" userId="S::tyler.disney@tylertech.com::93bf294d-21be-42bb-a7df-f924eb17c811" providerId="AD" clId="Web-{917F7E0B-0FAE-4D4C-B558-4CD5C7100A61}" dt="2025-09-18T18:30:59.928" v="169" actId="1076"/>
          <ac:spMkLst>
            <pc:docMk/>
            <pc:sldMk cId="0" sldId="290"/>
            <ac:spMk id="44" creationId="{F2ECEB3D-1387-8495-BB8B-A4B742540439}"/>
          </ac:spMkLst>
        </pc:spChg>
        <pc:spChg chg="add mod">
          <ac:chgData name="Disney, Tyler" userId="S::tyler.disney@tylertech.com::93bf294d-21be-42bb-a7df-f924eb17c811" providerId="AD" clId="Web-{917F7E0B-0FAE-4D4C-B558-4CD5C7100A61}" dt="2025-09-18T18:30:59.928" v="168" actId="1076"/>
          <ac:spMkLst>
            <pc:docMk/>
            <pc:sldMk cId="0" sldId="290"/>
            <ac:spMk id="45" creationId="{4ACF70D2-E941-2C8A-D010-DC1E2C62F286}"/>
          </ac:spMkLst>
        </pc:spChg>
        <pc:spChg chg="add mod">
          <ac:chgData name="Disney, Tyler" userId="S::tyler.disney@tylertech.com::93bf294d-21be-42bb-a7df-f924eb17c811" providerId="AD" clId="Web-{917F7E0B-0FAE-4D4C-B558-4CD5C7100A61}" dt="2025-09-18T18:30:59.928" v="167" actId="1076"/>
          <ac:spMkLst>
            <pc:docMk/>
            <pc:sldMk cId="0" sldId="290"/>
            <ac:spMk id="46" creationId="{FF2CD3DB-EE16-E031-C1D6-8FD58635D40A}"/>
          </ac:spMkLst>
        </pc:spChg>
        <pc:spChg chg="add mod">
          <ac:chgData name="Disney, Tyler" userId="S::tyler.disney@tylertech.com::93bf294d-21be-42bb-a7df-f924eb17c811" providerId="AD" clId="Web-{917F7E0B-0FAE-4D4C-B558-4CD5C7100A61}" dt="2025-09-18T18:30:59.928" v="166" actId="1076"/>
          <ac:spMkLst>
            <pc:docMk/>
            <pc:sldMk cId="0" sldId="290"/>
            <ac:spMk id="47" creationId="{A5BA4202-CF39-19E5-1103-60AFA8B95906}"/>
          </ac:spMkLst>
        </pc:spChg>
        <pc:spChg chg="add del mod">
          <ac:chgData name="Disney, Tyler" userId="S::tyler.disney@tylertech.com::93bf294d-21be-42bb-a7df-f924eb17c811" providerId="AD" clId="Web-{917F7E0B-0FAE-4D4C-B558-4CD5C7100A61}" dt="2025-09-18T18:40:35.240" v="400"/>
          <ac:spMkLst>
            <pc:docMk/>
            <pc:sldMk cId="0" sldId="290"/>
            <ac:spMk id="49" creationId="{7A78DA6A-8D54-DE34-E166-1407382E3C89}"/>
          </ac:spMkLst>
        </pc:spChg>
        <pc:grpChg chg="add del">
          <ac:chgData name="Disney, Tyler" userId="S::tyler.disney@tylertech.com::93bf294d-21be-42bb-a7df-f924eb17c811" providerId="AD" clId="Web-{917F7E0B-0FAE-4D4C-B558-4CD5C7100A61}" dt="2025-09-18T18:41:28.272" v="401"/>
          <ac:grpSpMkLst>
            <pc:docMk/>
            <pc:sldMk cId="0" sldId="290"/>
            <ac:grpSpMk id="11" creationId="{00000000-0000-0000-0000-000000000000}"/>
          </ac:grpSpMkLst>
        </pc:grpChg>
        <pc:grpChg chg="add del">
          <ac:chgData name="Disney, Tyler" userId="S::tyler.disney@tylertech.com::93bf294d-21be-42bb-a7df-f924eb17c811" providerId="AD" clId="Web-{917F7E0B-0FAE-4D4C-B558-4CD5C7100A61}" dt="2025-09-18T18:41:28.272" v="402"/>
          <ac:grpSpMkLst>
            <pc:docMk/>
            <pc:sldMk cId="0" sldId="290"/>
            <ac:grpSpMk id="14" creationId="{00000000-0000-0000-0000-000000000000}"/>
          </ac:grpSpMkLst>
        </pc:grpChg>
        <pc:grpChg chg="mod">
          <ac:chgData name="Disney, Tyler" userId="S::tyler.disney@tylertech.com::93bf294d-21be-42bb-a7df-f924eb17c811" providerId="AD" clId="Web-{917F7E0B-0FAE-4D4C-B558-4CD5C7100A61}" dt="2025-09-18T18:31:13.225" v="172" actId="1076"/>
          <ac:grpSpMkLst>
            <pc:docMk/>
            <pc:sldMk cId="0" sldId="290"/>
            <ac:grpSpMk id="33" creationId="{00000000-0000-0000-0000-000000000000}"/>
          </ac:grpSpMkLst>
        </pc:grpChg>
        <pc:grpChg chg="add del mod ord">
          <ac:chgData name="Disney, Tyler" userId="S::tyler.disney@tylertech.com::93bf294d-21be-42bb-a7df-f924eb17c811" providerId="AD" clId="Web-{917F7E0B-0FAE-4D4C-B558-4CD5C7100A61}" dt="2025-09-18T18:52:25.808" v="422"/>
          <ac:grpSpMkLst>
            <pc:docMk/>
            <pc:sldMk cId="0" sldId="290"/>
            <ac:grpSpMk id="48" creationId="{35467606-911D-D147-5F6C-AB781F529A55}"/>
          </ac:grpSpMkLst>
        </pc:grpChg>
        <pc:graphicFrameChg chg="add del mod ord modVis modGraphic">
          <ac:chgData name="Disney, Tyler" userId="S::tyler.disney@tylertech.com::93bf294d-21be-42bb-a7df-f924eb17c811" providerId="AD" clId="Web-{917F7E0B-0FAE-4D4C-B558-4CD5C7100A61}" dt="2025-09-18T18:40:25.068" v="376"/>
          <ac:graphicFrameMkLst>
            <pc:docMk/>
            <pc:sldMk cId="0" sldId="290"/>
            <ac:graphicFrameMk id="40" creationId="{00000000-0000-0000-0000-000000000000}"/>
          </ac:graphicFrameMkLst>
        </pc:graphicFrameChg>
      </pc:sldChg>
      <pc:sldChg chg="modSp">
        <pc:chgData name="Disney, Tyler" userId="S::tyler.disney@tylertech.com::93bf294d-21be-42bb-a7df-f924eb17c811" providerId="AD" clId="Web-{917F7E0B-0FAE-4D4C-B558-4CD5C7100A61}" dt="2025-09-18T18:22:53.914" v="77" actId="1076"/>
        <pc:sldMkLst>
          <pc:docMk/>
          <pc:sldMk cId="0" sldId="294"/>
        </pc:sldMkLst>
        <pc:spChg chg="mod">
          <ac:chgData name="Disney, Tyler" userId="S::tyler.disney@tylertech.com::93bf294d-21be-42bb-a7df-f924eb17c811" providerId="AD" clId="Web-{917F7E0B-0FAE-4D4C-B558-4CD5C7100A61}" dt="2025-09-18T18:22:40.461" v="75" actId="14100"/>
          <ac:spMkLst>
            <pc:docMk/>
            <pc:sldMk cId="0" sldId="294"/>
            <ac:spMk id="3" creationId="{00000000-0000-0000-0000-000000000000}"/>
          </ac:spMkLst>
        </pc:spChg>
        <pc:spChg chg="mod">
          <ac:chgData name="Disney, Tyler" userId="S::tyler.disney@tylertech.com::93bf294d-21be-42bb-a7df-f924eb17c811" providerId="AD" clId="Web-{917F7E0B-0FAE-4D4C-B558-4CD5C7100A61}" dt="2025-09-18T18:22:53.914" v="77" actId="1076"/>
          <ac:spMkLst>
            <pc:docMk/>
            <pc:sldMk cId="0" sldId="294"/>
            <ac:spMk id="9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17F7E0B-0FAE-4D4C-B558-4CD5C7100A61}" dt="2025-09-18T18:23:31.180" v="81" actId="1076"/>
        <pc:sldMkLst>
          <pc:docMk/>
          <pc:sldMk cId="0" sldId="295"/>
        </pc:sldMkLst>
        <pc:spChg chg="mod">
          <ac:chgData name="Disney, Tyler" userId="S::tyler.disney@tylertech.com::93bf294d-21be-42bb-a7df-f924eb17c811" providerId="AD" clId="Web-{917F7E0B-0FAE-4D4C-B558-4CD5C7100A61}" dt="2025-09-18T18:23:31.180" v="81" actId="1076"/>
          <ac:spMkLst>
            <pc:docMk/>
            <pc:sldMk cId="0" sldId="295"/>
            <ac:spMk id="9" creationId="{00000000-0000-0000-0000-000000000000}"/>
          </ac:spMkLst>
        </pc:spChg>
        <pc:spChg chg="ord">
          <ac:chgData name="Disney, Tyler" userId="S::tyler.disney@tylertech.com::93bf294d-21be-42bb-a7df-f924eb17c811" providerId="AD" clId="Web-{917F7E0B-0FAE-4D4C-B558-4CD5C7100A61}" dt="2025-09-18T18:23:14.383" v="79"/>
          <ac:spMkLst>
            <pc:docMk/>
            <pc:sldMk cId="0" sldId="295"/>
            <ac:spMk id="34" creationId="{00000000-0000-0000-0000-000000000000}"/>
          </ac:spMkLst>
        </pc:spChg>
        <pc:grpChg chg="ord">
          <ac:chgData name="Disney, Tyler" userId="S::tyler.disney@tylertech.com::93bf294d-21be-42bb-a7df-f924eb17c811" providerId="AD" clId="Web-{917F7E0B-0FAE-4D4C-B558-4CD5C7100A61}" dt="2025-09-18T18:23:08.492" v="78"/>
          <ac:grpSpMkLst>
            <pc:docMk/>
            <pc:sldMk cId="0" sldId="295"/>
            <ac:grpSpMk id="11" creationId="{00000000-0000-0000-0000-000000000000}"/>
          </ac:grpSpMkLst>
        </pc:grpChg>
      </pc:sldChg>
      <pc:sldChg chg="modSp">
        <pc:chgData name="Disney, Tyler" userId="S::tyler.disney@tylertech.com::93bf294d-21be-42bb-a7df-f924eb17c811" providerId="AD" clId="Web-{917F7E0B-0FAE-4D4C-B558-4CD5C7100A61}" dt="2025-09-18T18:23:41.227" v="82" actId="1076"/>
        <pc:sldMkLst>
          <pc:docMk/>
          <pc:sldMk cId="0" sldId="296"/>
        </pc:sldMkLst>
        <pc:spChg chg="mod">
          <ac:chgData name="Disney, Tyler" userId="S::tyler.disney@tylertech.com::93bf294d-21be-42bb-a7df-f924eb17c811" providerId="AD" clId="Web-{917F7E0B-0FAE-4D4C-B558-4CD5C7100A61}" dt="2025-09-18T18:23:41.227" v="82" actId="1076"/>
          <ac:spMkLst>
            <pc:docMk/>
            <pc:sldMk cId="0" sldId="296"/>
            <ac:spMk id="9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917F7E0B-0FAE-4D4C-B558-4CD5C7100A61}" dt="2025-09-18T18:23:54.915" v="83" actId="14100"/>
        <pc:sldMkLst>
          <pc:docMk/>
          <pc:sldMk cId="0" sldId="299"/>
        </pc:sldMkLst>
        <pc:spChg chg="mod">
          <ac:chgData name="Disney, Tyler" userId="S::tyler.disney@tylertech.com::93bf294d-21be-42bb-a7df-f924eb17c811" providerId="AD" clId="Web-{917F7E0B-0FAE-4D4C-B558-4CD5C7100A61}" dt="2025-09-18T18:23:54.915" v="83" actId="14100"/>
          <ac:spMkLst>
            <pc:docMk/>
            <pc:sldMk cId="0" sldId="299"/>
            <ac:spMk id="3" creationId="{00000000-0000-0000-0000-000000000000}"/>
          </ac:spMkLst>
        </pc:spChg>
      </pc:sldChg>
      <pc:sldChg chg="addSp delSp modSp add">
        <pc:chgData name="Disney, Tyler" userId="S::tyler.disney@tylertech.com::93bf294d-21be-42bb-a7df-f924eb17c811" providerId="AD" clId="Web-{917F7E0B-0FAE-4D4C-B558-4CD5C7100A61}" dt="2025-09-18T18:58:50.673" v="431"/>
        <pc:sldMkLst>
          <pc:docMk/>
          <pc:sldMk cId="999019138" sldId="301"/>
        </pc:sldMkLst>
        <pc:picChg chg="add del mod">
          <ac:chgData name="Disney, Tyler" userId="S::tyler.disney@tylertech.com::93bf294d-21be-42bb-a7df-f924eb17c811" providerId="AD" clId="Web-{917F7E0B-0FAE-4D4C-B558-4CD5C7100A61}" dt="2025-09-18T18:58:47.141" v="429"/>
          <ac:picMkLst>
            <pc:docMk/>
            <pc:sldMk cId="999019138" sldId="301"/>
            <ac:picMk id="69" creationId="{1D38B8E8-F6D3-CCC6-CB86-B4567D17DFC5}"/>
          </ac:picMkLst>
        </pc:picChg>
        <pc:picChg chg="add del mod">
          <ac:chgData name="Disney, Tyler" userId="S::tyler.disney@tylertech.com::93bf294d-21be-42bb-a7df-f924eb17c811" providerId="AD" clId="Web-{917F7E0B-0FAE-4D4C-B558-4CD5C7100A61}" dt="2025-09-18T18:58:50.673" v="431"/>
          <ac:picMkLst>
            <pc:docMk/>
            <pc:sldMk cId="999019138" sldId="301"/>
            <ac:picMk id="70" creationId="{41F2069F-AF45-3200-A37D-082B705AAB60}"/>
          </ac:picMkLst>
        </pc:picChg>
      </pc:sldChg>
      <pc:sldChg chg="add del">
        <pc:chgData name="Disney, Tyler" userId="S::tyler.disney@tylertech.com::93bf294d-21be-42bb-a7df-f924eb17c811" providerId="AD" clId="Web-{917F7E0B-0FAE-4D4C-B558-4CD5C7100A61}" dt="2025-09-18T18:56:02.124" v="425"/>
        <pc:sldMkLst>
          <pc:docMk/>
          <pc:sldMk cId="269967526" sldId="302"/>
        </pc:sldMkLst>
      </pc:sldChg>
      <pc:sldChg chg="add del">
        <pc:chgData name="Disney, Tyler" userId="S::tyler.disney@tylertech.com::93bf294d-21be-42bb-a7df-f924eb17c811" providerId="AD" clId="Web-{917F7E0B-0FAE-4D4C-B558-4CD5C7100A61}" dt="2025-09-18T18:57:50.188" v="427"/>
        <pc:sldMkLst>
          <pc:docMk/>
          <pc:sldMk cId="4194420506" sldId="302"/>
        </pc:sldMkLst>
      </pc:sldChg>
    </pc:docChg>
  </pc:docChgLst>
  <pc:docChgLst>
    <pc:chgData name="Disney, Tyler" userId="S::tyler.disney@tylertech.com::93bf294d-21be-42bb-a7df-f924eb17c811" providerId="AD" clId="Web-{D345D6B4-C41F-4FF6-A67B-31E9D7109C9C}"/>
    <pc:docChg chg="modSld">
      <pc:chgData name="Disney, Tyler" userId="S::tyler.disney@tylertech.com::93bf294d-21be-42bb-a7df-f924eb17c811" providerId="AD" clId="Web-{D345D6B4-C41F-4FF6-A67B-31E9D7109C9C}" dt="2025-09-18T20:26:00.856" v="3"/>
      <pc:docMkLst>
        <pc:docMk/>
      </pc:docMkLst>
      <pc:sldChg chg="addSp delSp modSp">
        <pc:chgData name="Disney, Tyler" userId="S::tyler.disney@tylertech.com::93bf294d-21be-42bb-a7df-f924eb17c811" providerId="AD" clId="Web-{D345D6B4-C41F-4FF6-A67B-31E9D7109C9C}" dt="2025-09-18T20:26:00.856" v="3"/>
        <pc:sldMkLst>
          <pc:docMk/>
          <pc:sldMk cId="0" sldId="279"/>
        </pc:sldMkLst>
        <pc:spChg chg="add del">
          <ac:chgData name="Disney, Tyler" userId="S::tyler.disney@tylertech.com::93bf294d-21be-42bb-a7df-f924eb17c811" providerId="AD" clId="Web-{D345D6B4-C41F-4FF6-A67B-31E9D7109C9C}" dt="2025-09-18T20:26:00.856" v="3"/>
          <ac:spMkLst>
            <pc:docMk/>
            <pc:sldMk cId="0" sldId="279"/>
            <ac:spMk id="25" creationId="{00000000-0000-0000-0000-000000000000}"/>
          </ac:spMkLst>
        </pc:spChg>
        <pc:spChg chg="ord">
          <ac:chgData name="Disney, Tyler" userId="S::tyler.disney@tylertech.com::93bf294d-21be-42bb-a7df-f924eb17c811" providerId="AD" clId="Web-{D345D6B4-C41F-4FF6-A67B-31E9D7109C9C}" dt="2025-09-18T20:25:48.090" v="0"/>
          <ac:spMkLst>
            <pc:docMk/>
            <pc:sldMk cId="0" sldId="279"/>
            <ac:spMk id="43" creationId="{00000000-0000-0000-0000-000000000000}"/>
          </ac:spMkLst>
        </pc:spChg>
      </pc:sldChg>
    </pc:docChg>
  </pc:docChgLst>
  <pc:docChgLst>
    <pc:chgData name="Disney, Tyler" userId="S::tyler.disney@tylertech.com::93bf294d-21be-42bb-a7df-f924eb17c811" providerId="AD" clId="Web-{E2B04A4F-8D5A-4E1A-B74D-B4B2CE78D14E}"/>
    <pc:docChg chg="modSld">
      <pc:chgData name="Disney, Tyler" userId="S::tyler.disney@tylertech.com::93bf294d-21be-42bb-a7df-f924eb17c811" providerId="AD" clId="Web-{E2B04A4F-8D5A-4E1A-B74D-B4B2CE78D14E}" dt="2025-09-18T20:49:31.648" v="55" actId="1076"/>
      <pc:docMkLst>
        <pc:docMk/>
      </pc:docMkLst>
      <pc:sldChg chg="modSp">
        <pc:chgData name="Disney, Tyler" userId="S::tyler.disney@tylertech.com::93bf294d-21be-42bb-a7df-f924eb17c811" providerId="AD" clId="Web-{E2B04A4F-8D5A-4E1A-B74D-B4B2CE78D14E}" dt="2025-09-18T20:45:31.038" v="1" actId="14100"/>
        <pc:sldMkLst>
          <pc:docMk/>
          <pc:sldMk cId="0" sldId="265"/>
        </pc:sldMkLst>
        <pc:spChg chg="mod">
          <ac:chgData name="Disney, Tyler" userId="S::tyler.disney@tylertech.com::93bf294d-21be-42bb-a7df-f924eb17c811" providerId="AD" clId="Web-{E2B04A4F-8D5A-4E1A-B74D-B4B2CE78D14E}" dt="2025-09-18T20:45:31.038" v="1" actId="14100"/>
          <ac:spMkLst>
            <pc:docMk/>
            <pc:sldMk cId="0" sldId="265"/>
            <ac:spMk id="88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E2B04A4F-8D5A-4E1A-B74D-B4B2CE78D14E}" dt="2025-09-18T20:47:56.065" v="32" actId="1076"/>
        <pc:sldMkLst>
          <pc:docMk/>
          <pc:sldMk cId="0" sldId="287"/>
        </pc:sldMkLst>
        <pc:spChg chg="mod">
          <ac:chgData name="Disney, Tyler" userId="S::tyler.disney@tylertech.com::93bf294d-21be-42bb-a7df-f924eb17c811" providerId="AD" clId="Web-{E2B04A4F-8D5A-4E1A-B74D-B4B2CE78D14E}" dt="2025-09-18T20:47:56.065" v="31" actId="1076"/>
          <ac:spMkLst>
            <pc:docMk/>
            <pc:sldMk cId="0" sldId="287"/>
            <ac:spMk id="61" creationId="{00000000-0000-0000-0000-000000000000}"/>
          </ac:spMkLst>
        </pc:spChg>
        <pc:spChg chg="mod">
          <ac:chgData name="Disney, Tyler" userId="S::tyler.disney@tylertech.com::93bf294d-21be-42bb-a7df-f924eb17c811" providerId="AD" clId="Web-{E2B04A4F-8D5A-4E1A-B74D-B4B2CE78D14E}" dt="2025-09-18T20:47:56.065" v="30" actId="1076"/>
          <ac:spMkLst>
            <pc:docMk/>
            <pc:sldMk cId="0" sldId="287"/>
            <ac:spMk id="62" creationId="{00000000-0000-0000-0000-000000000000}"/>
          </ac:spMkLst>
        </pc:spChg>
        <pc:spChg chg="mod">
          <ac:chgData name="Disney, Tyler" userId="S::tyler.disney@tylertech.com::93bf294d-21be-42bb-a7df-f924eb17c811" providerId="AD" clId="Web-{E2B04A4F-8D5A-4E1A-B74D-B4B2CE78D14E}" dt="2025-09-18T20:47:56.065" v="29" actId="1076"/>
          <ac:spMkLst>
            <pc:docMk/>
            <pc:sldMk cId="0" sldId="287"/>
            <ac:spMk id="63" creationId="{00000000-0000-0000-0000-000000000000}"/>
          </ac:spMkLst>
        </pc:spChg>
        <pc:grpChg chg="mod">
          <ac:chgData name="Disney, Tyler" userId="S::tyler.disney@tylertech.com::93bf294d-21be-42bb-a7df-f924eb17c811" providerId="AD" clId="Web-{E2B04A4F-8D5A-4E1A-B74D-B4B2CE78D14E}" dt="2025-09-18T20:47:56.065" v="32" actId="1076"/>
          <ac:grpSpMkLst>
            <pc:docMk/>
            <pc:sldMk cId="0" sldId="287"/>
            <ac:grpSpMk id="27" creationId="{00000000-0000-0000-0000-000000000000}"/>
          </ac:grpSpMkLst>
        </pc:grpChg>
      </pc:sldChg>
      <pc:sldChg chg="modSp">
        <pc:chgData name="Disney, Tyler" userId="S::tyler.disney@tylertech.com::93bf294d-21be-42bb-a7df-f924eb17c811" providerId="AD" clId="Web-{E2B04A4F-8D5A-4E1A-B74D-B4B2CE78D14E}" dt="2025-09-18T20:47:20.297" v="24" actId="1076"/>
        <pc:sldMkLst>
          <pc:docMk/>
          <pc:sldMk cId="0" sldId="288"/>
        </pc:sldMkLst>
        <pc:spChg chg="mod">
          <ac:chgData name="Disney, Tyler" userId="S::tyler.disney@tylertech.com::93bf294d-21be-42bb-a7df-f924eb17c811" providerId="AD" clId="Web-{E2B04A4F-8D5A-4E1A-B74D-B4B2CE78D14E}" dt="2025-09-18T20:47:20.297" v="24" actId="1076"/>
          <ac:spMkLst>
            <pc:docMk/>
            <pc:sldMk cId="0" sldId="288"/>
            <ac:spMk id="58" creationId="{00000000-0000-0000-0000-000000000000}"/>
          </ac:spMkLst>
        </pc:spChg>
      </pc:sldChg>
      <pc:sldChg chg="addSp delSp modSp mod setBg">
        <pc:chgData name="Disney, Tyler" userId="S::tyler.disney@tylertech.com::93bf294d-21be-42bb-a7df-f924eb17c811" providerId="AD" clId="Web-{E2B04A4F-8D5A-4E1A-B74D-B4B2CE78D14E}" dt="2025-09-18T20:49:31.648" v="55" actId="1076"/>
        <pc:sldMkLst>
          <pc:docMk/>
          <pc:sldMk cId="0" sldId="290"/>
        </pc:sldMkLst>
        <pc:spChg chg="del mod">
          <ac:chgData name="Disney, Tyler" userId="S::tyler.disney@tylertech.com::93bf294d-21be-42bb-a7df-f924eb17c811" providerId="AD" clId="Web-{E2B04A4F-8D5A-4E1A-B74D-B4B2CE78D14E}" dt="2025-09-18T20:47:08.140" v="20"/>
          <ac:spMkLst>
            <pc:docMk/>
            <pc:sldMk cId="0" sldId="290"/>
            <ac:spMk id="17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9"/>
          <ac:spMkLst>
            <pc:docMk/>
            <pc:sldMk cId="0" sldId="290"/>
            <ac:spMk id="18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8"/>
          <ac:spMkLst>
            <pc:docMk/>
            <pc:sldMk cId="0" sldId="290"/>
            <ac:spMk id="19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7"/>
          <ac:spMkLst>
            <pc:docMk/>
            <pc:sldMk cId="0" sldId="290"/>
            <ac:spMk id="20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6"/>
          <ac:spMkLst>
            <pc:docMk/>
            <pc:sldMk cId="0" sldId="290"/>
            <ac:spMk id="21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5"/>
          <ac:spMkLst>
            <pc:docMk/>
            <pc:sldMk cId="0" sldId="290"/>
            <ac:spMk id="22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4"/>
          <ac:spMkLst>
            <pc:docMk/>
            <pc:sldMk cId="0" sldId="290"/>
            <ac:spMk id="23" creationId="{00000000-0000-0000-0000-000000000000}"/>
          </ac:spMkLst>
        </pc:spChg>
        <pc:spChg chg="del mod">
          <ac:chgData name="Disney, Tyler" userId="S::tyler.disney@tylertech.com::93bf294d-21be-42bb-a7df-f924eb17c811" providerId="AD" clId="Web-{E2B04A4F-8D5A-4E1A-B74D-B4B2CE78D14E}" dt="2025-09-18T20:47:08.140" v="13"/>
          <ac:spMkLst>
            <pc:docMk/>
            <pc:sldMk cId="0" sldId="290"/>
            <ac:spMk id="24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42"/>
          <ac:spMkLst>
            <pc:docMk/>
            <pc:sldMk cId="0" sldId="290"/>
            <ac:spMk id="25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41"/>
          <ac:spMkLst>
            <pc:docMk/>
            <pc:sldMk cId="0" sldId="290"/>
            <ac:spMk id="26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40"/>
          <ac:spMkLst>
            <pc:docMk/>
            <pc:sldMk cId="0" sldId="290"/>
            <ac:spMk id="27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39"/>
          <ac:spMkLst>
            <pc:docMk/>
            <pc:sldMk cId="0" sldId="290"/>
            <ac:spMk id="28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38"/>
          <ac:spMkLst>
            <pc:docMk/>
            <pc:sldMk cId="0" sldId="290"/>
            <ac:spMk id="29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37"/>
          <ac:spMkLst>
            <pc:docMk/>
            <pc:sldMk cId="0" sldId="290"/>
            <ac:spMk id="30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36"/>
          <ac:spMkLst>
            <pc:docMk/>
            <pc:sldMk cId="0" sldId="290"/>
            <ac:spMk id="31" creationId="{00000000-0000-0000-0000-000000000000}"/>
          </ac:spMkLst>
        </pc:spChg>
        <pc:spChg chg="del">
          <ac:chgData name="Disney, Tyler" userId="S::tyler.disney@tylertech.com::93bf294d-21be-42bb-a7df-f924eb17c811" providerId="AD" clId="Web-{E2B04A4F-8D5A-4E1A-B74D-B4B2CE78D14E}" dt="2025-09-18T20:48:37.833" v="35"/>
          <ac:spMkLst>
            <pc:docMk/>
            <pc:sldMk cId="0" sldId="290"/>
            <ac:spMk id="32" creationId="{00000000-0000-0000-0000-000000000000}"/>
          </ac:spMkLst>
        </pc:spChg>
        <pc:spChg chg="add del">
          <ac:chgData name="Disney, Tyler" userId="S::tyler.disney@tylertech.com::93bf294d-21be-42bb-a7df-f924eb17c811" providerId="AD" clId="Web-{E2B04A4F-8D5A-4E1A-B74D-B4B2CE78D14E}" dt="2025-09-18T20:48:07.394" v="34"/>
          <ac:spMkLst>
            <pc:docMk/>
            <pc:sldMk cId="0" sldId="290"/>
            <ac:spMk id="34" creationId="{4593CFD1-0E78-E8A6-FC26-A5C46B6BC92A}"/>
          </ac:spMkLst>
        </pc:spChg>
        <pc:grpChg chg="del mod">
          <ac:chgData name="Disney, Tyler" userId="S::tyler.disney@tylertech.com::93bf294d-21be-42bb-a7df-f924eb17c811" providerId="AD" clId="Web-{E2B04A4F-8D5A-4E1A-B74D-B4B2CE78D14E}" dt="2025-09-18T20:47:08.140" v="22"/>
          <ac:grpSpMkLst>
            <pc:docMk/>
            <pc:sldMk cId="0" sldId="290"/>
            <ac:grpSpMk id="11" creationId="{00000000-0000-0000-0000-000000000000}"/>
          </ac:grpSpMkLst>
        </pc:grpChg>
        <pc:grpChg chg="del mod">
          <ac:chgData name="Disney, Tyler" userId="S::tyler.disney@tylertech.com::93bf294d-21be-42bb-a7df-f924eb17c811" providerId="AD" clId="Web-{E2B04A4F-8D5A-4E1A-B74D-B4B2CE78D14E}" dt="2025-09-18T20:47:08.140" v="21"/>
          <ac:grpSpMkLst>
            <pc:docMk/>
            <pc:sldMk cId="0" sldId="290"/>
            <ac:grpSpMk id="14" creationId="{00000000-0000-0000-0000-000000000000}"/>
          </ac:grpSpMkLst>
        </pc:grpChg>
        <pc:picChg chg="add mod">
          <ac:chgData name="Disney, Tyler" userId="S::tyler.disney@tylertech.com::93bf294d-21be-42bb-a7df-f924eb17c811" providerId="AD" clId="Web-{E2B04A4F-8D5A-4E1A-B74D-B4B2CE78D14E}" dt="2025-09-18T20:49:31.648" v="55" actId="1076"/>
          <ac:picMkLst>
            <pc:docMk/>
            <pc:sldMk cId="0" sldId="290"/>
            <ac:picMk id="35" creationId="{CDB8A1CC-523D-9197-63F9-F025CB697CDF}"/>
          </ac:picMkLst>
        </pc:picChg>
      </pc:sldChg>
    </pc:docChg>
  </pc:docChgLst>
  <pc:docChgLst>
    <pc:chgData name="Disney, Tyler" userId="S::tyler.disney@tylertech.com::93bf294d-21be-42bb-a7df-f924eb17c811" providerId="AD" clId="Web-{C21EAB9A-0FBD-4B8A-B0EE-10666FE5087F}"/>
    <pc:docChg chg="modSld sldOrd">
      <pc:chgData name="Disney, Tyler" userId="S::tyler.disney@tylertech.com::93bf294d-21be-42bb-a7df-f924eb17c811" providerId="AD" clId="Web-{C21EAB9A-0FBD-4B8A-B0EE-10666FE5087F}" dt="2025-09-19T01:06:14.814" v="7" actId="20577"/>
      <pc:docMkLst>
        <pc:docMk/>
      </pc:docMkLst>
      <pc:sldChg chg="modSp ord">
        <pc:chgData name="Disney, Tyler" userId="S::tyler.disney@tylertech.com::93bf294d-21be-42bb-a7df-f924eb17c811" providerId="AD" clId="Web-{C21EAB9A-0FBD-4B8A-B0EE-10666FE5087F}" dt="2025-09-19T01:06:14.814" v="7" actId="20577"/>
        <pc:sldMkLst>
          <pc:docMk/>
          <pc:sldMk cId="0" sldId="258"/>
        </pc:sldMkLst>
        <pc:spChg chg="mod">
          <ac:chgData name="Disney, Tyler" userId="S::tyler.disney@tylertech.com::93bf294d-21be-42bb-a7df-f924eb17c811" providerId="AD" clId="Web-{C21EAB9A-0FBD-4B8A-B0EE-10666FE5087F}" dt="2025-09-19T01:06:14.814" v="7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Disney, Tyler" userId="S::tyler.disney@tylertech.com::93bf294d-21be-42bb-a7df-f924eb17c811" providerId="AD" clId="Web-{C21EAB9A-0FBD-4B8A-B0EE-10666FE5087F}" dt="2025-09-19T01:06:04.580" v="3" actId="20577"/>
          <ac:spMkLst>
            <pc:docMk/>
            <pc:sldMk cId="0" sldId="258"/>
            <ac:spMk id="26" creationId="{00000000-0000-0000-0000-000000000000}"/>
          </ac:spMkLst>
        </pc:spChg>
      </pc:sldChg>
    </pc:docChg>
  </pc:docChgLst>
  <pc:docChgLst>
    <pc:chgData name="Disney, Tyler" userId="S::tyler.disney@tylertech.com::93bf294d-21be-42bb-a7df-f924eb17c811" providerId="AD" clId="Web-{5C11EE4F-F008-4DBC-9EA5-36716B2C3463}"/>
    <pc:docChg chg="modSld">
      <pc:chgData name="Disney, Tyler" userId="S::tyler.disney@tylertech.com::93bf294d-21be-42bb-a7df-f924eb17c811" providerId="AD" clId="Web-{5C11EE4F-F008-4DBC-9EA5-36716B2C3463}" dt="2025-09-18T20:29:36.219" v="110" actId="20577"/>
      <pc:docMkLst>
        <pc:docMk/>
      </pc:docMkLst>
      <pc:sldChg chg="modSp">
        <pc:chgData name="Disney, Tyler" userId="S::tyler.disney@tylertech.com::93bf294d-21be-42bb-a7df-f924eb17c811" providerId="AD" clId="Web-{5C11EE4F-F008-4DBC-9EA5-36716B2C3463}" dt="2025-09-18T20:28:08.718" v="104" actId="1076"/>
        <pc:sldMkLst>
          <pc:docMk/>
          <pc:sldMk cId="0" sldId="272"/>
        </pc:sldMkLst>
        <pc:spChg chg="mod">
          <ac:chgData name="Disney, Tyler" userId="S::tyler.disney@tylertech.com::93bf294d-21be-42bb-a7df-f924eb17c811" providerId="AD" clId="Web-{5C11EE4F-F008-4DBC-9EA5-36716B2C3463}" dt="2025-09-18T20:27:11.123" v="66" actId="1076"/>
          <ac:spMkLst>
            <pc:docMk/>
            <pc:sldMk cId="0" sldId="272"/>
            <ac:spMk id="2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170" v="67" actId="1076"/>
          <ac:spMkLst>
            <pc:docMk/>
            <pc:sldMk cId="0" sldId="272"/>
            <ac:spMk id="3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233" v="68" actId="1076"/>
          <ac:spMkLst>
            <pc:docMk/>
            <pc:sldMk cId="0" sldId="272"/>
            <ac:spMk id="4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295" v="69" actId="1076"/>
          <ac:spMkLst>
            <pc:docMk/>
            <pc:sldMk cId="0" sldId="272"/>
            <ac:spMk id="5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373" v="70" actId="1076"/>
          <ac:spMkLst>
            <pc:docMk/>
            <pc:sldMk cId="0" sldId="272"/>
            <ac:spMk id="6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452" v="71" actId="1076"/>
          <ac:spMkLst>
            <pc:docMk/>
            <pc:sldMk cId="0" sldId="272"/>
            <ac:spMk id="7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514" v="72" actId="1076"/>
          <ac:spMkLst>
            <pc:docMk/>
            <pc:sldMk cId="0" sldId="272"/>
            <ac:spMk id="8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577" v="73" actId="1076"/>
          <ac:spMkLst>
            <pc:docMk/>
            <pc:sldMk cId="0" sldId="272"/>
            <ac:spMk id="9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655" v="74" actId="1076"/>
          <ac:spMkLst>
            <pc:docMk/>
            <pc:sldMk cId="0" sldId="272"/>
            <ac:spMk id="10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717" v="75" actId="1076"/>
          <ac:spMkLst>
            <pc:docMk/>
            <pc:sldMk cId="0" sldId="272"/>
            <ac:spMk id="11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780" v="76" actId="1076"/>
          <ac:spMkLst>
            <pc:docMk/>
            <pc:sldMk cId="0" sldId="272"/>
            <ac:spMk id="12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842" v="77" actId="1076"/>
          <ac:spMkLst>
            <pc:docMk/>
            <pc:sldMk cId="0" sldId="272"/>
            <ac:spMk id="13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905" v="78" actId="1076"/>
          <ac:spMkLst>
            <pc:docMk/>
            <pc:sldMk cId="0" sldId="272"/>
            <ac:spMk id="14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1.967" v="79" actId="1076"/>
          <ac:spMkLst>
            <pc:docMk/>
            <pc:sldMk cId="0" sldId="272"/>
            <ac:spMk id="15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030" v="80" actId="1076"/>
          <ac:spMkLst>
            <pc:docMk/>
            <pc:sldMk cId="0" sldId="272"/>
            <ac:spMk id="16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092" v="81" actId="1076"/>
          <ac:spMkLst>
            <pc:docMk/>
            <pc:sldMk cId="0" sldId="272"/>
            <ac:spMk id="17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8:08.718" v="104" actId="1076"/>
          <ac:spMkLst>
            <pc:docMk/>
            <pc:sldMk cId="0" sldId="272"/>
            <ac:spMk id="54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51.046" v="101" actId="1076"/>
          <ac:spMkLst>
            <pc:docMk/>
            <pc:sldMk cId="0" sldId="272"/>
            <ac:spMk id="55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58.780" v="102" actId="1076"/>
          <ac:spMkLst>
            <pc:docMk/>
            <pc:sldMk cId="0" sldId="272"/>
            <ac:spMk id="56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8:03.827" v="103" actId="1076"/>
          <ac:spMkLst>
            <pc:docMk/>
            <pc:sldMk cId="0" sldId="272"/>
            <ac:spMk id="57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592" v="87" actId="1076"/>
          <ac:spMkLst>
            <pc:docMk/>
            <pc:sldMk cId="0" sldId="272"/>
            <ac:spMk id="58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655" v="88" actId="1076"/>
          <ac:spMkLst>
            <pc:docMk/>
            <pc:sldMk cId="0" sldId="272"/>
            <ac:spMk id="59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717" v="89" actId="1076"/>
          <ac:spMkLst>
            <pc:docMk/>
            <pc:sldMk cId="0" sldId="272"/>
            <ac:spMk id="60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780" v="90" actId="1076"/>
          <ac:spMkLst>
            <pc:docMk/>
            <pc:sldMk cId="0" sldId="272"/>
            <ac:spMk id="61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842" v="91" actId="1076"/>
          <ac:spMkLst>
            <pc:docMk/>
            <pc:sldMk cId="0" sldId="272"/>
            <ac:spMk id="62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905" v="92" actId="1076"/>
          <ac:spMkLst>
            <pc:docMk/>
            <pc:sldMk cId="0" sldId="272"/>
            <ac:spMk id="63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2.983" v="93" actId="1076"/>
          <ac:spMkLst>
            <pc:docMk/>
            <pc:sldMk cId="0" sldId="272"/>
            <ac:spMk id="64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3.061" v="94" actId="1076"/>
          <ac:spMkLst>
            <pc:docMk/>
            <pc:sldMk cId="0" sldId="272"/>
            <ac:spMk id="65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37.608" v="100" actId="1076"/>
          <ac:spMkLst>
            <pc:docMk/>
            <pc:sldMk cId="0" sldId="272"/>
            <ac:spMk id="67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30.405" v="99" actId="1076"/>
          <ac:spMkLst>
            <pc:docMk/>
            <pc:sldMk cId="0" sldId="272"/>
            <ac:spMk id="68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3.202" v="96" actId="1076"/>
          <ac:spMkLst>
            <pc:docMk/>
            <pc:sldMk cId="0" sldId="272"/>
            <ac:spMk id="70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7:13.264" v="97" actId="1076"/>
          <ac:spMkLst>
            <pc:docMk/>
            <pc:sldMk cId="0" sldId="272"/>
            <ac:spMk id="71" creationId="{00000000-0000-0000-0000-000000000000}"/>
          </ac:spMkLst>
        </pc:spChg>
        <pc:grpChg chg="mod">
          <ac:chgData name="Disney, Tyler" userId="S::tyler.disney@tylertech.com::93bf294d-21be-42bb-a7df-f924eb17c811" providerId="AD" clId="Web-{5C11EE4F-F008-4DBC-9EA5-36716B2C3463}" dt="2025-09-18T20:27:12.217" v="82" actId="1076"/>
          <ac:grpSpMkLst>
            <pc:docMk/>
            <pc:sldMk cId="0" sldId="272"/>
            <ac:grpSpMk id="18" creationId="{00000000-0000-0000-0000-000000000000}"/>
          </ac:grpSpMkLst>
        </pc:grpChg>
        <pc:grpChg chg="mod">
          <ac:chgData name="Disney, Tyler" userId="S::tyler.disney@tylertech.com::93bf294d-21be-42bb-a7df-f924eb17c811" providerId="AD" clId="Web-{5C11EE4F-F008-4DBC-9EA5-36716B2C3463}" dt="2025-09-18T20:27:21.014" v="98" actId="1076"/>
          <ac:grpSpMkLst>
            <pc:docMk/>
            <pc:sldMk cId="0" sldId="272"/>
            <ac:grpSpMk id="66" creationId="{00000000-0000-0000-0000-000000000000}"/>
          </ac:grpSpMkLst>
        </pc:grpChg>
      </pc:sldChg>
      <pc:sldChg chg="modSp">
        <pc:chgData name="Disney, Tyler" userId="S::tyler.disney@tylertech.com::93bf294d-21be-42bb-a7df-f924eb17c811" providerId="AD" clId="Web-{5C11EE4F-F008-4DBC-9EA5-36716B2C3463}" dt="2025-09-18T20:29:04.609" v="107" actId="1076"/>
        <pc:sldMkLst>
          <pc:docMk/>
          <pc:sldMk cId="0" sldId="282"/>
        </pc:sldMkLst>
        <pc:spChg chg="mod">
          <ac:chgData name="Disney, Tyler" userId="S::tyler.disney@tylertech.com::93bf294d-21be-42bb-a7df-f924eb17c811" providerId="AD" clId="Web-{5C11EE4F-F008-4DBC-9EA5-36716B2C3463}" dt="2025-09-18T20:28:52.968" v="106" actId="14100"/>
          <ac:spMkLst>
            <pc:docMk/>
            <pc:sldMk cId="0" sldId="282"/>
            <ac:spMk id="2" creationId="{00000000-0000-0000-0000-000000000000}"/>
          </ac:spMkLst>
        </pc:spChg>
        <pc:spChg chg="mod">
          <ac:chgData name="Disney, Tyler" userId="S::tyler.disney@tylertech.com::93bf294d-21be-42bb-a7df-f924eb17c811" providerId="AD" clId="Web-{5C11EE4F-F008-4DBC-9EA5-36716B2C3463}" dt="2025-09-18T20:29:04.609" v="107" actId="1076"/>
          <ac:spMkLst>
            <pc:docMk/>
            <pc:sldMk cId="0" sldId="282"/>
            <ac:spMk id="61" creationId="{00000000-0000-0000-0000-000000000000}"/>
          </ac:spMkLst>
        </pc:spChg>
      </pc:sldChg>
      <pc:sldChg chg="modSp">
        <pc:chgData name="Disney, Tyler" userId="S::tyler.disney@tylertech.com::93bf294d-21be-42bb-a7df-f924eb17c811" providerId="AD" clId="Web-{5C11EE4F-F008-4DBC-9EA5-36716B2C3463}" dt="2025-09-18T20:29:36.219" v="110" actId="20577"/>
        <pc:sldMkLst>
          <pc:docMk/>
          <pc:sldMk cId="0" sldId="284"/>
        </pc:sldMkLst>
        <pc:spChg chg="mod">
          <ac:chgData name="Disney, Tyler" userId="S::tyler.disney@tylertech.com::93bf294d-21be-42bb-a7df-f924eb17c811" providerId="AD" clId="Web-{5C11EE4F-F008-4DBC-9EA5-36716B2C3463}" dt="2025-09-18T20:29:36.219" v="110" actId="20577"/>
          <ac:spMkLst>
            <pc:docMk/>
            <pc:sldMk cId="0" sldId="284"/>
            <ac:spMk id="9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0" i="0">
                <a:solidFill>
                  <a:srgbClr val="3DA648"/>
                </a:solidFill>
                <a:latin typeface="Bebas Kai"/>
                <a:cs typeface="Bebas Ka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rgbClr val="3DA648"/>
                </a:solidFill>
                <a:latin typeface="Bebas Kai"/>
                <a:cs typeface="Bebas Ka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628871"/>
            <a:ext cx="20104100" cy="1680210"/>
          </a:xfrm>
          <a:custGeom>
            <a:avLst/>
            <a:gdLst/>
            <a:ahLst/>
            <a:cxnLst/>
            <a:rect l="l" t="t" r="r" b="b"/>
            <a:pathLst>
              <a:path w="20104100" h="1680209">
                <a:moveTo>
                  <a:pt x="20104099" y="0"/>
                </a:moveTo>
                <a:lnTo>
                  <a:pt x="0" y="0"/>
                </a:lnTo>
                <a:lnTo>
                  <a:pt x="0" y="1679684"/>
                </a:lnTo>
                <a:lnTo>
                  <a:pt x="20104099" y="1679684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54380" y="10155980"/>
            <a:ext cx="1015365" cy="502920"/>
          </a:xfrm>
          <a:custGeom>
            <a:avLst/>
            <a:gdLst/>
            <a:ahLst/>
            <a:cxnLst/>
            <a:rect l="l" t="t" r="r" b="b"/>
            <a:pathLst>
              <a:path w="1015364" h="502920">
                <a:moveTo>
                  <a:pt x="142354" y="14820"/>
                </a:moveTo>
                <a:lnTo>
                  <a:pt x="0" y="14820"/>
                </a:lnTo>
                <a:lnTo>
                  <a:pt x="0" y="489864"/>
                </a:lnTo>
                <a:lnTo>
                  <a:pt x="142354" y="489864"/>
                </a:lnTo>
                <a:lnTo>
                  <a:pt x="142354" y="14820"/>
                </a:lnTo>
                <a:close/>
              </a:path>
              <a:path w="1015364" h="502920">
                <a:moveTo>
                  <a:pt x="670153" y="251371"/>
                </a:moveTo>
                <a:lnTo>
                  <a:pt x="666102" y="206171"/>
                </a:lnTo>
                <a:lnTo>
                  <a:pt x="654431" y="163639"/>
                </a:lnTo>
                <a:lnTo>
                  <a:pt x="635838" y="124485"/>
                </a:lnTo>
                <a:lnTo>
                  <a:pt x="611035" y="89408"/>
                </a:lnTo>
                <a:lnTo>
                  <a:pt x="582764" y="61150"/>
                </a:lnTo>
                <a:lnTo>
                  <a:pt x="582764" y="251371"/>
                </a:lnTo>
                <a:lnTo>
                  <a:pt x="576910" y="294970"/>
                </a:lnTo>
                <a:lnTo>
                  <a:pt x="560374" y="334137"/>
                </a:lnTo>
                <a:lnTo>
                  <a:pt x="534733" y="367322"/>
                </a:lnTo>
                <a:lnTo>
                  <a:pt x="501535" y="392963"/>
                </a:lnTo>
                <a:lnTo>
                  <a:pt x="462356" y="409486"/>
                </a:lnTo>
                <a:lnTo>
                  <a:pt x="418757" y="415353"/>
                </a:lnTo>
                <a:lnTo>
                  <a:pt x="375158" y="409486"/>
                </a:lnTo>
                <a:lnTo>
                  <a:pt x="335978" y="392963"/>
                </a:lnTo>
                <a:lnTo>
                  <a:pt x="302780" y="367322"/>
                </a:lnTo>
                <a:lnTo>
                  <a:pt x="277139" y="334137"/>
                </a:lnTo>
                <a:lnTo>
                  <a:pt x="260604" y="294970"/>
                </a:lnTo>
                <a:lnTo>
                  <a:pt x="254749" y="251371"/>
                </a:lnTo>
                <a:lnTo>
                  <a:pt x="260604" y="207784"/>
                </a:lnTo>
                <a:lnTo>
                  <a:pt x="277139" y="168605"/>
                </a:lnTo>
                <a:lnTo>
                  <a:pt x="302780" y="135420"/>
                </a:lnTo>
                <a:lnTo>
                  <a:pt x="335978" y="109778"/>
                </a:lnTo>
                <a:lnTo>
                  <a:pt x="375158" y="93243"/>
                </a:lnTo>
                <a:lnTo>
                  <a:pt x="418757" y="87388"/>
                </a:lnTo>
                <a:lnTo>
                  <a:pt x="462356" y="93243"/>
                </a:lnTo>
                <a:lnTo>
                  <a:pt x="501535" y="109778"/>
                </a:lnTo>
                <a:lnTo>
                  <a:pt x="534733" y="135420"/>
                </a:lnTo>
                <a:lnTo>
                  <a:pt x="560374" y="168605"/>
                </a:lnTo>
                <a:lnTo>
                  <a:pt x="576910" y="207784"/>
                </a:lnTo>
                <a:lnTo>
                  <a:pt x="582764" y="251371"/>
                </a:lnTo>
                <a:lnTo>
                  <a:pt x="582764" y="61150"/>
                </a:lnTo>
                <a:lnTo>
                  <a:pt x="545642" y="34315"/>
                </a:lnTo>
                <a:lnTo>
                  <a:pt x="506476" y="15722"/>
                </a:lnTo>
                <a:lnTo>
                  <a:pt x="463943" y="4051"/>
                </a:lnTo>
                <a:lnTo>
                  <a:pt x="418757" y="0"/>
                </a:lnTo>
                <a:lnTo>
                  <a:pt x="373570" y="4051"/>
                </a:lnTo>
                <a:lnTo>
                  <a:pt x="331038" y="15722"/>
                </a:lnTo>
                <a:lnTo>
                  <a:pt x="291871" y="34315"/>
                </a:lnTo>
                <a:lnTo>
                  <a:pt x="256781" y="59118"/>
                </a:lnTo>
                <a:lnTo>
                  <a:pt x="226479" y="89408"/>
                </a:lnTo>
                <a:lnTo>
                  <a:pt x="201676" y="124485"/>
                </a:lnTo>
                <a:lnTo>
                  <a:pt x="183083" y="163639"/>
                </a:lnTo>
                <a:lnTo>
                  <a:pt x="171411" y="206171"/>
                </a:lnTo>
                <a:lnTo>
                  <a:pt x="167360" y="251371"/>
                </a:lnTo>
                <a:lnTo>
                  <a:pt x="171411" y="296532"/>
                </a:lnTo>
                <a:lnTo>
                  <a:pt x="183083" y="339064"/>
                </a:lnTo>
                <a:lnTo>
                  <a:pt x="201676" y="378218"/>
                </a:lnTo>
                <a:lnTo>
                  <a:pt x="226479" y="413308"/>
                </a:lnTo>
                <a:lnTo>
                  <a:pt x="256781" y="443598"/>
                </a:lnTo>
                <a:lnTo>
                  <a:pt x="291871" y="468401"/>
                </a:lnTo>
                <a:lnTo>
                  <a:pt x="331038" y="486994"/>
                </a:lnTo>
                <a:lnTo>
                  <a:pt x="373570" y="498665"/>
                </a:lnTo>
                <a:lnTo>
                  <a:pt x="418757" y="502716"/>
                </a:lnTo>
                <a:lnTo>
                  <a:pt x="463943" y="498665"/>
                </a:lnTo>
                <a:lnTo>
                  <a:pt x="506476" y="486994"/>
                </a:lnTo>
                <a:lnTo>
                  <a:pt x="545642" y="468401"/>
                </a:lnTo>
                <a:lnTo>
                  <a:pt x="580732" y="443598"/>
                </a:lnTo>
                <a:lnTo>
                  <a:pt x="608990" y="415353"/>
                </a:lnTo>
                <a:lnTo>
                  <a:pt x="635838" y="378218"/>
                </a:lnTo>
                <a:lnTo>
                  <a:pt x="654431" y="339064"/>
                </a:lnTo>
                <a:lnTo>
                  <a:pt x="666102" y="296532"/>
                </a:lnTo>
                <a:lnTo>
                  <a:pt x="670153" y="251371"/>
                </a:lnTo>
                <a:close/>
              </a:path>
              <a:path w="1015364" h="502920">
                <a:moveTo>
                  <a:pt x="1014793" y="14808"/>
                </a:moveTo>
                <a:lnTo>
                  <a:pt x="658342" y="14808"/>
                </a:lnTo>
                <a:lnTo>
                  <a:pt x="658342" y="154101"/>
                </a:lnTo>
                <a:lnTo>
                  <a:pt x="766381" y="154101"/>
                </a:lnTo>
                <a:lnTo>
                  <a:pt x="766381" y="489864"/>
                </a:lnTo>
                <a:lnTo>
                  <a:pt x="908748" y="489864"/>
                </a:lnTo>
                <a:lnTo>
                  <a:pt x="908748" y="154101"/>
                </a:lnTo>
                <a:lnTo>
                  <a:pt x="1014793" y="154101"/>
                </a:lnTo>
                <a:lnTo>
                  <a:pt x="1014793" y="14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5079" y="10275356"/>
            <a:ext cx="296545" cy="280035"/>
          </a:xfrm>
          <a:custGeom>
            <a:avLst/>
            <a:gdLst/>
            <a:ahLst/>
            <a:cxnLst/>
            <a:rect l="l" t="t" r="r" b="b"/>
            <a:pathLst>
              <a:path w="296544" h="280034">
                <a:moveTo>
                  <a:pt x="214850" y="0"/>
                </a:moveTo>
                <a:lnTo>
                  <a:pt x="214850" y="50335"/>
                </a:lnTo>
                <a:lnTo>
                  <a:pt x="230879" y="66629"/>
                </a:lnTo>
                <a:lnTo>
                  <a:pt x="243086" y="86078"/>
                </a:lnTo>
                <a:lnTo>
                  <a:pt x="250860" y="108074"/>
                </a:lnTo>
                <a:lnTo>
                  <a:pt x="253588" y="132008"/>
                </a:lnTo>
                <a:lnTo>
                  <a:pt x="245295" y="173074"/>
                </a:lnTo>
                <a:lnTo>
                  <a:pt x="222681" y="206612"/>
                </a:lnTo>
                <a:lnTo>
                  <a:pt x="189139" y="229225"/>
                </a:lnTo>
                <a:lnTo>
                  <a:pt x="148066" y="237517"/>
                </a:lnTo>
                <a:lnTo>
                  <a:pt x="106986" y="229225"/>
                </a:lnTo>
                <a:lnTo>
                  <a:pt x="73441" y="206612"/>
                </a:lnTo>
                <a:lnTo>
                  <a:pt x="50825" y="173074"/>
                </a:lnTo>
                <a:lnTo>
                  <a:pt x="42532" y="132008"/>
                </a:lnTo>
                <a:lnTo>
                  <a:pt x="45248" y="108126"/>
                </a:lnTo>
                <a:lnTo>
                  <a:pt x="52991" y="86169"/>
                </a:lnTo>
                <a:lnTo>
                  <a:pt x="65151" y="66745"/>
                </a:lnTo>
                <a:lnTo>
                  <a:pt x="81120" y="50461"/>
                </a:lnTo>
                <a:lnTo>
                  <a:pt x="81120" y="75"/>
                </a:lnTo>
                <a:lnTo>
                  <a:pt x="48153" y="22896"/>
                </a:lnTo>
                <a:lnTo>
                  <a:pt x="22522" y="53585"/>
                </a:lnTo>
                <a:lnTo>
                  <a:pt x="5911" y="90496"/>
                </a:lnTo>
                <a:lnTo>
                  <a:pt x="0" y="131983"/>
                </a:lnTo>
                <a:lnTo>
                  <a:pt x="7548" y="178775"/>
                </a:lnTo>
                <a:lnTo>
                  <a:pt x="28568" y="219414"/>
                </a:lnTo>
                <a:lnTo>
                  <a:pt x="60621" y="251461"/>
                </a:lnTo>
                <a:lnTo>
                  <a:pt x="101266" y="272477"/>
                </a:lnTo>
                <a:lnTo>
                  <a:pt x="148066" y="280024"/>
                </a:lnTo>
                <a:lnTo>
                  <a:pt x="194865" y="272477"/>
                </a:lnTo>
                <a:lnTo>
                  <a:pt x="235507" y="251461"/>
                </a:lnTo>
                <a:lnTo>
                  <a:pt x="267556" y="219414"/>
                </a:lnTo>
                <a:lnTo>
                  <a:pt x="288573" y="178775"/>
                </a:lnTo>
                <a:lnTo>
                  <a:pt x="296120" y="131983"/>
                </a:lnTo>
                <a:lnTo>
                  <a:pt x="290196" y="90452"/>
                </a:lnTo>
                <a:lnTo>
                  <a:pt x="273550" y="53509"/>
                </a:lnTo>
                <a:lnTo>
                  <a:pt x="247872" y="22808"/>
                </a:lnTo>
                <a:lnTo>
                  <a:pt x="214850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1689" y="10267335"/>
            <a:ext cx="128352" cy="1912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rgbClr val="3DA648"/>
                </a:solidFill>
                <a:latin typeface="Bebas Kai"/>
                <a:cs typeface="Bebas Ka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97450" y="2856203"/>
            <a:ext cx="3081655" cy="3081655"/>
          </a:xfrm>
          <a:custGeom>
            <a:avLst/>
            <a:gdLst/>
            <a:ahLst/>
            <a:cxnLst/>
            <a:rect l="l" t="t" r="r" b="b"/>
            <a:pathLst>
              <a:path w="3081654" h="3081654">
                <a:moveTo>
                  <a:pt x="1540564" y="3081116"/>
                </a:moveTo>
                <a:lnTo>
                  <a:pt x="1588549" y="3080383"/>
                </a:lnTo>
                <a:lnTo>
                  <a:pt x="1636169" y="3078198"/>
                </a:lnTo>
                <a:lnTo>
                  <a:pt x="1683402" y="3074582"/>
                </a:lnTo>
                <a:lnTo>
                  <a:pt x="1730227" y="3069557"/>
                </a:lnTo>
                <a:lnTo>
                  <a:pt x="1776623" y="3063144"/>
                </a:lnTo>
                <a:lnTo>
                  <a:pt x="1822568" y="3055364"/>
                </a:lnTo>
                <a:lnTo>
                  <a:pt x="1868040" y="3046239"/>
                </a:lnTo>
                <a:lnTo>
                  <a:pt x="1913020" y="3035789"/>
                </a:lnTo>
                <a:lnTo>
                  <a:pt x="1957485" y="3024037"/>
                </a:lnTo>
                <a:lnTo>
                  <a:pt x="2001414" y="3011003"/>
                </a:lnTo>
                <a:lnTo>
                  <a:pt x="2044786" y="2996709"/>
                </a:lnTo>
                <a:lnTo>
                  <a:pt x="2087579" y="2981176"/>
                </a:lnTo>
                <a:lnTo>
                  <a:pt x="2129773" y="2964425"/>
                </a:lnTo>
                <a:lnTo>
                  <a:pt x="2171345" y="2946478"/>
                </a:lnTo>
                <a:lnTo>
                  <a:pt x="2212275" y="2927356"/>
                </a:lnTo>
                <a:lnTo>
                  <a:pt x="2252541" y="2907080"/>
                </a:lnTo>
                <a:lnTo>
                  <a:pt x="2292123" y="2885672"/>
                </a:lnTo>
                <a:lnTo>
                  <a:pt x="2330998" y="2863153"/>
                </a:lnTo>
                <a:lnTo>
                  <a:pt x="2369145" y="2839544"/>
                </a:lnTo>
                <a:lnTo>
                  <a:pt x="2406543" y="2814867"/>
                </a:lnTo>
                <a:lnTo>
                  <a:pt x="2443171" y="2789143"/>
                </a:lnTo>
                <a:lnTo>
                  <a:pt x="2479008" y="2762392"/>
                </a:lnTo>
                <a:lnTo>
                  <a:pt x="2514032" y="2734637"/>
                </a:lnTo>
                <a:lnTo>
                  <a:pt x="2548221" y="2705899"/>
                </a:lnTo>
                <a:lnTo>
                  <a:pt x="2581556" y="2676199"/>
                </a:lnTo>
                <a:lnTo>
                  <a:pt x="2614013" y="2645559"/>
                </a:lnTo>
                <a:lnTo>
                  <a:pt x="2645572" y="2613999"/>
                </a:lnTo>
                <a:lnTo>
                  <a:pt x="2676213" y="2581541"/>
                </a:lnTo>
                <a:lnTo>
                  <a:pt x="2705912" y="2548206"/>
                </a:lnTo>
                <a:lnTo>
                  <a:pt x="2734649" y="2514016"/>
                </a:lnTo>
                <a:lnTo>
                  <a:pt x="2762404" y="2478992"/>
                </a:lnTo>
                <a:lnTo>
                  <a:pt x="2789153" y="2443155"/>
                </a:lnTo>
                <a:lnTo>
                  <a:pt x="2814877" y="2406527"/>
                </a:lnTo>
                <a:lnTo>
                  <a:pt x="2839554" y="2369128"/>
                </a:lnTo>
                <a:lnTo>
                  <a:pt x="2863162" y="2330981"/>
                </a:lnTo>
                <a:lnTo>
                  <a:pt x="2885680" y="2292106"/>
                </a:lnTo>
                <a:lnTo>
                  <a:pt x="2907087" y="2252525"/>
                </a:lnTo>
                <a:lnTo>
                  <a:pt x="2927362" y="2212259"/>
                </a:lnTo>
                <a:lnTo>
                  <a:pt x="2946484" y="2171329"/>
                </a:lnTo>
                <a:lnTo>
                  <a:pt x="2964430" y="2129757"/>
                </a:lnTo>
                <a:lnTo>
                  <a:pt x="2981180" y="2087564"/>
                </a:lnTo>
                <a:lnTo>
                  <a:pt x="2996712" y="2044771"/>
                </a:lnTo>
                <a:lnTo>
                  <a:pt x="3011006" y="2001400"/>
                </a:lnTo>
                <a:lnTo>
                  <a:pt x="3024039" y="1957472"/>
                </a:lnTo>
                <a:lnTo>
                  <a:pt x="3035791" y="1913008"/>
                </a:lnTo>
                <a:lnTo>
                  <a:pt x="3046240" y="1868029"/>
                </a:lnTo>
                <a:lnTo>
                  <a:pt x="3055365" y="1822558"/>
                </a:lnTo>
                <a:lnTo>
                  <a:pt x="3063145" y="1776614"/>
                </a:lnTo>
                <a:lnTo>
                  <a:pt x="3069558" y="1730220"/>
                </a:lnTo>
                <a:lnTo>
                  <a:pt x="3074583" y="1683397"/>
                </a:lnTo>
                <a:lnTo>
                  <a:pt x="3078198" y="1636165"/>
                </a:lnTo>
                <a:lnTo>
                  <a:pt x="3080383" y="1588547"/>
                </a:lnTo>
                <a:lnTo>
                  <a:pt x="3081116" y="1540564"/>
                </a:lnTo>
                <a:lnTo>
                  <a:pt x="3080383" y="1492579"/>
                </a:lnTo>
                <a:lnTo>
                  <a:pt x="3078198" y="1444959"/>
                </a:lnTo>
                <a:lnTo>
                  <a:pt x="3074583" y="1397726"/>
                </a:lnTo>
                <a:lnTo>
                  <a:pt x="3069558" y="1350901"/>
                </a:lnTo>
                <a:lnTo>
                  <a:pt x="3063145" y="1304505"/>
                </a:lnTo>
                <a:lnTo>
                  <a:pt x="3055365" y="1258560"/>
                </a:lnTo>
                <a:lnTo>
                  <a:pt x="3046240" y="1213087"/>
                </a:lnTo>
                <a:lnTo>
                  <a:pt x="3035791" y="1168107"/>
                </a:lnTo>
                <a:lnTo>
                  <a:pt x="3024039" y="1123642"/>
                </a:lnTo>
                <a:lnTo>
                  <a:pt x="3011006" y="1079713"/>
                </a:lnTo>
                <a:lnTo>
                  <a:pt x="2996712" y="1036341"/>
                </a:lnTo>
                <a:lnTo>
                  <a:pt x="2981180" y="993547"/>
                </a:lnTo>
                <a:lnTo>
                  <a:pt x="2964430" y="951354"/>
                </a:lnTo>
                <a:lnTo>
                  <a:pt x="2946484" y="909781"/>
                </a:lnTo>
                <a:lnTo>
                  <a:pt x="2927362" y="868851"/>
                </a:lnTo>
                <a:lnTo>
                  <a:pt x="2907087" y="828584"/>
                </a:lnTo>
                <a:lnTo>
                  <a:pt x="2885680" y="789003"/>
                </a:lnTo>
                <a:lnTo>
                  <a:pt x="2863162" y="750127"/>
                </a:lnTo>
                <a:lnTo>
                  <a:pt x="2839554" y="711980"/>
                </a:lnTo>
                <a:lnTo>
                  <a:pt x="2814877" y="674581"/>
                </a:lnTo>
                <a:lnTo>
                  <a:pt x="2789153" y="637952"/>
                </a:lnTo>
                <a:lnTo>
                  <a:pt x="2762404" y="602116"/>
                </a:lnTo>
                <a:lnTo>
                  <a:pt x="2734649" y="567091"/>
                </a:lnTo>
                <a:lnTo>
                  <a:pt x="2705912" y="532901"/>
                </a:lnTo>
                <a:lnTo>
                  <a:pt x="2676213" y="499567"/>
                </a:lnTo>
                <a:lnTo>
                  <a:pt x="2645572" y="467109"/>
                </a:lnTo>
                <a:lnTo>
                  <a:pt x="2614013" y="435549"/>
                </a:lnTo>
                <a:lnTo>
                  <a:pt x="2581556" y="404909"/>
                </a:lnTo>
                <a:lnTo>
                  <a:pt x="2548221" y="375209"/>
                </a:lnTo>
                <a:lnTo>
                  <a:pt x="2514032" y="346471"/>
                </a:lnTo>
                <a:lnTo>
                  <a:pt x="2479008" y="318717"/>
                </a:lnTo>
                <a:lnTo>
                  <a:pt x="2443171" y="291967"/>
                </a:lnTo>
                <a:lnTo>
                  <a:pt x="2406543" y="266243"/>
                </a:lnTo>
                <a:lnTo>
                  <a:pt x="2369145" y="241566"/>
                </a:lnTo>
                <a:lnTo>
                  <a:pt x="2330998" y="217957"/>
                </a:lnTo>
                <a:lnTo>
                  <a:pt x="2292123" y="195439"/>
                </a:lnTo>
                <a:lnTo>
                  <a:pt x="2252541" y="174031"/>
                </a:lnTo>
                <a:lnTo>
                  <a:pt x="2212275" y="153756"/>
                </a:lnTo>
                <a:lnTo>
                  <a:pt x="2171345" y="134634"/>
                </a:lnTo>
                <a:lnTo>
                  <a:pt x="2129773" y="116688"/>
                </a:lnTo>
                <a:lnTo>
                  <a:pt x="2087579" y="99937"/>
                </a:lnTo>
                <a:lnTo>
                  <a:pt x="2044786" y="84405"/>
                </a:lnTo>
                <a:lnTo>
                  <a:pt x="2001414" y="70111"/>
                </a:lnTo>
                <a:lnTo>
                  <a:pt x="1957485" y="57077"/>
                </a:lnTo>
                <a:lnTo>
                  <a:pt x="1913020" y="45325"/>
                </a:lnTo>
                <a:lnTo>
                  <a:pt x="1868040" y="34876"/>
                </a:lnTo>
                <a:lnTo>
                  <a:pt x="1822568" y="25751"/>
                </a:lnTo>
                <a:lnTo>
                  <a:pt x="1776623" y="17971"/>
                </a:lnTo>
                <a:lnTo>
                  <a:pt x="1730227" y="11558"/>
                </a:lnTo>
                <a:lnTo>
                  <a:pt x="1683402" y="6533"/>
                </a:lnTo>
                <a:lnTo>
                  <a:pt x="1636169" y="2918"/>
                </a:lnTo>
                <a:lnTo>
                  <a:pt x="1588549" y="733"/>
                </a:lnTo>
                <a:lnTo>
                  <a:pt x="1540564" y="0"/>
                </a:lnTo>
                <a:lnTo>
                  <a:pt x="1492579" y="733"/>
                </a:lnTo>
                <a:lnTo>
                  <a:pt x="1444959" y="2918"/>
                </a:lnTo>
                <a:lnTo>
                  <a:pt x="1397726" y="6533"/>
                </a:lnTo>
                <a:lnTo>
                  <a:pt x="1350901" y="11558"/>
                </a:lnTo>
                <a:lnTo>
                  <a:pt x="1304505" y="17971"/>
                </a:lnTo>
                <a:lnTo>
                  <a:pt x="1258560" y="25751"/>
                </a:lnTo>
                <a:lnTo>
                  <a:pt x="1213087" y="34876"/>
                </a:lnTo>
                <a:lnTo>
                  <a:pt x="1168107" y="45325"/>
                </a:lnTo>
                <a:lnTo>
                  <a:pt x="1123642" y="57077"/>
                </a:lnTo>
                <a:lnTo>
                  <a:pt x="1079713" y="70111"/>
                </a:lnTo>
                <a:lnTo>
                  <a:pt x="1036341" y="84405"/>
                </a:lnTo>
                <a:lnTo>
                  <a:pt x="993547" y="99937"/>
                </a:lnTo>
                <a:lnTo>
                  <a:pt x="951354" y="116688"/>
                </a:lnTo>
                <a:lnTo>
                  <a:pt x="909781" y="134634"/>
                </a:lnTo>
                <a:lnTo>
                  <a:pt x="868851" y="153756"/>
                </a:lnTo>
                <a:lnTo>
                  <a:pt x="828584" y="174031"/>
                </a:lnTo>
                <a:lnTo>
                  <a:pt x="789003" y="195439"/>
                </a:lnTo>
                <a:lnTo>
                  <a:pt x="750127" y="217957"/>
                </a:lnTo>
                <a:lnTo>
                  <a:pt x="711980" y="241566"/>
                </a:lnTo>
                <a:lnTo>
                  <a:pt x="674581" y="266243"/>
                </a:lnTo>
                <a:lnTo>
                  <a:pt x="637952" y="291967"/>
                </a:lnTo>
                <a:lnTo>
                  <a:pt x="602116" y="318717"/>
                </a:lnTo>
                <a:lnTo>
                  <a:pt x="567091" y="346471"/>
                </a:lnTo>
                <a:lnTo>
                  <a:pt x="532901" y="375209"/>
                </a:lnTo>
                <a:lnTo>
                  <a:pt x="499567" y="404909"/>
                </a:lnTo>
                <a:lnTo>
                  <a:pt x="467109" y="435549"/>
                </a:lnTo>
                <a:lnTo>
                  <a:pt x="435549" y="467109"/>
                </a:lnTo>
                <a:lnTo>
                  <a:pt x="404909" y="499567"/>
                </a:lnTo>
                <a:lnTo>
                  <a:pt x="375209" y="532901"/>
                </a:lnTo>
                <a:lnTo>
                  <a:pt x="346471" y="567091"/>
                </a:lnTo>
                <a:lnTo>
                  <a:pt x="318717" y="602116"/>
                </a:lnTo>
                <a:lnTo>
                  <a:pt x="291967" y="637952"/>
                </a:lnTo>
                <a:lnTo>
                  <a:pt x="266243" y="674581"/>
                </a:lnTo>
                <a:lnTo>
                  <a:pt x="241566" y="711980"/>
                </a:lnTo>
                <a:lnTo>
                  <a:pt x="217957" y="750127"/>
                </a:lnTo>
                <a:lnTo>
                  <a:pt x="195439" y="789003"/>
                </a:lnTo>
                <a:lnTo>
                  <a:pt x="174031" y="828584"/>
                </a:lnTo>
                <a:lnTo>
                  <a:pt x="153756" y="868851"/>
                </a:lnTo>
                <a:lnTo>
                  <a:pt x="134634" y="909781"/>
                </a:lnTo>
                <a:lnTo>
                  <a:pt x="116688" y="951354"/>
                </a:lnTo>
                <a:lnTo>
                  <a:pt x="99937" y="993547"/>
                </a:lnTo>
                <a:lnTo>
                  <a:pt x="84405" y="1036341"/>
                </a:lnTo>
                <a:lnTo>
                  <a:pt x="70111" y="1079713"/>
                </a:lnTo>
                <a:lnTo>
                  <a:pt x="57077" y="1123642"/>
                </a:lnTo>
                <a:lnTo>
                  <a:pt x="45325" y="1168107"/>
                </a:lnTo>
                <a:lnTo>
                  <a:pt x="34876" y="1213087"/>
                </a:lnTo>
                <a:lnTo>
                  <a:pt x="25751" y="1258560"/>
                </a:lnTo>
                <a:lnTo>
                  <a:pt x="17971" y="1304505"/>
                </a:lnTo>
                <a:lnTo>
                  <a:pt x="11558" y="1350901"/>
                </a:lnTo>
                <a:lnTo>
                  <a:pt x="6533" y="1397726"/>
                </a:lnTo>
                <a:lnTo>
                  <a:pt x="2918" y="1444959"/>
                </a:lnTo>
                <a:lnTo>
                  <a:pt x="733" y="1492579"/>
                </a:lnTo>
                <a:lnTo>
                  <a:pt x="0" y="1540564"/>
                </a:lnTo>
                <a:lnTo>
                  <a:pt x="733" y="1588547"/>
                </a:lnTo>
                <a:lnTo>
                  <a:pt x="2918" y="1636165"/>
                </a:lnTo>
                <a:lnTo>
                  <a:pt x="6533" y="1683397"/>
                </a:lnTo>
                <a:lnTo>
                  <a:pt x="11558" y="1730220"/>
                </a:lnTo>
                <a:lnTo>
                  <a:pt x="17971" y="1776614"/>
                </a:lnTo>
                <a:lnTo>
                  <a:pt x="25751" y="1822558"/>
                </a:lnTo>
                <a:lnTo>
                  <a:pt x="34876" y="1868029"/>
                </a:lnTo>
                <a:lnTo>
                  <a:pt x="45325" y="1913008"/>
                </a:lnTo>
                <a:lnTo>
                  <a:pt x="57077" y="1957472"/>
                </a:lnTo>
                <a:lnTo>
                  <a:pt x="70111" y="2001400"/>
                </a:lnTo>
                <a:lnTo>
                  <a:pt x="84405" y="2044771"/>
                </a:lnTo>
                <a:lnTo>
                  <a:pt x="99937" y="2087564"/>
                </a:lnTo>
                <a:lnTo>
                  <a:pt x="116688" y="2129757"/>
                </a:lnTo>
                <a:lnTo>
                  <a:pt x="134634" y="2171329"/>
                </a:lnTo>
                <a:lnTo>
                  <a:pt x="153756" y="2212259"/>
                </a:lnTo>
                <a:lnTo>
                  <a:pt x="174031" y="2252525"/>
                </a:lnTo>
                <a:lnTo>
                  <a:pt x="195439" y="2292106"/>
                </a:lnTo>
                <a:lnTo>
                  <a:pt x="217957" y="2330981"/>
                </a:lnTo>
                <a:lnTo>
                  <a:pt x="241566" y="2369128"/>
                </a:lnTo>
                <a:lnTo>
                  <a:pt x="266243" y="2406527"/>
                </a:lnTo>
                <a:lnTo>
                  <a:pt x="291967" y="2443155"/>
                </a:lnTo>
                <a:lnTo>
                  <a:pt x="318717" y="2478992"/>
                </a:lnTo>
                <a:lnTo>
                  <a:pt x="346471" y="2514016"/>
                </a:lnTo>
                <a:lnTo>
                  <a:pt x="375209" y="2548206"/>
                </a:lnTo>
                <a:lnTo>
                  <a:pt x="404909" y="2581541"/>
                </a:lnTo>
                <a:lnTo>
                  <a:pt x="435549" y="2613999"/>
                </a:lnTo>
                <a:lnTo>
                  <a:pt x="467109" y="2645559"/>
                </a:lnTo>
                <a:lnTo>
                  <a:pt x="499567" y="2676199"/>
                </a:lnTo>
                <a:lnTo>
                  <a:pt x="532901" y="2705899"/>
                </a:lnTo>
                <a:lnTo>
                  <a:pt x="567091" y="2734637"/>
                </a:lnTo>
                <a:lnTo>
                  <a:pt x="602116" y="2762392"/>
                </a:lnTo>
                <a:lnTo>
                  <a:pt x="637952" y="2789143"/>
                </a:lnTo>
                <a:lnTo>
                  <a:pt x="674581" y="2814867"/>
                </a:lnTo>
                <a:lnTo>
                  <a:pt x="711980" y="2839544"/>
                </a:lnTo>
                <a:lnTo>
                  <a:pt x="750127" y="2863153"/>
                </a:lnTo>
                <a:lnTo>
                  <a:pt x="789003" y="2885672"/>
                </a:lnTo>
                <a:lnTo>
                  <a:pt x="828584" y="2907080"/>
                </a:lnTo>
                <a:lnTo>
                  <a:pt x="868851" y="2927356"/>
                </a:lnTo>
                <a:lnTo>
                  <a:pt x="909781" y="2946478"/>
                </a:lnTo>
                <a:lnTo>
                  <a:pt x="951354" y="2964425"/>
                </a:lnTo>
                <a:lnTo>
                  <a:pt x="993547" y="2981176"/>
                </a:lnTo>
                <a:lnTo>
                  <a:pt x="1036341" y="2996709"/>
                </a:lnTo>
                <a:lnTo>
                  <a:pt x="1079713" y="3011003"/>
                </a:lnTo>
                <a:lnTo>
                  <a:pt x="1123642" y="3024037"/>
                </a:lnTo>
                <a:lnTo>
                  <a:pt x="1168107" y="3035789"/>
                </a:lnTo>
                <a:lnTo>
                  <a:pt x="1213087" y="3046239"/>
                </a:lnTo>
                <a:lnTo>
                  <a:pt x="1258560" y="3055364"/>
                </a:lnTo>
                <a:lnTo>
                  <a:pt x="1304505" y="3063144"/>
                </a:lnTo>
                <a:lnTo>
                  <a:pt x="1350901" y="3069557"/>
                </a:lnTo>
                <a:lnTo>
                  <a:pt x="1397726" y="3074582"/>
                </a:lnTo>
                <a:lnTo>
                  <a:pt x="1444959" y="3078198"/>
                </a:lnTo>
                <a:lnTo>
                  <a:pt x="1492579" y="3080383"/>
                </a:lnTo>
                <a:lnTo>
                  <a:pt x="1540564" y="3081116"/>
                </a:lnTo>
                <a:close/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590487" y="3049227"/>
            <a:ext cx="2695575" cy="2695575"/>
          </a:xfrm>
          <a:custGeom>
            <a:avLst/>
            <a:gdLst/>
            <a:ahLst/>
            <a:cxnLst/>
            <a:rect l="l" t="t" r="r" b="b"/>
            <a:pathLst>
              <a:path w="2695575" h="2695575">
                <a:moveTo>
                  <a:pt x="1347527" y="0"/>
                </a:moveTo>
                <a:lnTo>
                  <a:pt x="1299195" y="850"/>
                </a:lnTo>
                <a:lnTo>
                  <a:pt x="1251291" y="3383"/>
                </a:lnTo>
                <a:lnTo>
                  <a:pt x="1203844" y="7569"/>
                </a:lnTo>
                <a:lnTo>
                  <a:pt x="1156881" y="13381"/>
                </a:lnTo>
                <a:lnTo>
                  <a:pt x="1110433" y="20789"/>
                </a:lnTo>
                <a:lnTo>
                  <a:pt x="1064526" y="29766"/>
                </a:lnTo>
                <a:lnTo>
                  <a:pt x="1019190" y="40282"/>
                </a:lnTo>
                <a:lnTo>
                  <a:pt x="974454" y="52309"/>
                </a:lnTo>
                <a:lnTo>
                  <a:pt x="930344" y="65819"/>
                </a:lnTo>
                <a:lnTo>
                  <a:pt x="886891" y="80783"/>
                </a:lnTo>
                <a:lnTo>
                  <a:pt x="844123" y="97173"/>
                </a:lnTo>
                <a:lnTo>
                  <a:pt x="802068" y="114960"/>
                </a:lnTo>
                <a:lnTo>
                  <a:pt x="760754" y="134116"/>
                </a:lnTo>
                <a:lnTo>
                  <a:pt x="720211" y="154612"/>
                </a:lnTo>
                <a:lnTo>
                  <a:pt x="680466" y="176419"/>
                </a:lnTo>
                <a:lnTo>
                  <a:pt x="641548" y="199510"/>
                </a:lnTo>
                <a:lnTo>
                  <a:pt x="603486" y="223855"/>
                </a:lnTo>
                <a:lnTo>
                  <a:pt x="566308" y="249427"/>
                </a:lnTo>
                <a:lnTo>
                  <a:pt x="530042" y="276196"/>
                </a:lnTo>
                <a:lnTo>
                  <a:pt x="494718" y="304134"/>
                </a:lnTo>
                <a:lnTo>
                  <a:pt x="460364" y="333213"/>
                </a:lnTo>
                <a:lnTo>
                  <a:pt x="427007" y="363404"/>
                </a:lnTo>
                <a:lnTo>
                  <a:pt x="394678" y="394679"/>
                </a:lnTo>
                <a:lnTo>
                  <a:pt x="363403" y="427009"/>
                </a:lnTo>
                <a:lnTo>
                  <a:pt x="333212" y="460366"/>
                </a:lnTo>
                <a:lnTo>
                  <a:pt x="304133" y="494721"/>
                </a:lnTo>
                <a:lnTo>
                  <a:pt x="276195" y="530045"/>
                </a:lnTo>
                <a:lnTo>
                  <a:pt x="249426" y="566311"/>
                </a:lnTo>
                <a:lnTo>
                  <a:pt x="223854" y="603489"/>
                </a:lnTo>
                <a:lnTo>
                  <a:pt x="199509" y="641551"/>
                </a:lnTo>
                <a:lnTo>
                  <a:pt x="176419" y="680470"/>
                </a:lnTo>
                <a:lnTo>
                  <a:pt x="154611" y="720215"/>
                </a:lnTo>
                <a:lnTo>
                  <a:pt x="134115" y="760759"/>
                </a:lnTo>
                <a:lnTo>
                  <a:pt x="114960" y="802073"/>
                </a:lnTo>
                <a:lnTo>
                  <a:pt x="97173" y="844129"/>
                </a:lnTo>
                <a:lnTo>
                  <a:pt x="80783" y="886897"/>
                </a:lnTo>
                <a:lnTo>
                  <a:pt x="65819" y="930351"/>
                </a:lnTo>
                <a:lnTo>
                  <a:pt x="52309" y="974461"/>
                </a:lnTo>
                <a:lnTo>
                  <a:pt x="40282" y="1019198"/>
                </a:lnTo>
                <a:lnTo>
                  <a:pt x="29766" y="1064534"/>
                </a:lnTo>
                <a:lnTo>
                  <a:pt x="20789" y="1110442"/>
                </a:lnTo>
                <a:lnTo>
                  <a:pt x="13381" y="1156891"/>
                </a:lnTo>
                <a:lnTo>
                  <a:pt x="7569" y="1203854"/>
                </a:lnTo>
                <a:lnTo>
                  <a:pt x="3383" y="1251302"/>
                </a:lnTo>
                <a:lnTo>
                  <a:pt x="850" y="1299207"/>
                </a:lnTo>
                <a:lnTo>
                  <a:pt x="0" y="1347540"/>
                </a:lnTo>
                <a:lnTo>
                  <a:pt x="850" y="1395870"/>
                </a:lnTo>
                <a:lnTo>
                  <a:pt x="3383" y="1443773"/>
                </a:lnTo>
                <a:lnTo>
                  <a:pt x="7569" y="1491219"/>
                </a:lnTo>
                <a:lnTo>
                  <a:pt x="13381" y="1538180"/>
                </a:lnTo>
                <a:lnTo>
                  <a:pt x="20789" y="1584627"/>
                </a:lnTo>
                <a:lnTo>
                  <a:pt x="29766" y="1630533"/>
                </a:lnTo>
                <a:lnTo>
                  <a:pt x="40282" y="1675868"/>
                </a:lnTo>
                <a:lnTo>
                  <a:pt x="52309" y="1720604"/>
                </a:lnTo>
                <a:lnTo>
                  <a:pt x="65819" y="1764713"/>
                </a:lnTo>
                <a:lnTo>
                  <a:pt x="80783" y="1808165"/>
                </a:lnTo>
                <a:lnTo>
                  <a:pt x="97173" y="1850933"/>
                </a:lnTo>
                <a:lnTo>
                  <a:pt x="114960" y="1892988"/>
                </a:lnTo>
                <a:lnTo>
                  <a:pt x="134115" y="1934302"/>
                </a:lnTo>
                <a:lnTo>
                  <a:pt x="154611" y="1974845"/>
                </a:lnTo>
                <a:lnTo>
                  <a:pt x="176419" y="2014590"/>
                </a:lnTo>
                <a:lnTo>
                  <a:pt x="199509" y="2053508"/>
                </a:lnTo>
                <a:lnTo>
                  <a:pt x="223854" y="2091570"/>
                </a:lnTo>
                <a:lnTo>
                  <a:pt x="249426" y="2128748"/>
                </a:lnTo>
                <a:lnTo>
                  <a:pt x="276195" y="2165013"/>
                </a:lnTo>
                <a:lnTo>
                  <a:pt x="304133" y="2200338"/>
                </a:lnTo>
                <a:lnTo>
                  <a:pt x="333212" y="2234693"/>
                </a:lnTo>
                <a:lnTo>
                  <a:pt x="363403" y="2268050"/>
                </a:lnTo>
                <a:lnTo>
                  <a:pt x="394678" y="2300380"/>
                </a:lnTo>
                <a:lnTo>
                  <a:pt x="427007" y="2331655"/>
                </a:lnTo>
                <a:lnTo>
                  <a:pt x="460364" y="2361846"/>
                </a:lnTo>
                <a:lnTo>
                  <a:pt x="494718" y="2390926"/>
                </a:lnTo>
                <a:lnTo>
                  <a:pt x="530042" y="2418864"/>
                </a:lnTo>
                <a:lnTo>
                  <a:pt x="566308" y="2445634"/>
                </a:lnTo>
                <a:lnTo>
                  <a:pt x="603486" y="2471206"/>
                </a:lnTo>
                <a:lnTo>
                  <a:pt x="641548" y="2495551"/>
                </a:lnTo>
                <a:lnTo>
                  <a:pt x="680466" y="2518643"/>
                </a:lnTo>
                <a:lnTo>
                  <a:pt x="720211" y="2540451"/>
                </a:lnTo>
                <a:lnTo>
                  <a:pt x="760754" y="2560947"/>
                </a:lnTo>
                <a:lnTo>
                  <a:pt x="802068" y="2580103"/>
                </a:lnTo>
                <a:lnTo>
                  <a:pt x="844123" y="2597890"/>
                </a:lnTo>
                <a:lnTo>
                  <a:pt x="886891" y="2614281"/>
                </a:lnTo>
                <a:lnTo>
                  <a:pt x="930344" y="2629245"/>
                </a:lnTo>
                <a:lnTo>
                  <a:pt x="974454" y="2642756"/>
                </a:lnTo>
                <a:lnTo>
                  <a:pt x="1019190" y="2654783"/>
                </a:lnTo>
                <a:lnTo>
                  <a:pt x="1064526" y="2665300"/>
                </a:lnTo>
                <a:lnTo>
                  <a:pt x="1110433" y="2674277"/>
                </a:lnTo>
                <a:lnTo>
                  <a:pt x="1156881" y="2681685"/>
                </a:lnTo>
                <a:lnTo>
                  <a:pt x="1203844" y="2687497"/>
                </a:lnTo>
                <a:lnTo>
                  <a:pt x="1251291" y="2691684"/>
                </a:lnTo>
                <a:lnTo>
                  <a:pt x="1299195" y="2694217"/>
                </a:lnTo>
                <a:lnTo>
                  <a:pt x="1347527" y="2695067"/>
                </a:lnTo>
                <a:lnTo>
                  <a:pt x="1395859" y="2694217"/>
                </a:lnTo>
                <a:lnTo>
                  <a:pt x="1443763" y="2691684"/>
                </a:lnTo>
                <a:lnTo>
                  <a:pt x="1491210" y="2687497"/>
                </a:lnTo>
                <a:lnTo>
                  <a:pt x="1538173" y="2681685"/>
                </a:lnTo>
                <a:lnTo>
                  <a:pt x="1584621" y="2674277"/>
                </a:lnTo>
                <a:lnTo>
                  <a:pt x="1630528" y="2665300"/>
                </a:lnTo>
                <a:lnTo>
                  <a:pt x="1675864" y="2654783"/>
                </a:lnTo>
                <a:lnTo>
                  <a:pt x="1720601" y="2642756"/>
                </a:lnTo>
                <a:lnTo>
                  <a:pt x="1764710" y="2629245"/>
                </a:lnTo>
                <a:lnTo>
                  <a:pt x="1808163" y="2614281"/>
                </a:lnTo>
                <a:lnTo>
                  <a:pt x="1850931" y="2597890"/>
                </a:lnTo>
                <a:lnTo>
                  <a:pt x="1892986" y="2580103"/>
                </a:lnTo>
                <a:lnTo>
                  <a:pt x="1934300" y="2560947"/>
                </a:lnTo>
                <a:lnTo>
                  <a:pt x="1974844" y="2540451"/>
                </a:lnTo>
                <a:lnTo>
                  <a:pt x="2014588" y="2518643"/>
                </a:lnTo>
                <a:lnTo>
                  <a:pt x="2053506" y="2495551"/>
                </a:lnTo>
                <a:lnTo>
                  <a:pt x="2091568" y="2471206"/>
                </a:lnTo>
                <a:lnTo>
                  <a:pt x="2128746" y="2445634"/>
                </a:lnTo>
                <a:lnTo>
                  <a:pt x="2165012" y="2418864"/>
                </a:lnTo>
                <a:lnTo>
                  <a:pt x="2200336" y="2390926"/>
                </a:lnTo>
                <a:lnTo>
                  <a:pt x="2234690" y="2361846"/>
                </a:lnTo>
                <a:lnTo>
                  <a:pt x="2268047" y="2331655"/>
                </a:lnTo>
                <a:lnTo>
                  <a:pt x="2300377" y="2300380"/>
                </a:lnTo>
                <a:lnTo>
                  <a:pt x="2331651" y="2268050"/>
                </a:lnTo>
                <a:lnTo>
                  <a:pt x="2361842" y="2234693"/>
                </a:lnTo>
                <a:lnTo>
                  <a:pt x="2390921" y="2200338"/>
                </a:lnTo>
                <a:lnTo>
                  <a:pt x="2418859" y="2165013"/>
                </a:lnTo>
                <a:lnTo>
                  <a:pt x="2445628" y="2128748"/>
                </a:lnTo>
                <a:lnTo>
                  <a:pt x="2471200" y="2091570"/>
                </a:lnTo>
                <a:lnTo>
                  <a:pt x="2495545" y="2053508"/>
                </a:lnTo>
                <a:lnTo>
                  <a:pt x="2518635" y="2014590"/>
                </a:lnTo>
                <a:lnTo>
                  <a:pt x="2540443" y="1974845"/>
                </a:lnTo>
                <a:lnTo>
                  <a:pt x="2560939" y="1934302"/>
                </a:lnTo>
                <a:lnTo>
                  <a:pt x="2580094" y="1892988"/>
                </a:lnTo>
                <a:lnTo>
                  <a:pt x="2597881" y="1850933"/>
                </a:lnTo>
                <a:lnTo>
                  <a:pt x="2614271" y="1808165"/>
                </a:lnTo>
                <a:lnTo>
                  <a:pt x="2629235" y="1764713"/>
                </a:lnTo>
                <a:lnTo>
                  <a:pt x="2642745" y="1720604"/>
                </a:lnTo>
                <a:lnTo>
                  <a:pt x="2654772" y="1675868"/>
                </a:lnTo>
                <a:lnTo>
                  <a:pt x="2665288" y="1630533"/>
                </a:lnTo>
                <a:lnTo>
                  <a:pt x="2674265" y="1584627"/>
                </a:lnTo>
                <a:lnTo>
                  <a:pt x="2681673" y="1538180"/>
                </a:lnTo>
                <a:lnTo>
                  <a:pt x="2687485" y="1491219"/>
                </a:lnTo>
                <a:lnTo>
                  <a:pt x="2691671" y="1443773"/>
                </a:lnTo>
                <a:lnTo>
                  <a:pt x="2694204" y="1395870"/>
                </a:lnTo>
                <a:lnTo>
                  <a:pt x="2695055" y="1347540"/>
                </a:lnTo>
                <a:lnTo>
                  <a:pt x="2694204" y="1299207"/>
                </a:lnTo>
                <a:lnTo>
                  <a:pt x="2691671" y="1251302"/>
                </a:lnTo>
                <a:lnTo>
                  <a:pt x="2687485" y="1203854"/>
                </a:lnTo>
                <a:lnTo>
                  <a:pt x="2681673" y="1156891"/>
                </a:lnTo>
                <a:lnTo>
                  <a:pt x="2674265" y="1110442"/>
                </a:lnTo>
                <a:lnTo>
                  <a:pt x="2665288" y="1064534"/>
                </a:lnTo>
                <a:lnTo>
                  <a:pt x="2654772" y="1019198"/>
                </a:lnTo>
                <a:lnTo>
                  <a:pt x="2642745" y="974461"/>
                </a:lnTo>
                <a:lnTo>
                  <a:pt x="2629235" y="930351"/>
                </a:lnTo>
                <a:lnTo>
                  <a:pt x="2614271" y="886897"/>
                </a:lnTo>
                <a:lnTo>
                  <a:pt x="2597881" y="844129"/>
                </a:lnTo>
                <a:lnTo>
                  <a:pt x="2580094" y="802073"/>
                </a:lnTo>
                <a:lnTo>
                  <a:pt x="2560939" y="760759"/>
                </a:lnTo>
                <a:lnTo>
                  <a:pt x="2540443" y="720215"/>
                </a:lnTo>
                <a:lnTo>
                  <a:pt x="2518635" y="680470"/>
                </a:lnTo>
                <a:lnTo>
                  <a:pt x="2495545" y="641551"/>
                </a:lnTo>
                <a:lnTo>
                  <a:pt x="2471200" y="603489"/>
                </a:lnTo>
                <a:lnTo>
                  <a:pt x="2445628" y="566311"/>
                </a:lnTo>
                <a:lnTo>
                  <a:pt x="2418859" y="530045"/>
                </a:lnTo>
                <a:lnTo>
                  <a:pt x="2390921" y="494721"/>
                </a:lnTo>
                <a:lnTo>
                  <a:pt x="2361842" y="460366"/>
                </a:lnTo>
                <a:lnTo>
                  <a:pt x="2331651" y="427009"/>
                </a:lnTo>
                <a:lnTo>
                  <a:pt x="2300377" y="394679"/>
                </a:lnTo>
                <a:lnTo>
                  <a:pt x="2268047" y="363404"/>
                </a:lnTo>
                <a:lnTo>
                  <a:pt x="2234690" y="333213"/>
                </a:lnTo>
                <a:lnTo>
                  <a:pt x="2200336" y="304134"/>
                </a:lnTo>
                <a:lnTo>
                  <a:pt x="2165012" y="276196"/>
                </a:lnTo>
                <a:lnTo>
                  <a:pt x="2128746" y="249427"/>
                </a:lnTo>
                <a:lnTo>
                  <a:pt x="2091568" y="223855"/>
                </a:lnTo>
                <a:lnTo>
                  <a:pt x="2053506" y="199510"/>
                </a:lnTo>
                <a:lnTo>
                  <a:pt x="2014588" y="176419"/>
                </a:lnTo>
                <a:lnTo>
                  <a:pt x="1974844" y="154612"/>
                </a:lnTo>
                <a:lnTo>
                  <a:pt x="1934300" y="134116"/>
                </a:lnTo>
                <a:lnTo>
                  <a:pt x="1892986" y="114960"/>
                </a:lnTo>
                <a:lnTo>
                  <a:pt x="1850931" y="97173"/>
                </a:lnTo>
                <a:lnTo>
                  <a:pt x="1808163" y="80783"/>
                </a:lnTo>
                <a:lnTo>
                  <a:pt x="1764710" y="65819"/>
                </a:lnTo>
                <a:lnTo>
                  <a:pt x="1720601" y="52309"/>
                </a:lnTo>
                <a:lnTo>
                  <a:pt x="1675864" y="40282"/>
                </a:lnTo>
                <a:lnTo>
                  <a:pt x="1630528" y="29766"/>
                </a:lnTo>
                <a:lnTo>
                  <a:pt x="1584621" y="20789"/>
                </a:lnTo>
                <a:lnTo>
                  <a:pt x="1538173" y="13381"/>
                </a:lnTo>
                <a:lnTo>
                  <a:pt x="1491210" y="7569"/>
                </a:lnTo>
                <a:lnTo>
                  <a:pt x="1443763" y="3383"/>
                </a:lnTo>
                <a:lnTo>
                  <a:pt x="1395859" y="850"/>
                </a:lnTo>
                <a:lnTo>
                  <a:pt x="13475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931872" y="3842200"/>
            <a:ext cx="2139950" cy="1060450"/>
          </a:xfrm>
          <a:custGeom>
            <a:avLst/>
            <a:gdLst/>
            <a:ahLst/>
            <a:cxnLst/>
            <a:rect l="l" t="t" r="r" b="b"/>
            <a:pathLst>
              <a:path w="2139950" h="1060450">
                <a:moveTo>
                  <a:pt x="300151" y="31254"/>
                </a:moveTo>
                <a:lnTo>
                  <a:pt x="0" y="31254"/>
                </a:lnTo>
                <a:lnTo>
                  <a:pt x="0" y="1032789"/>
                </a:lnTo>
                <a:lnTo>
                  <a:pt x="300151" y="1032789"/>
                </a:lnTo>
                <a:lnTo>
                  <a:pt x="300151" y="31254"/>
                </a:lnTo>
                <a:close/>
              </a:path>
              <a:path w="2139950" h="1060450">
                <a:moveTo>
                  <a:pt x="1412925" y="529971"/>
                </a:moveTo>
                <a:lnTo>
                  <a:pt x="1410817" y="483057"/>
                </a:lnTo>
                <a:lnTo>
                  <a:pt x="1404391" y="434670"/>
                </a:lnTo>
                <a:lnTo>
                  <a:pt x="1393990" y="389051"/>
                </a:lnTo>
                <a:lnTo>
                  <a:pt x="1379766" y="345020"/>
                </a:lnTo>
                <a:lnTo>
                  <a:pt x="1361897" y="302768"/>
                </a:lnTo>
                <a:lnTo>
                  <a:pt x="1340561" y="262470"/>
                </a:lnTo>
                <a:lnTo>
                  <a:pt x="1315961" y="224320"/>
                </a:lnTo>
                <a:lnTo>
                  <a:pt x="1288275" y="188506"/>
                </a:lnTo>
                <a:lnTo>
                  <a:pt x="1284351" y="184238"/>
                </a:lnTo>
                <a:lnTo>
                  <a:pt x="1257681" y="155219"/>
                </a:lnTo>
                <a:lnTo>
                  <a:pt x="1228686" y="128600"/>
                </a:lnTo>
                <a:lnTo>
                  <a:pt x="1228686" y="529971"/>
                </a:lnTo>
                <a:lnTo>
                  <a:pt x="1225524" y="576884"/>
                </a:lnTo>
                <a:lnTo>
                  <a:pt x="1216329" y="621880"/>
                </a:lnTo>
                <a:lnTo>
                  <a:pt x="1201508" y="664540"/>
                </a:lnTo>
                <a:lnTo>
                  <a:pt x="1181481" y="704456"/>
                </a:lnTo>
                <a:lnTo>
                  <a:pt x="1156639" y="741235"/>
                </a:lnTo>
                <a:lnTo>
                  <a:pt x="1127404" y="774433"/>
                </a:lnTo>
                <a:lnTo>
                  <a:pt x="1094193" y="803656"/>
                </a:lnTo>
                <a:lnTo>
                  <a:pt x="1057427" y="828484"/>
                </a:lnTo>
                <a:lnTo>
                  <a:pt x="1017498" y="848525"/>
                </a:lnTo>
                <a:lnTo>
                  <a:pt x="974813" y="863333"/>
                </a:lnTo>
                <a:lnTo>
                  <a:pt x="929817" y="872528"/>
                </a:lnTo>
                <a:lnTo>
                  <a:pt x="882891" y="875690"/>
                </a:lnTo>
                <a:lnTo>
                  <a:pt x="835977" y="872528"/>
                </a:lnTo>
                <a:lnTo>
                  <a:pt x="790968" y="863333"/>
                </a:lnTo>
                <a:lnTo>
                  <a:pt x="748296" y="848525"/>
                </a:lnTo>
                <a:lnTo>
                  <a:pt x="708367" y="828484"/>
                </a:lnTo>
                <a:lnTo>
                  <a:pt x="671588" y="803656"/>
                </a:lnTo>
                <a:lnTo>
                  <a:pt x="638378" y="774433"/>
                </a:lnTo>
                <a:lnTo>
                  <a:pt x="609155" y="741235"/>
                </a:lnTo>
                <a:lnTo>
                  <a:pt x="584314" y="704456"/>
                </a:lnTo>
                <a:lnTo>
                  <a:pt x="564273" y="664540"/>
                </a:lnTo>
                <a:lnTo>
                  <a:pt x="549452" y="621880"/>
                </a:lnTo>
                <a:lnTo>
                  <a:pt x="540258" y="576884"/>
                </a:lnTo>
                <a:lnTo>
                  <a:pt x="537108" y="529971"/>
                </a:lnTo>
                <a:lnTo>
                  <a:pt x="540258" y="483057"/>
                </a:lnTo>
                <a:lnTo>
                  <a:pt x="549452" y="438061"/>
                </a:lnTo>
                <a:lnTo>
                  <a:pt x="564273" y="395401"/>
                </a:lnTo>
                <a:lnTo>
                  <a:pt x="584314" y="355473"/>
                </a:lnTo>
                <a:lnTo>
                  <a:pt x="609155" y="318706"/>
                </a:lnTo>
                <a:lnTo>
                  <a:pt x="638378" y="285508"/>
                </a:lnTo>
                <a:lnTo>
                  <a:pt x="671588" y="256286"/>
                </a:lnTo>
                <a:lnTo>
                  <a:pt x="708367" y="231444"/>
                </a:lnTo>
                <a:lnTo>
                  <a:pt x="748296" y="211416"/>
                </a:lnTo>
                <a:lnTo>
                  <a:pt x="790968" y="196596"/>
                </a:lnTo>
                <a:lnTo>
                  <a:pt x="835977" y="187401"/>
                </a:lnTo>
                <a:lnTo>
                  <a:pt x="882891" y="184238"/>
                </a:lnTo>
                <a:lnTo>
                  <a:pt x="929817" y="187401"/>
                </a:lnTo>
                <a:lnTo>
                  <a:pt x="974813" y="196596"/>
                </a:lnTo>
                <a:lnTo>
                  <a:pt x="1017498" y="211416"/>
                </a:lnTo>
                <a:lnTo>
                  <a:pt x="1057427" y="231444"/>
                </a:lnTo>
                <a:lnTo>
                  <a:pt x="1094193" y="256286"/>
                </a:lnTo>
                <a:lnTo>
                  <a:pt x="1127404" y="285508"/>
                </a:lnTo>
                <a:lnTo>
                  <a:pt x="1156639" y="318706"/>
                </a:lnTo>
                <a:lnTo>
                  <a:pt x="1181481" y="355473"/>
                </a:lnTo>
                <a:lnTo>
                  <a:pt x="1201508" y="395401"/>
                </a:lnTo>
                <a:lnTo>
                  <a:pt x="1216329" y="438061"/>
                </a:lnTo>
                <a:lnTo>
                  <a:pt x="1225524" y="483057"/>
                </a:lnTo>
                <a:lnTo>
                  <a:pt x="1228686" y="529971"/>
                </a:lnTo>
                <a:lnTo>
                  <a:pt x="1228686" y="128600"/>
                </a:lnTo>
                <a:lnTo>
                  <a:pt x="1188567" y="96951"/>
                </a:lnTo>
                <a:lnTo>
                  <a:pt x="1150416" y="72351"/>
                </a:lnTo>
                <a:lnTo>
                  <a:pt x="1110107" y="51028"/>
                </a:lnTo>
                <a:lnTo>
                  <a:pt x="1067841" y="33159"/>
                </a:lnTo>
                <a:lnTo>
                  <a:pt x="1023797" y="18935"/>
                </a:lnTo>
                <a:lnTo>
                  <a:pt x="978166" y="8534"/>
                </a:lnTo>
                <a:lnTo>
                  <a:pt x="931138" y="2171"/>
                </a:lnTo>
                <a:lnTo>
                  <a:pt x="882891" y="0"/>
                </a:lnTo>
                <a:lnTo>
                  <a:pt x="834656" y="2171"/>
                </a:lnTo>
                <a:lnTo>
                  <a:pt x="787615" y="8534"/>
                </a:lnTo>
                <a:lnTo>
                  <a:pt x="741984" y="18935"/>
                </a:lnTo>
                <a:lnTo>
                  <a:pt x="697953" y="33159"/>
                </a:lnTo>
                <a:lnTo>
                  <a:pt x="655675" y="51028"/>
                </a:lnTo>
                <a:lnTo>
                  <a:pt x="615378" y="72351"/>
                </a:lnTo>
                <a:lnTo>
                  <a:pt x="577215" y="96951"/>
                </a:lnTo>
                <a:lnTo>
                  <a:pt x="541401" y="124637"/>
                </a:lnTo>
                <a:lnTo>
                  <a:pt x="508101" y="155219"/>
                </a:lnTo>
                <a:lnTo>
                  <a:pt x="477507" y="188506"/>
                </a:lnTo>
                <a:lnTo>
                  <a:pt x="449821" y="224320"/>
                </a:lnTo>
                <a:lnTo>
                  <a:pt x="425221" y="262470"/>
                </a:lnTo>
                <a:lnTo>
                  <a:pt x="403885" y="302768"/>
                </a:lnTo>
                <a:lnTo>
                  <a:pt x="386016" y="345020"/>
                </a:lnTo>
                <a:lnTo>
                  <a:pt x="371779" y="389051"/>
                </a:lnTo>
                <a:lnTo>
                  <a:pt x="361391" y="434670"/>
                </a:lnTo>
                <a:lnTo>
                  <a:pt x="355015" y="481698"/>
                </a:lnTo>
                <a:lnTo>
                  <a:pt x="352856" y="529971"/>
                </a:lnTo>
                <a:lnTo>
                  <a:pt x="354952" y="576884"/>
                </a:lnTo>
                <a:lnTo>
                  <a:pt x="361391" y="625195"/>
                </a:lnTo>
                <a:lnTo>
                  <a:pt x="371779" y="670814"/>
                </a:lnTo>
                <a:lnTo>
                  <a:pt x="386016" y="714844"/>
                </a:lnTo>
                <a:lnTo>
                  <a:pt x="403885" y="757110"/>
                </a:lnTo>
                <a:lnTo>
                  <a:pt x="425221" y="797407"/>
                </a:lnTo>
                <a:lnTo>
                  <a:pt x="449821" y="835545"/>
                </a:lnTo>
                <a:lnTo>
                  <a:pt x="477507" y="871359"/>
                </a:lnTo>
                <a:lnTo>
                  <a:pt x="508101" y="904659"/>
                </a:lnTo>
                <a:lnTo>
                  <a:pt x="541401" y="935228"/>
                </a:lnTo>
                <a:lnTo>
                  <a:pt x="577215" y="962914"/>
                </a:lnTo>
                <a:lnTo>
                  <a:pt x="615378" y="987513"/>
                </a:lnTo>
                <a:lnTo>
                  <a:pt x="655675" y="1008837"/>
                </a:lnTo>
                <a:lnTo>
                  <a:pt x="697953" y="1026706"/>
                </a:lnTo>
                <a:lnTo>
                  <a:pt x="741984" y="1040930"/>
                </a:lnTo>
                <a:lnTo>
                  <a:pt x="787615" y="1051331"/>
                </a:lnTo>
                <a:lnTo>
                  <a:pt x="834656" y="1057694"/>
                </a:lnTo>
                <a:lnTo>
                  <a:pt x="882891" y="1059865"/>
                </a:lnTo>
                <a:lnTo>
                  <a:pt x="931138" y="1057694"/>
                </a:lnTo>
                <a:lnTo>
                  <a:pt x="978166" y="1051331"/>
                </a:lnTo>
                <a:lnTo>
                  <a:pt x="1023797" y="1040930"/>
                </a:lnTo>
                <a:lnTo>
                  <a:pt x="1067841" y="1026706"/>
                </a:lnTo>
                <a:lnTo>
                  <a:pt x="1110107" y="1008837"/>
                </a:lnTo>
                <a:lnTo>
                  <a:pt x="1150416" y="987513"/>
                </a:lnTo>
                <a:lnTo>
                  <a:pt x="1188567" y="962914"/>
                </a:lnTo>
                <a:lnTo>
                  <a:pt x="1224381" y="935228"/>
                </a:lnTo>
                <a:lnTo>
                  <a:pt x="1257681" y="904659"/>
                </a:lnTo>
                <a:lnTo>
                  <a:pt x="1284300" y="875690"/>
                </a:lnTo>
                <a:lnTo>
                  <a:pt x="1315961" y="835545"/>
                </a:lnTo>
                <a:lnTo>
                  <a:pt x="1340561" y="797407"/>
                </a:lnTo>
                <a:lnTo>
                  <a:pt x="1361897" y="757110"/>
                </a:lnTo>
                <a:lnTo>
                  <a:pt x="1379766" y="714844"/>
                </a:lnTo>
                <a:lnTo>
                  <a:pt x="1393990" y="670814"/>
                </a:lnTo>
                <a:lnTo>
                  <a:pt x="1404391" y="625195"/>
                </a:lnTo>
                <a:lnTo>
                  <a:pt x="1410754" y="578167"/>
                </a:lnTo>
                <a:lnTo>
                  <a:pt x="1412925" y="529971"/>
                </a:lnTo>
                <a:close/>
              </a:path>
              <a:path w="2139950" h="1060450">
                <a:moveTo>
                  <a:pt x="2139543" y="31203"/>
                </a:moveTo>
                <a:lnTo>
                  <a:pt x="1388008" y="31203"/>
                </a:lnTo>
                <a:lnTo>
                  <a:pt x="1388008" y="324891"/>
                </a:lnTo>
                <a:lnTo>
                  <a:pt x="1615782" y="324891"/>
                </a:lnTo>
                <a:lnTo>
                  <a:pt x="1615782" y="1032789"/>
                </a:lnTo>
                <a:lnTo>
                  <a:pt x="1915947" y="1032789"/>
                </a:lnTo>
                <a:lnTo>
                  <a:pt x="1915947" y="324891"/>
                </a:lnTo>
                <a:lnTo>
                  <a:pt x="2139543" y="324891"/>
                </a:lnTo>
                <a:lnTo>
                  <a:pt x="2139543" y="31203"/>
                </a:lnTo>
                <a:close/>
              </a:path>
            </a:pathLst>
          </a:custGeom>
          <a:solidFill>
            <a:srgbClr val="213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502610" y="4076998"/>
            <a:ext cx="624840" cy="607695"/>
          </a:xfrm>
          <a:custGeom>
            <a:avLst/>
            <a:gdLst/>
            <a:ahLst/>
            <a:cxnLst/>
            <a:rect l="l" t="t" r="r" b="b"/>
            <a:pathLst>
              <a:path w="624840" h="607695">
                <a:moveTo>
                  <a:pt x="432117" y="266877"/>
                </a:moveTo>
                <a:lnTo>
                  <a:pt x="421627" y="259003"/>
                </a:lnTo>
                <a:lnTo>
                  <a:pt x="420052" y="252730"/>
                </a:lnTo>
                <a:lnTo>
                  <a:pt x="420052" y="37757"/>
                </a:lnTo>
                <a:lnTo>
                  <a:pt x="420052" y="5232"/>
                </a:lnTo>
                <a:lnTo>
                  <a:pt x="412711" y="2616"/>
                </a:lnTo>
                <a:lnTo>
                  <a:pt x="404329" y="0"/>
                </a:lnTo>
                <a:lnTo>
                  <a:pt x="310972" y="3136"/>
                </a:lnTo>
                <a:lnTo>
                  <a:pt x="294195" y="6286"/>
                </a:lnTo>
                <a:lnTo>
                  <a:pt x="279031" y="24180"/>
                </a:lnTo>
                <a:lnTo>
                  <a:pt x="269278" y="33426"/>
                </a:lnTo>
                <a:lnTo>
                  <a:pt x="260705" y="36957"/>
                </a:lnTo>
                <a:lnTo>
                  <a:pt x="249085" y="37757"/>
                </a:lnTo>
                <a:lnTo>
                  <a:pt x="236562" y="35509"/>
                </a:lnTo>
                <a:lnTo>
                  <a:pt x="227914" y="30073"/>
                </a:lnTo>
                <a:lnTo>
                  <a:pt x="222910" y="24549"/>
                </a:lnTo>
                <a:lnTo>
                  <a:pt x="221297" y="22021"/>
                </a:lnTo>
                <a:lnTo>
                  <a:pt x="208699" y="22021"/>
                </a:lnTo>
                <a:lnTo>
                  <a:pt x="209753" y="26733"/>
                </a:lnTo>
                <a:lnTo>
                  <a:pt x="209753" y="228600"/>
                </a:lnTo>
                <a:lnTo>
                  <a:pt x="205562" y="236994"/>
                </a:lnTo>
                <a:lnTo>
                  <a:pt x="201358" y="241198"/>
                </a:lnTo>
                <a:lnTo>
                  <a:pt x="198742" y="252196"/>
                </a:lnTo>
                <a:lnTo>
                  <a:pt x="198856" y="259003"/>
                </a:lnTo>
                <a:lnTo>
                  <a:pt x="198907" y="260921"/>
                </a:lnTo>
                <a:lnTo>
                  <a:pt x="199796" y="286804"/>
                </a:lnTo>
                <a:lnTo>
                  <a:pt x="203987" y="295706"/>
                </a:lnTo>
                <a:lnTo>
                  <a:pt x="203009" y="309346"/>
                </a:lnTo>
                <a:lnTo>
                  <a:pt x="202933" y="310388"/>
                </a:lnTo>
                <a:lnTo>
                  <a:pt x="187198" y="322973"/>
                </a:lnTo>
                <a:lnTo>
                  <a:pt x="182486" y="335572"/>
                </a:lnTo>
                <a:lnTo>
                  <a:pt x="174625" y="349719"/>
                </a:lnTo>
                <a:lnTo>
                  <a:pt x="173570" y="369112"/>
                </a:lnTo>
                <a:lnTo>
                  <a:pt x="169367" y="375412"/>
                </a:lnTo>
                <a:lnTo>
                  <a:pt x="162560" y="375945"/>
                </a:lnTo>
                <a:lnTo>
                  <a:pt x="161505" y="392188"/>
                </a:lnTo>
                <a:lnTo>
                  <a:pt x="161505" y="399542"/>
                </a:lnTo>
                <a:lnTo>
                  <a:pt x="167805" y="401104"/>
                </a:lnTo>
                <a:lnTo>
                  <a:pt x="178803" y="403212"/>
                </a:lnTo>
                <a:lnTo>
                  <a:pt x="205028" y="398487"/>
                </a:lnTo>
                <a:lnTo>
                  <a:pt x="211861" y="397433"/>
                </a:lnTo>
                <a:lnTo>
                  <a:pt x="250672" y="402678"/>
                </a:lnTo>
                <a:lnTo>
                  <a:pt x="283171" y="400583"/>
                </a:lnTo>
                <a:lnTo>
                  <a:pt x="287540" y="397433"/>
                </a:lnTo>
                <a:lnTo>
                  <a:pt x="299961" y="388518"/>
                </a:lnTo>
                <a:lnTo>
                  <a:pt x="305206" y="382231"/>
                </a:lnTo>
                <a:lnTo>
                  <a:pt x="339813" y="383806"/>
                </a:lnTo>
                <a:lnTo>
                  <a:pt x="346405" y="382231"/>
                </a:lnTo>
                <a:lnTo>
                  <a:pt x="350824" y="381177"/>
                </a:lnTo>
                <a:lnTo>
                  <a:pt x="361315" y="371221"/>
                </a:lnTo>
                <a:lnTo>
                  <a:pt x="366039" y="356539"/>
                </a:lnTo>
                <a:lnTo>
                  <a:pt x="372846" y="351282"/>
                </a:lnTo>
                <a:lnTo>
                  <a:pt x="377050" y="350240"/>
                </a:lnTo>
                <a:lnTo>
                  <a:pt x="379679" y="340804"/>
                </a:lnTo>
                <a:lnTo>
                  <a:pt x="376008" y="316687"/>
                </a:lnTo>
                <a:lnTo>
                  <a:pt x="396455" y="316687"/>
                </a:lnTo>
                <a:lnTo>
                  <a:pt x="405892" y="309346"/>
                </a:lnTo>
                <a:lnTo>
                  <a:pt x="409041" y="302006"/>
                </a:lnTo>
                <a:lnTo>
                  <a:pt x="418998" y="299910"/>
                </a:lnTo>
                <a:lnTo>
                  <a:pt x="423722" y="290982"/>
                </a:lnTo>
                <a:lnTo>
                  <a:pt x="429501" y="282613"/>
                </a:lnTo>
                <a:lnTo>
                  <a:pt x="429501" y="278409"/>
                </a:lnTo>
                <a:lnTo>
                  <a:pt x="432117" y="266877"/>
                </a:lnTo>
                <a:close/>
              </a:path>
              <a:path w="624840" h="607695">
                <a:moveTo>
                  <a:pt x="624319" y="295186"/>
                </a:moveTo>
                <a:lnTo>
                  <a:pt x="620153" y="244132"/>
                </a:lnTo>
                <a:lnTo>
                  <a:pt x="608126" y="195745"/>
                </a:lnTo>
                <a:lnTo>
                  <a:pt x="588873" y="150672"/>
                </a:lnTo>
                <a:lnTo>
                  <a:pt x="563079" y="109562"/>
                </a:lnTo>
                <a:lnTo>
                  <a:pt x="531380" y="73088"/>
                </a:lnTo>
                <a:lnTo>
                  <a:pt x="494461" y="41897"/>
                </a:lnTo>
                <a:lnTo>
                  <a:pt x="452958" y="16649"/>
                </a:lnTo>
                <a:lnTo>
                  <a:pt x="452958" y="123012"/>
                </a:lnTo>
                <a:lnTo>
                  <a:pt x="486752" y="157365"/>
                </a:lnTo>
                <a:lnTo>
                  <a:pt x="512495" y="198374"/>
                </a:lnTo>
                <a:lnTo>
                  <a:pt x="528891" y="244741"/>
                </a:lnTo>
                <a:lnTo>
                  <a:pt x="534644" y="295198"/>
                </a:lnTo>
                <a:lnTo>
                  <a:pt x="530123" y="340029"/>
                </a:lnTo>
                <a:lnTo>
                  <a:pt x="517169" y="381787"/>
                </a:lnTo>
                <a:lnTo>
                  <a:pt x="496646" y="419582"/>
                </a:lnTo>
                <a:lnTo>
                  <a:pt x="469480" y="452501"/>
                </a:lnTo>
                <a:lnTo>
                  <a:pt x="436549" y="479666"/>
                </a:lnTo>
                <a:lnTo>
                  <a:pt x="398767" y="500176"/>
                </a:lnTo>
                <a:lnTo>
                  <a:pt x="356997" y="513143"/>
                </a:lnTo>
                <a:lnTo>
                  <a:pt x="312166" y="517664"/>
                </a:lnTo>
                <a:lnTo>
                  <a:pt x="267322" y="513143"/>
                </a:lnTo>
                <a:lnTo>
                  <a:pt x="225564" y="500176"/>
                </a:lnTo>
                <a:lnTo>
                  <a:pt x="187769" y="479666"/>
                </a:lnTo>
                <a:lnTo>
                  <a:pt x="154838" y="452501"/>
                </a:lnTo>
                <a:lnTo>
                  <a:pt x="127673" y="419582"/>
                </a:lnTo>
                <a:lnTo>
                  <a:pt x="107149" y="381787"/>
                </a:lnTo>
                <a:lnTo>
                  <a:pt x="94195" y="340029"/>
                </a:lnTo>
                <a:lnTo>
                  <a:pt x="89674" y="295198"/>
                </a:lnTo>
                <a:lnTo>
                  <a:pt x="95402" y="244843"/>
                </a:lnTo>
                <a:lnTo>
                  <a:pt x="111721" y="198551"/>
                </a:lnTo>
                <a:lnTo>
                  <a:pt x="137350" y="157607"/>
                </a:lnTo>
                <a:lnTo>
                  <a:pt x="171005" y="123266"/>
                </a:lnTo>
                <a:lnTo>
                  <a:pt x="171005" y="16827"/>
                </a:lnTo>
                <a:lnTo>
                  <a:pt x="129590" y="42100"/>
                </a:lnTo>
                <a:lnTo>
                  <a:pt x="92735" y="73279"/>
                </a:lnTo>
                <a:lnTo>
                  <a:pt x="61099" y="109740"/>
                </a:lnTo>
                <a:lnTo>
                  <a:pt x="35356" y="150812"/>
                </a:lnTo>
                <a:lnTo>
                  <a:pt x="16154" y="195846"/>
                </a:lnTo>
                <a:lnTo>
                  <a:pt x="4140" y="244195"/>
                </a:lnTo>
                <a:lnTo>
                  <a:pt x="0" y="295186"/>
                </a:lnTo>
                <a:lnTo>
                  <a:pt x="3378" y="341299"/>
                </a:lnTo>
                <a:lnTo>
                  <a:pt x="13208" y="385318"/>
                </a:lnTo>
                <a:lnTo>
                  <a:pt x="29006" y="426745"/>
                </a:lnTo>
                <a:lnTo>
                  <a:pt x="50279" y="465112"/>
                </a:lnTo>
                <a:lnTo>
                  <a:pt x="76568" y="499935"/>
                </a:lnTo>
                <a:lnTo>
                  <a:pt x="107353" y="530720"/>
                </a:lnTo>
                <a:lnTo>
                  <a:pt x="142176" y="556996"/>
                </a:lnTo>
                <a:lnTo>
                  <a:pt x="180555" y="578269"/>
                </a:lnTo>
                <a:lnTo>
                  <a:pt x="221996" y="594055"/>
                </a:lnTo>
                <a:lnTo>
                  <a:pt x="266026" y="603897"/>
                </a:lnTo>
                <a:lnTo>
                  <a:pt x="312166" y="607275"/>
                </a:lnTo>
                <a:lnTo>
                  <a:pt x="358292" y="603897"/>
                </a:lnTo>
                <a:lnTo>
                  <a:pt x="402310" y="594055"/>
                </a:lnTo>
                <a:lnTo>
                  <a:pt x="443750" y="578269"/>
                </a:lnTo>
                <a:lnTo>
                  <a:pt x="482130" y="556996"/>
                </a:lnTo>
                <a:lnTo>
                  <a:pt x="516953" y="530720"/>
                </a:lnTo>
                <a:lnTo>
                  <a:pt x="547751" y="499935"/>
                </a:lnTo>
                <a:lnTo>
                  <a:pt x="574027" y="465112"/>
                </a:lnTo>
                <a:lnTo>
                  <a:pt x="595299" y="426745"/>
                </a:lnTo>
                <a:lnTo>
                  <a:pt x="611098" y="385318"/>
                </a:lnTo>
                <a:lnTo>
                  <a:pt x="620928" y="341299"/>
                </a:lnTo>
                <a:lnTo>
                  <a:pt x="624319" y="295186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rgbClr val="3DA648"/>
                </a:solidFill>
                <a:latin typeface="Bebas Kai"/>
                <a:cs typeface="Bebas Ka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3951" y="453109"/>
            <a:ext cx="15375890" cy="1021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0" i="0">
                <a:solidFill>
                  <a:srgbClr val="3DA648"/>
                </a:solidFill>
                <a:latin typeface="Bebas Kai"/>
                <a:cs typeface="Bebas Ka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9469" y="2735426"/>
            <a:ext cx="10648315" cy="497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265253" y="4922095"/>
            <a:ext cx="394335" cy="381635"/>
          </a:xfrm>
          <a:custGeom>
            <a:avLst/>
            <a:gdLst/>
            <a:ahLst/>
            <a:cxnLst/>
            <a:rect l="l" t="t" r="r" b="b"/>
            <a:pathLst>
              <a:path w="394334" h="381635">
                <a:moveTo>
                  <a:pt x="197083" y="0"/>
                </a:moveTo>
                <a:lnTo>
                  <a:pt x="151872" y="5034"/>
                </a:lnTo>
                <a:lnTo>
                  <a:pt x="110381" y="19373"/>
                </a:lnTo>
                <a:lnTo>
                  <a:pt x="73789" y="41868"/>
                </a:lnTo>
                <a:lnTo>
                  <a:pt x="43275" y="71371"/>
                </a:lnTo>
                <a:lnTo>
                  <a:pt x="20019" y="106737"/>
                </a:lnTo>
                <a:lnTo>
                  <a:pt x="5201" y="146816"/>
                </a:lnTo>
                <a:lnTo>
                  <a:pt x="0" y="190461"/>
                </a:lnTo>
                <a:lnTo>
                  <a:pt x="5201" y="234227"/>
                </a:lnTo>
                <a:lnTo>
                  <a:pt x="20019" y="274392"/>
                </a:lnTo>
                <a:lnTo>
                  <a:pt x="43275" y="309816"/>
                </a:lnTo>
                <a:lnTo>
                  <a:pt x="73789" y="339355"/>
                </a:lnTo>
                <a:lnTo>
                  <a:pt x="110381" y="361868"/>
                </a:lnTo>
                <a:lnTo>
                  <a:pt x="151872" y="376213"/>
                </a:lnTo>
                <a:lnTo>
                  <a:pt x="197083" y="381249"/>
                </a:lnTo>
                <a:lnTo>
                  <a:pt x="242182" y="376213"/>
                </a:lnTo>
                <a:lnTo>
                  <a:pt x="283595" y="361868"/>
                </a:lnTo>
                <a:lnTo>
                  <a:pt x="320136" y="339355"/>
                </a:lnTo>
                <a:lnTo>
                  <a:pt x="350620" y="309816"/>
                </a:lnTo>
                <a:lnTo>
                  <a:pt x="373861" y="274392"/>
                </a:lnTo>
                <a:lnTo>
                  <a:pt x="388675" y="234227"/>
                </a:lnTo>
                <a:lnTo>
                  <a:pt x="393877" y="190461"/>
                </a:lnTo>
                <a:lnTo>
                  <a:pt x="388675" y="146816"/>
                </a:lnTo>
                <a:lnTo>
                  <a:pt x="373861" y="106737"/>
                </a:lnTo>
                <a:lnTo>
                  <a:pt x="350620" y="71371"/>
                </a:lnTo>
                <a:lnTo>
                  <a:pt x="320136" y="41868"/>
                </a:lnTo>
                <a:lnTo>
                  <a:pt x="283595" y="19373"/>
                </a:lnTo>
                <a:lnTo>
                  <a:pt x="242182" y="5034"/>
                </a:lnTo>
                <a:lnTo>
                  <a:pt x="19708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908524" y="4909324"/>
            <a:ext cx="906780" cy="876935"/>
          </a:xfrm>
          <a:custGeom>
            <a:avLst/>
            <a:gdLst/>
            <a:ahLst/>
            <a:cxnLst/>
            <a:rect l="l" t="t" r="r" b="b"/>
            <a:pathLst>
              <a:path w="906780" h="876935">
                <a:moveTo>
                  <a:pt x="453133" y="0"/>
                </a:moveTo>
                <a:lnTo>
                  <a:pt x="403790" y="2571"/>
                </a:lnTo>
                <a:lnTo>
                  <a:pt x="355979" y="10109"/>
                </a:lnTo>
                <a:lnTo>
                  <a:pt x="309976" y="22346"/>
                </a:lnTo>
                <a:lnTo>
                  <a:pt x="266059" y="39016"/>
                </a:lnTo>
                <a:lnTo>
                  <a:pt x="224506" y="59851"/>
                </a:lnTo>
                <a:lnTo>
                  <a:pt x="185595" y="84585"/>
                </a:lnTo>
                <a:lnTo>
                  <a:pt x="149601" y="112951"/>
                </a:lnTo>
                <a:lnTo>
                  <a:pt x="116803" y="144683"/>
                </a:lnTo>
                <a:lnTo>
                  <a:pt x="87479" y="179512"/>
                </a:lnTo>
                <a:lnTo>
                  <a:pt x="61905" y="217174"/>
                </a:lnTo>
                <a:lnTo>
                  <a:pt x="40359" y="257401"/>
                </a:lnTo>
                <a:lnTo>
                  <a:pt x="23118" y="299925"/>
                </a:lnTo>
                <a:lnTo>
                  <a:pt x="10459" y="344481"/>
                </a:lnTo>
                <a:lnTo>
                  <a:pt x="2661" y="390802"/>
                </a:lnTo>
                <a:lnTo>
                  <a:pt x="0" y="438621"/>
                </a:lnTo>
                <a:lnTo>
                  <a:pt x="2661" y="486385"/>
                </a:lnTo>
                <a:lnTo>
                  <a:pt x="10459" y="532657"/>
                </a:lnTo>
                <a:lnTo>
                  <a:pt x="23118" y="577171"/>
                </a:lnTo>
                <a:lnTo>
                  <a:pt x="40359" y="619659"/>
                </a:lnTo>
                <a:lnTo>
                  <a:pt x="61905" y="659854"/>
                </a:lnTo>
                <a:lnTo>
                  <a:pt x="87479" y="697489"/>
                </a:lnTo>
                <a:lnTo>
                  <a:pt x="116803" y="732297"/>
                </a:lnTo>
                <a:lnTo>
                  <a:pt x="149601" y="764010"/>
                </a:lnTo>
                <a:lnTo>
                  <a:pt x="185595" y="792361"/>
                </a:lnTo>
                <a:lnTo>
                  <a:pt x="224506" y="817084"/>
                </a:lnTo>
                <a:lnTo>
                  <a:pt x="266059" y="837911"/>
                </a:lnTo>
                <a:lnTo>
                  <a:pt x="309976" y="854575"/>
                </a:lnTo>
                <a:lnTo>
                  <a:pt x="355979" y="866808"/>
                </a:lnTo>
                <a:lnTo>
                  <a:pt x="403790" y="874344"/>
                </a:lnTo>
                <a:lnTo>
                  <a:pt x="453133" y="876915"/>
                </a:lnTo>
                <a:lnTo>
                  <a:pt x="502469" y="874344"/>
                </a:lnTo>
                <a:lnTo>
                  <a:pt x="550273" y="866808"/>
                </a:lnTo>
                <a:lnTo>
                  <a:pt x="596269" y="854575"/>
                </a:lnTo>
                <a:lnTo>
                  <a:pt x="640178" y="837911"/>
                </a:lnTo>
                <a:lnTo>
                  <a:pt x="681724" y="817084"/>
                </a:lnTo>
                <a:lnTo>
                  <a:pt x="720629" y="792361"/>
                </a:lnTo>
                <a:lnTo>
                  <a:pt x="756617" y="764010"/>
                </a:lnTo>
                <a:lnTo>
                  <a:pt x="789409" y="732297"/>
                </a:lnTo>
                <a:lnTo>
                  <a:pt x="818728" y="697489"/>
                </a:lnTo>
                <a:lnTo>
                  <a:pt x="844298" y="659854"/>
                </a:lnTo>
                <a:lnTo>
                  <a:pt x="865840" y="619659"/>
                </a:lnTo>
                <a:lnTo>
                  <a:pt x="883078" y="577171"/>
                </a:lnTo>
                <a:lnTo>
                  <a:pt x="895734" y="532657"/>
                </a:lnTo>
                <a:lnTo>
                  <a:pt x="903531" y="486385"/>
                </a:lnTo>
                <a:lnTo>
                  <a:pt x="906192" y="438621"/>
                </a:lnTo>
                <a:lnTo>
                  <a:pt x="903531" y="390802"/>
                </a:lnTo>
                <a:lnTo>
                  <a:pt x="895734" y="344481"/>
                </a:lnTo>
                <a:lnTo>
                  <a:pt x="883078" y="299925"/>
                </a:lnTo>
                <a:lnTo>
                  <a:pt x="865840" y="257401"/>
                </a:lnTo>
                <a:lnTo>
                  <a:pt x="844298" y="217174"/>
                </a:lnTo>
                <a:lnTo>
                  <a:pt x="818728" y="179512"/>
                </a:lnTo>
                <a:lnTo>
                  <a:pt x="789409" y="144683"/>
                </a:lnTo>
                <a:lnTo>
                  <a:pt x="756617" y="112951"/>
                </a:lnTo>
                <a:lnTo>
                  <a:pt x="720629" y="84585"/>
                </a:lnTo>
                <a:lnTo>
                  <a:pt x="681724" y="59851"/>
                </a:lnTo>
                <a:lnTo>
                  <a:pt x="640178" y="39016"/>
                </a:lnTo>
                <a:lnTo>
                  <a:pt x="596269" y="22346"/>
                </a:lnTo>
                <a:lnTo>
                  <a:pt x="550273" y="10109"/>
                </a:lnTo>
                <a:lnTo>
                  <a:pt x="502469" y="2571"/>
                </a:lnTo>
                <a:lnTo>
                  <a:pt x="45313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050981" y="4909324"/>
            <a:ext cx="446405" cy="432434"/>
          </a:xfrm>
          <a:custGeom>
            <a:avLst/>
            <a:gdLst/>
            <a:ahLst/>
            <a:cxnLst/>
            <a:rect l="l" t="t" r="r" b="b"/>
            <a:pathLst>
              <a:path w="446405" h="432435">
                <a:moveTo>
                  <a:pt x="223117" y="0"/>
                </a:moveTo>
                <a:lnTo>
                  <a:pt x="178104" y="4394"/>
                </a:lnTo>
                <a:lnTo>
                  <a:pt x="136200" y="16994"/>
                </a:lnTo>
                <a:lnTo>
                  <a:pt x="98298" y="36925"/>
                </a:lnTo>
                <a:lnTo>
                  <a:pt x="65288" y="63315"/>
                </a:lnTo>
                <a:lnTo>
                  <a:pt x="38061" y="95288"/>
                </a:lnTo>
                <a:lnTo>
                  <a:pt x="17510" y="131970"/>
                </a:lnTo>
                <a:lnTo>
                  <a:pt x="4526" y="172488"/>
                </a:lnTo>
                <a:lnTo>
                  <a:pt x="0" y="215968"/>
                </a:lnTo>
                <a:lnTo>
                  <a:pt x="4526" y="259555"/>
                </a:lnTo>
                <a:lnTo>
                  <a:pt x="17510" y="300154"/>
                </a:lnTo>
                <a:lnTo>
                  <a:pt x="38061" y="336895"/>
                </a:lnTo>
                <a:lnTo>
                  <a:pt x="65288" y="368907"/>
                </a:lnTo>
                <a:lnTo>
                  <a:pt x="98298" y="395320"/>
                </a:lnTo>
                <a:lnTo>
                  <a:pt x="136200" y="415263"/>
                </a:lnTo>
                <a:lnTo>
                  <a:pt x="178104" y="427868"/>
                </a:lnTo>
                <a:lnTo>
                  <a:pt x="223117" y="432263"/>
                </a:lnTo>
                <a:lnTo>
                  <a:pt x="268129" y="427868"/>
                </a:lnTo>
                <a:lnTo>
                  <a:pt x="310028" y="415263"/>
                </a:lnTo>
                <a:lnTo>
                  <a:pt x="347925" y="395320"/>
                </a:lnTo>
                <a:lnTo>
                  <a:pt x="380928" y="368907"/>
                </a:lnTo>
                <a:lnTo>
                  <a:pt x="408148" y="336895"/>
                </a:lnTo>
                <a:lnTo>
                  <a:pt x="428693" y="300154"/>
                </a:lnTo>
                <a:lnTo>
                  <a:pt x="441673" y="259555"/>
                </a:lnTo>
                <a:lnTo>
                  <a:pt x="446197" y="215968"/>
                </a:lnTo>
                <a:lnTo>
                  <a:pt x="441673" y="172488"/>
                </a:lnTo>
                <a:lnTo>
                  <a:pt x="428693" y="131970"/>
                </a:lnTo>
                <a:lnTo>
                  <a:pt x="408148" y="95288"/>
                </a:lnTo>
                <a:lnTo>
                  <a:pt x="380928" y="63315"/>
                </a:lnTo>
                <a:lnTo>
                  <a:pt x="347925" y="36925"/>
                </a:lnTo>
                <a:lnTo>
                  <a:pt x="310028" y="16994"/>
                </a:lnTo>
                <a:lnTo>
                  <a:pt x="268129" y="4394"/>
                </a:lnTo>
                <a:lnTo>
                  <a:pt x="22311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689976" y="4183721"/>
            <a:ext cx="414655" cy="432434"/>
          </a:xfrm>
          <a:custGeom>
            <a:avLst/>
            <a:gdLst/>
            <a:ahLst/>
            <a:cxnLst/>
            <a:rect l="l" t="t" r="r" b="b"/>
            <a:pathLst>
              <a:path w="414655" h="432435">
                <a:moveTo>
                  <a:pt x="223444" y="0"/>
                </a:moveTo>
                <a:lnTo>
                  <a:pt x="178410" y="4394"/>
                </a:lnTo>
                <a:lnTo>
                  <a:pt x="136465" y="16994"/>
                </a:lnTo>
                <a:lnTo>
                  <a:pt x="98510" y="36925"/>
                </a:lnTo>
                <a:lnTo>
                  <a:pt x="65441" y="63315"/>
                </a:lnTo>
                <a:lnTo>
                  <a:pt x="38158" y="95288"/>
                </a:lnTo>
                <a:lnTo>
                  <a:pt x="17558" y="131970"/>
                </a:lnTo>
                <a:lnTo>
                  <a:pt x="4539" y="172488"/>
                </a:lnTo>
                <a:lnTo>
                  <a:pt x="0" y="215968"/>
                </a:lnTo>
                <a:lnTo>
                  <a:pt x="4539" y="259553"/>
                </a:lnTo>
                <a:lnTo>
                  <a:pt x="17558" y="300148"/>
                </a:lnTo>
                <a:lnTo>
                  <a:pt x="38158" y="336883"/>
                </a:lnTo>
                <a:lnTo>
                  <a:pt x="65441" y="368888"/>
                </a:lnTo>
                <a:lnTo>
                  <a:pt x="98510" y="395294"/>
                </a:lnTo>
                <a:lnTo>
                  <a:pt x="136465" y="415232"/>
                </a:lnTo>
                <a:lnTo>
                  <a:pt x="178410" y="427832"/>
                </a:lnTo>
                <a:lnTo>
                  <a:pt x="223444" y="432225"/>
                </a:lnTo>
                <a:lnTo>
                  <a:pt x="268350" y="427832"/>
                </a:lnTo>
                <a:lnTo>
                  <a:pt x="310197" y="415232"/>
                </a:lnTo>
                <a:lnTo>
                  <a:pt x="348084" y="395294"/>
                </a:lnTo>
                <a:lnTo>
                  <a:pt x="381106" y="368888"/>
                </a:lnTo>
                <a:lnTo>
                  <a:pt x="408361" y="336883"/>
                </a:lnTo>
                <a:lnTo>
                  <a:pt x="414122" y="326602"/>
                </a:lnTo>
                <a:lnTo>
                  <a:pt x="414122" y="105554"/>
                </a:lnTo>
                <a:lnTo>
                  <a:pt x="381106" y="63315"/>
                </a:lnTo>
                <a:lnTo>
                  <a:pt x="348084" y="36925"/>
                </a:lnTo>
                <a:lnTo>
                  <a:pt x="310197" y="16994"/>
                </a:lnTo>
                <a:lnTo>
                  <a:pt x="268350" y="4394"/>
                </a:lnTo>
                <a:lnTo>
                  <a:pt x="22344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589300" y="5417725"/>
            <a:ext cx="394335" cy="381635"/>
          </a:xfrm>
          <a:custGeom>
            <a:avLst/>
            <a:gdLst/>
            <a:ahLst/>
            <a:cxnLst/>
            <a:rect l="l" t="t" r="r" b="b"/>
            <a:pathLst>
              <a:path w="394334" h="381635">
                <a:moveTo>
                  <a:pt x="196781" y="0"/>
                </a:moveTo>
                <a:lnTo>
                  <a:pt x="151682" y="5034"/>
                </a:lnTo>
                <a:lnTo>
                  <a:pt x="110271" y="19373"/>
                </a:lnTo>
                <a:lnTo>
                  <a:pt x="73732" y="41868"/>
                </a:lnTo>
                <a:lnTo>
                  <a:pt x="43251" y="71371"/>
                </a:lnTo>
                <a:lnTo>
                  <a:pt x="20012" y="106737"/>
                </a:lnTo>
                <a:lnTo>
                  <a:pt x="5200" y="146816"/>
                </a:lnTo>
                <a:lnTo>
                  <a:pt x="0" y="190461"/>
                </a:lnTo>
                <a:lnTo>
                  <a:pt x="5200" y="234227"/>
                </a:lnTo>
                <a:lnTo>
                  <a:pt x="20012" y="274392"/>
                </a:lnTo>
                <a:lnTo>
                  <a:pt x="43251" y="309816"/>
                </a:lnTo>
                <a:lnTo>
                  <a:pt x="73732" y="339355"/>
                </a:lnTo>
                <a:lnTo>
                  <a:pt x="110271" y="361868"/>
                </a:lnTo>
                <a:lnTo>
                  <a:pt x="151682" y="376213"/>
                </a:lnTo>
                <a:lnTo>
                  <a:pt x="196781" y="381249"/>
                </a:lnTo>
                <a:lnTo>
                  <a:pt x="241992" y="376213"/>
                </a:lnTo>
                <a:lnTo>
                  <a:pt x="283485" y="361868"/>
                </a:lnTo>
                <a:lnTo>
                  <a:pt x="320080" y="339355"/>
                </a:lnTo>
                <a:lnTo>
                  <a:pt x="350596" y="309816"/>
                </a:lnTo>
                <a:lnTo>
                  <a:pt x="373854" y="274392"/>
                </a:lnTo>
                <a:lnTo>
                  <a:pt x="388674" y="234227"/>
                </a:lnTo>
                <a:lnTo>
                  <a:pt x="393877" y="190461"/>
                </a:lnTo>
                <a:lnTo>
                  <a:pt x="388674" y="146816"/>
                </a:lnTo>
                <a:lnTo>
                  <a:pt x="373854" y="106737"/>
                </a:lnTo>
                <a:lnTo>
                  <a:pt x="350596" y="71371"/>
                </a:lnTo>
                <a:lnTo>
                  <a:pt x="320080" y="41868"/>
                </a:lnTo>
                <a:lnTo>
                  <a:pt x="283485" y="19373"/>
                </a:lnTo>
                <a:lnTo>
                  <a:pt x="241992" y="5034"/>
                </a:lnTo>
                <a:lnTo>
                  <a:pt x="19678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58838" y="5633658"/>
            <a:ext cx="433705" cy="419734"/>
          </a:xfrm>
          <a:custGeom>
            <a:avLst/>
            <a:gdLst/>
            <a:ahLst/>
            <a:cxnLst/>
            <a:rect l="l" t="t" r="r" b="b"/>
            <a:pathLst>
              <a:path w="433705" h="419735">
                <a:moveTo>
                  <a:pt x="216860" y="0"/>
                </a:moveTo>
                <a:lnTo>
                  <a:pt x="167143" y="5543"/>
                </a:lnTo>
                <a:lnTo>
                  <a:pt x="121501" y="21335"/>
                </a:lnTo>
                <a:lnTo>
                  <a:pt x="81235" y="46115"/>
                </a:lnTo>
                <a:lnTo>
                  <a:pt x="47649" y="78624"/>
                </a:lnTo>
                <a:lnTo>
                  <a:pt x="22046" y="117604"/>
                </a:lnTo>
                <a:lnTo>
                  <a:pt x="5728" y="161794"/>
                </a:lnTo>
                <a:lnTo>
                  <a:pt x="0" y="209937"/>
                </a:lnTo>
                <a:lnTo>
                  <a:pt x="5728" y="257944"/>
                </a:lnTo>
                <a:lnTo>
                  <a:pt x="22046" y="302038"/>
                </a:lnTo>
                <a:lnTo>
                  <a:pt x="47649" y="340953"/>
                </a:lnTo>
                <a:lnTo>
                  <a:pt x="81235" y="373423"/>
                </a:lnTo>
                <a:lnTo>
                  <a:pt x="121501" y="398183"/>
                </a:lnTo>
                <a:lnTo>
                  <a:pt x="167143" y="413967"/>
                </a:lnTo>
                <a:lnTo>
                  <a:pt x="216860" y="419509"/>
                </a:lnTo>
                <a:lnTo>
                  <a:pt x="266556" y="413967"/>
                </a:lnTo>
                <a:lnTo>
                  <a:pt x="312147" y="398183"/>
                </a:lnTo>
                <a:lnTo>
                  <a:pt x="352342" y="373423"/>
                </a:lnTo>
                <a:lnTo>
                  <a:pt x="385850" y="340953"/>
                </a:lnTo>
                <a:lnTo>
                  <a:pt x="411382" y="302038"/>
                </a:lnTo>
                <a:lnTo>
                  <a:pt x="427647" y="257944"/>
                </a:lnTo>
                <a:lnTo>
                  <a:pt x="433356" y="209937"/>
                </a:lnTo>
                <a:lnTo>
                  <a:pt x="427647" y="161794"/>
                </a:lnTo>
                <a:lnTo>
                  <a:pt x="411382" y="117604"/>
                </a:lnTo>
                <a:lnTo>
                  <a:pt x="385850" y="78624"/>
                </a:lnTo>
                <a:lnTo>
                  <a:pt x="352342" y="46115"/>
                </a:lnTo>
                <a:lnTo>
                  <a:pt x="312147" y="21335"/>
                </a:lnTo>
                <a:lnTo>
                  <a:pt x="266556" y="5543"/>
                </a:lnTo>
                <a:lnTo>
                  <a:pt x="216860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313387" y="5112544"/>
            <a:ext cx="788035" cy="762635"/>
          </a:xfrm>
          <a:custGeom>
            <a:avLst/>
            <a:gdLst/>
            <a:ahLst/>
            <a:cxnLst/>
            <a:rect l="l" t="t" r="r" b="b"/>
            <a:pathLst>
              <a:path w="788034" h="762635">
                <a:moveTo>
                  <a:pt x="393864" y="0"/>
                </a:moveTo>
                <a:lnTo>
                  <a:pt x="344466" y="2971"/>
                </a:lnTo>
                <a:lnTo>
                  <a:pt x="296896" y="11647"/>
                </a:lnTo>
                <a:lnTo>
                  <a:pt x="251526" y="25671"/>
                </a:lnTo>
                <a:lnTo>
                  <a:pt x="208723" y="44683"/>
                </a:lnTo>
                <a:lnTo>
                  <a:pt x="168857" y="68327"/>
                </a:lnTo>
                <a:lnTo>
                  <a:pt x="132298" y="96245"/>
                </a:lnTo>
                <a:lnTo>
                  <a:pt x="99415" y="128079"/>
                </a:lnTo>
                <a:lnTo>
                  <a:pt x="70577" y="163471"/>
                </a:lnTo>
                <a:lnTo>
                  <a:pt x="46154" y="202064"/>
                </a:lnTo>
                <a:lnTo>
                  <a:pt x="26516" y="243500"/>
                </a:lnTo>
                <a:lnTo>
                  <a:pt x="12031" y="287420"/>
                </a:lnTo>
                <a:lnTo>
                  <a:pt x="3069" y="333469"/>
                </a:lnTo>
                <a:lnTo>
                  <a:pt x="0" y="381286"/>
                </a:lnTo>
                <a:lnTo>
                  <a:pt x="3069" y="429104"/>
                </a:lnTo>
                <a:lnTo>
                  <a:pt x="12031" y="475152"/>
                </a:lnTo>
                <a:lnTo>
                  <a:pt x="26516" y="519073"/>
                </a:lnTo>
                <a:lnTo>
                  <a:pt x="46154" y="560508"/>
                </a:lnTo>
                <a:lnTo>
                  <a:pt x="70577" y="599101"/>
                </a:lnTo>
                <a:lnTo>
                  <a:pt x="99415" y="634493"/>
                </a:lnTo>
                <a:lnTo>
                  <a:pt x="132298" y="666327"/>
                </a:lnTo>
                <a:lnTo>
                  <a:pt x="168857" y="694245"/>
                </a:lnTo>
                <a:lnTo>
                  <a:pt x="208723" y="717889"/>
                </a:lnTo>
                <a:lnTo>
                  <a:pt x="251526" y="736902"/>
                </a:lnTo>
                <a:lnTo>
                  <a:pt x="296896" y="750925"/>
                </a:lnTo>
                <a:lnTo>
                  <a:pt x="344466" y="759602"/>
                </a:lnTo>
                <a:lnTo>
                  <a:pt x="393864" y="762573"/>
                </a:lnTo>
                <a:lnTo>
                  <a:pt x="443264" y="759602"/>
                </a:lnTo>
                <a:lnTo>
                  <a:pt x="490834" y="750925"/>
                </a:lnTo>
                <a:lnTo>
                  <a:pt x="536204" y="736902"/>
                </a:lnTo>
                <a:lnTo>
                  <a:pt x="579005" y="717889"/>
                </a:lnTo>
                <a:lnTo>
                  <a:pt x="618868" y="694245"/>
                </a:lnTo>
                <a:lnTo>
                  <a:pt x="655424" y="666327"/>
                </a:lnTo>
                <a:lnTo>
                  <a:pt x="688304" y="634493"/>
                </a:lnTo>
                <a:lnTo>
                  <a:pt x="717138" y="599101"/>
                </a:lnTo>
                <a:lnTo>
                  <a:pt x="741557" y="560508"/>
                </a:lnTo>
                <a:lnTo>
                  <a:pt x="761192" y="519073"/>
                </a:lnTo>
                <a:lnTo>
                  <a:pt x="775674" y="475152"/>
                </a:lnTo>
                <a:lnTo>
                  <a:pt x="784635" y="429104"/>
                </a:lnTo>
                <a:lnTo>
                  <a:pt x="787703" y="381286"/>
                </a:lnTo>
                <a:lnTo>
                  <a:pt x="784635" y="333469"/>
                </a:lnTo>
                <a:lnTo>
                  <a:pt x="775674" y="287420"/>
                </a:lnTo>
                <a:lnTo>
                  <a:pt x="761192" y="243500"/>
                </a:lnTo>
                <a:lnTo>
                  <a:pt x="741557" y="202064"/>
                </a:lnTo>
                <a:lnTo>
                  <a:pt x="717138" y="163471"/>
                </a:lnTo>
                <a:lnTo>
                  <a:pt x="688304" y="128079"/>
                </a:lnTo>
                <a:lnTo>
                  <a:pt x="655424" y="96245"/>
                </a:lnTo>
                <a:lnTo>
                  <a:pt x="618868" y="68327"/>
                </a:lnTo>
                <a:lnTo>
                  <a:pt x="579005" y="44683"/>
                </a:lnTo>
                <a:lnTo>
                  <a:pt x="536204" y="25671"/>
                </a:lnTo>
                <a:lnTo>
                  <a:pt x="490834" y="11647"/>
                </a:lnTo>
                <a:lnTo>
                  <a:pt x="443264" y="2971"/>
                </a:lnTo>
                <a:lnTo>
                  <a:pt x="39386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416359" y="5226917"/>
            <a:ext cx="721995" cy="699770"/>
          </a:xfrm>
          <a:custGeom>
            <a:avLst/>
            <a:gdLst/>
            <a:ahLst/>
            <a:cxnLst/>
            <a:rect l="l" t="t" r="r" b="b"/>
            <a:pathLst>
              <a:path w="721994" h="699770">
                <a:moveTo>
                  <a:pt x="360943" y="0"/>
                </a:moveTo>
                <a:lnTo>
                  <a:pt x="311947" y="3195"/>
                </a:lnTo>
                <a:lnTo>
                  <a:pt x="264959" y="12501"/>
                </a:lnTo>
                <a:lnTo>
                  <a:pt x="220410" y="27502"/>
                </a:lnTo>
                <a:lnTo>
                  <a:pt x="178729" y="47778"/>
                </a:lnTo>
                <a:lnTo>
                  <a:pt x="140344" y="72912"/>
                </a:lnTo>
                <a:lnTo>
                  <a:pt x="105684" y="102485"/>
                </a:lnTo>
                <a:lnTo>
                  <a:pt x="75180" y="136080"/>
                </a:lnTo>
                <a:lnTo>
                  <a:pt x="49259" y="173278"/>
                </a:lnTo>
                <a:lnTo>
                  <a:pt x="28352" y="213662"/>
                </a:lnTo>
                <a:lnTo>
                  <a:pt x="12887" y="256814"/>
                </a:lnTo>
                <a:lnTo>
                  <a:pt x="3293" y="302315"/>
                </a:lnTo>
                <a:lnTo>
                  <a:pt x="0" y="349748"/>
                </a:lnTo>
                <a:lnTo>
                  <a:pt x="3293" y="397169"/>
                </a:lnTo>
                <a:lnTo>
                  <a:pt x="12887" y="442649"/>
                </a:lnTo>
                <a:lnTo>
                  <a:pt x="28352" y="485772"/>
                </a:lnTo>
                <a:lnTo>
                  <a:pt x="49259" y="526122"/>
                </a:lnTo>
                <a:lnTo>
                  <a:pt x="75180" y="563283"/>
                </a:lnTo>
                <a:lnTo>
                  <a:pt x="105684" y="596838"/>
                </a:lnTo>
                <a:lnTo>
                  <a:pt x="140344" y="626373"/>
                </a:lnTo>
                <a:lnTo>
                  <a:pt x="178729" y="651471"/>
                </a:lnTo>
                <a:lnTo>
                  <a:pt x="220410" y="671715"/>
                </a:lnTo>
                <a:lnTo>
                  <a:pt x="264959" y="686690"/>
                </a:lnTo>
                <a:lnTo>
                  <a:pt x="311947" y="695981"/>
                </a:lnTo>
                <a:lnTo>
                  <a:pt x="360943" y="699170"/>
                </a:lnTo>
                <a:lnTo>
                  <a:pt x="409936" y="695981"/>
                </a:lnTo>
                <a:lnTo>
                  <a:pt x="456922" y="686690"/>
                </a:lnTo>
                <a:lnTo>
                  <a:pt x="501472" y="671715"/>
                </a:lnTo>
                <a:lnTo>
                  <a:pt x="543157" y="651471"/>
                </a:lnTo>
                <a:lnTo>
                  <a:pt x="581547" y="626373"/>
                </a:lnTo>
                <a:lnTo>
                  <a:pt x="616212" y="596838"/>
                </a:lnTo>
                <a:lnTo>
                  <a:pt x="646723" y="563283"/>
                </a:lnTo>
                <a:lnTo>
                  <a:pt x="672650" y="526122"/>
                </a:lnTo>
                <a:lnTo>
                  <a:pt x="693563" y="485772"/>
                </a:lnTo>
                <a:lnTo>
                  <a:pt x="709034" y="442649"/>
                </a:lnTo>
                <a:lnTo>
                  <a:pt x="718631" y="397169"/>
                </a:lnTo>
                <a:lnTo>
                  <a:pt x="721925" y="349748"/>
                </a:lnTo>
                <a:lnTo>
                  <a:pt x="718631" y="302315"/>
                </a:lnTo>
                <a:lnTo>
                  <a:pt x="709034" y="256814"/>
                </a:lnTo>
                <a:lnTo>
                  <a:pt x="693563" y="213662"/>
                </a:lnTo>
                <a:lnTo>
                  <a:pt x="672650" y="173278"/>
                </a:lnTo>
                <a:lnTo>
                  <a:pt x="646723" y="136080"/>
                </a:lnTo>
                <a:lnTo>
                  <a:pt x="616212" y="102485"/>
                </a:lnTo>
                <a:lnTo>
                  <a:pt x="581547" y="72912"/>
                </a:lnTo>
                <a:lnTo>
                  <a:pt x="543157" y="47778"/>
                </a:lnTo>
                <a:lnTo>
                  <a:pt x="501472" y="27502"/>
                </a:lnTo>
                <a:lnTo>
                  <a:pt x="456922" y="12501"/>
                </a:lnTo>
                <a:lnTo>
                  <a:pt x="409936" y="3195"/>
                </a:lnTo>
                <a:lnTo>
                  <a:pt x="36094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667780" y="6180273"/>
            <a:ext cx="683260" cy="661035"/>
          </a:xfrm>
          <a:custGeom>
            <a:avLst/>
            <a:gdLst/>
            <a:ahLst/>
            <a:cxnLst/>
            <a:rect l="l" t="t" r="r" b="b"/>
            <a:pathLst>
              <a:path w="683259" h="661034">
                <a:moveTo>
                  <a:pt x="341568" y="0"/>
                </a:moveTo>
                <a:lnTo>
                  <a:pt x="291103" y="3579"/>
                </a:lnTo>
                <a:lnTo>
                  <a:pt x="242934" y="13978"/>
                </a:lnTo>
                <a:lnTo>
                  <a:pt x="197589" y="30686"/>
                </a:lnTo>
                <a:lnTo>
                  <a:pt x="155599" y="53194"/>
                </a:lnTo>
                <a:lnTo>
                  <a:pt x="117491" y="80991"/>
                </a:lnTo>
                <a:lnTo>
                  <a:pt x="83795" y="113569"/>
                </a:lnTo>
                <a:lnTo>
                  <a:pt x="55039" y="150416"/>
                </a:lnTo>
                <a:lnTo>
                  <a:pt x="31752" y="191024"/>
                </a:lnTo>
                <a:lnTo>
                  <a:pt x="14465" y="234882"/>
                </a:lnTo>
                <a:lnTo>
                  <a:pt x="3704" y="281480"/>
                </a:lnTo>
                <a:lnTo>
                  <a:pt x="0" y="330310"/>
                </a:lnTo>
                <a:lnTo>
                  <a:pt x="3704" y="379147"/>
                </a:lnTo>
                <a:lnTo>
                  <a:pt x="14465" y="425766"/>
                </a:lnTo>
                <a:lnTo>
                  <a:pt x="31752" y="469656"/>
                </a:lnTo>
                <a:lnTo>
                  <a:pt x="55039" y="510302"/>
                </a:lnTo>
                <a:lnTo>
                  <a:pt x="83795" y="547192"/>
                </a:lnTo>
                <a:lnTo>
                  <a:pt x="117491" y="579814"/>
                </a:lnTo>
                <a:lnTo>
                  <a:pt x="155599" y="607654"/>
                </a:lnTo>
                <a:lnTo>
                  <a:pt x="197589" y="630201"/>
                </a:lnTo>
                <a:lnTo>
                  <a:pt x="242934" y="646940"/>
                </a:lnTo>
                <a:lnTo>
                  <a:pt x="291103" y="657360"/>
                </a:lnTo>
                <a:lnTo>
                  <a:pt x="341568" y="660947"/>
                </a:lnTo>
                <a:lnTo>
                  <a:pt x="392002" y="657360"/>
                </a:lnTo>
                <a:lnTo>
                  <a:pt x="440132" y="646940"/>
                </a:lnTo>
                <a:lnTo>
                  <a:pt x="485432" y="630201"/>
                </a:lnTo>
                <a:lnTo>
                  <a:pt x="527376" y="607654"/>
                </a:lnTo>
                <a:lnTo>
                  <a:pt x="565436" y="579814"/>
                </a:lnTo>
                <a:lnTo>
                  <a:pt x="599086" y="547192"/>
                </a:lnTo>
                <a:lnTo>
                  <a:pt x="627800" y="510302"/>
                </a:lnTo>
                <a:lnTo>
                  <a:pt x="651049" y="469656"/>
                </a:lnTo>
                <a:lnTo>
                  <a:pt x="668308" y="425766"/>
                </a:lnTo>
                <a:lnTo>
                  <a:pt x="679050" y="379147"/>
                </a:lnTo>
                <a:lnTo>
                  <a:pt x="682747" y="330310"/>
                </a:lnTo>
                <a:lnTo>
                  <a:pt x="679050" y="281480"/>
                </a:lnTo>
                <a:lnTo>
                  <a:pt x="668308" y="234882"/>
                </a:lnTo>
                <a:lnTo>
                  <a:pt x="651049" y="191024"/>
                </a:lnTo>
                <a:lnTo>
                  <a:pt x="627800" y="150416"/>
                </a:lnTo>
                <a:lnTo>
                  <a:pt x="599086" y="113569"/>
                </a:lnTo>
                <a:lnTo>
                  <a:pt x="565436" y="80991"/>
                </a:lnTo>
                <a:lnTo>
                  <a:pt x="527376" y="53194"/>
                </a:lnTo>
                <a:lnTo>
                  <a:pt x="485432" y="30686"/>
                </a:lnTo>
                <a:lnTo>
                  <a:pt x="440132" y="13978"/>
                </a:lnTo>
                <a:lnTo>
                  <a:pt x="392002" y="3579"/>
                </a:lnTo>
                <a:lnTo>
                  <a:pt x="34156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641759" y="7158786"/>
            <a:ext cx="564515" cy="546735"/>
          </a:xfrm>
          <a:custGeom>
            <a:avLst/>
            <a:gdLst/>
            <a:ahLst/>
            <a:cxnLst/>
            <a:rect l="l" t="t" r="r" b="b"/>
            <a:pathLst>
              <a:path w="564515" h="546734">
                <a:moveTo>
                  <a:pt x="282010" y="0"/>
                </a:moveTo>
                <a:lnTo>
                  <a:pt x="231346" y="4401"/>
                </a:lnTo>
                <a:lnTo>
                  <a:pt x="183650" y="17093"/>
                </a:lnTo>
                <a:lnTo>
                  <a:pt x="139721" y="37304"/>
                </a:lnTo>
                <a:lnTo>
                  <a:pt x="100358" y="64263"/>
                </a:lnTo>
                <a:lnTo>
                  <a:pt x="66360" y="97200"/>
                </a:lnTo>
                <a:lnTo>
                  <a:pt x="38526" y="135343"/>
                </a:lnTo>
                <a:lnTo>
                  <a:pt x="17655" y="177922"/>
                </a:lnTo>
                <a:lnTo>
                  <a:pt x="4547" y="224165"/>
                </a:lnTo>
                <a:lnTo>
                  <a:pt x="0" y="273302"/>
                </a:lnTo>
                <a:lnTo>
                  <a:pt x="4547" y="322439"/>
                </a:lnTo>
                <a:lnTo>
                  <a:pt x="17655" y="368683"/>
                </a:lnTo>
                <a:lnTo>
                  <a:pt x="38526" y="411261"/>
                </a:lnTo>
                <a:lnTo>
                  <a:pt x="66360" y="449404"/>
                </a:lnTo>
                <a:lnTo>
                  <a:pt x="100358" y="482341"/>
                </a:lnTo>
                <a:lnTo>
                  <a:pt x="139721" y="509300"/>
                </a:lnTo>
                <a:lnTo>
                  <a:pt x="183650" y="529511"/>
                </a:lnTo>
                <a:lnTo>
                  <a:pt x="231346" y="542203"/>
                </a:lnTo>
                <a:lnTo>
                  <a:pt x="282010" y="546605"/>
                </a:lnTo>
                <a:lnTo>
                  <a:pt x="327818" y="543029"/>
                </a:lnTo>
                <a:lnTo>
                  <a:pt x="371265" y="532676"/>
                </a:lnTo>
                <a:lnTo>
                  <a:pt x="411772" y="516107"/>
                </a:lnTo>
                <a:lnTo>
                  <a:pt x="448759" y="493885"/>
                </a:lnTo>
                <a:lnTo>
                  <a:pt x="481647" y="466572"/>
                </a:lnTo>
                <a:lnTo>
                  <a:pt x="509855" y="434729"/>
                </a:lnTo>
                <a:lnTo>
                  <a:pt x="532803" y="398919"/>
                </a:lnTo>
                <a:lnTo>
                  <a:pt x="549913" y="359703"/>
                </a:lnTo>
                <a:lnTo>
                  <a:pt x="560604" y="317643"/>
                </a:lnTo>
                <a:lnTo>
                  <a:pt x="564296" y="273302"/>
                </a:lnTo>
                <a:lnTo>
                  <a:pt x="560604" y="228961"/>
                </a:lnTo>
                <a:lnTo>
                  <a:pt x="549913" y="186902"/>
                </a:lnTo>
                <a:lnTo>
                  <a:pt x="532803" y="147686"/>
                </a:lnTo>
                <a:lnTo>
                  <a:pt x="509855" y="111875"/>
                </a:lnTo>
                <a:lnTo>
                  <a:pt x="481647" y="80033"/>
                </a:lnTo>
                <a:lnTo>
                  <a:pt x="448759" y="52719"/>
                </a:lnTo>
                <a:lnTo>
                  <a:pt x="411772" y="30497"/>
                </a:lnTo>
                <a:lnTo>
                  <a:pt x="371265" y="13929"/>
                </a:lnTo>
                <a:lnTo>
                  <a:pt x="327818" y="3575"/>
                </a:lnTo>
                <a:lnTo>
                  <a:pt x="282010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68924" y="7896181"/>
            <a:ext cx="565150" cy="546735"/>
          </a:xfrm>
          <a:custGeom>
            <a:avLst/>
            <a:gdLst/>
            <a:ahLst/>
            <a:cxnLst/>
            <a:rect l="l" t="t" r="r" b="b"/>
            <a:pathLst>
              <a:path w="565150" h="546734">
                <a:moveTo>
                  <a:pt x="282311" y="0"/>
                </a:moveTo>
                <a:lnTo>
                  <a:pt x="236503" y="3575"/>
                </a:lnTo>
                <a:lnTo>
                  <a:pt x="193054" y="13929"/>
                </a:lnTo>
                <a:lnTo>
                  <a:pt x="152544" y="30497"/>
                </a:lnTo>
                <a:lnTo>
                  <a:pt x="115553" y="52719"/>
                </a:lnTo>
                <a:lnTo>
                  <a:pt x="82662" y="80033"/>
                </a:lnTo>
                <a:lnTo>
                  <a:pt x="54450" y="111875"/>
                </a:lnTo>
                <a:lnTo>
                  <a:pt x="31498" y="147686"/>
                </a:lnTo>
                <a:lnTo>
                  <a:pt x="14386" y="186902"/>
                </a:lnTo>
                <a:lnTo>
                  <a:pt x="3693" y="228961"/>
                </a:lnTo>
                <a:lnTo>
                  <a:pt x="0" y="273302"/>
                </a:lnTo>
                <a:lnTo>
                  <a:pt x="4546" y="322349"/>
                </a:lnTo>
                <a:lnTo>
                  <a:pt x="17654" y="368520"/>
                </a:lnTo>
                <a:lnTo>
                  <a:pt x="38529" y="411043"/>
                </a:lnTo>
                <a:lnTo>
                  <a:pt x="66374" y="449144"/>
                </a:lnTo>
                <a:lnTo>
                  <a:pt x="100394" y="482051"/>
                </a:lnTo>
                <a:lnTo>
                  <a:pt x="139794" y="508991"/>
                </a:lnTo>
                <a:lnTo>
                  <a:pt x="183777" y="529191"/>
                </a:lnTo>
                <a:lnTo>
                  <a:pt x="231548" y="541878"/>
                </a:lnTo>
                <a:lnTo>
                  <a:pt x="282311" y="546278"/>
                </a:lnTo>
                <a:lnTo>
                  <a:pt x="333075" y="541878"/>
                </a:lnTo>
                <a:lnTo>
                  <a:pt x="380846" y="529191"/>
                </a:lnTo>
                <a:lnTo>
                  <a:pt x="424829" y="508991"/>
                </a:lnTo>
                <a:lnTo>
                  <a:pt x="464228" y="482051"/>
                </a:lnTo>
                <a:lnTo>
                  <a:pt x="498249" y="449144"/>
                </a:lnTo>
                <a:lnTo>
                  <a:pt x="526094" y="411043"/>
                </a:lnTo>
                <a:lnTo>
                  <a:pt x="546969" y="368520"/>
                </a:lnTo>
                <a:lnTo>
                  <a:pt x="560077" y="322349"/>
                </a:lnTo>
                <a:lnTo>
                  <a:pt x="564623" y="273302"/>
                </a:lnTo>
                <a:lnTo>
                  <a:pt x="560930" y="228961"/>
                </a:lnTo>
                <a:lnTo>
                  <a:pt x="550237" y="186902"/>
                </a:lnTo>
                <a:lnTo>
                  <a:pt x="533125" y="147686"/>
                </a:lnTo>
                <a:lnTo>
                  <a:pt x="510172" y="111875"/>
                </a:lnTo>
                <a:lnTo>
                  <a:pt x="481961" y="80033"/>
                </a:lnTo>
                <a:lnTo>
                  <a:pt x="449070" y="52719"/>
                </a:lnTo>
                <a:lnTo>
                  <a:pt x="412079" y="30497"/>
                </a:lnTo>
                <a:lnTo>
                  <a:pt x="371569" y="13929"/>
                </a:lnTo>
                <a:lnTo>
                  <a:pt x="328120" y="3575"/>
                </a:lnTo>
                <a:lnTo>
                  <a:pt x="28231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613128" y="7311357"/>
            <a:ext cx="669925" cy="648335"/>
          </a:xfrm>
          <a:custGeom>
            <a:avLst/>
            <a:gdLst/>
            <a:ahLst/>
            <a:cxnLst/>
            <a:rect l="l" t="t" r="r" b="b"/>
            <a:pathLst>
              <a:path w="669925" h="648334">
                <a:moveTo>
                  <a:pt x="334946" y="0"/>
                </a:moveTo>
                <a:lnTo>
                  <a:pt x="285471" y="3517"/>
                </a:lnTo>
                <a:lnTo>
                  <a:pt x="238243" y="13735"/>
                </a:lnTo>
                <a:lnTo>
                  <a:pt x="193781" y="30150"/>
                </a:lnTo>
                <a:lnTo>
                  <a:pt x="152605" y="52260"/>
                </a:lnTo>
                <a:lnTo>
                  <a:pt x="115234" y="79562"/>
                </a:lnTo>
                <a:lnTo>
                  <a:pt x="82187" y="111555"/>
                </a:lnTo>
                <a:lnTo>
                  <a:pt x="53985" y="147735"/>
                </a:lnTo>
                <a:lnTo>
                  <a:pt x="31145" y="187600"/>
                </a:lnTo>
                <a:lnTo>
                  <a:pt x="14188" y="230647"/>
                </a:lnTo>
                <a:lnTo>
                  <a:pt x="3633" y="276374"/>
                </a:lnTo>
                <a:lnTo>
                  <a:pt x="0" y="324279"/>
                </a:lnTo>
                <a:lnTo>
                  <a:pt x="3633" y="372170"/>
                </a:lnTo>
                <a:lnTo>
                  <a:pt x="14188" y="417872"/>
                </a:lnTo>
                <a:lnTo>
                  <a:pt x="31145" y="460887"/>
                </a:lnTo>
                <a:lnTo>
                  <a:pt x="53985" y="500713"/>
                </a:lnTo>
                <a:lnTo>
                  <a:pt x="82187" y="536851"/>
                </a:lnTo>
                <a:lnTo>
                  <a:pt x="115234" y="568801"/>
                </a:lnTo>
                <a:lnTo>
                  <a:pt x="152605" y="596063"/>
                </a:lnTo>
                <a:lnTo>
                  <a:pt x="193781" y="618136"/>
                </a:lnTo>
                <a:lnTo>
                  <a:pt x="238243" y="634522"/>
                </a:lnTo>
                <a:lnTo>
                  <a:pt x="285471" y="644721"/>
                </a:lnTo>
                <a:lnTo>
                  <a:pt x="334946" y="648231"/>
                </a:lnTo>
                <a:lnTo>
                  <a:pt x="384424" y="644721"/>
                </a:lnTo>
                <a:lnTo>
                  <a:pt x="431640" y="634522"/>
                </a:lnTo>
                <a:lnTo>
                  <a:pt x="476078" y="618136"/>
                </a:lnTo>
                <a:lnTo>
                  <a:pt x="517222" y="596063"/>
                </a:lnTo>
                <a:lnTo>
                  <a:pt x="554555" y="568801"/>
                </a:lnTo>
                <a:lnTo>
                  <a:pt x="587561" y="536851"/>
                </a:lnTo>
                <a:lnTo>
                  <a:pt x="615724" y="500713"/>
                </a:lnTo>
                <a:lnTo>
                  <a:pt x="638528" y="460887"/>
                </a:lnTo>
                <a:lnTo>
                  <a:pt x="655455" y="417872"/>
                </a:lnTo>
                <a:lnTo>
                  <a:pt x="665990" y="372170"/>
                </a:lnTo>
                <a:lnTo>
                  <a:pt x="669617" y="324279"/>
                </a:lnTo>
                <a:lnTo>
                  <a:pt x="665990" y="276374"/>
                </a:lnTo>
                <a:lnTo>
                  <a:pt x="655455" y="230647"/>
                </a:lnTo>
                <a:lnTo>
                  <a:pt x="638528" y="187600"/>
                </a:lnTo>
                <a:lnTo>
                  <a:pt x="615724" y="147735"/>
                </a:lnTo>
                <a:lnTo>
                  <a:pt x="587561" y="111555"/>
                </a:lnTo>
                <a:lnTo>
                  <a:pt x="554555" y="79562"/>
                </a:lnTo>
                <a:lnTo>
                  <a:pt x="517222" y="52260"/>
                </a:lnTo>
                <a:lnTo>
                  <a:pt x="476078" y="30150"/>
                </a:lnTo>
                <a:lnTo>
                  <a:pt x="431640" y="13735"/>
                </a:lnTo>
                <a:lnTo>
                  <a:pt x="384424" y="3517"/>
                </a:lnTo>
                <a:lnTo>
                  <a:pt x="33494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580448" y="5977053"/>
            <a:ext cx="1129030" cy="1092835"/>
          </a:xfrm>
          <a:custGeom>
            <a:avLst/>
            <a:gdLst/>
            <a:ahLst/>
            <a:cxnLst/>
            <a:rect l="l" t="t" r="r" b="b"/>
            <a:pathLst>
              <a:path w="1129030" h="1092834">
                <a:moveTo>
                  <a:pt x="564686" y="0"/>
                </a:moveTo>
                <a:lnTo>
                  <a:pt x="515945" y="2005"/>
                </a:lnTo>
                <a:lnTo>
                  <a:pt x="468359" y="7912"/>
                </a:lnTo>
                <a:lnTo>
                  <a:pt x="422097" y="17557"/>
                </a:lnTo>
                <a:lnTo>
                  <a:pt x="377328" y="30774"/>
                </a:lnTo>
                <a:lnTo>
                  <a:pt x="334221" y="47402"/>
                </a:lnTo>
                <a:lnTo>
                  <a:pt x="292946" y="67274"/>
                </a:lnTo>
                <a:lnTo>
                  <a:pt x="253671" y="90227"/>
                </a:lnTo>
                <a:lnTo>
                  <a:pt x="216566" y="116098"/>
                </a:lnTo>
                <a:lnTo>
                  <a:pt x="181799" y="144721"/>
                </a:lnTo>
                <a:lnTo>
                  <a:pt x="149541" y="175933"/>
                </a:lnTo>
                <a:lnTo>
                  <a:pt x="119961" y="209570"/>
                </a:lnTo>
                <a:lnTo>
                  <a:pt x="93226" y="245468"/>
                </a:lnTo>
                <a:lnTo>
                  <a:pt x="69508" y="283462"/>
                </a:lnTo>
                <a:lnTo>
                  <a:pt x="48974" y="323389"/>
                </a:lnTo>
                <a:lnTo>
                  <a:pt x="31794" y="365084"/>
                </a:lnTo>
                <a:lnTo>
                  <a:pt x="18138" y="408383"/>
                </a:lnTo>
                <a:lnTo>
                  <a:pt x="8174" y="453122"/>
                </a:lnTo>
                <a:lnTo>
                  <a:pt x="2071" y="499138"/>
                </a:lnTo>
                <a:lnTo>
                  <a:pt x="0" y="546266"/>
                </a:lnTo>
                <a:lnTo>
                  <a:pt x="2071" y="593438"/>
                </a:lnTo>
                <a:lnTo>
                  <a:pt x="8174" y="639494"/>
                </a:lnTo>
                <a:lnTo>
                  <a:pt x="18138" y="684270"/>
                </a:lnTo>
                <a:lnTo>
                  <a:pt x="31794" y="727601"/>
                </a:lnTo>
                <a:lnTo>
                  <a:pt x="48974" y="769323"/>
                </a:lnTo>
                <a:lnTo>
                  <a:pt x="69508" y="809274"/>
                </a:lnTo>
                <a:lnTo>
                  <a:pt x="93226" y="847289"/>
                </a:lnTo>
                <a:lnTo>
                  <a:pt x="119961" y="883204"/>
                </a:lnTo>
                <a:lnTo>
                  <a:pt x="149541" y="916855"/>
                </a:lnTo>
                <a:lnTo>
                  <a:pt x="181799" y="948079"/>
                </a:lnTo>
                <a:lnTo>
                  <a:pt x="216566" y="976712"/>
                </a:lnTo>
                <a:lnTo>
                  <a:pt x="253671" y="1002590"/>
                </a:lnTo>
                <a:lnTo>
                  <a:pt x="292946" y="1025549"/>
                </a:lnTo>
                <a:lnTo>
                  <a:pt x="334221" y="1045426"/>
                </a:lnTo>
                <a:lnTo>
                  <a:pt x="377328" y="1062056"/>
                </a:lnTo>
                <a:lnTo>
                  <a:pt x="422097" y="1075275"/>
                </a:lnTo>
                <a:lnTo>
                  <a:pt x="468359" y="1084920"/>
                </a:lnTo>
                <a:lnTo>
                  <a:pt x="515945" y="1090828"/>
                </a:lnTo>
                <a:lnTo>
                  <a:pt x="564686" y="1092833"/>
                </a:lnTo>
                <a:lnTo>
                  <a:pt x="618045" y="1090422"/>
                </a:lnTo>
                <a:lnTo>
                  <a:pt x="670002" y="1083333"/>
                </a:lnTo>
                <a:lnTo>
                  <a:pt x="720331" y="1071782"/>
                </a:lnTo>
                <a:lnTo>
                  <a:pt x="768810" y="1055985"/>
                </a:lnTo>
                <a:lnTo>
                  <a:pt x="815215" y="1036158"/>
                </a:lnTo>
                <a:lnTo>
                  <a:pt x="859322" y="1012518"/>
                </a:lnTo>
                <a:lnTo>
                  <a:pt x="900907" y="985280"/>
                </a:lnTo>
                <a:lnTo>
                  <a:pt x="939747" y="954660"/>
                </a:lnTo>
                <a:lnTo>
                  <a:pt x="975618" y="920875"/>
                </a:lnTo>
                <a:lnTo>
                  <a:pt x="1008297" y="884141"/>
                </a:lnTo>
                <a:lnTo>
                  <a:pt x="1037560" y="844673"/>
                </a:lnTo>
                <a:lnTo>
                  <a:pt x="1037195" y="832284"/>
                </a:lnTo>
                <a:lnTo>
                  <a:pt x="1042687" y="783814"/>
                </a:lnTo>
                <a:lnTo>
                  <a:pt x="1058375" y="739028"/>
                </a:lnTo>
                <a:lnTo>
                  <a:pt x="1083074" y="699078"/>
                </a:lnTo>
                <a:lnTo>
                  <a:pt x="1115601" y="665119"/>
                </a:lnTo>
                <a:lnTo>
                  <a:pt x="1121381" y="636149"/>
                </a:lnTo>
                <a:lnTo>
                  <a:pt x="1125572" y="606658"/>
                </a:lnTo>
                <a:lnTo>
                  <a:pt x="1128122" y="576684"/>
                </a:lnTo>
                <a:lnTo>
                  <a:pt x="1128983" y="546266"/>
                </a:lnTo>
                <a:lnTo>
                  <a:pt x="1126911" y="499138"/>
                </a:lnTo>
                <a:lnTo>
                  <a:pt x="1120809" y="453122"/>
                </a:lnTo>
                <a:lnTo>
                  <a:pt x="1110845" y="408383"/>
                </a:lnTo>
                <a:lnTo>
                  <a:pt x="1097190" y="365084"/>
                </a:lnTo>
                <a:lnTo>
                  <a:pt x="1080014" y="323389"/>
                </a:lnTo>
                <a:lnTo>
                  <a:pt x="1059484" y="283462"/>
                </a:lnTo>
                <a:lnTo>
                  <a:pt x="1035772" y="245468"/>
                </a:lnTo>
                <a:lnTo>
                  <a:pt x="1009047" y="209570"/>
                </a:lnTo>
                <a:lnTo>
                  <a:pt x="979478" y="175933"/>
                </a:lnTo>
                <a:lnTo>
                  <a:pt x="947235" y="144721"/>
                </a:lnTo>
                <a:lnTo>
                  <a:pt x="912487" y="116098"/>
                </a:lnTo>
                <a:lnTo>
                  <a:pt x="875404" y="90227"/>
                </a:lnTo>
                <a:lnTo>
                  <a:pt x="836156" y="67274"/>
                </a:lnTo>
                <a:lnTo>
                  <a:pt x="794912" y="47402"/>
                </a:lnTo>
                <a:lnTo>
                  <a:pt x="751841" y="30774"/>
                </a:lnTo>
                <a:lnTo>
                  <a:pt x="707114" y="17557"/>
                </a:lnTo>
                <a:lnTo>
                  <a:pt x="660899" y="7912"/>
                </a:lnTo>
                <a:lnTo>
                  <a:pt x="613367" y="2005"/>
                </a:lnTo>
                <a:lnTo>
                  <a:pt x="56468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696262" y="7985076"/>
            <a:ext cx="551815" cy="534035"/>
          </a:xfrm>
          <a:custGeom>
            <a:avLst/>
            <a:gdLst/>
            <a:ahLst/>
            <a:cxnLst/>
            <a:rect l="l" t="t" r="r" b="b"/>
            <a:pathLst>
              <a:path w="551815" h="534034">
                <a:moveTo>
                  <a:pt x="275752" y="0"/>
                </a:moveTo>
                <a:lnTo>
                  <a:pt x="226263" y="4298"/>
                </a:lnTo>
                <a:lnTo>
                  <a:pt x="179652" y="16692"/>
                </a:lnTo>
                <a:lnTo>
                  <a:pt x="136706" y="36428"/>
                </a:lnTo>
                <a:lnTo>
                  <a:pt x="98210" y="62755"/>
                </a:lnTo>
                <a:lnTo>
                  <a:pt x="64950" y="94919"/>
                </a:lnTo>
                <a:lnTo>
                  <a:pt x="37713" y="132169"/>
                </a:lnTo>
                <a:lnTo>
                  <a:pt x="17285" y="173752"/>
                </a:lnTo>
                <a:lnTo>
                  <a:pt x="4452" y="218915"/>
                </a:lnTo>
                <a:lnTo>
                  <a:pt x="0" y="266907"/>
                </a:lnTo>
                <a:lnTo>
                  <a:pt x="4452" y="314899"/>
                </a:lnTo>
                <a:lnTo>
                  <a:pt x="17285" y="360066"/>
                </a:lnTo>
                <a:lnTo>
                  <a:pt x="37713" y="401654"/>
                </a:lnTo>
                <a:lnTo>
                  <a:pt x="64950" y="438910"/>
                </a:lnTo>
                <a:lnTo>
                  <a:pt x="98210" y="471080"/>
                </a:lnTo>
                <a:lnTo>
                  <a:pt x="136706" y="497413"/>
                </a:lnTo>
                <a:lnTo>
                  <a:pt x="179652" y="517154"/>
                </a:lnTo>
                <a:lnTo>
                  <a:pt x="226263" y="529552"/>
                </a:lnTo>
                <a:lnTo>
                  <a:pt x="275752" y="533851"/>
                </a:lnTo>
                <a:lnTo>
                  <a:pt x="325330" y="529552"/>
                </a:lnTo>
                <a:lnTo>
                  <a:pt x="371985" y="517154"/>
                </a:lnTo>
                <a:lnTo>
                  <a:pt x="414940" y="497413"/>
                </a:lnTo>
                <a:lnTo>
                  <a:pt x="453419" y="471080"/>
                </a:lnTo>
                <a:lnTo>
                  <a:pt x="486644" y="438910"/>
                </a:lnTo>
                <a:lnTo>
                  <a:pt x="513839" y="401654"/>
                </a:lnTo>
                <a:lnTo>
                  <a:pt x="534226" y="360066"/>
                </a:lnTo>
                <a:lnTo>
                  <a:pt x="547028" y="314899"/>
                </a:lnTo>
                <a:lnTo>
                  <a:pt x="551468" y="266907"/>
                </a:lnTo>
                <a:lnTo>
                  <a:pt x="547028" y="218915"/>
                </a:lnTo>
                <a:lnTo>
                  <a:pt x="534226" y="173752"/>
                </a:lnTo>
                <a:lnTo>
                  <a:pt x="513839" y="132169"/>
                </a:lnTo>
                <a:lnTo>
                  <a:pt x="486644" y="94919"/>
                </a:lnTo>
                <a:lnTo>
                  <a:pt x="453419" y="62755"/>
                </a:lnTo>
                <a:lnTo>
                  <a:pt x="414940" y="36428"/>
                </a:lnTo>
                <a:lnTo>
                  <a:pt x="371985" y="16692"/>
                </a:lnTo>
                <a:lnTo>
                  <a:pt x="325330" y="4298"/>
                </a:lnTo>
                <a:lnTo>
                  <a:pt x="27575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344230" y="8633233"/>
            <a:ext cx="525145" cy="508634"/>
          </a:xfrm>
          <a:custGeom>
            <a:avLst/>
            <a:gdLst/>
            <a:ahLst/>
            <a:cxnLst/>
            <a:rect l="l" t="t" r="r" b="b"/>
            <a:pathLst>
              <a:path w="525144" h="508634">
                <a:moveTo>
                  <a:pt x="262572" y="0"/>
                </a:moveTo>
                <a:lnTo>
                  <a:pt x="215348" y="4093"/>
                </a:lnTo>
                <a:lnTo>
                  <a:pt x="170912" y="15897"/>
                </a:lnTo>
                <a:lnTo>
                  <a:pt x="130002" y="34693"/>
                </a:lnTo>
                <a:lnTo>
                  <a:pt x="93359" y="59768"/>
                </a:lnTo>
                <a:lnTo>
                  <a:pt x="61720" y="90403"/>
                </a:lnTo>
                <a:lnTo>
                  <a:pt x="35826" y="125883"/>
                </a:lnTo>
                <a:lnTo>
                  <a:pt x="16415" y="165491"/>
                </a:lnTo>
                <a:lnTo>
                  <a:pt x="4227" y="208512"/>
                </a:lnTo>
                <a:lnTo>
                  <a:pt x="0" y="254228"/>
                </a:lnTo>
                <a:lnTo>
                  <a:pt x="4227" y="299932"/>
                </a:lnTo>
                <a:lnTo>
                  <a:pt x="16415" y="342941"/>
                </a:lnTo>
                <a:lnTo>
                  <a:pt x="35826" y="382538"/>
                </a:lnTo>
                <a:lnTo>
                  <a:pt x="61720" y="418007"/>
                </a:lnTo>
                <a:lnTo>
                  <a:pt x="93359" y="448633"/>
                </a:lnTo>
                <a:lnTo>
                  <a:pt x="130002" y="473699"/>
                </a:lnTo>
                <a:lnTo>
                  <a:pt x="170912" y="492490"/>
                </a:lnTo>
                <a:lnTo>
                  <a:pt x="215348" y="504290"/>
                </a:lnTo>
                <a:lnTo>
                  <a:pt x="262572" y="508382"/>
                </a:lnTo>
                <a:lnTo>
                  <a:pt x="309706" y="504290"/>
                </a:lnTo>
                <a:lnTo>
                  <a:pt x="354095" y="492490"/>
                </a:lnTo>
                <a:lnTo>
                  <a:pt x="394990" y="473699"/>
                </a:lnTo>
                <a:lnTo>
                  <a:pt x="431645" y="448633"/>
                </a:lnTo>
                <a:lnTo>
                  <a:pt x="463311" y="418007"/>
                </a:lnTo>
                <a:lnTo>
                  <a:pt x="489242" y="382538"/>
                </a:lnTo>
                <a:lnTo>
                  <a:pt x="508689" y="342941"/>
                </a:lnTo>
                <a:lnTo>
                  <a:pt x="520905" y="299932"/>
                </a:lnTo>
                <a:lnTo>
                  <a:pt x="525144" y="254228"/>
                </a:lnTo>
                <a:lnTo>
                  <a:pt x="520905" y="208512"/>
                </a:lnTo>
                <a:lnTo>
                  <a:pt x="508689" y="165491"/>
                </a:lnTo>
                <a:lnTo>
                  <a:pt x="489242" y="125883"/>
                </a:lnTo>
                <a:lnTo>
                  <a:pt x="463311" y="90403"/>
                </a:lnTo>
                <a:lnTo>
                  <a:pt x="431645" y="59768"/>
                </a:lnTo>
                <a:lnTo>
                  <a:pt x="394990" y="34693"/>
                </a:lnTo>
                <a:lnTo>
                  <a:pt x="354095" y="15897"/>
                </a:lnTo>
                <a:lnTo>
                  <a:pt x="309706" y="4093"/>
                </a:lnTo>
                <a:lnTo>
                  <a:pt x="26257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797038" y="8061187"/>
            <a:ext cx="643890" cy="623570"/>
          </a:xfrm>
          <a:custGeom>
            <a:avLst/>
            <a:gdLst/>
            <a:ahLst/>
            <a:cxnLst/>
            <a:rect l="l" t="t" r="r" b="b"/>
            <a:pathLst>
              <a:path w="643890" h="623570">
                <a:moveTo>
                  <a:pt x="321464" y="0"/>
                </a:moveTo>
                <a:lnTo>
                  <a:pt x="273937" y="3378"/>
                </a:lnTo>
                <a:lnTo>
                  <a:pt x="228583" y="13192"/>
                </a:lnTo>
                <a:lnTo>
                  <a:pt x="185897" y="28959"/>
                </a:lnTo>
                <a:lnTo>
                  <a:pt x="146377" y="50197"/>
                </a:lnTo>
                <a:lnTo>
                  <a:pt x="110517" y="76423"/>
                </a:lnTo>
                <a:lnTo>
                  <a:pt x="78814" y="107156"/>
                </a:lnTo>
                <a:lnTo>
                  <a:pt x="51763" y="141912"/>
                </a:lnTo>
                <a:lnTo>
                  <a:pt x="29860" y="180209"/>
                </a:lnTo>
                <a:lnTo>
                  <a:pt x="13601" y="221565"/>
                </a:lnTo>
                <a:lnTo>
                  <a:pt x="3483" y="265498"/>
                </a:lnTo>
                <a:lnTo>
                  <a:pt x="0" y="311525"/>
                </a:lnTo>
                <a:lnTo>
                  <a:pt x="3483" y="357544"/>
                </a:lnTo>
                <a:lnTo>
                  <a:pt x="13601" y="401471"/>
                </a:lnTo>
                <a:lnTo>
                  <a:pt x="29860" y="442825"/>
                </a:lnTo>
                <a:lnTo>
                  <a:pt x="51763" y="481122"/>
                </a:lnTo>
                <a:lnTo>
                  <a:pt x="78814" y="515879"/>
                </a:lnTo>
                <a:lnTo>
                  <a:pt x="110517" y="546614"/>
                </a:lnTo>
                <a:lnTo>
                  <a:pt x="146377" y="572844"/>
                </a:lnTo>
                <a:lnTo>
                  <a:pt x="185897" y="594085"/>
                </a:lnTo>
                <a:lnTo>
                  <a:pt x="228583" y="609855"/>
                </a:lnTo>
                <a:lnTo>
                  <a:pt x="273937" y="619671"/>
                </a:lnTo>
                <a:lnTo>
                  <a:pt x="321464" y="623051"/>
                </a:lnTo>
                <a:lnTo>
                  <a:pt x="369014" y="619671"/>
                </a:lnTo>
                <a:lnTo>
                  <a:pt x="414400" y="609855"/>
                </a:lnTo>
                <a:lnTo>
                  <a:pt x="457125" y="594085"/>
                </a:lnTo>
                <a:lnTo>
                  <a:pt x="496688" y="572844"/>
                </a:lnTo>
                <a:lnTo>
                  <a:pt x="532594" y="546614"/>
                </a:lnTo>
                <a:lnTo>
                  <a:pt x="564342" y="515879"/>
                </a:lnTo>
                <a:lnTo>
                  <a:pt x="591436" y="481122"/>
                </a:lnTo>
                <a:lnTo>
                  <a:pt x="613376" y="442825"/>
                </a:lnTo>
                <a:lnTo>
                  <a:pt x="629664" y="401471"/>
                </a:lnTo>
                <a:lnTo>
                  <a:pt x="639803" y="357544"/>
                </a:lnTo>
                <a:lnTo>
                  <a:pt x="643293" y="311525"/>
                </a:lnTo>
                <a:lnTo>
                  <a:pt x="639803" y="265498"/>
                </a:lnTo>
                <a:lnTo>
                  <a:pt x="629664" y="221565"/>
                </a:lnTo>
                <a:lnTo>
                  <a:pt x="613376" y="180209"/>
                </a:lnTo>
                <a:lnTo>
                  <a:pt x="591436" y="141912"/>
                </a:lnTo>
                <a:lnTo>
                  <a:pt x="564342" y="107156"/>
                </a:lnTo>
                <a:lnTo>
                  <a:pt x="532594" y="76423"/>
                </a:lnTo>
                <a:lnTo>
                  <a:pt x="496688" y="50197"/>
                </a:lnTo>
                <a:lnTo>
                  <a:pt x="457125" y="28959"/>
                </a:lnTo>
                <a:lnTo>
                  <a:pt x="414400" y="13192"/>
                </a:lnTo>
                <a:lnTo>
                  <a:pt x="369014" y="3378"/>
                </a:lnTo>
                <a:lnTo>
                  <a:pt x="32146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489369" y="1503434"/>
            <a:ext cx="1076960" cy="1042669"/>
          </a:xfrm>
          <a:custGeom>
            <a:avLst/>
            <a:gdLst/>
            <a:ahLst/>
            <a:cxnLst/>
            <a:rect l="l" t="t" r="r" b="b"/>
            <a:pathLst>
              <a:path w="1076959" h="1042669">
                <a:moveTo>
                  <a:pt x="538324" y="0"/>
                </a:moveTo>
                <a:lnTo>
                  <a:pt x="489305" y="2128"/>
                </a:lnTo>
                <a:lnTo>
                  <a:pt x="441522" y="8390"/>
                </a:lnTo>
                <a:lnTo>
                  <a:pt x="395166" y="18603"/>
                </a:lnTo>
                <a:lnTo>
                  <a:pt x="350427" y="32584"/>
                </a:lnTo>
                <a:lnTo>
                  <a:pt x="307495" y="50148"/>
                </a:lnTo>
                <a:lnTo>
                  <a:pt x="266558" y="71112"/>
                </a:lnTo>
                <a:lnTo>
                  <a:pt x="227806" y="95293"/>
                </a:lnTo>
                <a:lnTo>
                  <a:pt x="191429" y="122507"/>
                </a:lnTo>
                <a:lnTo>
                  <a:pt x="157617" y="152571"/>
                </a:lnTo>
                <a:lnTo>
                  <a:pt x="126559" y="185301"/>
                </a:lnTo>
                <a:lnTo>
                  <a:pt x="98445" y="220513"/>
                </a:lnTo>
                <a:lnTo>
                  <a:pt x="73465" y="258024"/>
                </a:lnTo>
                <a:lnTo>
                  <a:pt x="51807" y="297652"/>
                </a:lnTo>
                <a:lnTo>
                  <a:pt x="33662" y="339211"/>
                </a:lnTo>
                <a:lnTo>
                  <a:pt x="19219" y="382518"/>
                </a:lnTo>
                <a:lnTo>
                  <a:pt x="8668" y="427391"/>
                </a:lnTo>
                <a:lnTo>
                  <a:pt x="2198" y="473645"/>
                </a:lnTo>
                <a:lnTo>
                  <a:pt x="0" y="521098"/>
                </a:lnTo>
                <a:lnTo>
                  <a:pt x="2198" y="568506"/>
                </a:lnTo>
                <a:lnTo>
                  <a:pt x="8668" y="614726"/>
                </a:lnTo>
                <a:lnTo>
                  <a:pt x="19219" y="659575"/>
                </a:lnTo>
                <a:lnTo>
                  <a:pt x="33662" y="702868"/>
                </a:lnTo>
                <a:lnTo>
                  <a:pt x="51807" y="744420"/>
                </a:lnTo>
                <a:lnTo>
                  <a:pt x="73465" y="784047"/>
                </a:lnTo>
                <a:lnTo>
                  <a:pt x="98445" y="821564"/>
                </a:lnTo>
                <a:lnTo>
                  <a:pt x="126559" y="856787"/>
                </a:lnTo>
                <a:lnTo>
                  <a:pt x="157617" y="889531"/>
                </a:lnTo>
                <a:lnTo>
                  <a:pt x="191429" y="919611"/>
                </a:lnTo>
                <a:lnTo>
                  <a:pt x="227806" y="946844"/>
                </a:lnTo>
                <a:lnTo>
                  <a:pt x="266558" y="971044"/>
                </a:lnTo>
                <a:lnTo>
                  <a:pt x="307495" y="992028"/>
                </a:lnTo>
                <a:lnTo>
                  <a:pt x="350427" y="1009610"/>
                </a:lnTo>
                <a:lnTo>
                  <a:pt x="395166" y="1023606"/>
                </a:lnTo>
                <a:lnTo>
                  <a:pt x="441522" y="1033832"/>
                </a:lnTo>
                <a:lnTo>
                  <a:pt x="489305" y="1040102"/>
                </a:lnTo>
                <a:lnTo>
                  <a:pt x="538324" y="1042234"/>
                </a:lnTo>
                <a:lnTo>
                  <a:pt x="587300" y="1040102"/>
                </a:lnTo>
                <a:lnTo>
                  <a:pt x="635048" y="1033832"/>
                </a:lnTo>
                <a:lnTo>
                  <a:pt x="681380" y="1023606"/>
                </a:lnTo>
                <a:lnTo>
                  <a:pt x="726103" y="1009610"/>
                </a:lnTo>
                <a:lnTo>
                  <a:pt x="769028" y="992028"/>
                </a:lnTo>
                <a:lnTo>
                  <a:pt x="809964" y="971044"/>
                </a:lnTo>
                <a:lnTo>
                  <a:pt x="848720" y="946844"/>
                </a:lnTo>
                <a:lnTo>
                  <a:pt x="885106" y="919611"/>
                </a:lnTo>
                <a:lnTo>
                  <a:pt x="918931" y="889531"/>
                </a:lnTo>
                <a:lnTo>
                  <a:pt x="950005" y="856787"/>
                </a:lnTo>
                <a:lnTo>
                  <a:pt x="978137" y="821564"/>
                </a:lnTo>
                <a:lnTo>
                  <a:pt x="1003136" y="784047"/>
                </a:lnTo>
                <a:lnTo>
                  <a:pt x="1024812" y="744420"/>
                </a:lnTo>
                <a:lnTo>
                  <a:pt x="1042974" y="702868"/>
                </a:lnTo>
                <a:lnTo>
                  <a:pt x="1057432" y="659575"/>
                </a:lnTo>
                <a:lnTo>
                  <a:pt x="1067995" y="614726"/>
                </a:lnTo>
                <a:lnTo>
                  <a:pt x="1074473" y="568506"/>
                </a:lnTo>
                <a:lnTo>
                  <a:pt x="1076675" y="521098"/>
                </a:lnTo>
                <a:lnTo>
                  <a:pt x="1074473" y="473645"/>
                </a:lnTo>
                <a:lnTo>
                  <a:pt x="1067995" y="427391"/>
                </a:lnTo>
                <a:lnTo>
                  <a:pt x="1057432" y="382518"/>
                </a:lnTo>
                <a:lnTo>
                  <a:pt x="1042974" y="339211"/>
                </a:lnTo>
                <a:lnTo>
                  <a:pt x="1024812" y="297652"/>
                </a:lnTo>
                <a:lnTo>
                  <a:pt x="1003136" y="258024"/>
                </a:lnTo>
                <a:lnTo>
                  <a:pt x="978137" y="220513"/>
                </a:lnTo>
                <a:lnTo>
                  <a:pt x="950005" y="185301"/>
                </a:lnTo>
                <a:lnTo>
                  <a:pt x="918931" y="152571"/>
                </a:lnTo>
                <a:lnTo>
                  <a:pt x="885106" y="122507"/>
                </a:lnTo>
                <a:lnTo>
                  <a:pt x="848720" y="95293"/>
                </a:lnTo>
                <a:lnTo>
                  <a:pt x="809964" y="71112"/>
                </a:lnTo>
                <a:lnTo>
                  <a:pt x="769028" y="50148"/>
                </a:lnTo>
                <a:lnTo>
                  <a:pt x="726103" y="32584"/>
                </a:lnTo>
                <a:lnTo>
                  <a:pt x="681380" y="18603"/>
                </a:lnTo>
                <a:lnTo>
                  <a:pt x="635048" y="8390"/>
                </a:lnTo>
                <a:lnTo>
                  <a:pt x="587300" y="2128"/>
                </a:lnTo>
                <a:lnTo>
                  <a:pt x="53832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17639" y="6587032"/>
            <a:ext cx="459740" cy="445134"/>
          </a:xfrm>
          <a:custGeom>
            <a:avLst/>
            <a:gdLst/>
            <a:ahLst/>
            <a:cxnLst/>
            <a:rect l="l" t="t" r="r" b="b"/>
            <a:pathLst>
              <a:path w="459740" h="445134">
                <a:moveTo>
                  <a:pt x="229639" y="0"/>
                </a:moveTo>
                <a:lnTo>
                  <a:pt x="187280" y="3790"/>
                </a:lnTo>
                <a:lnTo>
                  <a:pt x="147477" y="14702"/>
                </a:lnTo>
                <a:lnTo>
                  <a:pt x="110946" y="32043"/>
                </a:lnTo>
                <a:lnTo>
                  <a:pt x="78405" y="55122"/>
                </a:lnTo>
                <a:lnTo>
                  <a:pt x="45889" y="89097"/>
                </a:lnTo>
                <a:lnTo>
                  <a:pt x="21189" y="129055"/>
                </a:lnTo>
                <a:lnTo>
                  <a:pt x="5495" y="173848"/>
                </a:lnTo>
                <a:lnTo>
                  <a:pt x="0" y="222326"/>
                </a:lnTo>
                <a:lnTo>
                  <a:pt x="100" y="230606"/>
                </a:lnTo>
                <a:lnTo>
                  <a:pt x="8727" y="283233"/>
                </a:lnTo>
                <a:lnTo>
                  <a:pt x="27305" y="327570"/>
                </a:lnTo>
                <a:lnTo>
                  <a:pt x="54848" y="366528"/>
                </a:lnTo>
                <a:lnTo>
                  <a:pt x="90105" y="398913"/>
                </a:lnTo>
                <a:lnTo>
                  <a:pt x="131822" y="423526"/>
                </a:lnTo>
                <a:lnTo>
                  <a:pt x="178751" y="439171"/>
                </a:lnTo>
                <a:lnTo>
                  <a:pt x="229639" y="444652"/>
                </a:lnTo>
                <a:lnTo>
                  <a:pt x="276005" y="440142"/>
                </a:lnTo>
                <a:lnTo>
                  <a:pt x="319186" y="427203"/>
                </a:lnTo>
                <a:lnTo>
                  <a:pt x="358259" y="406725"/>
                </a:lnTo>
                <a:lnTo>
                  <a:pt x="392298" y="379595"/>
                </a:lnTo>
                <a:lnTo>
                  <a:pt x="420381" y="346702"/>
                </a:lnTo>
                <a:lnTo>
                  <a:pt x="441584" y="308933"/>
                </a:lnTo>
                <a:lnTo>
                  <a:pt x="454983" y="267179"/>
                </a:lnTo>
                <a:lnTo>
                  <a:pt x="459655" y="222326"/>
                </a:lnTo>
                <a:lnTo>
                  <a:pt x="454983" y="177567"/>
                </a:lnTo>
                <a:lnTo>
                  <a:pt x="441584" y="135856"/>
                </a:lnTo>
                <a:lnTo>
                  <a:pt x="420381" y="98093"/>
                </a:lnTo>
                <a:lnTo>
                  <a:pt x="392298" y="65179"/>
                </a:lnTo>
                <a:lnTo>
                  <a:pt x="358259" y="38013"/>
                </a:lnTo>
                <a:lnTo>
                  <a:pt x="319186" y="17494"/>
                </a:lnTo>
                <a:lnTo>
                  <a:pt x="276005" y="4523"/>
                </a:lnTo>
                <a:lnTo>
                  <a:pt x="22963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683128" y="7387800"/>
            <a:ext cx="486409" cy="470534"/>
          </a:xfrm>
          <a:custGeom>
            <a:avLst/>
            <a:gdLst/>
            <a:ahLst/>
            <a:cxnLst/>
            <a:rect l="l" t="t" r="r" b="b"/>
            <a:pathLst>
              <a:path w="486409" h="470534">
                <a:moveTo>
                  <a:pt x="243121" y="0"/>
                </a:moveTo>
                <a:lnTo>
                  <a:pt x="194142" y="4771"/>
                </a:lnTo>
                <a:lnTo>
                  <a:pt x="148514" y="18457"/>
                </a:lnTo>
                <a:lnTo>
                  <a:pt x="107218" y="40117"/>
                </a:lnTo>
                <a:lnTo>
                  <a:pt x="71232" y="68809"/>
                </a:lnTo>
                <a:lnTo>
                  <a:pt x="41538" y="103593"/>
                </a:lnTo>
                <a:lnTo>
                  <a:pt x="19114" y="143526"/>
                </a:lnTo>
                <a:lnTo>
                  <a:pt x="4942" y="187669"/>
                </a:lnTo>
                <a:lnTo>
                  <a:pt x="0" y="235079"/>
                </a:lnTo>
                <a:lnTo>
                  <a:pt x="4942" y="282403"/>
                </a:lnTo>
                <a:lnTo>
                  <a:pt x="19114" y="326505"/>
                </a:lnTo>
                <a:lnTo>
                  <a:pt x="41538" y="366433"/>
                </a:lnTo>
                <a:lnTo>
                  <a:pt x="71232" y="401236"/>
                </a:lnTo>
                <a:lnTo>
                  <a:pt x="107218" y="429962"/>
                </a:lnTo>
                <a:lnTo>
                  <a:pt x="148514" y="451659"/>
                </a:lnTo>
                <a:lnTo>
                  <a:pt x="194142" y="465375"/>
                </a:lnTo>
                <a:lnTo>
                  <a:pt x="243121" y="470159"/>
                </a:lnTo>
                <a:lnTo>
                  <a:pt x="292017" y="465375"/>
                </a:lnTo>
                <a:lnTo>
                  <a:pt x="337582" y="451659"/>
                </a:lnTo>
                <a:lnTo>
                  <a:pt x="378834" y="429962"/>
                </a:lnTo>
                <a:lnTo>
                  <a:pt x="414789" y="401236"/>
                </a:lnTo>
                <a:lnTo>
                  <a:pt x="444466" y="366433"/>
                </a:lnTo>
                <a:lnTo>
                  <a:pt x="466880" y="326505"/>
                </a:lnTo>
                <a:lnTo>
                  <a:pt x="481049" y="282403"/>
                </a:lnTo>
                <a:lnTo>
                  <a:pt x="485991" y="235079"/>
                </a:lnTo>
                <a:lnTo>
                  <a:pt x="481049" y="187669"/>
                </a:lnTo>
                <a:lnTo>
                  <a:pt x="466880" y="143526"/>
                </a:lnTo>
                <a:lnTo>
                  <a:pt x="444466" y="103593"/>
                </a:lnTo>
                <a:lnTo>
                  <a:pt x="414789" y="68809"/>
                </a:lnTo>
                <a:lnTo>
                  <a:pt x="378834" y="40117"/>
                </a:lnTo>
                <a:lnTo>
                  <a:pt x="337582" y="18457"/>
                </a:lnTo>
                <a:lnTo>
                  <a:pt x="292017" y="4771"/>
                </a:lnTo>
                <a:lnTo>
                  <a:pt x="24312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790378" y="7387795"/>
            <a:ext cx="473075" cy="457834"/>
          </a:xfrm>
          <a:custGeom>
            <a:avLst/>
            <a:gdLst/>
            <a:ahLst/>
            <a:cxnLst/>
            <a:rect l="l" t="t" r="r" b="b"/>
            <a:pathLst>
              <a:path w="473075" h="457834">
                <a:moveTo>
                  <a:pt x="236298" y="0"/>
                </a:moveTo>
                <a:lnTo>
                  <a:pt x="188724" y="4640"/>
                </a:lnTo>
                <a:lnTo>
                  <a:pt x="144390" y="17953"/>
                </a:lnTo>
                <a:lnTo>
                  <a:pt x="104255" y="39023"/>
                </a:lnTo>
                <a:lnTo>
                  <a:pt x="69272" y="66935"/>
                </a:lnTo>
                <a:lnTo>
                  <a:pt x="40400" y="100776"/>
                </a:lnTo>
                <a:lnTo>
                  <a:pt x="18592" y="139630"/>
                </a:lnTo>
                <a:lnTo>
                  <a:pt x="4807" y="182583"/>
                </a:lnTo>
                <a:lnTo>
                  <a:pt x="0" y="228721"/>
                </a:lnTo>
                <a:lnTo>
                  <a:pt x="4807" y="274765"/>
                </a:lnTo>
                <a:lnTo>
                  <a:pt x="18592" y="317675"/>
                </a:lnTo>
                <a:lnTo>
                  <a:pt x="40400" y="356523"/>
                </a:lnTo>
                <a:lnTo>
                  <a:pt x="69272" y="390385"/>
                </a:lnTo>
                <a:lnTo>
                  <a:pt x="104255" y="418334"/>
                </a:lnTo>
                <a:lnTo>
                  <a:pt x="144390" y="439444"/>
                </a:lnTo>
                <a:lnTo>
                  <a:pt x="188724" y="452789"/>
                </a:lnTo>
                <a:lnTo>
                  <a:pt x="236298" y="457443"/>
                </a:lnTo>
                <a:lnTo>
                  <a:pt x="283964" y="452789"/>
                </a:lnTo>
                <a:lnTo>
                  <a:pt x="328366" y="439444"/>
                </a:lnTo>
                <a:lnTo>
                  <a:pt x="368551" y="418334"/>
                </a:lnTo>
                <a:lnTo>
                  <a:pt x="403566" y="390385"/>
                </a:lnTo>
                <a:lnTo>
                  <a:pt x="432458" y="356523"/>
                </a:lnTo>
                <a:lnTo>
                  <a:pt x="454276" y="317675"/>
                </a:lnTo>
                <a:lnTo>
                  <a:pt x="468065" y="274765"/>
                </a:lnTo>
                <a:lnTo>
                  <a:pt x="472873" y="228721"/>
                </a:lnTo>
                <a:lnTo>
                  <a:pt x="468065" y="182583"/>
                </a:lnTo>
                <a:lnTo>
                  <a:pt x="454276" y="139630"/>
                </a:lnTo>
                <a:lnTo>
                  <a:pt x="432458" y="100776"/>
                </a:lnTo>
                <a:lnTo>
                  <a:pt x="403566" y="66935"/>
                </a:lnTo>
                <a:lnTo>
                  <a:pt x="368551" y="39023"/>
                </a:lnTo>
                <a:lnTo>
                  <a:pt x="328366" y="17953"/>
                </a:lnTo>
                <a:lnTo>
                  <a:pt x="283964" y="4640"/>
                </a:lnTo>
                <a:lnTo>
                  <a:pt x="23629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637435" y="8645997"/>
            <a:ext cx="302260" cy="292735"/>
          </a:xfrm>
          <a:custGeom>
            <a:avLst/>
            <a:gdLst/>
            <a:ahLst/>
            <a:cxnLst/>
            <a:rect l="l" t="t" r="r" b="b"/>
            <a:pathLst>
              <a:path w="302259" h="292734">
                <a:moveTo>
                  <a:pt x="150717" y="0"/>
                </a:moveTo>
                <a:lnTo>
                  <a:pt x="103077" y="7437"/>
                </a:lnTo>
                <a:lnTo>
                  <a:pt x="61704" y="28160"/>
                </a:lnTo>
                <a:lnTo>
                  <a:pt x="29078" y="59785"/>
                </a:lnTo>
                <a:lnTo>
                  <a:pt x="7683" y="99928"/>
                </a:lnTo>
                <a:lnTo>
                  <a:pt x="0" y="146207"/>
                </a:lnTo>
                <a:lnTo>
                  <a:pt x="7683" y="192360"/>
                </a:lnTo>
                <a:lnTo>
                  <a:pt x="29078" y="232487"/>
                </a:lnTo>
                <a:lnTo>
                  <a:pt x="61704" y="264159"/>
                </a:lnTo>
                <a:lnTo>
                  <a:pt x="103077" y="284945"/>
                </a:lnTo>
                <a:lnTo>
                  <a:pt x="150717" y="292414"/>
                </a:lnTo>
                <a:lnTo>
                  <a:pt x="198516" y="284945"/>
                </a:lnTo>
                <a:lnTo>
                  <a:pt x="239983" y="264159"/>
                </a:lnTo>
                <a:lnTo>
                  <a:pt x="272654" y="232487"/>
                </a:lnTo>
                <a:lnTo>
                  <a:pt x="294065" y="192360"/>
                </a:lnTo>
                <a:lnTo>
                  <a:pt x="301749" y="146207"/>
                </a:lnTo>
                <a:lnTo>
                  <a:pt x="294065" y="99928"/>
                </a:lnTo>
                <a:lnTo>
                  <a:pt x="272654" y="59785"/>
                </a:lnTo>
                <a:lnTo>
                  <a:pt x="239983" y="28160"/>
                </a:lnTo>
                <a:lnTo>
                  <a:pt x="198516" y="7437"/>
                </a:lnTo>
                <a:lnTo>
                  <a:pt x="15071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153783" y="8086670"/>
            <a:ext cx="420370" cy="407034"/>
          </a:xfrm>
          <a:custGeom>
            <a:avLst/>
            <a:gdLst/>
            <a:ahLst/>
            <a:cxnLst/>
            <a:rect l="l" t="t" r="r" b="b"/>
            <a:pathLst>
              <a:path w="420369" h="407034">
                <a:moveTo>
                  <a:pt x="209899" y="0"/>
                </a:moveTo>
                <a:lnTo>
                  <a:pt x="161802" y="5373"/>
                </a:lnTo>
                <a:lnTo>
                  <a:pt x="117634" y="20680"/>
                </a:lnTo>
                <a:lnTo>
                  <a:pt x="78659" y="44701"/>
                </a:lnTo>
                <a:lnTo>
                  <a:pt x="46143" y="76217"/>
                </a:lnTo>
                <a:lnTo>
                  <a:pt x="21351" y="114009"/>
                </a:lnTo>
                <a:lnTo>
                  <a:pt x="5548" y="156857"/>
                </a:lnTo>
                <a:lnTo>
                  <a:pt x="0" y="203541"/>
                </a:lnTo>
                <a:lnTo>
                  <a:pt x="5548" y="250100"/>
                </a:lnTo>
                <a:lnTo>
                  <a:pt x="21351" y="292860"/>
                </a:lnTo>
                <a:lnTo>
                  <a:pt x="46143" y="330593"/>
                </a:lnTo>
                <a:lnTo>
                  <a:pt x="78659" y="362076"/>
                </a:lnTo>
                <a:lnTo>
                  <a:pt x="117634" y="386081"/>
                </a:lnTo>
                <a:lnTo>
                  <a:pt x="161802" y="401383"/>
                </a:lnTo>
                <a:lnTo>
                  <a:pt x="209899" y="406756"/>
                </a:lnTo>
                <a:lnTo>
                  <a:pt x="258123" y="401383"/>
                </a:lnTo>
                <a:lnTo>
                  <a:pt x="302387" y="386081"/>
                </a:lnTo>
                <a:lnTo>
                  <a:pt x="341429" y="362076"/>
                </a:lnTo>
                <a:lnTo>
                  <a:pt x="373990" y="330593"/>
                </a:lnTo>
                <a:lnTo>
                  <a:pt x="398808" y="292860"/>
                </a:lnTo>
                <a:lnTo>
                  <a:pt x="414623" y="250100"/>
                </a:lnTo>
                <a:lnTo>
                  <a:pt x="420175" y="203541"/>
                </a:lnTo>
                <a:lnTo>
                  <a:pt x="414623" y="156857"/>
                </a:lnTo>
                <a:lnTo>
                  <a:pt x="398808" y="114009"/>
                </a:lnTo>
                <a:lnTo>
                  <a:pt x="373990" y="76217"/>
                </a:lnTo>
                <a:lnTo>
                  <a:pt x="341429" y="44701"/>
                </a:lnTo>
                <a:lnTo>
                  <a:pt x="302387" y="20680"/>
                </a:lnTo>
                <a:lnTo>
                  <a:pt x="258123" y="5373"/>
                </a:lnTo>
                <a:lnTo>
                  <a:pt x="20989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623494" y="830505"/>
            <a:ext cx="341630" cy="330835"/>
          </a:xfrm>
          <a:custGeom>
            <a:avLst/>
            <a:gdLst/>
            <a:ahLst/>
            <a:cxnLst/>
            <a:rect l="l" t="t" r="r" b="b"/>
            <a:pathLst>
              <a:path w="341630" h="330834">
                <a:moveTo>
                  <a:pt x="170457" y="0"/>
                </a:moveTo>
                <a:lnTo>
                  <a:pt x="125144" y="5896"/>
                </a:lnTo>
                <a:lnTo>
                  <a:pt x="84426" y="22544"/>
                </a:lnTo>
                <a:lnTo>
                  <a:pt x="49927" y="48375"/>
                </a:lnTo>
                <a:lnTo>
                  <a:pt x="23273" y="81825"/>
                </a:lnTo>
                <a:lnTo>
                  <a:pt x="6089" y="121328"/>
                </a:lnTo>
                <a:lnTo>
                  <a:pt x="0" y="165318"/>
                </a:lnTo>
                <a:lnTo>
                  <a:pt x="6089" y="209166"/>
                </a:lnTo>
                <a:lnTo>
                  <a:pt x="23273" y="248576"/>
                </a:lnTo>
                <a:lnTo>
                  <a:pt x="49927" y="281970"/>
                </a:lnTo>
                <a:lnTo>
                  <a:pt x="84426" y="307775"/>
                </a:lnTo>
                <a:lnTo>
                  <a:pt x="125144" y="324414"/>
                </a:lnTo>
                <a:lnTo>
                  <a:pt x="170457" y="330310"/>
                </a:lnTo>
                <a:lnTo>
                  <a:pt x="215880" y="324414"/>
                </a:lnTo>
                <a:lnTo>
                  <a:pt x="256671" y="307775"/>
                </a:lnTo>
                <a:lnTo>
                  <a:pt x="291212" y="281970"/>
                </a:lnTo>
                <a:lnTo>
                  <a:pt x="317886" y="248576"/>
                </a:lnTo>
                <a:lnTo>
                  <a:pt x="335077" y="209166"/>
                </a:lnTo>
                <a:lnTo>
                  <a:pt x="341166" y="165318"/>
                </a:lnTo>
                <a:lnTo>
                  <a:pt x="335077" y="121328"/>
                </a:lnTo>
                <a:lnTo>
                  <a:pt x="317886" y="81825"/>
                </a:lnTo>
                <a:lnTo>
                  <a:pt x="291212" y="48375"/>
                </a:lnTo>
                <a:lnTo>
                  <a:pt x="256671" y="22544"/>
                </a:lnTo>
                <a:lnTo>
                  <a:pt x="215880" y="5896"/>
                </a:lnTo>
                <a:lnTo>
                  <a:pt x="17045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0012" y="10272716"/>
            <a:ext cx="249416" cy="241475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6055305" y="9243268"/>
            <a:ext cx="565150" cy="546735"/>
          </a:xfrm>
          <a:custGeom>
            <a:avLst/>
            <a:gdLst/>
            <a:ahLst/>
            <a:cxnLst/>
            <a:rect l="l" t="t" r="r" b="b"/>
            <a:pathLst>
              <a:path w="565150" h="546734">
                <a:moveTo>
                  <a:pt x="282349" y="0"/>
                </a:moveTo>
                <a:lnTo>
                  <a:pt x="236539" y="3574"/>
                </a:lnTo>
                <a:lnTo>
                  <a:pt x="193087" y="13925"/>
                </a:lnTo>
                <a:lnTo>
                  <a:pt x="152573" y="30489"/>
                </a:lnTo>
                <a:lnTo>
                  <a:pt x="115577" y="52706"/>
                </a:lnTo>
                <a:lnTo>
                  <a:pt x="82681" y="80014"/>
                </a:lnTo>
                <a:lnTo>
                  <a:pt x="54464" y="111851"/>
                </a:lnTo>
                <a:lnTo>
                  <a:pt x="31506" y="147656"/>
                </a:lnTo>
                <a:lnTo>
                  <a:pt x="14390" y="186868"/>
                </a:lnTo>
                <a:lnTo>
                  <a:pt x="3694" y="228924"/>
                </a:lnTo>
                <a:lnTo>
                  <a:pt x="0" y="273264"/>
                </a:lnTo>
                <a:lnTo>
                  <a:pt x="3694" y="317613"/>
                </a:lnTo>
                <a:lnTo>
                  <a:pt x="14390" y="359679"/>
                </a:lnTo>
                <a:lnTo>
                  <a:pt x="31506" y="398900"/>
                </a:lnTo>
                <a:lnTo>
                  <a:pt x="54464" y="434715"/>
                </a:lnTo>
                <a:lnTo>
                  <a:pt x="82681" y="466562"/>
                </a:lnTo>
                <a:lnTo>
                  <a:pt x="115577" y="493879"/>
                </a:lnTo>
                <a:lnTo>
                  <a:pt x="152573" y="516104"/>
                </a:lnTo>
                <a:lnTo>
                  <a:pt x="193087" y="532674"/>
                </a:lnTo>
                <a:lnTo>
                  <a:pt x="236539" y="543029"/>
                </a:lnTo>
                <a:lnTo>
                  <a:pt x="282349" y="546605"/>
                </a:lnTo>
                <a:lnTo>
                  <a:pt x="328065" y="543029"/>
                </a:lnTo>
                <a:lnTo>
                  <a:pt x="371458" y="532674"/>
                </a:lnTo>
                <a:lnTo>
                  <a:pt x="411942" y="516104"/>
                </a:lnTo>
                <a:lnTo>
                  <a:pt x="448931" y="493879"/>
                </a:lnTo>
                <a:lnTo>
                  <a:pt x="481838" y="466562"/>
                </a:lnTo>
                <a:lnTo>
                  <a:pt x="510077" y="434715"/>
                </a:lnTo>
                <a:lnTo>
                  <a:pt x="533061" y="398900"/>
                </a:lnTo>
                <a:lnTo>
                  <a:pt x="550205" y="359679"/>
                </a:lnTo>
                <a:lnTo>
                  <a:pt x="560921" y="317613"/>
                </a:lnTo>
                <a:lnTo>
                  <a:pt x="564623" y="273264"/>
                </a:lnTo>
                <a:lnTo>
                  <a:pt x="560921" y="228924"/>
                </a:lnTo>
                <a:lnTo>
                  <a:pt x="550205" y="186868"/>
                </a:lnTo>
                <a:lnTo>
                  <a:pt x="533061" y="147656"/>
                </a:lnTo>
                <a:lnTo>
                  <a:pt x="510077" y="111851"/>
                </a:lnTo>
                <a:lnTo>
                  <a:pt x="481838" y="80014"/>
                </a:lnTo>
                <a:lnTo>
                  <a:pt x="448931" y="52706"/>
                </a:lnTo>
                <a:lnTo>
                  <a:pt x="411942" y="30489"/>
                </a:lnTo>
                <a:lnTo>
                  <a:pt x="371458" y="13925"/>
                </a:lnTo>
                <a:lnTo>
                  <a:pt x="328065" y="3574"/>
                </a:lnTo>
                <a:lnTo>
                  <a:pt x="28234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000686" y="8061206"/>
            <a:ext cx="591185" cy="572135"/>
          </a:xfrm>
          <a:custGeom>
            <a:avLst/>
            <a:gdLst/>
            <a:ahLst/>
            <a:cxnLst/>
            <a:rect l="l" t="t" r="r" b="b"/>
            <a:pathLst>
              <a:path w="591184" h="572134">
                <a:moveTo>
                  <a:pt x="295128" y="0"/>
                </a:moveTo>
                <a:lnTo>
                  <a:pt x="247287" y="3742"/>
                </a:lnTo>
                <a:lnTo>
                  <a:pt x="201893" y="14578"/>
                </a:lnTo>
                <a:lnTo>
                  <a:pt x="159555" y="31919"/>
                </a:lnTo>
                <a:lnTo>
                  <a:pt x="120883" y="55176"/>
                </a:lnTo>
                <a:lnTo>
                  <a:pt x="86488" y="83761"/>
                </a:lnTo>
                <a:lnTo>
                  <a:pt x="56979" y="117086"/>
                </a:lnTo>
                <a:lnTo>
                  <a:pt x="32965" y="154563"/>
                </a:lnTo>
                <a:lnTo>
                  <a:pt x="15057" y="195603"/>
                </a:lnTo>
                <a:lnTo>
                  <a:pt x="3866" y="239617"/>
                </a:lnTo>
                <a:lnTo>
                  <a:pt x="0" y="286018"/>
                </a:lnTo>
                <a:lnTo>
                  <a:pt x="3866" y="332419"/>
                </a:lnTo>
                <a:lnTo>
                  <a:pt x="15057" y="376433"/>
                </a:lnTo>
                <a:lnTo>
                  <a:pt x="32965" y="417473"/>
                </a:lnTo>
                <a:lnTo>
                  <a:pt x="56979" y="454950"/>
                </a:lnTo>
                <a:lnTo>
                  <a:pt x="86488" y="488275"/>
                </a:lnTo>
                <a:lnTo>
                  <a:pt x="120883" y="516860"/>
                </a:lnTo>
                <a:lnTo>
                  <a:pt x="159555" y="540117"/>
                </a:lnTo>
                <a:lnTo>
                  <a:pt x="201893" y="557458"/>
                </a:lnTo>
                <a:lnTo>
                  <a:pt x="247287" y="568294"/>
                </a:lnTo>
                <a:lnTo>
                  <a:pt x="295128" y="572037"/>
                </a:lnTo>
                <a:lnTo>
                  <a:pt x="343067" y="568294"/>
                </a:lnTo>
                <a:lnTo>
                  <a:pt x="388540" y="557458"/>
                </a:lnTo>
                <a:lnTo>
                  <a:pt x="430940" y="540117"/>
                </a:lnTo>
                <a:lnTo>
                  <a:pt x="469658" y="516860"/>
                </a:lnTo>
                <a:lnTo>
                  <a:pt x="504086" y="488275"/>
                </a:lnTo>
                <a:lnTo>
                  <a:pt x="533618" y="454950"/>
                </a:lnTo>
                <a:lnTo>
                  <a:pt x="557645" y="417473"/>
                </a:lnTo>
                <a:lnTo>
                  <a:pt x="575559" y="376433"/>
                </a:lnTo>
                <a:lnTo>
                  <a:pt x="586754" y="332419"/>
                </a:lnTo>
                <a:lnTo>
                  <a:pt x="590620" y="286018"/>
                </a:lnTo>
                <a:lnTo>
                  <a:pt x="586754" y="239617"/>
                </a:lnTo>
                <a:lnTo>
                  <a:pt x="575559" y="195603"/>
                </a:lnTo>
                <a:lnTo>
                  <a:pt x="557645" y="154563"/>
                </a:lnTo>
                <a:lnTo>
                  <a:pt x="533618" y="117086"/>
                </a:lnTo>
                <a:lnTo>
                  <a:pt x="504086" y="83761"/>
                </a:lnTo>
                <a:lnTo>
                  <a:pt x="469658" y="55176"/>
                </a:lnTo>
                <a:lnTo>
                  <a:pt x="430940" y="31919"/>
                </a:lnTo>
                <a:lnTo>
                  <a:pt x="388540" y="14578"/>
                </a:lnTo>
                <a:lnTo>
                  <a:pt x="343067" y="3742"/>
                </a:lnTo>
                <a:lnTo>
                  <a:pt x="29512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68214" y="7209742"/>
            <a:ext cx="223092" cy="215968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16252074" y="5468670"/>
            <a:ext cx="341630" cy="330835"/>
          </a:xfrm>
          <a:custGeom>
            <a:avLst/>
            <a:gdLst/>
            <a:ahLst/>
            <a:cxnLst/>
            <a:rect l="l" t="t" r="r" b="b"/>
            <a:pathLst>
              <a:path w="341630" h="330835">
                <a:moveTo>
                  <a:pt x="170784" y="0"/>
                </a:moveTo>
                <a:lnTo>
                  <a:pt x="125447" y="5896"/>
                </a:lnTo>
                <a:lnTo>
                  <a:pt x="84668" y="22534"/>
                </a:lnTo>
                <a:lnTo>
                  <a:pt x="50090" y="48339"/>
                </a:lnTo>
                <a:lnTo>
                  <a:pt x="23357" y="81734"/>
                </a:lnTo>
                <a:lnTo>
                  <a:pt x="6113" y="121143"/>
                </a:lnTo>
                <a:lnTo>
                  <a:pt x="0" y="164991"/>
                </a:lnTo>
                <a:lnTo>
                  <a:pt x="6113" y="208981"/>
                </a:lnTo>
                <a:lnTo>
                  <a:pt x="23357" y="248484"/>
                </a:lnTo>
                <a:lnTo>
                  <a:pt x="50090" y="281934"/>
                </a:lnTo>
                <a:lnTo>
                  <a:pt x="84668" y="307766"/>
                </a:lnTo>
                <a:lnTo>
                  <a:pt x="125447" y="324413"/>
                </a:lnTo>
                <a:lnTo>
                  <a:pt x="170784" y="330310"/>
                </a:lnTo>
                <a:lnTo>
                  <a:pt x="216111" y="324413"/>
                </a:lnTo>
                <a:lnTo>
                  <a:pt x="256893" y="307766"/>
                </a:lnTo>
                <a:lnTo>
                  <a:pt x="291482" y="281934"/>
                </a:lnTo>
                <a:lnTo>
                  <a:pt x="318230" y="248484"/>
                </a:lnTo>
                <a:lnTo>
                  <a:pt x="335487" y="208981"/>
                </a:lnTo>
                <a:lnTo>
                  <a:pt x="341606" y="164991"/>
                </a:lnTo>
                <a:lnTo>
                  <a:pt x="335487" y="121143"/>
                </a:lnTo>
                <a:lnTo>
                  <a:pt x="318230" y="81734"/>
                </a:lnTo>
                <a:lnTo>
                  <a:pt x="291482" y="48339"/>
                </a:lnTo>
                <a:lnTo>
                  <a:pt x="256893" y="22534"/>
                </a:lnTo>
                <a:lnTo>
                  <a:pt x="216111" y="5896"/>
                </a:lnTo>
                <a:lnTo>
                  <a:pt x="17078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586812" y="6116873"/>
            <a:ext cx="368300" cy="356235"/>
          </a:xfrm>
          <a:custGeom>
            <a:avLst/>
            <a:gdLst/>
            <a:ahLst/>
            <a:cxnLst/>
            <a:rect l="l" t="t" r="r" b="b"/>
            <a:pathLst>
              <a:path w="368300" h="356235">
                <a:moveTo>
                  <a:pt x="183939" y="0"/>
                </a:moveTo>
                <a:lnTo>
                  <a:pt x="135006" y="6353"/>
                </a:lnTo>
                <a:lnTo>
                  <a:pt x="91056" y="24280"/>
                </a:lnTo>
                <a:lnTo>
                  <a:pt x="53836" y="52082"/>
                </a:lnTo>
                <a:lnTo>
                  <a:pt x="25090" y="88059"/>
                </a:lnTo>
                <a:lnTo>
                  <a:pt x="6563" y="130513"/>
                </a:lnTo>
                <a:lnTo>
                  <a:pt x="0" y="177745"/>
                </a:lnTo>
                <a:lnTo>
                  <a:pt x="6563" y="225103"/>
                </a:lnTo>
                <a:lnTo>
                  <a:pt x="25090" y="267640"/>
                </a:lnTo>
                <a:lnTo>
                  <a:pt x="53836" y="303666"/>
                </a:lnTo>
                <a:lnTo>
                  <a:pt x="91056" y="331491"/>
                </a:lnTo>
                <a:lnTo>
                  <a:pt x="135006" y="349426"/>
                </a:lnTo>
                <a:lnTo>
                  <a:pt x="183939" y="355779"/>
                </a:lnTo>
                <a:lnTo>
                  <a:pt x="232857" y="349426"/>
                </a:lnTo>
                <a:lnTo>
                  <a:pt x="276793" y="331491"/>
                </a:lnTo>
                <a:lnTo>
                  <a:pt x="314004" y="303666"/>
                </a:lnTo>
                <a:lnTo>
                  <a:pt x="342743" y="267640"/>
                </a:lnTo>
                <a:lnTo>
                  <a:pt x="361267" y="225103"/>
                </a:lnTo>
                <a:lnTo>
                  <a:pt x="367829" y="177745"/>
                </a:lnTo>
                <a:lnTo>
                  <a:pt x="361267" y="130513"/>
                </a:lnTo>
                <a:lnTo>
                  <a:pt x="342743" y="88059"/>
                </a:lnTo>
                <a:lnTo>
                  <a:pt x="314004" y="52082"/>
                </a:lnTo>
                <a:lnTo>
                  <a:pt x="276793" y="24280"/>
                </a:lnTo>
                <a:lnTo>
                  <a:pt x="232857" y="6353"/>
                </a:lnTo>
                <a:lnTo>
                  <a:pt x="18393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98209" y="6688646"/>
            <a:ext cx="341630" cy="330835"/>
          </a:xfrm>
          <a:custGeom>
            <a:avLst/>
            <a:gdLst/>
            <a:ahLst/>
            <a:cxnLst/>
            <a:rect l="l" t="t" r="r" b="b"/>
            <a:pathLst>
              <a:path w="341630" h="330834">
                <a:moveTo>
                  <a:pt x="170457" y="0"/>
                </a:moveTo>
                <a:lnTo>
                  <a:pt x="125153" y="5896"/>
                </a:lnTo>
                <a:lnTo>
                  <a:pt x="84437" y="22544"/>
                </a:lnTo>
                <a:lnTo>
                  <a:pt x="49936" y="48375"/>
                </a:lnTo>
                <a:lnTo>
                  <a:pt x="23278" y="81825"/>
                </a:lnTo>
                <a:lnTo>
                  <a:pt x="6090" y="121328"/>
                </a:lnTo>
                <a:lnTo>
                  <a:pt x="0" y="165318"/>
                </a:lnTo>
                <a:lnTo>
                  <a:pt x="6090" y="209166"/>
                </a:lnTo>
                <a:lnTo>
                  <a:pt x="23278" y="248576"/>
                </a:lnTo>
                <a:lnTo>
                  <a:pt x="49936" y="281970"/>
                </a:lnTo>
                <a:lnTo>
                  <a:pt x="84437" y="307775"/>
                </a:lnTo>
                <a:lnTo>
                  <a:pt x="125153" y="324414"/>
                </a:lnTo>
                <a:lnTo>
                  <a:pt x="170457" y="330310"/>
                </a:lnTo>
                <a:lnTo>
                  <a:pt x="215895" y="324414"/>
                </a:lnTo>
                <a:lnTo>
                  <a:pt x="256702" y="307775"/>
                </a:lnTo>
                <a:lnTo>
                  <a:pt x="291259" y="281970"/>
                </a:lnTo>
                <a:lnTo>
                  <a:pt x="317948" y="248576"/>
                </a:lnTo>
                <a:lnTo>
                  <a:pt x="335148" y="209166"/>
                </a:lnTo>
                <a:lnTo>
                  <a:pt x="341241" y="165318"/>
                </a:lnTo>
                <a:lnTo>
                  <a:pt x="335148" y="121328"/>
                </a:lnTo>
                <a:lnTo>
                  <a:pt x="317948" y="81825"/>
                </a:lnTo>
                <a:lnTo>
                  <a:pt x="291259" y="48375"/>
                </a:lnTo>
                <a:lnTo>
                  <a:pt x="256702" y="22544"/>
                </a:lnTo>
                <a:lnTo>
                  <a:pt x="215895" y="5896"/>
                </a:lnTo>
                <a:lnTo>
                  <a:pt x="17045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298209" y="7209739"/>
            <a:ext cx="262890" cy="254635"/>
          </a:xfrm>
          <a:custGeom>
            <a:avLst/>
            <a:gdLst/>
            <a:ahLst/>
            <a:cxnLst/>
            <a:rect l="l" t="t" r="r" b="b"/>
            <a:pathLst>
              <a:path w="262890" h="254634">
                <a:moveTo>
                  <a:pt x="131267" y="0"/>
                </a:moveTo>
                <a:lnTo>
                  <a:pt x="80096" y="10007"/>
                </a:lnTo>
                <a:lnTo>
                  <a:pt x="38379" y="37278"/>
                </a:lnTo>
                <a:lnTo>
                  <a:pt x="10290" y="77684"/>
                </a:lnTo>
                <a:lnTo>
                  <a:pt x="0" y="127095"/>
                </a:lnTo>
                <a:lnTo>
                  <a:pt x="10290" y="176522"/>
                </a:lnTo>
                <a:lnTo>
                  <a:pt x="38379" y="216926"/>
                </a:lnTo>
                <a:lnTo>
                  <a:pt x="80096" y="244188"/>
                </a:lnTo>
                <a:lnTo>
                  <a:pt x="131267" y="254191"/>
                </a:lnTo>
                <a:lnTo>
                  <a:pt x="182336" y="244188"/>
                </a:lnTo>
                <a:lnTo>
                  <a:pt x="224086" y="216926"/>
                </a:lnTo>
                <a:lnTo>
                  <a:pt x="252259" y="176522"/>
                </a:lnTo>
                <a:lnTo>
                  <a:pt x="262597" y="127095"/>
                </a:lnTo>
                <a:lnTo>
                  <a:pt x="252259" y="77684"/>
                </a:lnTo>
                <a:lnTo>
                  <a:pt x="224086" y="37278"/>
                </a:lnTo>
                <a:lnTo>
                  <a:pt x="182336" y="10007"/>
                </a:lnTo>
                <a:lnTo>
                  <a:pt x="13126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258714" y="7807004"/>
            <a:ext cx="170784" cy="165318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12733561" y="7819744"/>
            <a:ext cx="381000" cy="368935"/>
          </a:xfrm>
          <a:custGeom>
            <a:avLst/>
            <a:gdLst/>
            <a:ahLst/>
            <a:cxnLst/>
            <a:rect l="l" t="t" r="r" b="b"/>
            <a:pathLst>
              <a:path w="381000" h="368934">
                <a:moveTo>
                  <a:pt x="190222" y="0"/>
                </a:moveTo>
                <a:lnTo>
                  <a:pt x="139684" y="6584"/>
                </a:lnTo>
                <a:lnTo>
                  <a:pt x="94252" y="25167"/>
                </a:lnTo>
                <a:lnTo>
                  <a:pt x="55748" y="53996"/>
                </a:lnTo>
                <a:lnTo>
                  <a:pt x="25990" y="91319"/>
                </a:lnTo>
                <a:lnTo>
                  <a:pt x="6801" y="135381"/>
                </a:lnTo>
                <a:lnTo>
                  <a:pt x="0" y="184429"/>
                </a:lnTo>
                <a:lnTo>
                  <a:pt x="6801" y="233354"/>
                </a:lnTo>
                <a:lnTo>
                  <a:pt x="25990" y="277327"/>
                </a:lnTo>
                <a:lnTo>
                  <a:pt x="55748" y="314591"/>
                </a:lnTo>
                <a:lnTo>
                  <a:pt x="94252" y="343386"/>
                </a:lnTo>
                <a:lnTo>
                  <a:pt x="139684" y="361953"/>
                </a:lnTo>
                <a:lnTo>
                  <a:pt x="190222" y="368533"/>
                </a:lnTo>
                <a:lnTo>
                  <a:pt x="240875" y="361953"/>
                </a:lnTo>
                <a:lnTo>
                  <a:pt x="286390" y="343386"/>
                </a:lnTo>
                <a:lnTo>
                  <a:pt x="324952" y="314591"/>
                </a:lnTo>
                <a:lnTo>
                  <a:pt x="354745" y="277327"/>
                </a:lnTo>
                <a:lnTo>
                  <a:pt x="373953" y="233354"/>
                </a:lnTo>
                <a:lnTo>
                  <a:pt x="380759" y="184429"/>
                </a:lnTo>
                <a:lnTo>
                  <a:pt x="373953" y="135381"/>
                </a:lnTo>
                <a:lnTo>
                  <a:pt x="354745" y="91319"/>
                </a:lnTo>
                <a:lnTo>
                  <a:pt x="324952" y="53996"/>
                </a:lnTo>
                <a:lnTo>
                  <a:pt x="286390" y="25167"/>
                </a:lnTo>
                <a:lnTo>
                  <a:pt x="240875" y="6584"/>
                </a:lnTo>
                <a:lnTo>
                  <a:pt x="19022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773038" y="8430031"/>
            <a:ext cx="249416" cy="241437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13258714" y="8760369"/>
            <a:ext cx="315595" cy="305435"/>
          </a:xfrm>
          <a:custGeom>
            <a:avLst/>
            <a:gdLst/>
            <a:ahLst/>
            <a:cxnLst/>
            <a:rect l="l" t="t" r="r" b="b"/>
            <a:pathLst>
              <a:path w="315594" h="305434">
                <a:moveTo>
                  <a:pt x="157628" y="0"/>
                </a:moveTo>
                <a:lnTo>
                  <a:pt x="107759" y="7764"/>
                </a:lnTo>
                <a:lnTo>
                  <a:pt x="64483" y="29395"/>
                </a:lnTo>
                <a:lnTo>
                  <a:pt x="30378" y="62401"/>
                </a:lnTo>
                <a:lnTo>
                  <a:pt x="8024" y="104288"/>
                </a:lnTo>
                <a:lnTo>
                  <a:pt x="0" y="152564"/>
                </a:lnTo>
                <a:lnTo>
                  <a:pt x="8024" y="200725"/>
                </a:lnTo>
                <a:lnTo>
                  <a:pt x="30378" y="242598"/>
                </a:lnTo>
                <a:lnTo>
                  <a:pt x="64483" y="275647"/>
                </a:lnTo>
                <a:lnTo>
                  <a:pt x="107759" y="297336"/>
                </a:lnTo>
                <a:lnTo>
                  <a:pt x="157628" y="305129"/>
                </a:lnTo>
                <a:lnTo>
                  <a:pt x="207369" y="297336"/>
                </a:lnTo>
                <a:lnTo>
                  <a:pt x="250624" y="275647"/>
                </a:lnTo>
                <a:lnTo>
                  <a:pt x="284768" y="242598"/>
                </a:lnTo>
                <a:lnTo>
                  <a:pt x="307179" y="200725"/>
                </a:lnTo>
                <a:lnTo>
                  <a:pt x="315232" y="152564"/>
                </a:lnTo>
                <a:lnTo>
                  <a:pt x="307179" y="104288"/>
                </a:lnTo>
                <a:lnTo>
                  <a:pt x="284768" y="62401"/>
                </a:lnTo>
                <a:lnTo>
                  <a:pt x="250624" y="29395"/>
                </a:lnTo>
                <a:lnTo>
                  <a:pt x="207369" y="7764"/>
                </a:lnTo>
                <a:lnTo>
                  <a:pt x="15762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946014" y="6167500"/>
            <a:ext cx="249416" cy="241475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1461136" y="6413991"/>
            <a:ext cx="892810" cy="820419"/>
          </a:xfrm>
          <a:custGeom>
            <a:avLst/>
            <a:gdLst/>
            <a:ahLst/>
            <a:cxnLst/>
            <a:rect l="l" t="t" r="r" b="b"/>
            <a:pathLst>
              <a:path w="892809" h="820420">
                <a:moveTo>
                  <a:pt x="642401" y="0"/>
                </a:moveTo>
                <a:lnTo>
                  <a:pt x="599421" y="23801"/>
                </a:lnTo>
                <a:lnTo>
                  <a:pt x="554081" y="43779"/>
                </a:lnTo>
                <a:lnTo>
                  <a:pt x="506612" y="59707"/>
                </a:lnTo>
                <a:lnTo>
                  <a:pt x="457247" y="71363"/>
                </a:lnTo>
                <a:lnTo>
                  <a:pt x="406218" y="78520"/>
                </a:lnTo>
                <a:lnTo>
                  <a:pt x="353756" y="80956"/>
                </a:lnTo>
                <a:lnTo>
                  <a:pt x="305614" y="78908"/>
                </a:lnTo>
                <a:lnTo>
                  <a:pt x="258681" y="72875"/>
                </a:lnTo>
                <a:lnTo>
                  <a:pt x="213122" y="63023"/>
                </a:lnTo>
                <a:lnTo>
                  <a:pt x="169100" y="49518"/>
                </a:lnTo>
                <a:lnTo>
                  <a:pt x="132245" y="81163"/>
                </a:lnTo>
                <a:lnTo>
                  <a:pt x="99200" y="116528"/>
                </a:lnTo>
                <a:lnTo>
                  <a:pt x="70306" y="155282"/>
                </a:lnTo>
                <a:lnTo>
                  <a:pt x="45903" y="197097"/>
                </a:lnTo>
                <a:lnTo>
                  <a:pt x="26330" y="241643"/>
                </a:lnTo>
                <a:lnTo>
                  <a:pt x="11929" y="288590"/>
                </a:lnTo>
                <a:lnTo>
                  <a:pt x="3039" y="337610"/>
                </a:lnTo>
                <a:lnTo>
                  <a:pt x="0" y="388373"/>
                </a:lnTo>
                <a:lnTo>
                  <a:pt x="2617" y="435439"/>
                </a:lnTo>
                <a:lnTo>
                  <a:pt x="10289" y="481035"/>
                </a:lnTo>
                <a:lnTo>
                  <a:pt x="22744" y="524900"/>
                </a:lnTo>
                <a:lnTo>
                  <a:pt x="39708" y="566770"/>
                </a:lnTo>
                <a:lnTo>
                  <a:pt x="60911" y="606380"/>
                </a:lnTo>
                <a:lnTo>
                  <a:pt x="86080" y="643468"/>
                </a:lnTo>
                <a:lnTo>
                  <a:pt x="114944" y="677771"/>
                </a:lnTo>
                <a:lnTo>
                  <a:pt x="147230" y="709024"/>
                </a:lnTo>
                <a:lnTo>
                  <a:pt x="182666" y="736965"/>
                </a:lnTo>
                <a:lnTo>
                  <a:pt x="220981" y="761330"/>
                </a:lnTo>
                <a:lnTo>
                  <a:pt x="261902" y="781856"/>
                </a:lnTo>
                <a:lnTo>
                  <a:pt x="305157" y="798279"/>
                </a:lnTo>
                <a:lnTo>
                  <a:pt x="350475" y="810336"/>
                </a:lnTo>
                <a:lnTo>
                  <a:pt x="397583" y="817763"/>
                </a:lnTo>
                <a:lnTo>
                  <a:pt x="446210" y="820297"/>
                </a:lnTo>
                <a:lnTo>
                  <a:pt x="494834" y="817763"/>
                </a:lnTo>
                <a:lnTo>
                  <a:pt x="541948" y="810336"/>
                </a:lnTo>
                <a:lnTo>
                  <a:pt x="587278" y="798279"/>
                </a:lnTo>
                <a:lnTo>
                  <a:pt x="630553" y="781856"/>
                </a:lnTo>
                <a:lnTo>
                  <a:pt x="671497" y="761330"/>
                </a:lnTo>
                <a:lnTo>
                  <a:pt x="709839" y="736965"/>
                </a:lnTo>
                <a:lnTo>
                  <a:pt x="745305" y="709024"/>
                </a:lnTo>
                <a:lnTo>
                  <a:pt x="777622" y="677771"/>
                </a:lnTo>
                <a:lnTo>
                  <a:pt x="806516" y="643468"/>
                </a:lnTo>
                <a:lnTo>
                  <a:pt x="831714" y="606380"/>
                </a:lnTo>
                <a:lnTo>
                  <a:pt x="852944" y="566770"/>
                </a:lnTo>
                <a:lnTo>
                  <a:pt x="869932" y="524900"/>
                </a:lnTo>
                <a:lnTo>
                  <a:pt x="882404" y="481035"/>
                </a:lnTo>
                <a:lnTo>
                  <a:pt x="890088" y="435439"/>
                </a:lnTo>
                <a:lnTo>
                  <a:pt x="892709" y="388373"/>
                </a:lnTo>
                <a:lnTo>
                  <a:pt x="889702" y="337910"/>
                </a:lnTo>
                <a:lnTo>
                  <a:pt x="880904" y="289169"/>
                </a:lnTo>
                <a:lnTo>
                  <a:pt x="866651" y="242474"/>
                </a:lnTo>
                <a:lnTo>
                  <a:pt x="847280" y="198146"/>
                </a:lnTo>
                <a:lnTo>
                  <a:pt x="823127" y="156510"/>
                </a:lnTo>
                <a:lnTo>
                  <a:pt x="794529" y="117888"/>
                </a:lnTo>
                <a:lnTo>
                  <a:pt x="761820" y="82603"/>
                </a:lnTo>
                <a:lnTo>
                  <a:pt x="725339" y="50978"/>
                </a:lnTo>
                <a:lnTo>
                  <a:pt x="685420" y="23336"/>
                </a:lnTo>
                <a:lnTo>
                  <a:pt x="64240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723698" y="8734245"/>
            <a:ext cx="1680845" cy="1626870"/>
          </a:xfrm>
          <a:custGeom>
            <a:avLst/>
            <a:gdLst/>
            <a:ahLst/>
            <a:cxnLst/>
            <a:rect l="l" t="t" r="r" b="b"/>
            <a:pathLst>
              <a:path w="1680844" h="1626870">
                <a:moveTo>
                  <a:pt x="840074" y="0"/>
                </a:moveTo>
                <a:lnTo>
                  <a:pt x="790714" y="1380"/>
                </a:lnTo>
                <a:lnTo>
                  <a:pt x="742105" y="5470"/>
                </a:lnTo>
                <a:lnTo>
                  <a:pt x="694326" y="12194"/>
                </a:lnTo>
                <a:lnTo>
                  <a:pt x="647456" y="21475"/>
                </a:lnTo>
                <a:lnTo>
                  <a:pt x="601572" y="33238"/>
                </a:lnTo>
                <a:lnTo>
                  <a:pt x="556755" y="47405"/>
                </a:lnTo>
                <a:lnTo>
                  <a:pt x="513083" y="63901"/>
                </a:lnTo>
                <a:lnTo>
                  <a:pt x="470634" y="82650"/>
                </a:lnTo>
                <a:lnTo>
                  <a:pt x="429488" y="103574"/>
                </a:lnTo>
                <a:lnTo>
                  <a:pt x="389724" y="126599"/>
                </a:lnTo>
                <a:lnTo>
                  <a:pt x="351419" y="151647"/>
                </a:lnTo>
                <a:lnTo>
                  <a:pt x="314654" y="178642"/>
                </a:lnTo>
                <a:lnTo>
                  <a:pt x="279506" y="207509"/>
                </a:lnTo>
                <a:lnTo>
                  <a:pt x="246055" y="238170"/>
                </a:lnTo>
                <a:lnTo>
                  <a:pt x="214379" y="270550"/>
                </a:lnTo>
                <a:lnTo>
                  <a:pt x="184557" y="304573"/>
                </a:lnTo>
                <a:lnTo>
                  <a:pt x="156668" y="340161"/>
                </a:lnTo>
                <a:lnTo>
                  <a:pt x="130791" y="377239"/>
                </a:lnTo>
                <a:lnTo>
                  <a:pt x="107004" y="415731"/>
                </a:lnTo>
                <a:lnTo>
                  <a:pt x="85387" y="455560"/>
                </a:lnTo>
                <a:lnTo>
                  <a:pt x="66018" y="496650"/>
                </a:lnTo>
                <a:lnTo>
                  <a:pt x="48976" y="538925"/>
                </a:lnTo>
                <a:lnTo>
                  <a:pt x="34339" y="582309"/>
                </a:lnTo>
                <a:lnTo>
                  <a:pt x="22187" y="626724"/>
                </a:lnTo>
                <a:lnTo>
                  <a:pt x="12598" y="672096"/>
                </a:lnTo>
                <a:lnTo>
                  <a:pt x="5651" y="718348"/>
                </a:lnTo>
                <a:lnTo>
                  <a:pt x="1426" y="765403"/>
                </a:lnTo>
                <a:lnTo>
                  <a:pt x="0" y="813185"/>
                </a:lnTo>
                <a:lnTo>
                  <a:pt x="1426" y="861002"/>
                </a:lnTo>
                <a:lnTo>
                  <a:pt x="5651" y="908088"/>
                </a:lnTo>
                <a:lnTo>
                  <a:pt x="12598" y="954370"/>
                </a:lnTo>
                <a:lnTo>
                  <a:pt x="22187" y="999769"/>
                </a:lnTo>
                <a:lnTo>
                  <a:pt x="34339" y="1044211"/>
                </a:lnTo>
                <a:lnTo>
                  <a:pt x="48976" y="1087618"/>
                </a:lnTo>
                <a:lnTo>
                  <a:pt x="66018" y="1129915"/>
                </a:lnTo>
                <a:lnTo>
                  <a:pt x="85387" y="1171026"/>
                </a:lnTo>
                <a:lnTo>
                  <a:pt x="107004" y="1210873"/>
                </a:lnTo>
                <a:lnTo>
                  <a:pt x="130791" y="1249382"/>
                </a:lnTo>
                <a:lnTo>
                  <a:pt x="156668" y="1286476"/>
                </a:lnTo>
                <a:lnTo>
                  <a:pt x="184557" y="1322078"/>
                </a:lnTo>
                <a:lnTo>
                  <a:pt x="214379" y="1356114"/>
                </a:lnTo>
                <a:lnTo>
                  <a:pt x="246055" y="1388505"/>
                </a:lnTo>
                <a:lnTo>
                  <a:pt x="279506" y="1419176"/>
                </a:lnTo>
                <a:lnTo>
                  <a:pt x="314654" y="1448052"/>
                </a:lnTo>
                <a:lnTo>
                  <a:pt x="351419" y="1475055"/>
                </a:lnTo>
                <a:lnTo>
                  <a:pt x="389724" y="1500110"/>
                </a:lnTo>
                <a:lnTo>
                  <a:pt x="429488" y="1523140"/>
                </a:lnTo>
                <a:lnTo>
                  <a:pt x="470634" y="1544070"/>
                </a:lnTo>
                <a:lnTo>
                  <a:pt x="513083" y="1562822"/>
                </a:lnTo>
                <a:lnTo>
                  <a:pt x="556755" y="1579322"/>
                </a:lnTo>
                <a:lnTo>
                  <a:pt x="601572" y="1593492"/>
                </a:lnTo>
                <a:lnTo>
                  <a:pt x="647456" y="1605256"/>
                </a:lnTo>
                <a:lnTo>
                  <a:pt x="694326" y="1614539"/>
                </a:lnTo>
                <a:lnTo>
                  <a:pt x="742105" y="1621264"/>
                </a:lnTo>
                <a:lnTo>
                  <a:pt x="790714" y="1625355"/>
                </a:lnTo>
                <a:lnTo>
                  <a:pt x="840074" y="1626735"/>
                </a:lnTo>
                <a:lnTo>
                  <a:pt x="889469" y="1625355"/>
                </a:lnTo>
                <a:lnTo>
                  <a:pt x="938110" y="1621264"/>
                </a:lnTo>
                <a:lnTo>
                  <a:pt x="985919" y="1614539"/>
                </a:lnTo>
                <a:lnTo>
                  <a:pt x="1032817" y="1605256"/>
                </a:lnTo>
                <a:lnTo>
                  <a:pt x="1078725" y="1593492"/>
                </a:lnTo>
                <a:lnTo>
                  <a:pt x="1123564" y="1579322"/>
                </a:lnTo>
                <a:lnTo>
                  <a:pt x="1167256" y="1562822"/>
                </a:lnTo>
                <a:lnTo>
                  <a:pt x="1209723" y="1544070"/>
                </a:lnTo>
                <a:lnTo>
                  <a:pt x="1250885" y="1523140"/>
                </a:lnTo>
                <a:lnTo>
                  <a:pt x="1290663" y="1500110"/>
                </a:lnTo>
                <a:lnTo>
                  <a:pt x="1328980" y="1475055"/>
                </a:lnTo>
                <a:lnTo>
                  <a:pt x="1365756" y="1448052"/>
                </a:lnTo>
                <a:lnTo>
                  <a:pt x="1400913" y="1419176"/>
                </a:lnTo>
                <a:lnTo>
                  <a:pt x="1434372" y="1388505"/>
                </a:lnTo>
                <a:lnTo>
                  <a:pt x="1466054" y="1356114"/>
                </a:lnTo>
                <a:lnTo>
                  <a:pt x="1495881" y="1322078"/>
                </a:lnTo>
                <a:lnTo>
                  <a:pt x="1523775" y="1286476"/>
                </a:lnTo>
                <a:lnTo>
                  <a:pt x="1549655" y="1249382"/>
                </a:lnTo>
                <a:lnTo>
                  <a:pt x="1573444" y="1210873"/>
                </a:lnTo>
                <a:lnTo>
                  <a:pt x="1595063" y="1171026"/>
                </a:lnTo>
                <a:lnTo>
                  <a:pt x="1614433" y="1129915"/>
                </a:lnTo>
                <a:lnTo>
                  <a:pt x="1631476" y="1087618"/>
                </a:lnTo>
                <a:lnTo>
                  <a:pt x="1646113" y="1044211"/>
                </a:lnTo>
                <a:lnTo>
                  <a:pt x="1658265" y="999769"/>
                </a:lnTo>
                <a:lnTo>
                  <a:pt x="1667853" y="954370"/>
                </a:lnTo>
                <a:lnTo>
                  <a:pt x="1674799" y="908088"/>
                </a:lnTo>
                <a:lnTo>
                  <a:pt x="1679025" y="861002"/>
                </a:lnTo>
                <a:lnTo>
                  <a:pt x="1680451" y="813185"/>
                </a:lnTo>
                <a:lnTo>
                  <a:pt x="1679025" y="765403"/>
                </a:lnTo>
                <a:lnTo>
                  <a:pt x="1674799" y="718348"/>
                </a:lnTo>
                <a:lnTo>
                  <a:pt x="1667853" y="672096"/>
                </a:lnTo>
                <a:lnTo>
                  <a:pt x="1658265" y="626724"/>
                </a:lnTo>
                <a:lnTo>
                  <a:pt x="1646113" y="582309"/>
                </a:lnTo>
                <a:lnTo>
                  <a:pt x="1631476" y="538925"/>
                </a:lnTo>
                <a:lnTo>
                  <a:pt x="1614433" y="496650"/>
                </a:lnTo>
                <a:lnTo>
                  <a:pt x="1595063" y="455560"/>
                </a:lnTo>
                <a:lnTo>
                  <a:pt x="1573444" y="415731"/>
                </a:lnTo>
                <a:lnTo>
                  <a:pt x="1549655" y="377239"/>
                </a:lnTo>
                <a:lnTo>
                  <a:pt x="1523775" y="340161"/>
                </a:lnTo>
                <a:lnTo>
                  <a:pt x="1495881" y="304573"/>
                </a:lnTo>
                <a:lnTo>
                  <a:pt x="1466054" y="270550"/>
                </a:lnTo>
                <a:lnTo>
                  <a:pt x="1434372" y="238170"/>
                </a:lnTo>
                <a:lnTo>
                  <a:pt x="1400913" y="207509"/>
                </a:lnTo>
                <a:lnTo>
                  <a:pt x="1365756" y="178642"/>
                </a:lnTo>
                <a:lnTo>
                  <a:pt x="1328980" y="151647"/>
                </a:lnTo>
                <a:lnTo>
                  <a:pt x="1290663" y="126599"/>
                </a:lnTo>
                <a:lnTo>
                  <a:pt x="1250885" y="103574"/>
                </a:lnTo>
                <a:lnTo>
                  <a:pt x="1209723" y="82650"/>
                </a:lnTo>
                <a:lnTo>
                  <a:pt x="1167256" y="63901"/>
                </a:lnTo>
                <a:lnTo>
                  <a:pt x="1123564" y="47405"/>
                </a:lnTo>
                <a:lnTo>
                  <a:pt x="1078725" y="33238"/>
                </a:lnTo>
                <a:lnTo>
                  <a:pt x="1032817" y="21475"/>
                </a:lnTo>
                <a:lnTo>
                  <a:pt x="985919" y="12194"/>
                </a:lnTo>
                <a:lnTo>
                  <a:pt x="938110" y="5470"/>
                </a:lnTo>
                <a:lnTo>
                  <a:pt x="889469" y="1380"/>
                </a:lnTo>
                <a:lnTo>
                  <a:pt x="84007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624655" y="3904369"/>
            <a:ext cx="1122680" cy="1090295"/>
          </a:xfrm>
          <a:custGeom>
            <a:avLst/>
            <a:gdLst/>
            <a:ahLst/>
            <a:cxnLst/>
            <a:rect l="l" t="t" r="r" b="b"/>
            <a:pathLst>
              <a:path w="1122679" h="1090295">
                <a:moveTo>
                  <a:pt x="559095" y="0"/>
                </a:moveTo>
                <a:lnTo>
                  <a:pt x="510060" y="2038"/>
                </a:lnTo>
                <a:lnTo>
                  <a:pt x="462197" y="8040"/>
                </a:lnTo>
                <a:lnTo>
                  <a:pt x="415680" y="17838"/>
                </a:lnTo>
                <a:lnTo>
                  <a:pt x="370681" y="31264"/>
                </a:lnTo>
                <a:lnTo>
                  <a:pt x="327376" y="48149"/>
                </a:lnTo>
                <a:lnTo>
                  <a:pt x="285936" y="68326"/>
                </a:lnTo>
                <a:lnTo>
                  <a:pt x="246537" y="91626"/>
                </a:lnTo>
                <a:lnTo>
                  <a:pt x="209352" y="117880"/>
                </a:lnTo>
                <a:lnTo>
                  <a:pt x="174555" y="146921"/>
                </a:lnTo>
                <a:lnTo>
                  <a:pt x="142319" y="178581"/>
                </a:lnTo>
                <a:lnTo>
                  <a:pt x="112819" y="212691"/>
                </a:lnTo>
                <a:lnTo>
                  <a:pt x="86227" y="249083"/>
                </a:lnTo>
                <a:lnTo>
                  <a:pt x="62718" y="287589"/>
                </a:lnTo>
                <a:lnTo>
                  <a:pt x="42466" y="328040"/>
                </a:lnTo>
                <a:lnTo>
                  <a:pt x="25644" y="370268"/>
                </a:lnTo>
                <a:lnTo>
                  <a:pt x="12426" y="414106"/>
                </a:lnTo>
                <a:lnTo>
                  <a:pt x="22287" y="434392"/>
                </a:lnTo>
                <a:lnTo>
                  <a:pt x="29549" y="455924"/>
                </a:lnTo>
                <a:lnTo>
                  <a:pt x="34036" y="478524"/>
                </a:lnTo>
                <a:lnTo>
                  <a:pt x="35571" y="502011"/>
                </a:lnTo>
                <a:lnTo>
                  <a:pt x="33157" y="531406"/>
                </a:lnTo>
                <a:lnTo>
                  <a:pt x="26168" y="559324"/>
                </a:lnTo>
                <a:lnTo>
                  <a:pt x="14988" y="585409"/>
                </a:lnTo>
                <a:lnTo>
                  <a:pt x="0" y="609305"/>
                </a:lnTo>
                <a:lnTo>
                  <a:pt x="7894" y="656417"/>
                </a:lnTo>
                <a:lnTo>
                  <a:pt x="19855" y="702087"/>
                </a:lnTo>
                <a:lnTo>
                  <a:pt x="35693" y="746132"/>
                </a:lnTo>
                <a:lnTo>
                  <a:pt x="55221" y="788370"/>
                </a:lnTo>
                <a:lnTo>
                  <a:pt x="78250" y="828618"/>
                </a:lnTo>
                <a:lnTo>
                  <a:pt x="104592" y="866694"/>
                </a:lnTo>
                <a:lnTo>
                  <a:pt x="134058" y="902416"/>
                </a:lnTo>
                <a:lnTo>
                  <a:pt x="166459" y="935601"/>
                </a:lnTo>
                <a:lnTo>
                  <a:pt x="201608" y="966068"/>
                </a:lnTo>
                <a:lnTo>
                  <a:pt x="239316" y="993632"/>
                </a:lnTo>
                <a:lnTo>
                  <a:pt x="279395" y="1018114"/>
                </a:lnTo>
                <a:lnTo>
                  <a:pt x="321655" y="1039329"/>
                </a:lnTo>
                <a:lnTo>
                  <a:pt x="365910" y="1057095"/>
                </a:lnTo>
                <a:lnTo>
                  <a:pt x="411969" y="1071231"/>
                </a:lnTo>
                <a:lnTo>
                  <a:pt x="459645" y="1081554"/>
                </a:lnTo>
                <a:lnTo>
                  <a:pt x="508750" y="1087882"/>
                </a:lnTo>
                <a:lnTo>
                  <a:pt x="559095" y="1090031"/>
                </a:lnTo>
                <a:lnTo>
                  <a:pt x="607676" y="1088031"/>
                </a:lnTo>
                <a:lnTo>
                  <a:pt x="655108" y="1082138"/>
                </a:lnTo>
                <a:lnTo>
                  <a:pt x="701224" y="1072516"/>
                </a:lnTo>
                <a:lnTo>
                  <a:pt x="745853" y="1059330"/>
                </a:lnTo>
                <a:lnTo>
                  <a:pt x="788827" y="1042742"/>
                </a:lnTo>
                <a:lnTo>
                  <a:pt x="829977" y="1022917"/>
                </a:lnTo>
                <a:lnTo>
                  <a:pt x="869134" y="1000017"/>
                </a:lnTo>
                <a:lnTo>
                  <a:pt x="906130" y="974208"/>
                </a:lnTo>
                <a:lnTo>
                  <a:pt x="940794" y="945651"/>
                </a:lnTo>
                <a:lnTo>
                  <a:pt x="972959" y="914511"/>
                </a:lnTo>
                <a:lnTo>
                  <a:pt x="1002455" y="880952"/>
                </a:lnTo>
                <a:lnTo>
                  <a:pt x="1029114" y="845136"/>
                </a:lnTo>
                <a:lnTo>
                  <a:pt x="1052766" y="807229"/>
                </a:lnTo>
                <a:lnTo>
                  <a:pt x="1073243" y="767393"/>
                </a:lnTo>
                <a:lnTo>
                  <a:pt x="1090376" y="725792"/>
                </a:lnTo>
                <a:lnTo>
                  <a:pt x="1103995" y="682589"/>
                </a:lnTo>
                <a:lnTo>
                  <a:pt x="1113932" y="637949"/>
                </a:lnTo>
                <a:lnTo>
                  <a:pt x="1120018" y="592034"/>
                </a:lnTo>
                <a:lnTo>
                  <a:pt x="1122085" y="545009"/>
                </a:lnTo>
                <a:lnTo>
                  <a:pt x="1120018" y="497981"/>
                </a:lnTo>
                <a:lnTo>
                  <a:pt x="1113932" y="452064"/>
                </a:lnTo>
                <a:lnTo>
                  <a:pt x="1103995" y="407422"/>
                </a:lnTo>
                <a:lnTo>
                  <a:pt x="1090376" y="364218"/>
                </a:lnTo>
                <a:lnTo>
                  <a:pt x="1073243" y="322617"/>
                </a:lnTo>
                <a:lnTo>
                  <a:pt x="1052766" y="282781"/>
                </a:lnTo>
                <a:lnTo>
                  <a:pt x="1029114" y="244874"/>
                </a:lnTo>
                <a:lnTo>
                  <a:pt x="1002455" y="209061"/>
                </a:lnTo>
                <a:lnTo>
                  <a:pt x="972959" y="175503"/>
                </a:lnTo>
                <a:lnTo>
                  <a:pt x="940794" y="144365"/>
                </a:lnTo>
                <a:lnTo>
                  <a:pt x="906130" y="115811"/>
                </a:lnTo>
                <a:lnTo>
                  <a:pt x="869134" y="90003"/>
                </a:lnTo>
                <a:lnTo>
                  <a:pt x="829977" y="67106"/>
                </a:lnTo>
                <a:lnTo>
                  <a:pt x="788827" y="47282"/>
                </a:lnTo>
                <a:lnTo>
                  <a:pt x="745853" y="30697"/>
                </a:lnTo>
                <a:lnTo>
                  <a:pt x="701224" y="17512"/>
                </a:lnTo>
                <a:lnTo>
                  <a:pt x="655108" y="7892"/>
                </a:lnTo>
                <a:lnTo>
                  <a:pt x="607676" y="2000"/>
                </a:lnTo>
                <a:lnTo>
                  <a:pt x="559095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276224" y="5451784"/>
            <a:ext cx="1078230" cy="1043305"/>
          </a:xfrm>
          <a:custGeom>
            <a:avLst/>
            <a:gdLst/>
            <a:ahLst/>
            <a:cxnLst/>
            <a:rect l="l" t="t" r="r" b="b"/>
            <a:pathLst>
              <a:path w="1078229" h="1043304">
                <a:moveTo>
                  <a:pt x="538651" y="0"/>
                </a:moveTo>
                <a:lnTo>
                  <a:pt x="489625" y="2131"/>
                </a:lnTo>
                <a:lnTo>
                  <a:pt x="441831" y="8402"/>
                </a:lnTo>
                <a:lnTo>
                  <a:pt x="395460" y="18630"/>
                </a:lnTo>
                <a:lnTo>
                  <a:pt x="350703" y="32630"/>
                </a:lnTo>
                <a:lnTo>
                  <a:pt x="307749" y="50219"/>
                </a:lnTo>
                <a:lnTo>
                  <a:pt x="266788" y="71212"/>
                </a:lnTo>
                <a:lnTo>
                  <a:pt x="228012" y="95426"/>
                </a:lnTo>
                <a:lnTo>
                  <a:pt x="191609" y="122677"/>
                </a:lnTo>
                <a:lnTo>
                  <a:pt x="157771" y="152781"/>
                </a:lnTo>
                <a:lnTo>
                  <a:pt x="126687" y="185554"/>
                </a:lnTo>
                <a:lnTo>
                  <a:pt x="98548" y="220813"/>
                </a:lnTo>
                <a:lnTo>
                  <a:pt x="73544" y="258373"/>
                </a:lnTo>
                <a:lnTo>
                  <a:pt x="51864" y="298050"/>
                </a:lnTo>
                <a:lnTo>
                  <a:pt x="33700" y="339661"/>
                </a:lnTo>
                <a:lnTo>
                  <a:pt x="19241" y="383022"/>
                </a:lnTo>
                <a:lnTo>
                  <a:pt x="8678" y="427948"/>
                </a:lnTo>
                <a:lnTo>
                  <a:pt x="2201" y="474257"/>
                </a:lnTo>
                <a:lnTo>
                  <a:pt x="0" y="521764"/>
                </a:lnTo>
                <a:lnTo>
                  <a:pt x="2225" y="569468"/>
                </a:lnTo>
                <a:lnTo>
                  <a:pt x="8772" y="615965"/>
                </a:lnTo>
                <a:lnTo>
                  <a:pt x="19448" y="661070"/>
                </a:lnTo>
                <a:lnTo>
                  <a:pt x="34059" y="704594"/>
                </a:lnTo>
                <a:lnTo>
                  <a:pt x="52411" y="746350"/>
                </a:lnTo>
                <a:lnTo>
                  <a:pt x="74311" y="786151"/>
                </a:lnTo>
                <a:lnTo>
                  <a:pt x="99565" y="823811"/>
                </a:lnTo>
                <a:lnTo>
                  <a:pt x="127981" y="859141"/>
                </a:lnTo>
                <a:lnTo>
                  <a:pt x="159364" y="891954"/>
                </a:lnTo>
                <a:lnTo>
                  <a:pt x="193521" y="922065"/>
                </a:lnTo>
                <a:lnTo>
                  <a:pt x="230258" y="949284"/>
                </a:lnTo>
                <a:lnTo>
                  <a:pt x="269383" y="973425"/>
                </a:lnTo>
                <a:lnTo>
                  <a:pt x="310702" y="994302"/>
                </a:lnTo>
                <a:lnTo>
                  <a:pt x="354020" y="1011726"/>
                </a:lnTo>
                <a:lnTo>
                  <a:pt x="398033" y="1025220"/>
                </a:lnTo>
                <a:lnTo>
                  <a:pt x="443593" y="1035073"/>
                </a:lnTo>
                <a:lnTo>
                  <a:pt x="490525" y="1041112"/>
                </a:lnTo>
                <a:lnTo>
                  <a:pt x="538651" y="1043164"/>
                </a:lnTo>
                <a:lnTo>
                  <a:pt x="591112" y="1040728"/>
                </a:lnTo>
                <a:lnTo>
                  <a:pt x="642142" y="1033570"/>
                </a:lnTo>
                <a:lnTo>
                  <a:pt x="691507" y="1021914"/>
                </a:lnTo>
                <a:lnTo>
                  <a:pt x="738975" y="1005986"/>
                </a:lnTo>
                <a:lnTo>
                  <a:pt x="784316" y="986009"/>
                </a:lnTo>
                <a:lnTo>
                  <a:pt x="827296" y="962207"/>
                </a:lnTo>
                <a:lnTo>
                  <a:pt x="867043" y="935271"/>
                </a:lnTo>
                <a:lnTo>
                  <a:pt x="904057" y="905069"/>
                </a:lnTo>
                <a:lnTo>
                  <a:pt x="938115" y="871817"/>
                </a:lnTo>
                <a:lnTo>
                  <a:pt x="968998" y="835729"/>
                </a:lnTo>
                <a:lnTo>
                  <a:pt x="996482" y="797020"/>
                </a:lnTo>
                <a:lnTo>
                  <a:pt x="1020345" y="755905"/>
                </a:lnTo>
                <a:lnTo>
                  <a:pt x="1040367" y="712599"/>
                </a:lnTo>
                <a:lnTo>
                  <a:pt x="1056326" y="667317"/>
                </a:lnTo>
                <a:lnTo>
                  <a:pt x="1068000" y="620274"/>
                </a:lnTo>
                <a:lnTo>
                  <a:pt x="1075166" y="571685"/>
                </a:lnTo>
                <a:lnTo>
                  <a:pt x="1077604" y="521764"/>
                </a:lnTo>
                <a:lnTo>
                  <a:pt x="1075403" y="474257"/>
                </a:lnTo>
                <a:lnTo>
                  <a:pt x="1068925" y="427948"/>
                </a:lnTo>
                <a:lnTo>
                  <a:pt x="1058361" y="383022"/>
                </a:lnTo>
                <a:lnTo>
                  <a:pt x="1043900" y="339661"/>
                </a:lnTo>
                <a:lnTo>
                  <a:pt x="1025733" y="298050"/>
                </a:lnTo>
                <a:lnTo>
                  <a:pt x="1004049" y="258373"/>
                </a:lnTo>
                <a:lnTo>
                  <a:pt x="979038" y="220813"/>
                </a:lnTo>
                <a:lnTo>
                  <a:pt x="950890" y="185554"/>
                </a:lnTo>
                <a:lnTo>
                  <a:pt x="919795" y="152781"/>
                </a:lnTo>
                <a:lnTo>
                  <a:pt x="885943" y="122677"/>
                </a:lnTo>
                <a:lnTo>
                  <a:pt x="849523" y="95426"/>
                </a:lnTo>
                <a:lnTo>
                  <a:pt x="810726" y="71212"/>
                </a:lnTo>
                <a:lnTo>
                  <a:pt x="769742" y="50219"/>
                </a:lnTo>
                <a:lnTo>
                  <a:pt x="726759" y="32630"/>
                </a:lnTo>
                <a:lnTo>
                  <a:pt x="681969" y="18630"/>
                </a:lnTo>
                <a:lnTo>
                  <a:pt x="635561" y="8402"/>
                </a:lnTo>
                <a:lnTo>
                  <a:pt x="587725" y="2131"/>
                </a:lnTo>
                <a:lnTo>
                  <a:pt x="53865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973008" y="4387269"/>
            <a:ext cx="236562" cy="229010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10209428" y="9835721"/>
            <a:ext cx="499109" cy="483234"/>
          </a:xfrm>
          <a:custGeom>
            <a:avLst/>
            <a:gdLst/>
            <a:ahLst/>
            <a:cxnLst/>
            <a:rect l="l" t="t" r="r" b="b"/>
            <a:pathLst>
              <a:path w="499109" h="483234">
                <a:moveTo>
                  <a:pt x="249416" y="0"/>
                </a:moveTo>
                <a:lnTo>
                  <a:pt x="199110" y="4900"/>
                </a:lnTo>
                <a:lnTo>
                  <a:pt x="152273" y="18957"/>
                </a:lnTo>
                <a:lnTo>
                  <a:pt x="109903" y="41204"/>
                </a:lnTo>
                <a:lnTo>
                  <a:pt x="72999" y="70673"/>
                </a:lnTo>
                <a:lnTo>
                  <a:pt x="42559" y="106398"/>
                </a:lnTo>
                <a:lnTo>
                  <a:pt x="19580" y="147412"/>
                </a:lnTo>
                <a:lnTo>
                  <a:pt x="5061" y="192747"/>
                </a:lnTo>
                <a:lnTo>
                  <a:pt x="0" y="241437"/>
                </a:lnTo>
                <a:lnTo>
                  <a:pt x="5061" y="290127"/>
                </a:lnTo>
                <a:lnTo>
                  <a:pt x="19580" y="335463"/>
                </a:lnTo>
                <a:lnTo>
                  <a:pt x="42559" y="376476"/>
                </a:lnTo>
                <a:lnTo>
                  <a:pt x="72999" y="412201"/>
                </a:lnTo>
                <a:lnTo>
                  <a:pt x="109903" y="441670"/>
                </a:lnTo>
                <a:lnTo>
                  <a:pt x="152273" y="463917"/>
                </a:lnTo>
                <a:lnTo>
                  <a:pt x="199110" y="477974"/>
                </a:lnTo>
                <a:lnTo>
                  <a:pt x="249416" y="482875"/>
                </a:lnTo>
                <a:lnTo>
                  <a:pt x="299623" y="477974"/>
                </a:lnTo>
                <a:lnTo>
                  <a:pt x="346417" y="463917"/>
                </a:lnTo>
                <a:lnTo>
                  <a:pt x="388786" y="441670"/>
                </a:lnTo>
                <a:lnTo>
                  <a:pt x="425720" y="412201"/>
                </a:lnTo>
                <a:lnTo>
                  <a:pt x="456206" y="376476"/>
                </a:lnTo>
                <a:lnTo>
                  <a:pt x="479234" y="335463"/>
                </a:lnTo>
                <a:lnTo>
                  <a:pt x="493793" y="290127"/>
                </a:lnTo>
                <a:lnTo>
                  <a:pt x="498870" y="241437"/>
                </a:lnTo>
                <a:lnTo>
                  <a:pt x="493793" y="192747"/>
                </a:lnTo>
                <a:lnTo>
                  <a:pt x="479234" y="147412"/>
                </a:lnTo>
                <a:lnTo>
                  <a:pt x="456206" y="106398"/>
                </a:lnTo>
                <a:lnTo>
                  <a:pt x="425720" y="70673"/>
                </a:lnTo>
                <a:lnTo>
                  <a:pt x="388786" y="41204"/>
                </a:lnTo>
                <a:lnTo>
                  <a:pt x="346417" y="18957"/>
                </a:lnTo>
                <a:lnTo>
                  <a:pt x="299623" y="4900"/>
                </a:lnTo>
                <a:lnTo>
                  <a:pt x="24941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410507" y="8378094"/>
            <a:ext cx="1391920" cy="1245870"/>
          </a:xfrm>
          <a:custGeom>
            <a:avLst/>
            <a:gdLst/>
            <a:ahLst/>
            <a:cxnLst/>
            <a:rect l="l" t="t" r="r" b="b"/>
            <a:pathLst>
              <a:path w="1391920" h="1245870">
                <a:moveTo>
                  <a:pt x="656437" y="927900"/>
                </a:moveTo>
                <a:lnTo>
                  <a:pt x="652881" y="880948"/>
                </a:lnTo>
                <a:lnTo>
                  <a:pt x="642556" y="836142"/>
                </a:lnTo>
                <a:lnTo>
                  <a:pt x="625970" y="793965"/>
                </a:lnTo>
                <a:lnTo>
                  <a:pt x="603618" y="754926"/>
                </a:lnTo>
                <a:lnTo>
                  <a:pt x="576008" y="719493"/>
                </a:lnTo>
                <a:lnTo>
                  <a:pt x="543648" y="688174"/>
                </a:lnTo>
                <a:lnTo>
                  <a:pt x="507060" y="661454"/>
                </a:lnTo>
                <a:lnTo>
                  <a:pt x="466725" y="639826"/>
                </a:lnTo>
                <a:lnTo>
                  <a:pt x="423151" y="623760"/>
                </a:lnTo>
                <a:lnTo>
                  <a:pt x="376859" y="613765"/>
                </a:lnTo>
                <a:lnTo>
                  <a:pt x="328345" y="610323"/>
                </a:lnTo>
                <a:lnTo>
                  <a:pt x="279831" y="613765"/>
                </a:lnTo>
                <a:lnTo>
                  <a:pt x="233527" y="623760"/>
                </a:lnTo>
                <a:lnTo>
                  <a:pt x="189941" y="639826"/>
                </a:lnTo>
                <a:lnTo>
                  <a:pt x="149567" y="661454"/>
                </a:lnTo>
                <a:lnTo>
                  <a:pt x="112941" y="688174"/>
                </a:lnTo>
                <a:lnTo>
                  <a:pt x="80543" y="719493"/>
                </a:lnTo>
                <a:lnTo>
                  <a:pt x="52908" y="754926"/>
                </a:lnTo>
                <a:lnTo>
                  <a:pt x="30518" y="793965"/>
                </a:lnTo>
                <a:lnTo>
                  <a:pt x="13906" y="836142"/>
                </a:lnTo>
                <a:lnTo>
                  <a:pt x="3556" y="880948"/>
                </a:lnTo>
                <a:lnTo>
                  <a:pt x="0" y="927900"/>
                </a:lnTo>
                <a:lnTo>
                  <a:pt x="3556" y="974877"/>
                </a:lnTo>
                <a:lnTo>
                  <a:pt x="13906" y="1019695"/>
                </a:lnTo>
                <a:lnTo>
                  <a:pt x="30518" y="1061897"/>
                </a:lnTo>
                <a:lnTo>
                  <a:pt x="52908" y="1100975"/>
                </a:lnTo>
                <a:lnTo>
                  <a:pt x="80543" y="1136446"/>
                </a:lnTo>
                <a:lnTo>
                  <a:pt x="112941" y="1167803"/>
                </a:lnTo>
                <a:lnTo>
                  <a:pt x="149567" y="1194562"/>
                </a:lnTo>
                <a:lnTo>
                  <a:pt x="189941" y="1216240"/>
                </a:lnTo>
                <a:lnTo>
                  <a:pt x="233527" y="1232331"/>
                </a:lnTo>
                <a:lnTo>
                  <a:pt x="279831" y="1242339"/>
                </a:lnTo>
                <a:lnTo>
                  <a:pt x="328345" y="1245793"/>
                </a:lnTo>
                <a:lnTo>
                  <a:pt x="376859" y="1242339"/>
                </a:lnTo>
                <a:lnTo>
                  <a:pt x="423151" y="1232331"/>
                </a:lnTo>
                <a:lnTo>
                  <a:pt x="466725" y="1216240"/>
                </a:lnTo>
                <a:lnTo>
                  <a:pt x="507060" y="1194562"/>
                </a:lnTo>
                <a:lnTo>
                  <a:pt x="543648" y="1167803"/>
                </a:lnTo>
                <a:lnTo>
                  <a:pt x="576008" y="1136446"/>
                </a:lnTo>
                <a:lnTo>
                  <a:pt x="603618" y="1100975"/>
                </a:lnTo>
                <a:lnTo>
                  <a:pt x="625970" y="1061897"/>
                </a:lnTo>
                <a:lnTo>
                  <a:pt x="642556" y="1019695"/>
                </a:lnTo>
                <a:lnTo>
                  <a:pt x="652881" y="974877"/>
                </a:lnTo>
                <a:lnTo>
                  <a:pt x="656437" y="927900"/>
                </a:lnTo>
                <a:close/>
              </a:path>
              <a:path w="1391920" h="1245870">
                <a:moveTo>
                  <a:pt x="1391831" y="356146"/>
                </a:moveTo>
                <a:lnTo>
                  <a:pt x="1388478" y="307848"/>
                </a:lnTo>
                <a:lnTo>
                  <a:pt x="1378699" y="261518"/>
                </a:lnTo>
                <a:lnTo>
                  <a:pt x="1362951" y="217576"/>
                </a:lnTo>
                <a:lnTo>
                  <a:pt x="1341653" y="176453"/>
                </a:lnTo>
                <a:lnTo>
                  <a:pt x="1315250" y="138582"/>
                </a:lnTo>
                <a:lnTo>
                  <a:pt x="1284185" y="104368"/>
                </a:lnTo>
                <a:lnTo>
                  <a:pt x="1248892" y="74256"/>
                </a:lnTo>
                <a:lnTo>
                  <a:pt x="1209802" y="48666"/>
                </a:lnTo>
                <a:lnTo>
                  <a:pt x="1167358" y="28016"/>
                </a:lnTo>
                <a:lnTo>
                  <a:pt x="1122006" y="12738"/>
                </a:lnTo>
                <a:lnTo>
                  <a:pt x="1074166" y="3263"/>
                </a:lnTo>
                <a:lnTo>
                  <a:pt x="1024280" y="0"/>
                </a:lnTo>
                <a:lnTo>
                  <a:pt x="974407" y="3263"/>
                </a:lnTo>
                <a:lnTo>
                  <a:pt x="926553" y="12738"/>
                </a:lnTo>
                <a:lnTo>
                  <a:pt x="881164" y="28016"/>
                </a:lnTo>
                <a:lnTo>
                  <a:pt x="838695" y="48666"/>
                </a:lnTo>
                <a:lnTo>
                  <a:pt x="799566" y="74256"/>
                </a:lnTo>
                <a:lnTo>
                  <a:pt x="764235" y="104368"/>
                </a:lnTo>
                <a:lnTo>
                  <a:pt x="733132" y="138582"/>
                </a:lnTo>
                <a:lnTo>
                  <a:pt x="706704" y="176453"/>
                </a:lnTo>
                <a:lnTo>
                  <a:pt x="685380" y="217576"/>
                </a:lnTo>
                <a:lnTo>
                  <a:pt x="669607" y="261518"/>
                </a:lnTo>
                <a:lnTo>
                  <a:pt x="659815" y="307848"/>
                </a:lnTo>
                <a:lnTo>
                  <a:pt x="656450" y="356146"/>
                </a:lnTo>
                <a:lnTo>
                  <a:pt x="659815" y="404431"/>
                </a:lnTo>
                <a:lnTo>
                  <a:pt x="669607" y="450735"/>
                </a:lnTo>
                <a:lnTo>
                  <a:pt x="685380" y="494652"/>
                </a:lnTo>
                <a:lnTo>
                  <a:pt x="706704" y="535736"/>
                </a:lnTo>
                <a:lnTo>
                  <a:pt x="733132" y="573570"/>
                </a:lnTo>
                <a:lnTo>
                  <a:pt x="764235" y="607733"/>
                </a:lnTo>
                <a:lnTo>
                  <a:pt x="799566" y="637806"/>
                </a:lnTo>
                <a:lnTo>
                  <a:pt x="838695" y="663359"/>
                </a:lnTo>
                <a:lnTo>
                  <a:pt x="881164" y="683971"/>
                </a:lnTo>
                <a:lnTo>
                  <a:pt x="926553" y="699223"/>
                </a:lnTo>
                <a:lnTo>
                  <a:pt x="974407" y="708685"/>
                </a:lnTo>
                <a:lnTo>
                  <a:pt x="1024280" y="711923"/>
                </a:lnTo>
                <a:lnTo>
                  <a:pt x="1074166" y="708685"/>
                </a:lnTo>
                <a:lnTo>
                  <a:pt x="1122006" y="699223"/>
                </a:lnTo>
                <a:lnTo>
                  <a:pt x="1167358" y="683971"/>
                </a:lnTo>
                <a:lnTo>
                  <a:pt x="1209802" y="663359"/>
                </a:lnTo>
                <a:lnTo>
                  <a:pt x="1248892" y="637806"/>
                </a:lnTo>
                <a:lnTo>
                  <a:pt x="1284185" y="607733"/>
                </a:lnTo>
                <a:lnTo>
                  <a:pt x="1315250" y="573570"/>
                </a:lnTo>
                <a:lnTo>
                  <a:pt x="1341653" y="535736"/>
                </a:lnTo>
                <a:lnTo>
                  <a:pt x="1362951" y="494652"/>
                </a:lnTo>
                <a:lnTo>
                  <a:pt x="1378699" y="450735"/>
                </a:lnTo>
                <a:lnTo>
                  <a:pt x="1388478" y="404431"/>
                </a:lnTo>
                <a:lnTo>
                  <a:pt x="1391831" y="356146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345675" y="7561728"/>
            <a:ext cx="616585" cy="596900"/>
          </a:xfrm>
          <a:custGeom>
            <a:avLst/>
            <a:gdLst/>
            <a:ahLst/>
            <a:cxnLst/>
            <a:rect l="l" t="t" r="r" b="b"/>
            <a:pathLst>
              <a:path w="616584" h="596900">
                <a:moveTo>
                  <a:pt x="308346" y="0"/>
                </a:moveTo>
                <a:lnTo>
                  <a:pt x="258291" y="3901"/>
                </a:lnTo>
                <a:lnTo>
                  <a:pt x="210822" y="15196"/>
                </a:lnTo>
                <a:lnTo>
                  <a:pt x="166571" y="33272"/>
                </a:lnTo>
                <a:lnTo>
                  <a:pt x="126170" y="57515"/>
                </a:lnTo>
                <a:lnTo>
                  <a:pt x="90251" y="87313"/>
                </a:lnTo>
                <a:lnTo>
                  <a:pt x="59446" y="122050"/>
                </a:lnTo>
                <a:lnTo>
                  <a:pt x="34386" y="161116"/>
                </a:lnTo>
                <a:lnTo>
                  <a:pt x="15704" y="203895"/>
                </a:lnTo>
                <a:lnTo>
                  <a:pt x="4031" y="249776"/>
                </a:lnTo>
                <a:lnTo>
                  <a:pt x="0" y="298143"/>
                </a:lnTo>
                <a:lnTo>
                  <a:pt x="4031" y="346593"/>
                </a:lnTo>
                <a:lnTo>
                  <a:pt x="15704" y="392538"/>
                </a:lnTo>
                <a:lnTo>
                  <a:pt x="34386" y="435369"/>
                </a:lnTo>
                <a:lnTo>
                  <a:pt x="59446" y="474473"/>
                </a:lnTo>
                <a:lnTo>
                  <a:pt x="90251" y="509238"/>
                </a:lnTo>
                <a:lnTo>
                  <a:pt x="126170" y="539054"/>
                </a:lnTo>
                <a:lnTo>
                  <a:pt x="166571" y="563308"/>
                </a:lnTo>
                <a:lnTo>
                  <a:pt x="210822" y="581390"/>
                </a:lnTo>
                <a:lnTo>
                  <a:pt x="258291" y="592687"/>
                </a:lnTo>
                <a:lnTo>
                  <a:pt x="308346" y="596589"/>
                </a:lnTo>
                <a:lnTo>
                  <a:pt x="358301" y="592687"/>
                </a:lnTo>
                <a:lnTo>
                  <a:pt x="405688" y="581390"/>
                </a:lnTo>
                <a:lnTo>
                  <a:pt x="449873" y="563308"/>
                </a:lnTo>
                <a:lnTo>
                  <a:pt x="490223" y="539054"/>
                </a:lnTo>
                <a:lnTo>
                  <a:pt x="526103" y="509238"/>
                </a:lnTo>
                <a:lnTo>
                  <a:pt x="556881" y="474473"/>
                </a:lnTo>
                <a:lnTo>
                  <a:pt x="581922" y="435369"/>
                </a:lnTo>
                <a:lnTo>
                  <a:pt x="600593" y="392538"/>
                </a:lnTo>
                <a:lnTo>
                  <a:pt x="612261" y="346593"/>
                </a:lnTo>
                <a:lnTo>
                  <a:pt x="616291" y="298143"/>
                </a:lnTo>
                <a:lnTo>
                  <a:pt x="612261" y="249776"/>
                </a:lnTo>
                <a:lnTo>
                  <a:pt x="600593" y="203895"/>
                </a:lnTo>
                <a:lnTo>
                  <a:pt x="581922" y="161116"/>
                </a:lnTo>
                <a:lnTo>
                  <a:pt x="556881" y="122050"/>
                </a:lnTo>
                <a:lnTo>
                  <a:pt x="526103" y="87313"/>
                </a:lnTo>
                <a:lnTo>
                  <a:pt x="490223" y="57515"/>
                </a:lnTo>
                <a:lnTo>
                  <a:pt x="449873" y="33272"/>
                </a:lnTo>
                <a:lnTo>
                  <a:pt x="405688" y="15196"/>
                </a:lnTo>
                <a:lnTo>
                  <a:pt x="358301" y="3901"/>
                </a:lnTo>
                <a:lnTo>
                  <a:pt x="30834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345675" y="6494032"/>
            <a:ext cx="869950" cy="842010"/>
          </a:xfrm>
          <a:custGeom>
            <a:avLst/>
            <a:gdLst/>
            <a:ahLst/>
            <a:cxnLst/>
            <a:rect l="l" t="t" r="r" b="b"/>
            <a:pathLst>
              <a:path w="869950" h="842009">
                <a:moveTo>
                  <a:pt x="435015" y="0"/>
                </a:moveTo>
                <a:lnTo>
                  <a:pt x="387621" y="2471"/>
                </a:lnTo>
                <a:lnTo>
                  <a:pt x="341704" y="9712"/>
                </a:lnTo>
                <a:lnTo>
                  <a:pt x="297529" y="21468"/>
                </a:lnTo>
                <a:lnTo>
                  <a:pt x="255362" y="37480"/>
                </a:lnTo>
                <a:lnTo>
                  <a:pt x="215469" y="57492"/>
                </a:lnTo>
                <a:lnTo>
                  <a:pt x="178115" y="81247"/>
                </a:lnTo>
                <a:lnTo>
                  <a:pt x="143565" y="108488"/>
                </a:lnTo>
                <a:lnTo>
                  <a:pt x="112086" y="138957"/>
                </a:lnTo>
                <a:lnTo>
                  <a:pt x="83942" y="172399"/>
                </a:lnTo>
                <a:lnTo>
                  <a:pt x="59399" y="208555"/>
                </a:lnTo>
                <a:lnTo>
                  <a:pt x="38723" y="247170"/>
                </a:lnTo>
                <a:lnTo>
                  <a:pt x="22180" y="287985"/>
                </a:lnTo>
                <a:lnTo>
                  <a:pt x="10035" y="330744"/>
                </a:lnTo>
                <a:lnTo>
                  <a:pt x="2553" y="375191"/>
                </a:lnTo>
                <a:lnTo>
                  <a:pt x="0" y="421067"/>
                </a:lnTo>
                <a:lnTo>
                  <a:pt x="2553" y="466945"/>
                </a:lnTo>
                <a:lnTo>
                  <a:pt x="10035" y="511385"/>
                </a:lnTo>
                <a:lnTo>
                  <a:pt x="22180" y="554132"/>
                </a:lnTo>
                <a:lnTo>
                  <a:pt x="38723" y="594929"/>
                </a:lnTo>
                <a:lnTo>
                  <a:pt x="59399" y="633522"/>
                </a:lnTo>
                <a:lnTo>
                  <a:pt x="83942" y="669654"/>
                </a:lnTo>
                <a:lnTo>
                  <a:pt x="112086" y="703068"/>
                </a:lnTo>
                <a:lnTo>
                  <a:pt x="143565" y="733511"/>
                </a:lnTo>
                <a:lnTo>
                  <a:pt x="178115" y="760724"/>
                </a:lnTo>
                <a:lnTo>
                  <a:pt x="215469" y="784453"/>
                </a:lnTo>
                <a:lnTo>
                  <a:pt x="255362" y="804441"/>
                </a:lnTo>
                <a:lnTo>
                  <a:pt x="297529" y="820433"/>
                </a:lnTo>
                <a:lnTo>
                  <a:pt x="341704" y="832172"/>
                </a:lnTo>
                <a:lnTo>
                  <a:pt x="387621" y="839404"/>
                </a:lnTo>
                <a:lnTo>
                  <a:pt x="435015" y="841871"/>
                </a:lnTo>
                <a:lnTo>
                  <a:pt x="482395" y="839404"/>
                </a:lnTo>
                <a:lnTo>
                  <a:pt x="528292" y="832172"/>
                </a:lnTo>
                <a:lnTo>
                  <a:pt x="572442" y="820433"/>
                </a:lnTo>
                <a:lnTo>
                  <a:pt x="614579" y="804441"/>
                </a:lnTo>
                <a:lnTo>
                  <a:pt x="654440" y="784453"/>
                </a:lnTo>
                <a:lnTo>
                  <a:pt x="691760" y="760724"/>
                </a:lnTo>
                <a:lnTo>
                  <a:pt x="726274" y="733511"/>
                </a:lnTo>
                <a:lnTo>
                  <a:pt x="757719" y="703068"/>
                </a:lnTo>
                <a:lnTo>
                  <a:pt x="785829" y="669654"/>
                </a:lnTo>
                <a:lnTo>
                  <a:pt x="810339" y="633522"/>
                </a:lnTo>
                <a:lnTo>
                  <a:pt x="830987" y="594929"/>
                </a:lnTo>
                <a:lnTo>
                  <a:pt x="847506" y="554132"/>
                </a:lnTo>
                <a:lnTo>
                  <a:pt x="859634" y="511385"/>
                </a:lnTo>
                <a:lnTo>
                  <a:pt x="867104" y="466945"/>
                </a:lnTo>
                <a:lnTo>
                  <a:pt x="869653" y="421067"/>
                </a:lnTo>
                <a:lnTo>
                  <a:pt x="867104" y="375191"/>
                </a:lnTo>
                <a:lnTo>
                  <a:pt x="859634" y="330744"/>
                </a:lnTo>
                <a:lnTo>
                  <a:pt x="847506" y="287985"/>
                </a:lnTo>
                <a:lnTo>
                  <a:pt x="830987" y="247170"/>
                </a:lnTo>
                <a:lnTo>
                  <a:pt x="810339" y="208555"/>
                </a:lnTo>
                <a:lnTo>
                  <a:pt x="785829" y="172399"/>
                </a:lnTo>
                <a:lnTo>
                  <a:pt x="757719" y="138957"/>
                </a:lnTo>
                <a:lnTo>
                  <a:pt x="726274" y="108488"/>
                </a:lnTo>
                <a:lnTo>
                  <a:pt x="691760" y="81247"/>
                </a:lnTo>
                <a:lnTo>
                  <a:pt x="654440" y="57492"/>
                </a:lnTo>
                <a:lnTo>
                  <a:pt x="614579" y="37480"/>
                </a:lnTo>
                <a:lnTo>
                  <a:pt x="572442" y="21468"/>
                </a:lnTo>
                <a:lnTo>
                  <a:pt x="528292" y="9712"/>
                </a:lnTo>
                <a:lnTo>
                  <a:pt x="482395" y="2471"/>
                </a:lnTo>
                <a:lnTo>
                  <a:pt x="435015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345675" y="5629874"/>
            <a:ext cx="590550" cy="571500"/>
          </a:xfrm>
          <a:custGeom>
            <a:avLst/>
            <a:gdLst/>
            <a:ahLst/>
            <a:cxnLst/>
            <a:rect l="l" t="t" r="r" b="b"/>
            <a:pathLst>
              <a:path w="590550" h="571500">
                <a:moveTo>
                  <a:pt x="295128" y="0"/>
                </a:moveTo>
                <a:lnTo>
                  <a:pt x="247296" y="3733"/>
                </a:lnTo>
                <a:lnTo>
                  <a:pt x="201907" y="14544"/>
                </a:lnTo>
                <a:lnTo>
                  <a:pt x="159572" y="31848"/>
                </a:lnTo>
                <a:lnTo>
                  <a:pt x="120900" y="55061"/>
                </a:lnTo>
                <a:lnTo>
                  <a:pt x="86502" y="83598"/>
                </a:lnTo>
                <a:lnTo>
                  <a:pt x="56989" y="116875"/>
                </a:lnTo>
                <a:lnTo>
                  <a:pt x="32972" y="154307"/>
                </a:lnTo>
                <a:lnTo>
                  <a:pt x="15061" y="195310"/>
                </a:lnTo>
                <a:lnTo>
                  <a:pt x="3867" y="239300"/>
                </a:lnTo>
                <a:lnTo>
                  <a:pt x="0" y="285691"/>
                </a:lnTo>
                <a:lnTo>
                  <a:pt x="3867" y="331995"/>
                </a:lnTo>
                <a:lnTo>
                  <a:pt x="15061" y="375916"/>
                </a:lnTo>
                <a:lnTo>
                  <a:pt x="32972" y="416867"/>
                </a:lnTo>
                <a:lnTo>
                  <a:pt x="56989" y="454261"/>
                </a:lnTo>
                <a:lnTo>
                  <a:pt x="86502" y="487511"/>
                </a:lnTo>
                <a:lnTo>
                  <a:pt x="120900" y="516032"/>
                </a:lnTo>
                <a:lnTo>
                  <a:pt x="159572" y="539236"/>
                </a:lnTo>
                <a:lnTo>
                  <a:pt x="201907" y="556537"/>
                </a:lnTo>
                <a:lnTo>
                  <a:pt x="247296" y="567348"/>
                </a:lnTo>
                <a:lnTo>
                  <a:pt x="295128" y="571082"/>
                </a:lnTo>
                <a:lnTo>
                  <a:pt x="342970" y="567348"/>
                </a:lnTo>
                <a:lnTo>
                  <a:pt x="388370" y="556537"/>
                </a:lnTo>
                <a:lnTo>
                  <a:pt x="430717" y="539236"/>
                </a:lnTo>
                <a:lnTo>
                  <a:pt x="469398" y="516032"/>
                </a:lnTo>
                <a:lnTo>
                  <a:pt x="503805" y="487511"/>
                </a:lnTo>
                <a:lnTo>
                  <a:pt x="533326" y="454261"/>
                </a:lnTo>
                <a:lnTo>
                  <a:pt x="557349" y="416867"/>
                </a:lnTo>
                <a:lnTo>
                  <a:pt x="575265" y="375916"/>
                </a:lnTo>
                <a:lnTo>
                  <a:pt x="586463" y="331995"/>
                </a:lnTo>
                <a:lnTo>
                  <a:pt x="590331" y="285691"/>
                </a:lnTo>
                <a:lnTo>
                  <a:pt x="586463" y="239300"/>
                </a:lnTo>
                <a:lnTo>
                  <a:pt x="575265" y="195310"/>
                </a:lnTo>
                <a:lnTo>
                  <a:pt x="557349" y="154307"/>
                </a:lnTo>
                <a:lnTo>
                  <a:pt x="533326" y="116875"/>
                </a:lnTo>
                <a:lnTo>
                  <a:pt x="503805" y="83598"/>
                </a:lnTo>
                <a:lnTo>
                  <a:pt x="469398" y="55061"/>
                </a:lnTo>
                <a:lnTo>
                  <a:pt x="430717" y="31848"/>
                </a:lnTo>
                <a:lnTo>
                  <a:pt x="388370" y="14544"/>
                </a:lnTo>
                <a:lnTo>
                  <a:pt x="342970" y="3733"/>
                </a:lnTo>
                <a:lnTo>
                  <a:pt x="29512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345675" y="3291209"/>
            <a:ext cx="564515" cy="546100"/>
          </a:xfrm>
          <a:custGeom>
            <a:avLst/>
            <a:gdLst/>
            <a:ahLst/>
            <a:cxnLst/>
            <a:rect l="l" t="t" r="r" b="b"/>
            <a:pathLst>
              <a:path w="564515" h="546100">
                <a:moveTo>
                  <a:pt x="281985" y="0"/>
                </a:moveTo>
                <a:lnTo>
                  <a:pt x="231319" y="4401"/>
                </a:lnTo>
                <a:lnTo>
                  <a:pt x="183623" y="17091"/>
                </a:lnTo>
                <a:lnTo>
                  <a:pt x="139697" y="37295"/>
                </a:lnTo>
                <a:lnTo>
                  <a:pt x="100338" y="64239"/>
                </a:lnTo>
                <a:lnTo>
                  <a:pt x="66345" y="97149"/>
                </a:lnTo>
                <a:lnTo>
                  <a:pt x="38517" y="135252"/>
                </a:lnTo>
                <a:lnTo>
                  <a:pt x="17650" y="177773"/>
                </a:lnTo>
                <a:lnTo>
                  <a:pt x="4545" y="223939"/>
                </a:lnTo>
                <a:lnTo>
                  <a:pt x="0" y="272975"/>
                </a:lnTo>
                <a:lnTo>
                  <a:pt x="4545" y="322012"/>
                </a:lnTo>
                <a:lnTo>
                  <a:pt x="17650" y="368178"/>
                </a:lnTo>
                <a:lnTo>
                  <a:pt x="38517" y="410699"/>
                </a:lnTo>
                <a:lnTo>
                  <a:pt x="66345" y="448802"/>
                </a:lnTo>
                <a:lnTo>
                  <a:pt x="100338" y="481712"/>
                </a:lnTo>
                <a:lnTo>
                  <a:pt x="139697" y="508656"/>
                </a:lnTo>
                <a:lnTo>
                  <a:pt x="183623" y="528860"/>
                </a:lnTo>
                <a:lnTo>
                  <a:pt x="231319" y="541550"/>
                </a:lnTo>
                <a:lnTo>
                  <a:pt x="281985" y="545951"/>
                </a:lnTo>
                <a:lnTo>
                  <a:pt x="332647" y="541550"/>
                </a:lnTo>
                <a:lnTo>
                  <a:pt x="380339" y="528860"/>
                </a:lnTo>
                <a:lnTo>
                  <a:pt x="424263" y="508656"/>
                </a:lnTo>
                <a:lnTo>
                  <a:pt x="463621" y="481712"/>
                </a:lnTo>
                <a:lnTo>
                  <a:pt x="497613" y="448802"/>
                </a:lnTo>
                <a:lnTo>
                  <a:pt x="525441" y="410699"/>
                </a:lnTo>
                <a:lnTo>
                  <a:pt x="546306" y="368178"/>
                </a:lnTo>
                <a:lnTo>
                  <a:pt x="559411" y="322012"/>
                </a:lnTo>
                <a:lnTo>
                  <a:pt x="563957" y="272975"/>
                </a:lnTo>
                <a:lnTo>
                  <a:pt x="559411" y="223939"/>
                </a:lnTo>
                <a:lnTo>
                  <a:pt x="546306" y="177773"/>
                </a:lnTo>
                <a:lnTo>
                  <a:pt x="525441" y="135252"/>
                </a:lnTo>
                <a:lnTo>
                  <a:pt x="497613" y="97149"/>
                </a:lnTo>
                <a:lnTo>
                  <a:pt x="463621" y="64239"/>
                </a:lnTo>
                <a:lnTo>
                  <a:pt x="424263" y="37295"/>
                </a:lnTo>
                <a:lnTo>
                  <a:pt x="380339" y="17091"/>
                </a:lnTo>
                <a:lnTo>
                  <a:pt x="332647" y="4401"/>
                </a:lnTo>
                <a:lnTo>
                  <a:pt x="281985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10213716" y="595793"/>
            <a:ext cx="9890760" cy="10083800"/>
            <a:chOff x="10213716" y="595793"/>
            <a:chExt cx="9890760" cy="10083800"/>
          </a:xfrm>
        </p:grpSpPr>
        <p:sp>
          <p:nvSpPr>
            <p:cNvPr id="51" name="object 51"/>
            <p:cNvSpPr/>
            <p:nvPr/>
          </p:nvSpPr>
          <p:spPr>
            <a:xfrm>
              <a:off x="11552970" y="3561309"/>
              <a:ext cx="328295" cy="318135"/>
            </a:xfrm>
            <a:custGeom>
              <a:avLst/>
              <a:gdLst/>
              <a:ahLst/>
              <a:cxnLst/>
              <a:rect l="l" t="t" r="r" b="b"/>
              <a:pathLst>
                <a:path w="328295" h="318135">
                  <a:moveTo>
                    <a:pt x="164162" y="0"/>
                  </a:moveTo>
                  <a:lnTo>
                    <a:pt x="120463" y="5667"/>
                  </a:lnTo>
                  <a:lnTo>
                    <a:pt x="81231" y="21669"/>
                  </a:lnTo>
                  <a:lnTo>
                    <a:pt x="48018" y="46501"/>
                  </a:lnTo>
                  <a:lnTo>
                    <a:pt x="22375" y="78662"/>
                  </a:lnTo>
                  <a:lnTo>
                    <a:pt x="5852" y="116650"/>
                  </a:lnTo>
                  <a:lnTo>
                    <a:pt x="0" y="158960"/>
                  </a:lnTo>
                  <a:lnTo>
                    <a:pt x="5852" y="201117"/>
                  </a:lnTo>
                  <a:lnTo>
                    <a:pt x="22375" y="239001"/>
                  </a:lnTo>
                  <a:lnTo>
                    <a:pt x="48018" y="271100"/>
                  </a:lnTo>
                  <a:lnTo>
                    <a:pt x="81231" y="295901"/>
                  </a:lnTo>
                  <a:lnTo>
                    <a:pt x="120463" y="311890"/>
                  </a:lnTo>
                  <a:lnTo>
                    <a:pt x="164162" y="317556"/>
                  </a:lnTo>
                  <a:lnTo>
                    <a:pt x="207711" y="311890"/>
                  </a:lnTo>
                  <a:lnTo>
                    <a:pt x="246857" y="295901"/>
                  </a:lnTo>
                  <a:lnTo>
                    <a:pt x="280032" y="271100"/>
                  </a:lnTo>
                  <a:lnTo>
                    <a:pt x="305670" y="239001"/>
                  </a:lnTo>
                  <a:lnTo>
                    <a:pt x="322202" y="201117"/>
                  </a:lnTo>
                  <a:lnTo>
                    <a:pt x="328061" y="158960"/>
                  </a:lnTo>
                  <a:lnTo>
                    <a:pt x="322202" y="116650"/>
                  </a:lnTo>
                  <a:lnTo>
                    <a:pt x="305670" y="78662"/>
                  </a:lnTo>
                  <a:lnTo>
                    <a:pt x="280032" y="46501"/>
                  </a:lnTo>
                  <a:lnTo>
                    <a:pt x="246857" y="21669"/>
                  </a:lnTo>
                  <a:lnTo>
                    <a:pt x="207711" y="5667"/>
                  </a:lnTo>
                  <a:lnTo>
                    <a:pt x="164162" y="0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3710" y="595793"/>
              <a:ext cx="9710390" cy="1008369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0809516" y="10132269"/>
              <a:ext cx="967105" cy="501650"/>
            </a:xfrm>
            <a:custGeom>
              <a:avLst/>
              <a:gdLst/>
              <a:ahLst/>
              <a:cxnLst/>
              <a:rect l="l" t="t" r="r" b="b"/>
              <a:pathLst>
                <a:path w="967104" h="501650">
                  <a:moveTo>
                    <a:pt x="482701" y="267398"/>
                  </a:moveTo>
                  <a:lnTo>
                    <a:pt x="477799" y="220332"/>
                  </a:lnTo>
                  <a:lnTo>
                    <a:pt x="463715" y="176491"/>
                  </a:lnTo>
                  <a:lnTo>
                    <a:pt x="441426" y="136829"/>
                  </a:lnTo>
                  <a:lnTo>
                    <a:pt x="411924" y="102273"/>
                  </a:lnTo>
                  <a:lnTo>
                    <a:pt x="376161" y="73774"/>
                  </a:lnTo>
                  <a:lnTo>
                    <a:pt x="335140" y="52260"/>
                  </a:lnTo>
                  <a:lnTo>
                    <a:pt x="289814" y="38658"/>
                  </a:lnTo>
                  <a:lnTo>
                    <a:pt x="241173" y="33921"/>
                  </a:lnTo>
                  <a:lnTo>
                    <a:pt x="192532" y="38658"/>
                  </a:lnTo>
                  <a:lnTo>
                    <a:pt x="147256" y="52260"/>
                  </a:lnTo>
                  <a:lnTo>
                    <a:pt x="106286" y="73774"/>
                  </a:lnTo>
                  <a:lnTo>
                    <a:pt x="70599" y="102273"/>
                  </a:lnTo>
                  <a:lnTo>
                    <a:pt x="41160" y="136829"/>
                  </a:lnTo>
                  <a:lnTo>
                    <a:pt x="18935" y="176491"/>
                  </a:lnTo>
                  <a:lnTo>
                    <a:pt x="4889" y="220332"/>
                  </a:lnTo>
                  <a:lnTo>
                    <a:pt x="0" y="267398"/>
                  </a:lnTo>
                  <a:lnTo>
                    <a:pt x="4889" y="314490"/>
                  </a:lnTo>
                  <a:lnTo>
                    <a:pt x="18935" y="358368"/>
                  </a:lnTo>
                  <a:lnTo>
                    <a:pt x="41160" y="398081"/>
                  </a:lnTo>
                  <a:lnTo>
                    <a:pt x="70599" y="432689"/>
                  </a:lnTo>
                  <a:lnTo>
                    <a:pt x="106286" y="461264"/>
                  </a:lnTo>
                  <a:lnTo>
                    <a:pt x="147256" y="482828"/>
                  </a:lnTo>
                  <a:lnTo>
                    <a:pt x="192532" y="496468"/>
                  </a:lnTo>
                  <a:lnTo>
                    <a:pt x="241173" y="501230"/>
                  </a:lnTo>
                  <a:lnTo>
                    <a:pt x="289814" y="496468"/>
                  </a:lnTo>
                  <a:lnTo>
                    <a:pt x="335140" y="482828"/>
                  </a:lnTo>
                  <a:lnTo>
                    <a:pt x="376161" y="461264"/>
                  </a:lnTo>
                  <a:lnTo>
                    <a:pt x="411924" y="432689"/>
                  </a:lnTo>
                  <a:lnTo>
                    <a:pt x="441426" y="398081"/>
                  </a:lnTo>
                  <a:lnTo>
                    <a:pt x="463715" y="358368"/>
                  </a:lnTo>
                  <a:lnTo>
                    <a:pt x="477799" y="314490"/>
                  </a:lnTo>
                  <a:lnTo>
                    <a:pt x="482701" y="267398"/>
                  </a:lnTo>
                  <a:close/>
                </a:path>
                <a:path w="967104" h="501650">
                  <a:moveTo>
                    <a:pt x="966533" y="139839"/>
                  </a:moveTo>
                  <a:lnTo>
                    <a:pt x="959192" y="95567"/>
                  </a:lnTo>
                  <a:lnTo>
                    <a:pt x="938720" y="57175"/>
                  </a:lnTo>
                  <a:lnTo>
                    <a:pt x="907465" y="26924"/>
                  </a:lnTo>
                  <a:lnTo>
                    <a:pt x="867791" y="7112"/>
                  </a:lnTo>
                  <a:lnTo>
                    <a:pt x="822058" y="0"/>
                  </a:lnTo>
                  <a:lnTo>
                    <a:pt x="776465" y="7112"/>
                  </a:lnTo>
                  <a:lnTo>
                    <a:pt x="736815" y="26924"/>
                  </a:lnTo>
                  <a:lnTo>
                    <a:pt x="705523" y="57175"/>
                  </a:lnTo>
                  <a:lnTo>
                    <a:pt x="684987" y="95567"/>
                  </a:lnTo>
                  <a:lnTo>
                    <a:pt x="677608" y="139839"/>
                  </a:lnTo>
                  <a:lnTo>
                    <a:pt x="684987" y="183984"/>
                  </a:lnTo>
                  <a:lnTo>
                    <a:pt x="705523" y="222351"/>
                  </a:lnTo>
                  <a:lnTo>
                    <a:pt x="736815" y="252641"/>
                  </a:lnTo>
                  <a:lnTo>
                    <a:pt x="776465" y="272516"/>
                  </a:lnTo>
                  <a:lnTo>
                    <a:pt x="822058" y="279654"/>
                  </a:lnTo>
                  <a:lnTo>
                    <a:pt x="867791" y="272516"/>
                  </a:lnTo>
                  <a:lnTo>
                    <a:pt x="907465" y="252641"/>
                  </a:lnTo>
                  <a:lnTo>
                    <a:pt x="938720" y="222351"/>
                  </a:lnTo>
                  <a:lnTo>
                    <a:pt x="959192" y="183984"/>
                  </a:lnTo>
                  <a:lnTo>
                    <a:pt x="966533" y="139839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19582" y="9611155"/>
              <a:ext cx="223092" cy="21596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213709" y="4222260"/>
              <a:ext cx="1746885" cy="4575810"/>
            </a:xfrm>
            <a:custGeom>
              <a:avLst/>
              <a:gdLst/>
              <a:ahLst/>
              <a:cxnLst/>
              <a:rect l="l" t="t" r="r" b="b"/>
              <a:pathLst>
                <a:path w="1746884" h="4575809">
                  <a:moveTo>
                    <a:pt x="446493" y="184124"/>
                  </a:moveTo>
                  <a:lnTo>
                    <a:pt x="440474" y="138036"/>
                  </a:lnTo>
                  <a:lnTo>
                    <a:pt x="423379" y="96215"/>
                  </a:lnTo>
                  <a:lnTo>
                    <a:pt x="393725" y="57010"/>
                  </a:lnTo>
                  <a:lnTo>
                    <a:pt x="354609" y="26619"/>
                  </a:lnTo>
                  <a:lnTo>
                    <a:pt x="308025" y="6972"/>
                  </a:lnTo>
                  <a:lnTo>
                    <a:pt x="255993" y="0"/>
                  </a:lnTo>
                  <a:lnTo>
                    <a:pt x="205435" y="6578"/>
                  </a:lnTo>
                  <a:lnTo>
                    <a:pt x="159943" y="25146"/>
                  </a:lnTo>
                  <a:lnTo>
                    <a:pt x="121373" y="53949"/>
                  </a:lnTo>
                  <a:lnTo>
                    <a:pt x="91541" y="91224"/>
                  </a:lnTo>
                  <a:lnTo>
                    <a:pt x="72301" y="135191"/>
                  </a:lnTo>
                  <a:lnTo>
                    <a:pt x="65468" y="184124"/>
                  </a:lnTo>
                  <a:lnTo>
                    <a:pt x="72301" y="233172"/>
                  </a:lnTo>
                  <a:lnTo>
                    <a:pt x="91541" y="277241"/>
                  </a:lnTo>
                  <a:lnTo>
                    <a:pt x="121373" y="314566"/>
                  </a:lnTo>
                  <a:lnTo>
                    <a:pt x="159943" y="343382"/>
                  </a:lnTo>
                  <a:lnTo>
                    <a:pt x="205435" y="361975"/>
                  </a:lnTo>
                  <a:lnTo>
                    <a:pt x="255993" y="368554"/>
                  </a:lnTo>
                  <a:lnTo>
                    <a:pt x="302234" y="363067"/>
                  </a:lnTo>
                  <a:lnTo>
                    <a:pt x="344398" y="347497"/>
                  </a:lnTo>
                  <a:lnTo>
                    <a:pt x="381088" y="323164"/>
                  </a:lnTo>
                  <a:lnTo>
                    <a:pt x="410946" y="291414"/>
                  </a:lnTo>
                  <a:lnTo>
                    <a:pt x="437095" y="241452"/>
                  </a:lnTo>
                  <a:lnTo>
                    <a:pt x="446493" y="184124"/>
                  </a:lnTo>
                  <a:close/>
                </a:path>
                <a:path w="1746884" h="4575809">
                  <a:moveTo>
                    <a:pt x="472516" y="978547"/>
                  </a:moveTo>
                  <a:lnTo>
                    <a:pt x="467715" y="932408"/>
                  </a:lnTo>
                  <a:lnTo>
                    <a:pt x="453961" y="889457"/>
                  </a:lnTo>
                  <a:lnTo>
                    <a:pt x="432193" y="850595"/>
                  </a:lnTo>
                  <a:lnTo>
                    <a:pt x="403364" y="816762"/>
                  </a:lnTo>
                  <a:lnTo>
                    <a:pt x="368414" y="788847"/>
                  </a:lnTo>
                  <a:lnTo>
                    <a:pt x="328282" y="767778"/>
                  </a:lnTo>
                  <a:lnTo>
                    <a:pt x="283921" y="754456"/>
                  </a:lnTo>
                  <a:lnTo>
                    <a:pt x="236270" y="749820"/>
                  </a:lnTo>
                  <a:lnTo>
                    <a:pt x="188607" y="754456"/>
                  </a:lnTo>
                  <a:lnTo>
                    <a:pt x="144233" y="767778"/>
                  </a:lnTo>
                  <a:lnTo>
                    <a:pt x="104089" y="788847"/>
                  </a:lnTo>
                  <a:lnTo>
                    <a:pt x="69138" y="816762"/>
                  </a:lnTo>
                  <a:lnTo>
                    <a:pt x="40309" y="850595"/>
                  </a:lnTo>
                  <a:lnTo>
                    <a:pt x="18542" y="889457"/>
                  </a:lnTo>
                  <a:lnTo>
                    <a:pt x="4787" y="932408"/>
                  </a:lnTo>
                  <a:lnTo>
                    <a:pt x="0" y="978547"/>
                  </a:lnTo>
                  <a:lnTo>
                    <a:pt x="4787" y="1024674"/>
                  </a:lnTo>
                  <a:lnTo>
                    <a:pt x="18542" y="1067612"/>
                  </a:lnTo>
                  <a:lnTo>
                    <a:pt x="40309" y="1106462"/>
                  </a:lnTo>
                  <a:lnTo>
                    <a:pt x="69138" y="1140294"/>
                  </a:lnTo>
                  <a:lnTo>
                    <a:pt x="104089" y="1168209"/>
                  </a:lnTo>
                  <a:lnTo>
                    <a:pt x="144233" y="1189278"/>
                  </a:lnTo>
                  <a:lnTo>
                    <a:pt x="188607" y="1202588"/>
                  </a:lnTo>
                  <a:lnTo>
                    <a:pt x="236270" y="1207223"/>
                  </a:lnTo>
                  <a:lnTo>
                    <a:pt x="283921" y="1202588"/>
                  </a:lnTo>
                  <a:lnTo>
                    <a:pt x="328282" y="1189278"/>
                  </a:lnTo>
                  <a:lnTo>
                    <a:pt x="368414" y="1168209"/>
                  </a:lnTo>
                  <a:lnTo>
                    <a:pt x="403364" y="1140294"/>
                  </a:lnTo>
                  <a:lnTo>
                    <a:pt x="432193" y="1106462"/>
                  </a:lnTo>
                  <a:lnTo>
                    <a:pt x="453961" y="1067612"/>
                  </a:lnTo>
                  <a:lnTo>
                    <a:pt x="467715" y="1024674"/>
                  </a:lnTo>
                  <a:lnTo>
                    <a:pt x="472516" y="978547"/>
                  </a:lnTo>
                  <a:close/>
                </a:path>
                <a:path w="1746884" h="4575809">
                  <a:moveTo>
                    <a:pt x="485673" y="4378503"/>
                  </a:moveTo>
                  <a:lnTo>
                    <a:pt x="480301" y="4333291"/>
                  </a:lnTo>
                  <a:lnTo>
                    <a:pt x="464985" y="4291787"/>
                  </a:lnTo>
                  <a:lnTo>
                    <a:pt x="440956" y="4255186"/>
                  </a:lnTo>
                  <a:lnTo>
                    <a:pt x="409460" y="4224655"/>
                  </a:lnTo>
                  <a:lnTo>
                    <a:pt x="371703" y="4201388"/>
                  </a:lnTo>
                  <a:lnTo>
                    <a:pt x="328917" y="4186567"/>
                  </a:lnTo>
                  <a:lnTo>
                    <a:pt x="282333" y="4181360"/>
                  </a:lnTo>
                  <a:lnTo>
                    <a:pt x="235623" y="4186567"/>
                  </a:lnTo>
                  <a:lnTo>
                    <a:pt x="192747" y="4201388"/>
                  </a:lnTo>
                  <a:lnTo>
                    <a:pt x="154927" y="4224655"/>
                  </a:lnTo>
                  <a:lnTo>
                    <a:pt x="123393" y="4255186"/>
                  </a:lnTo>
                  <a:lnTo>
                    <a:pt x="99352" y="4291787"/>
                  </a:lnTo>
                  <a:lnTo>
                    <a:pt x="84035" y="4333291"/>
                  </a:lnTo>
                  <a:lnTo>
                    <a:pt x="78651" y="4378503"/>
                  </a:lnTo>
                  <a:lnTo>
                    <a:pt x="84035" y="4423626"/>
                  </a:lnTo>
                  <a:lnTo>
                    <a:pt x="99352" y="4465053"/>
                  </a:lnTo>
                  <a:lnTo>
                    <a:pt x="123393" y="4501616"/>
                  </a:lnTo>
                  <a:lnTo>
                    <a:pt x="154927" y="4532109"/>
                  </a:lnTo>
                  <a:lnTo>
                    <a:pt x="192747" y="4555363"/>
                  </a:lnTo>
                  <a:lnTo>
                    <a:pt x="235623" y="4570184"/>
                  </a:lnTo>
                  <a:lnTo>
                    <a:pt x="282333" y="4575391"/>
                  </a:lnTo>
                  <a:lnTo>
                    <a:pt x="328917" y="4570184"/>
                  </a:lnTo>
                  <a:lnTo>
                    <a:pt x="371703" y="4555363"/>
                  </a:lnTo>
                  <a:lnTo>
                    <a:pt x="409460" y="4532109"/>
                  </a:lnTo>
                  <a:lnTo>
                    <a:pt x="440956" y="4501616"/>
                  </a:lnTo>
                  <a:lnTo>
                    <a:pt x="464985" y="4465053"/>
                  </a:lnTo>
                  <a:lnTo>
                    <a:pt x="480301" y="4423626"/>
                  </a:lnTo>
                  <a:lnTo>
                    <a:pt x="485673" y="4378503"/>
                  </a:lnTo>
                  <a:close/>
                </a:path>
                <a:path w="1746884" h="4575809">
                  <a:moveTo>
                    <a:pt x="1155306" y="3367824"/>
                  </a:moveTo>
                  <a:lnTo>
                    <a:pt x="1147279" y="3319703"/>
                  </a:lnTo>
                  <a:lnTo>
                    <a:pt x="1124927" y="3277908"/>
                  </a:lnTo>
                  <a:lnTo>
                    <a:pt x="1090828" y="3244951"/>
                  </a:lnTo>
                  <a:lnTo>
                    <a:pt x="1047546" y="3223349"/>
                  </a:lnTo>
                  <a:lnTo>
                    <a:pt x="997661" y="3215589"/>
                  </a:lnTo>
                  <a:lnTo>
                    <a:pt x="947940" y="3223349"/>
                  </a:lnTo>
                  <a:lnTo>
                    <a:pt x="904773" y="3244951"/>
                  </a:lnTo>
                  <a:lnTo>
                    <a:pt x="870737" y="3277908"/>
                  </a:lnTo>
                  <a:lnTo>
                    <a:pt x="848410" y="3319703"/>
                  </a:lnTo>
                  <a:lnTo>
                    <a:pt x="840397" y="3367824"/>
                  </a:lnTo>
                  <a:lnTo>
                    <a:pt x="848410" y="3416096"/>
                  </a:lnTo>
                  <a:lnTo>
                    <a:pt x="870737" y="3457994"/>
                  </a:lnTo>
                  <a:lnTo>
                    <a:pt x="904773" y="3490988"/>
                  </a:lnTo>
                  <a:lnTo>
                    <a:pt x="947940" y="3512629"/>
                  </a:lnTo>
                  <a:lnTo>
                    <a:pt x="997661" y="3520389"/>
                  </a:lnTo>
                  <a:lnTo>
                    <a:pt x="1047546" y="3512629"/>
                  </a:lnTo>
                  <a:lnTo>
                    <a:pt x="1090828" y="3490988"/>
                  </a:lnTo>
                  <a:lnTo>
                    <a:pt x="1124927" y="3457994"/>
                  </a:lnTo>
                  <a:lnTo>
                    <a:pt x="1147279" y="3416096"/>
                  </a:lnTo>
                  <a:lnTo>
                    <a:pt x="1155306" y="3367824"/>
                  </a:lnTo>
                  <a:close/>
                </a:path>
                <a:path w="1746884" h="4575809">
                  <a:moveTo>
                    <a:pt x="1207922" y="1061046"/>
                  </a:moveTo>
                  <a:lnTo>
                    <a:pt x="1200200" y="1014920"/>
                  </a:lnTo>
                  <a:lnTo>
                    <a:pt x="1178737" y="974877"/>
                  </a:lnTo>
                  <a:lnTo>
                    <a:pt x="1146022" y="943292"/>
                  </a:lnTo>
                  <a:lnTo>
                    <a:pt x="1104582" y="922578"/>
                  </a:lnTo>
                  <a:lnTo>
                    <a:pt x="1056906" y="915136"/>
                  </a:lnTo>
                  <a:lnTo>
                    <a:pt x="1009230" y="922578"/>
                  </a:lnTo>
                  <a:lnTo>
                    <a:pt x="967778" y="943292"/>
                  </a:lnTo>
                  <a:lnTo>
                    <a:pt x="935050" y="974877"/>
                  </a:lnTo>
                  <a:lnTo>
                    <a:pt x="913587" y="1014920"/>
                  </a:lnTo>
                  <a:lnTo>
                    <a:pt x="905865" y="1061046"/>
                  </a:lnTo>
                  <a:lnTo>
                    <a:pt x="913587" y="1107313"/>
                  </a:lnTo>
                  <a:lnTo>
                    <a:pt x="935050" y="1147457"/>
                  </a:lnTo>
                  <a:lnTo>
                    <a:pt x="967778" y="1179080"/>
                  </a:lnTo>
                  <a:lnTo>
                    <a:pt x="1009230" y="1199819"/>
                  </a:lnTo>
                  <a:lnTo>
                    <a:pt x="1056906" y="1207249"/>
                  </a:lnTo>
                  <a:lnTo>
                    <a:pt x="1104582" y="1199819"/>
                  </a:lnTo>
                  <a:lnTo>
                    <a:pt x="1146022" y="1179080"/>
                  </a:lnTo>
                  <a:lnTo>
                    <a:pt x="1178737" y="1147457"/>
                  </a:lnTo>
                  <a:lnTo>
                    <a:pt x="1200200" y="1107313"/>
                  </a:lnTo>
                  <a:lnTo>
                    <a:pt x="1207922" y="1061046"/>
                  </a:lnTo>
                  <a:close/>
                </a:path>
                <a:path w="1746884" h="4575809">
                  <a:moveTo>
                    <a:pt x="1234274" y="3895318"/>
                  </a:moveTo>
                  <a:lnTo>
                    <a:pt x="1228394" y="3853142"/>
                  </a:lnTo>
                  <a:lnTo>
                    <a:pt x="1211821" y="3815245"/>
                  </a:lnTo>
                  <a:lnTo>
                    <a:pt x="1186103" y="3783139"/>
                  </a:lnTo>
                  <a:lnTo>
                    <a:pt x="1152867" y="3758323"/>
                  </a:lnTo>
                  <a:lnTo>
                    <a:pt x="1113663" y="3742334"/>
                  </a:lnTo>
                  <a:lnTo>
                    <a:pt x="1070089" y="3736657"/>
                  </a:lnTo>
                  <a:lnTo>
                    <a:pt x="1026375" y="3742334"/>
                  </a:lnTo>
                  <a:lnTo>
                    <a:pt x="987132" y="3758323"/>
                  </a:lnTo>
                  <a:lnTo>
                    <a:pt x="953909" y="3783139"/>
                  </a:lnTo>
                  <a:lnTo>
                    <a:pt x="928255" y="3815245"/>
                  </a:lnTo>
                  <a:lnTo>
                    <a:pt x="911720" y="3853142"/>
                  </a:lnTo>
                  <a:lnTo>
                    <a:pt x="905865" y="3895318"/>
                  </a:lnTo>
                  <a:lnTo>
                    <a:pt x="911720" y="3937609"/>
                  </a:lnTo>
                  <a:lnTo>
                    <a:pt x="928255" y="3975595"/>
                  </a:lnTo>
                  <a:lnTo>
                    <a:pt x="953909" y="4007751"/>
                  </a:lnTo>
                  <a:lnTo>
                    <a:pt x="987132" y="4032580"/>
                  </a:lnTo>
                  <a:lnTo>
                    <a:pt x="1026375" y="4048582"/>
                  </a:lnTo>
                  <a:lnTo>
                    <a:pt x="1070089" y="4054246"/>
                  </a:lnTo>
                  <a:lnTo>
                    <a:pt x="1113663" y="4048582"/>
                  </a:lnTo>
                  <a:lnTo>
                    <a:pt x="1152867" y="4032580"/>
                  </a:lnTo>
                  <a:lnTo>
                    <a:pt x="1186103" y="4007751"/>
                  </a:lnTo>
                  <a:lnTo>
                    <a:pt x="1211821" y="3975595"/>
                  </a:lnTo>
                  <a:lnTo>
                    <a:pt x="1228394" y="3937609"/>
                  </a:lnTo>
                  <a:lnTo>
                    <a:pt x="1234274" y="3895318"/>
                  </a:lnTo>
                  <a:close/>
                </a:path>
                <a:path w="1746884" h="4575809">
                  <a:moveTo>
                    <a:pt x="1746262" y="3361461"/>
                  </a:moveTo>
                  <a:lnTo>
                    <a:pt x="1740535" y="3313442"/>
                  </a:lnTo>
                  <a:lnTo>
                    <a:pt x="1724228" y="3269335"/>
                  </a:lnTo>
                  <a:lnTo>
                    <a:pt x="1698625" y="3230410"/>
                  </a:lnTo>
                  <a:lnTo>
                    <a:pt x="1665046" y="3197936"/>
                  </a:lnTo>
                  <a:lnTo>
                    <a:pt x="1624774" y="3173184"/>
                  </a:lnTo>
                  <a:lnTo>
                    <a:pt x="1579130" y="3157397"/>
                  </a:lnTo>
                  <a:lnTo>
                    <a:pt x="1529410" y="3151848"/>
                  </a:lnTo>
                  <a:lnTo>
                    <a:pt x="1479816" y="3157397"/>
                  </a:lnTo>
                  <a:lnTo>
                    <a:pt x="1434261" y="3173184"/>
                  </a:lnTo>
                  <a:lnTo>
                    <a:pt x="1394066" y="3197936"/>
                  </a:lnTo>
                  <a:lnTo>
                    <a:pt x="1360525" y="3230410"/>
                  </a:lnTo>
                  <a:lnTo>
                    <a:pt x="1334947" y="3269335"/>
                  </a:lnTo>
                  <a:lnTo>
                    <a:pt x="1318641" y="3313442"/>
                  </a:lnTo>
                  <a:lnTo>
                    <a:pt x="1312913" y="3361461"/>
                  </a:lnTo>
                  <a:lnTo>
                    <a:pt x="1318641" y="3409594"/>
                  </a:lnTo>
                  <a:lnTo>
                    <a:pt x="1334947" y="3453777"/>
                  </a:lnTo>
                  <a:lnTo>
                    <a:pt x="1360525" y="3492754"/>
                  </a:lnTo>
                  <a:lnTo>
                    <a:pt x="1394066" y="3525253"/>
                  </a:lnTo>
                  <a:lnTo>
                    <a:pt x="1434261" y="3550031"/>
                  </a:lnTo>
                  <a:lnTo>
                    <a:pt x="1479816" y="3565817"/>
                  </a:lnTo>
                  <a:lnTo>
                    <a:pt x="1529410" y="3571367"/>
                  </a:lnTo>
                  <a:lnTo>
                    <a:pt x="1579130" y="3565817"/>
                  </a:lnTo>
                  <a:lnTo>
                    <a:pt x="1624774" y="3550031"/>
                  </a:lnTo>
                  <a:lnTo>
                    <a:pt x="1665046" y="3525253"/>
                  </a:lnTo>
                  <a:lnTo>
                    <a:pt x="1698625" y="3492754"/>
                  </a:lnTo>
                  <a:lnTo>
                    <a:pt x="1724228" y="3453777"/>
                  </a:lnTo>
                  <a:lnTo>
                    <a:pt x="1740535" y="3409594"/>
                  </a:lnTo>
                  <a:lnTo>
                    <a:pt x="1746262" y="3361461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2173749" y="10041797"/>
            <a:ext cx="565150" cy="546735"/>
          </a:xfrm>
          <a:custGeom>
            <a:avLst/>
            <a:gdLst/>
            <a:ahLst/>
            <a:cxnLst/>
            <a:rect l="l" t="t" r="r" b="b"/>
            <a:pathLst>
              <a:path w="565150" h="546734">
                <a:moveTo>
                  <a:pt x="282311" y="0"/>
                </a:moveTo>
                <a:lnTo>
                  <a:pt x="231541" y="4401"/>
                </a:lnTo>
                <a:lnTo>
                  <a:pt x="183767" y="17091"/>
                </a:lnTo>
                <a:lnTo>
                  <a:pt x="139783" y="37295"/>
                </a:lnTo>
                <a:lnTo>
                  <a:pt x="100384" y="64239"/>
                </a:lnTo>
                <a:lnTo>
                  <a:pt x="66366" y="97149"/>
                </a:lnTo>
                <a:lnTo>
                  <a:pt x="38523" y="135252"/>
                </a:lnTo>
                <a:lnTo>
                  <a:pt x="17651" y="177773"/>
                </a:lnTo>
                <a:lnTo>
                  <a:pt x="4545" y="223939"/>
                </a:lnTo>
                <a:lnTo>
                  <a:pt x="0" y="272975"/>
                </a:lnTo>
                <a:lnTo>
                  <a:pt x="3692" y="317317"/>
                </a:lnTo>
                <a:lnTo>
                  <a:pt x="14383" y="359376"/>
                </a:lnTo>
                <a:lnTo>
                  <a:pt x="31493" y="398592"/>
                </a:lnTo>
                <a:lnTo>
                  <a:pt x="54443" y="434402"/>
                </a:lnTo>
                <a:lnTo>
                  <a:pt x="82652" y="466245"/>
                </a:lnTo>
                <a:lnTo>
                  <a:pt x="115542" y="493558"/>
                </a:lnTo>
                <a:lnTo>
                  <a:pt x="152533" y="515780"/>
                </a:lnTo>
                <a:lnTo>
                  <a:pt x="193044" y="532349"/>
                </a:lnTo>
                <a:lnTo>
                  <a:pt x="236497" y="542702"/>
                </a:lnTo>
                <a:lnTo>
                  <a:pt x="282311" y="546278"/>
                </a:lnTo>
                <a:lnTo>
                  <a:pt x="328120" y="542702"/>
                </a:lnTo>
                <a:lnTo>
                  <a:pt x="371569" y="532349"/>
                </a:lnTo>
                <a:lnTo>
                  <a:pt x="412079" y="515780"/>
                </a:lnTo>
                <a:lnTo>
                  <a:pt x="449070" y="493558"/>
                </a:lnTo>
                <a:lnTo>
                  <a:pt x="481961" y="466245"/>
                </a:lnTo>
                <a:lnTo>
                  <a:pt x="510172" y="434402"/>
                </a:lnTo>
                <a:lnTo>
                  <a:pt x="533125" y="398592"/>
                </a:lnTo>
                <a:lnTo>
                  <a:pt x="550237" y="359376"/>
                </a:lnTo>
                <a:lnTo>
                  <a:pt x="560930" y="317317"/>
                </a:lnTo>
                <a:lnTo>
                  <a:pt x="564623" y="272975"/>
                </a:lnTo>
                <a:lnTo>
                  <a:pt x="560077" y="223939"/>
                </a:lnTo>
                <a:lnTo>
                  <a:pt x="546969" y="177773"/>
                </a:lnTo>
                <a:lnTo>
                  <a:pt x="526094" y="135252"/>
                </a:lnTo>
                <a:lnTo>
                  <a:pt x="498249" y="97149"/>
                </a:lnTo>
                <a:lnTo>
                  <a:pt x="464228" y="64239"/>
                </a:lnTo>
                <a:lnTo>
                  <a:pt x="424829" y="37295"/>
                </a:lnTo>
                <a:lnTo>
                  <a:pt x="380846" y="17091"/>
                </a:lnTo>
                <a:lnTo>
                  <a:pt x="333075" y="4401"/>
                </a:lnTo>
                <a:lnTo>
                  <a:pt x="28231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701088" y="9965325"/>
            <a:ext cx="551815" cy="534035"/>
          </a:xfrm>
          <a:custGeom>
            <a:avLst/>
            <a:gdLst/>
            <a:ahLst/>
            <a:cxnLst/>
            <a:rect l="l" t="t" r="r" b="b"/>
            <a:pathLst>
              <a:path w="551815" h="534034">
                <a:moveTo>
                  <a:pt x="275752" y="0"/>
                </a:moveTo>
                <a:lnTo>
                  <a:pt x="226263" y="4299"/>
                </a:lnTo>
                <a:lnTo>
                  <a:pt x="179652" y="16696"/>
                </a:lnTo>
                <a:lnTo>
                  <a:pt x="136706" y="36438"/>
                </a:lnTo>
                <a:lnTo>
                  <a:pt x="98210" y="62770"/>
                </a:lnTo>
                <a:lnTo>
                  <a:pt x="64950" y="94941"/>
                </a:lnTo>
                <a:lnTo>
                  <a:pt x="37713" y="132197"/>
                </a:lnTo>
                <a:lnTo>
                  <a:pt x="17285" y="173785"/>
                </a:lnTo>
                <a:lnTo>
                  <a:pt x="4452" y="218952"/>
                </a:lnTo>
                <a:lnTo>
                  <a:pt x="0" y="266944"/>
                </a:lnTo>
                <a:lnTo>
                  <a:pt x="4452" y="314937"/>
                </a:lnTo>
                <a:lnTo>
                  <a:pt x="17285" y="360104"/>
                </a:lnTo>
                <a:lnTo>
                  <a:pt x="37713" y="401692"/>
                </a:lnTo>
                <a:lnTo>
                  <a:pt x="64950" y="438947"/>
                </a:lnTo>
                <a:lnTo>
                  <a:pt x="98210" y="471118"/>
                </a:lnTo>
                <a:lnTo>
                  <a:pt x="136706" y="497451"/>
                </a:lnTo>
                <a:lnTo>
                  <a:pt x="179652" y="517192"/>
                </a:lnTo>
                <a:lnTo>
                  <a:pt x="226263" y="529589"/>
                </a:lnTo>
                <a:lnTo>
                  <a:pt x="275752" y="533889"/>
                </a:lnTo>
                <a:lnTo>
                  <a:pt x="325330" y="529589"/>
                </a:lnTo>
                <a:lnTo>
                  <a:pt x="371985" y="517192"/>
                </a:lnTo>
                <a:lnTo>
                  <a:pt x="414940" y="497451"/>
                </a:lnTo>
                <a:lnTo>
                  <a:pt x="453419" y="471118"/>
                </a:lnTo>
                <a:lnTo>
                  <a:pt x="486644" y="438947"/>
                </a:lnTo>
                <a:lnTo>
                  <a:pt x="513839" y="401692"/>
                </a:lnTo>
                <a:lnTo>
                  <a:pt x="534226" y="360104"/>
                </a:lnTo>
                <a:lnTo>
                  <a:pt x="547028" y="314937"/>
                </a:lnTo>
                <a:lnTo>
                  <a:pt x="551468" y="266944"/>
                </a:lnTo>
                <a:lnTo>
                  <a:pt x="547028" y="218952"/>
                </a:lnTo>
                <a:lnTo>
                  <a:pt x="534226" y="173785"/>
                </a:lnTo>
                <a:lnTo>
                  <a:pt x="513839" y="132197"/>
                </a:lnTo>
                <a:lnTo>
                  <a:pt x="486644" y="94941"/>
                </a:lnTo>
                <a:lnTo>
                  <a:pt x="453419" y="62770"/>
                </a:lnTo>
                <a:lnTo>
                  <a:pt x="414940" y="36438"/>
                </a:lnTo>
                <a:lnTo>
                  <a:pt x="371985" y="16696"/>
                </a:lnTo>
                <a:lnTo>
                  <a:pt x="325330" y="4299"/>
                </a:lnTo>
                <a:lnTo>
                  <a:pt x="27575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349039" y="9342610"/>
            <a:ext cx="525145" cy="508634"/>
          </a:xfrm>
          <a:custGeom>
            <a:avLst/>
            <a:gdLst/>
            <a:ahLst/>
            <a:cxnLst/>
            <a:rect l="l" t="t" r="r" b="b"/>
            <a:pathLst>
              <a:path w="525145" h="508634">
                <a:moveTo>
                  <a:pt x="262572" y="0"/>
                </a:moveTo>
                <a:lnTo>
                  <a:pt x="215348" y="4093"/>
                </a:lnTo>
                <a:lnTo>
                  <a:pt x="170912" y="15896"/>
                </a:lnTo>
                <a:lnTo>
                  <a:pt x="130002" y="34692"/>
                </a:lnTo>
                <a:lnTo>
                  <a:pt x="93359" y="59764"/>
                </a:lnTo>
                <a:lnTo>
                  <a:pt x="61720" y="90396"/>
                </a:lnTo>
                <a:lnTo>
                  <a:pt x="35826" y="125872"/>
                </a:lnTo>
                <a:lnTo>
                  <a:pt x="16415" y="165473"/>
                </a:lnTo>
                <a:lnTo>
                  <a:pt x="4227" y="208485"/>
                </a:lnTo>
                <a:lnTo>
                  <a:pt x="0" y="254191"/>
                </a:lnTo>
                <a:lnTo>
                  <a:pt x="4227" y="299907"/>
                </a:lnTo>
                <a:lnTo>
                  <a:pt x="16415" y="342928"/>
                </a:lnTo>
                <a:lnTo>
                  <a:pt x="35826" y="382536"/>
                </a:lnTo>
                <a:lnTo>
                  <a:pt x="61720" y="418016"/>
                </a:lnTo>
                <a:lnTo>
                  <a:pt x="93359" y="448651"/>
                </a:lnTo>
                <a:lnTo>
                  <a:pt x="130002" y="473726"/>
                </a:lnTo>
                <a:lnTo>
                  <a:pt x="170912" y="492523"/>
                </a:lnTo>
                <a:lnTo>
                  <a:pt x="215348" y="504326"/>
                </a:lnTo>
                <a:lnTo>
                  <a:pt x="262572" y="508420"/>
                </a:lnTo>
                <a:lnTo>
                  <a:pt x="309706" y="504326"/>
                </a:lnTo>
                <a:lnTo>
                  <a:pt x="354095" y="492523"/>
                </a:lnTo>
                <a:lnTo>
                  <a:pt x="394990" y="473726"/>
                </a:lnTo>
                <a:lnTo>
                  <a:pt x="431645" y="448651"/>
                </a:lnTo>
                <a:lnTo>
                  <a:pt x="463311" y="418016"/>
                </a:lnTo>
                <a:lnTo>
                  <a:pt x="489242" y="382536"/>
                </a:lnTo>
                <a:lnTo>
                  <a:pt x="508689" y="342928"/>
                </a:lnTo>
                <a:lnTo>
                  <a:pt x="520905" y="299907"/>
                </a:lnTo>
                <a:lnTo>
                  <a:pt x="525144" y="254191"/>
                </a:lnTo>
                <a:lnTo>
                  <a:pt x="520905" y="208485"/>
                </a:lnTo>
                <a:lnTo>
                  <a:pt x="508689" y="165473"/>
                </a:lnTo>
                <a:lnTo>
                  <a:pt x="489242" y="125872"/>
                </a:lnTo>
                <a:lnTo>
                  <a:pt x="463311" y="90396"/>
                </a:lnTo>
                <a:lnTo>
                  <a:pt x="431645" y="59764"/>
                </a:lnTo>
                <a:lnTo>
                  <a:pt x="394990" y="34692"/>
                </a:lnTo>
                <a:lnTo>
                  <a:pt x="354095" y="15896"/>
                </a:lnTo>
                <a:lnTo>
                  <a:pt x="309706" y="4093"/>
                </a:lnTo>
                <a:lnTo>
                  <a:pt x="26257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01846" y="9800018"/>
            <a:ext cx="643890" cy="623570"/>
          </a:xfrm>
          <a:custGeom>
            <a:avLst/>
            <a:gdLst/>
            <a:ahLst/>
            <a:cxnLst/>
            <a:rect l="l" t="t" r="r" b="b"/>
            <a:pathLst>
              <a:path w="643889" h="623570">
                <a:moveTo>
                  <a:pt x="321502" y="0"/>
                </a:moveTo>
                <a:lnTo>
                  <a:pt x="273965" y="3379"/>
                </a:lnTo>
                <a:lnTo>
                  <a:pt x="228603" y="13195"/>
                </a:lnTo>
                <a:lnTo>
                  <a:pt x="185912" y="28965"/>
                </a:lnTo>
                <a:lnTo>
                  <a:pt x="146387" y="50207"/>
                </a:lnTo>
                <a:lnTo>
                  <a:pt x="110523" y="76436"/>
                </a:lnTo>
                <a:lnTo>
                  <a:pt x="78817" y="107171"/>
                </a:lnTo>
                <a:lnTo>
                  <a:pt x="51765" y="141928"/>
                </a:lnTo>
                <a:lnTo>
                  <a:pt x="29861" y="180225"/>
                </a:lnTo>
                <a:lnTo>
                  <a:pt x="13602" y="221579"/>
                </a:lnTo>
                <a:lnTo>
                  <a:pt x="3483" y="265507"/>
                </a:lnTo>
                <a:lnTo>
                  <a:pt x="0" y="311525"/>
                </a:lnTo>
                <a:lnTo>
                  <a:pt x="3483" y="357552"/>
                </a:lnTo>
                <a:lnTo>
                  <a:pt x="13602" y="401485"/>
                </a:lnTo>
                <a:lnTo>
                  <a:pt x="29861" y="442841"/>
                </a:lnTo>
                <a:lnTo>
                  <a:pt x="51765" y="481139"/>
                </a:lnTo>
                <a:lnTo>
                  <a:pt x="78817" y="515895"/>
                </a:lnTo>
                <a:lnTo>
                  <a:pt x="110523" y="546627"/>
                </a:lnTo>
                <a:lnTo>
                  <a:pt x="146387" y="572853"/>
                </a:lnTo>
                <a:lnTo>
                  <a:pt x="185912" y="594091"/>
                </a:lnTo>
                <a:lnTo>
                  <a:pt x="228603" y="609858"/>
                </a:lnTo>
                <a:lnTo>
                  <a:pt x="273965" y="619672"/>
                </a:lnTo>
                <a:lnTo>
                  <a:pt x="321502" y="623051"/>
                </a:lnTo>
                <a:lnTo>
                  <a:pt x="369043" y="619672"/>
                </a:lnTo>
                <a:lnTo>
                  <a:pt x="414423" y="609858"/>
                </a:lnTo>
                <a:lnTo>
                  <a:pt x="457144" y="594091"/>
                </a:lnTo>
                <a:lnTo>
                  <a:pt x="496706" y="572853"/>
                </a:lnTo>
                <a:lnTo>
                  <a:pt x="532611" y="546627"/>
                </a:lnTo>
                <a:lnTo>
                  <a:pt x="564360" y="515895"/>
                </a:lnTo>
                <a:lnTo>
                  <a:pt x="591455" y="481139"/>
                </a:lnTo>
                <a:lnTo>
                  <a:pt x="613397" y="442841"/>
                </a:lnTo>
                <a:lnTo>
                  <a:pt x="629688" y="401485"/>
                </a:lnTo>
                <a:lnTo>
                  <a:pt x="639827" y="357552"/>
                </a:lnTo>
                <a:lnTo>
                  <a:pt x="643318" y="311525"/>
                </a:lnTo>
                <a:lnTo>
                  <a:pt x="639827" y="265507"/>
                </a:lnTo>
                <a:lnTo>
                  <a:pt x="629688" y="221579"/>
                </a:lnTo>
                <a:lnTo>
                  <a:pt x="613397" y="180225"/>
                </a:lnTo>
                <a:lnTo>
                  <a:pt x="591455" y="141928"/>
                </a:lnTo>
                <a:lnTo>
                  <a:pt x="564360" y="107171"/>
                </a:lnTo>
                <a:lnTo>
                  <a:pt x="532611" y="76436"/>
                </a:lnTo>
                <a:lnTo>
                  <a:pt x="496706" y="50207"/>
                </a:lnTo>
                <a:lnTo>
                  <a:pt x="457144" y="28965"/>
                </a:lnTo>
                <a:lnTo>
                  <a:pt x="414423" y="13195"/>
                </a:lnTo>
                <a:lnTo>
                  <a:pt x="369043" y="3379"/>
                </a:lnTo>
                <a:lnTo>
                  <a:pt x="32150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76950" y="6966071"/>
            <a:ext cx="721995" cy="699135"/>
          </a:xfrm>
          <a:custGeom>
            <a:avLst/>
            <a:gdLst/>
            <a:ahLst/>
            <a:cxnLst/>
            <a:rect l="l" t="t" r="r" b="b"/>
            <a:pathLst>
              <a:path w="721994" h="699134">
                <a:moveTo>
                  <a:pt x="360943" y="0"/>
                </a:moveTo>
                <a:lnTo>
                  <a:pt x="311960" y="3189"/>
                </a:lnTo>
                <a:lnTo>
                  <a:pt x="264981" y="12479"/>
                </a:lnTo>
                <a:lnTo>
                  <a:pt x="220437" y="27454"/>
                </a:lnTo>
                <a:lnTo>
                  <a:pt x="178757" y="47699"/>
                </a:lnTo>
                <a:lnTo>
                  <a:pt x="140370" y="72796"/>
                </a:lnTo>
                <a:lnTo>
                  <a:pt x="105708" y="102331"/>
                </a:lnTo>
                <a:lnTo>
                  <a:pt x="75199" y="135887"/>
                </a:lnTo>
                <a:lnTo>
                  <a:pt x="49273" y="173047"/>
                </a:lnTo>
                <a:lnTo>
                  <a:pt x="28361" y="213397"/>
                </a:lnTo>
                <a:lnTo>
                  <a:pt x="12891" y="256520"/>
                </a:lnTo>
                <a:lnTo>
                  <a:pt x="3294" y="302000"/>
                </a:lnTo>
                <a:lnTo>
                  <a:pt x="0" y="349421"/>
                </a:lnTo>
                <a:lnTo>
                  <a:pt x="3294" y="396850"/>
                </a:lnTo>
                <a:lnTo>
                  <a:pt x="12891" y="442336"/>
                </a:lnTo>
                <a:lnTo>
                  <a:pt x="28361" y="485461"/>
                </a:lnTo>
                <a:lnTo>
                  <a:pt x="49273" y="525812"/>
                </a:lnTo>
                <a:lnTo>
                  <a:pt x="75199" y="562972"/>
                </a:lnTo>
                <a:lnTo>
                  <a:pt x="105708" y="596526"/>
                </a:lnTo>
                <a:lnTo>
                  <a:pt x="140370" y="626058"/>
                </a:lnTo>
                <a:lnTo>
                  <a:pt x="178757" y="651152"/>
                </a:lnTo>
                <a:lnTo>
                  <a:pt x="220437" y="671394"/>
                </a:lnTo>
                <a:lnTo>
                  <a:pt x="264981" y="686366"/>
                </a:lnTo>
                <a:lnTo>
                  <a:pt x="311960" y="695655"/>
                </a:lnTo>
                <a:lnTo>
                  <a:pt x="360943" y="698843"/>
                </a:lnTo>
                <a:lnTo>
                  <a:pt x="409949" y="695655"/>
                </a:lnTo>
                <a:lnTo>
                  <a:pt x="456943" y="686366"/>
                </a:lnTo>
                <a:lnTo>
                  <a:pt x="501498" y="671394"/>
                </a:lnTo>
                <a:lnTo>
                  <a:pt x="543185" y="651152"/>
                </a:lnTo>
                <a:lnTo>
                  <a:pt x="581574" y="626058"/>
                </a:lnTo>
                <a:lnTo>
                  <a:pt x="616236" y="596526"/>
                </a:lnTo>
                <a:lnTo>
                  <a:pt x="646742" y="562972"/>
                </a:lnTo>
                <a:lnTo>
                  <a:pt x="672664" y="525812"/>
                </a:lnTo>
                <a:lnTo>
                  <a:pt x="693572" y="485461"/>
                </a:lnTo>
                <a:lnTo>
                  <a:pt x="709038" y="442336"/>
                </a:lnTo>
                <a:lnTo>
                  <a:pt x="718632" y="396850"/>
                </a:lnTo>
                <a:lnTo>
                  <a:pt x="721925" y="349421"/>
                </a:lnTo>
                <a:lnTo>
                  <a:pt x="718632" y="302000"/>
                </a:lnTo>
                <a:lnTo>
                  <a:pt x="709038" y="256520"/>
                </a:lnTo>
                <a:lnTo>
                  <a:pt x="693572" y="213397"/>
                </a:lnTo>
                <a:lnTo>
                  <a:pt x="672664" y="173047"/>
                </a:lnTo>
                <a:lnTo>
                  <a:pt x="646742" y="135887"/>
                </a:lnTo>
                <a:lnTo>
                  <a:pt x="616236" y="102331"/>
                </a:lnTo>
                <a:lnTo>
                  <a:pt x="581574" y="72796"/>
                </a:lnTo>
                <a:lnTo>
                  <a:pt x="543185" y="47699"/>
                </a:lnTo>
                <a:lnTo>
                  <a:pt x="501498" y="27454"/>
                </a:lnTo>
                <a:lnTo>
                  <a:pt x="456943" y="12479"/>
                </a:lnTo>
                <a:lnTo>
                  <a:pt x="409949" y="3189"/>
                </a:lnTo>
                <a:lnTo>
                  <a:pt x="36094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499789" y="5173713"/>
            <a:ext cx="499109" cy="483234"/>
          </a:xfrm>
          <a:custGeom>
            <a:avLst/>
            <a:gdLst/>
            <a:ahLst/>
            <a:cxnLst/>
            <a:rect l="l" t="t" r="r" b="b"/>
            <a:pathLst>
              <a:path w="499110" h="483235">
                <a:moveTo>
                  <a:pt x="249416" y="0"/>
                </a:moveTo>
                <a:lnTo>
                  <a:pt x="199214" y="4913"/>
                </a:lnTo>
                <a:lnTo>
                  <a:pt x="152426" y="19003"/>
                </a:lnTo>
                <a:lnTo>
                  <a:pt x="110063" y="41297"/>
                </a:lnTo>
                <a:lnTo>
                  <a:pt x="73136" y="70822"/>
                </a:lnTo>
                <a:lnTo>
                  <a:pt x="42655" y="106605"/>
                </a:lnTo>
                <a:lnTo>
                  <a:pt x="19631" y="147672"/>
                </a:lnTo>
                <a:lnTo>
                  <a:pt x="5076" y="193049"/>
                </a:lnTo>
                <a:lnTo>
                  <a:pt x="0" y="241764"/>
                </a:lnTo>
                <a:lnTo>
                  <a:pt x="5076" y="290360"/>
                </a:lnTo>
                <a:lnTo>
                  <a:pt x="19631" y="335651"/>
                </a:lnTo>
                <a:lnTo>
                  <a:pt x="42655" y="376659"/>
                </a:lnTo>
                <a:lnTo>
                  <a:pt x="73136" y="412405"/>
                </a:lnTo>
                <a:lnTo>
                  <a:pt x="110063" y="441911"/>
                </a:lnTo>
                <a:lnTo>
                  <a:pt x="152426" y="464198"/>
                </a:lnTo>
                <a:lnTo>
                  <a:pt x="199214" y="478288"/>
                </a:lnTo>
                <a:lnTo>
                  <a:pt x="249416" y="483202"/>
                </a:lnTo>
                <a:lnTo>
                  <a:pt x="299728" y="478288"/>
                </a:lnTo>
                <a:lnTo>
                  <a:pt x="346570" y="464198"/>
                </a:lnTo>
                <a:lnTo>
                  <a:pt x="388946" y="441911"/>
                </a:lnTo>
                <a:lnTo>
                  <a:pt x="425856" y="412405"/>
                </a:lnTo>
                <a:lnTo>
                  <a:pt x="456302" y="376659"/>
                </a:lnTo>
                <a:lnTo>
                  <a:pt x="479285" y="335651"/>
                </a:lnTo>
                <a:lnTo>
                  <a:pt x="493808" y="290360"/>
                </a:lnTo>
                <a:lnTo>
                  <a:pt x="498870" y="241764"/>
                </a:lnTo>
                <a:lnTo>
                  <a:pt x="493808" y="193049"/>
                </a:lnTo>
                <a:lnTo>
                  <a:pt x="479285" y="147672"/>
                </a:lnTo>
                <a:lnTo>
                  <a:pt x="456302" y="106605"/>
                </a:lnTo>
                <a:lnTo>
                  <a:pt x="425856" y="70822"/>
                </a:lnTo>
                <a:lnTo>
                  <a:pt x="388946" y="41297"/>
                </a:lnTo>
                <a:lnTo>
                  <a:pt x="346570" y="19003"/>
                </a:lnTo>
                <a:lnTo>
                  <a:pt x="299728" y="4913"/>
                </a:lnTo>
                <a:lnTo>
                  <a:pt x="24941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484646" y="5224683"/>
            <a:ext cx="683260" cy="661035"/>
          </a:xfrm>
          <a:custGeom>
            <a:avLst/>
            <a:gdLst/>
            <a:ahLst/>
            <a:cxnLst/>
            <a:rect l="l" t="t" r="r" b="b"/>
            <a:pathLst>
              <a:path w="683260" h="661035">
                <a:moveTo>
                  <a:pt x="341241" y="0"/>
                </a:moveTo>
                <a:lnTo>
                  <a:pt x="290790" y="3586"/>
                </a:lnTo>
                <a:lnTo>
                  <a:pt x="242645" y="14004"/>
                </a:lnTo>
                <a:lnTo>
                  <a:pt x="197333" y="30739"/>
                </a:lnTo>
                <a:lnTo>
                  <a:pt x="155381" y="53276"/>
                </a:lnTo>
                <a:lnTo>
                  <a:pt x="117316" y="81102"/>
                </a:lnTo>
                <a:lnTo>
                  <a:pt x="83662" y="113701"/>
                </a:lnTo>
                <a:lnTo>
                  <a:pt x="54947" y="150560"/>
                </a:lnTo>
                <a:lnTo>
                  <a:pt x="31697" y="191165"/>
                </a:lnTo>
                <a:lnTo>
                  <a:pt x="14438" y="235001"/>
                </a:lnTo>
                <a:lnTo>
                  <a:pt x="3697" y="281554"/>
                </a:lnTo>
                <a:lnTo>
                  <a:pt x="0" y="330310"/>
                </a:lnTo>
                <a:lnTo>
                  <a:pt x="3697" y="379223"/>
                </a:lnTo>
                <a:lnTo>
                  <a:pt x="14438" y="425890"/>
                </a:lnTo>
                <a:lnTo>
                  <a:pt x="31697" y="469802"/>
                </a:lnTo>
                <a:lnTo>
                  <a:pt x="54947" y="510452"/>
                </a:lnTo>
                <a:lnTo>
                  <a:pt x="83662" y="547330"/>
                </a:lnTo>
                <a:lnTo>
                  <a:pt x="117316" y="579929"/>
                </a:lnTo>
                <a:lnTo>
                  <a:pt x="155381" y="607740"/>
                </a:lnTo>
                <a:lnTo>
                  <a:pt x="197333" y="630256"/>
                </a:lnTo>
                <a:lnTo>
                  <a:pt x="242645" y="646968"/>
                </a:lnTo>
                <a:lnTo>
                  <a:pt x="290790" y="657367"/>
                </a:lnTo>
                <a:lnTo>
                  <a:pt x="341241" y="660947"/>
                </a:lnTo>
                <a:lnTo>
                  <a:pt x="391692" y="657367"/>
                </a:lnTo>
                <a:lnTo>
                  <a:pt x="439850" y="646968"/>
                </a:lnTo>
                <a:lnTo>
                  <a:pt x="485186" y="630256"/>
                </a:lnTo>
                <a:lnTo>
                  <a:pt x="527172" y="607740"/>
                </a:lnTo>
                <a:lnTo>
                  <a:pt x="565277" y="579929"/>
                </a:lnTo>
                <a:lnTo>
                  <a:pt x="598972" y="547330"/>
                </a:lnTo>
                <a:lnTo>
                  <a:pt x="627729" y="510452"/>
                </a:lnTo>
                <a:lnTo>
                  <a:pt x="651016" y="469802"/>
                </a:lnTo>
                <a:lnTo>
                  <a:pt x="668306" y="425890"/>
                </a:lnTo>
                <a:lnTo>
                  <a:pt x="679067" y="379223"/>
                </a:lnTo>
                <a:lnTo>
                  <a:pt x="682772" y="330310"/>
                </a:lnTo>
                <a:lnTo>
                  <a:pt x="679067" y="281554"/>
                </a:lnTo>
                <a:lnTo>
                  <a:pt x="668306" y="235001"/>
                </a:lnTo>
                <a:lnTo>
                  <a:pt x="651016" y="191165"/>
                </a:lnTo>
                <a:lnTo>
                  <a:pt x="627729" y="150560"/>
                </a:lnTo>
                <a:lnTo>
                  <a:pt x="598972" y="113701"/>
                </a:lnTo>
                <a:lnTo>
                  <a:pt x="565277" y="81102"/>
                </a:lnTo>
                <a:lnTo>
                  <a:pt x="527172" y="53276"/>
                </a:lnTo>
                <a:lnTo>
                  <a:pt x="485186" y="30739"/>
                </a:lnTo>
                <a:lnTo>
                  <a:pt x="439850" y="14004"/>
                </a:lnTo>
                <a:lnTo>
                  <a:pt x="391692" y="3586"/>
                </a:lnTo>
                <a:lnTo>
                  <a:pt x="341241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3" name="object 6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16810" y="5529818"/>
            <a:ext cx="223117" cy="215968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5823868" y="6241410"/>
            <a:ext cx="262890" cy="254635"/>
          </a:xfrm>
          <a:custGeom>
            <a:avLst/>
            <a:gdLst/>
            <a:ahLst/>
            <a:cxnLst/>
            <a:rect l="l" t="t" r="r" b="b"/>
            <a:pathLst>
              <a:path w="262889" h="254635">
                <a:moveTo>
                  <a:pt x="131304" y="0"/>
                </a:moveTo>
                <a:lnTo>
                  <a:pt x="80112" y="10007"/>
                </a:lnTo>
                <a:lnTo>
                  <a:pt x="38384" y="37278"/>
                </a:lnTo>
                <a:lnTo>
                  <a:pt x="10290" y="77684"/>
                </a:lnTo>
                <a:lnTo>
                  <a:pt x="0" y="127095"/>
                </a:lnTo>
                <a:lnTo>
                  <a:pt x="10290" y="176649"/>
                </a:lnTo>
                <a:lnTo>
                  <a:pt x="38384" y="217039"/>
                </a:lnTo>
                <a:lnTo>
                  <a:pt x="80112" y="244231"/>
                </a:lnTo>
                <a:lnTo>
                  <a:pt x="131304" y="254191"/>
                </a:lnTo>
                <a:lnTo>
                  <a:pt x="182352" y="244231"/>
                </a:lnTo>
                <a:lnTo>
                  <a:pt x="224091" y="217039"/>
                </a:lnTo>
                <a:lnTo>
                  <a:pt x="252260" y="176649"/>
                </a:lnTo>
                <a:lnTo>
                  <a:pt x="262597" y="127095"/>
                </a:lnTo>
                <a:lnTo>
                  <a:pt x="252260" y="77684"/>
                </a:lnTo>
                <a:lnTo>
                  <a:pt x="224091" y="37278"/>
                </a:lnTo>
                <a:lnTo>
                  <a:pt x="182352" y="10007"/>
                </a:lnTo>
                <a:lnTo>
                  <a:pt x="13130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89627" y="10105206"/>
            <a:ext cx="591185" cy="572135"/>
          </a:xfrm>
          <a:custGeom>
            <a:avLst/>
            <a:gdLst/>
            <a:ahLst/>
            <a:cxnLst/>
            <a:rect l="l" t="t" r="r" b="b"/>
            <a:pathLst>
              <a:path w="591185" h="572134">
                <a:moveTo>
                  <a:pt x="295467" y="0"/>
                </a:moveTo>
                <a:lnTo>
                  <a:pt x="247528" y="3742"/>
                </a:lnTo>
                <a:lnTo>
                  <a:pt x="202057" y="14578"/>
                </a:lnTo>
                <a:lnTo>
                  <a:pt x="159660" y="31919"/>
                </a:lnTo>
                <a:lnTo>
                  <a:pt x="120946" y="55176"/>
                </a:lnTo>
                <a:lnTo>
                  <a:pt x="86521" y="83761"/>
                </a:lnTo>
                <a:lnTo>
                  <a:pt x="56993" y="117086"/>
                </a:lnTo>
                <a:lnTo>
                  <a:pt x="32969" y="154563"/>
                </a:lnTo>
                <a:lnTo>
                  <a:pt x="15058" y="195603"/>
                </a:lnTo>
                <a:lnTo>
                  <a:pt x="3865" y="239617"/>
                </a:lnTo>
                <a:lnTo>
                  <a:pt x="0" y="286018"/>
                </a:lnTo>
                <a:lnTo>
                  <a:pt x="3865" y="332420"/>
                </a:lnTo>
                <a:lnTo>
                  <a:pt x="15058" y="376437"/>
                </a:lnTo>
                <a:lnTo>
                  <a:pt x="32969" y="417481"/>
                </a:lnTo>
                <a:lnTo>
                  <a:pt x="56993" y="454963"/>
                </a:lnTo>
                <a:lnTo>
                  <a:pt x="86521" y="488294"/>
                </a:lnTo>
                <a:lnTo>
                  <a:pt x="120946" y="516884"/>
                </a:lnTo>
                <a:lnTo>
                  <a:pt x="159660" y="540147"/>
                </a:lnTo>
                <a:lnTo>
                  <a:pt x="202057" y="557492"/>
                </a:lnTo>
                <a:lnTo>
                  <a:pt x="247528" y="568330"/>
                </a:lnTo>
                <a:lnTo>
                  <a:pt x="295467" y="572074"/>
                </a:lnTo>
                <a:lnTo>
                  <a:pt x="343314" y="568330"/>
                </a:lnTo>
                <a:lnTo>
                  <a:pt x="388714" y="557492"/>
                </a:lnTo>
                <a:lnTo>
                  <a:pt x="431056" y="540147"/>
                </a:lnTo>
                <a:lnTo>
                  <a:pt x="469731" y="516884"/>
                </a:lnTo>
                <a:lnTo>
                  <a:pt x="504129" y="488294"/>
                </a:lnTo>
                <a:lnTo>
                  <a:pt x="533640" y="454963"/>
                </a:lnTo>
                <a:lnTo>
                  <a:pt x="557654" y="417481"/>
                </a:lnTo>
                <a:lnTo>
                  <a:pt x="575562" y="376437"/>
                </a:lnTo>
                <a:lnTo>
                  <a:pt x="586754" y="332420"/>
                </a:lnTo>
                <a:lnTo>
                  <a:pt x="590620" y="286018"/>
                </a:lnTo>
                <a:lnTo>
                  <a:pt x="586754" y="239617"/>
                </a:lnTo>
                <a:lnTo>
                  <a:pt x="575562" y="195603"/>
                </a:lnTo>
                <a:lnTo>
                  <a:pt x="557654" y="154563"/>
                </a:lnTo>
                <a:lnTo>
                  <a:pt x="533640" y="117086"/>
                </a:lnTo>
                <a:lnTo>
                  <a:pt x="504129" y="83761"/>
                </a:lnTo>
                <a:lnTo>
                  <a:pt x="469731" y="55176"/>
                </a:lnTo>
                <a:lnTo>
                  <a:pt x="431056" y="31919"/>
                </a:lnTo>
                <a:lnTo>
                  <a:pt x="388714" y="14578"/>
                </a:lnTo>
                <a:lnTo>
                  <a:pt x="343314" y="3742"/>
                </a:lnTo>
                <a:lnTo>
                  <a:pt x="295467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42257" y="9545851"/>
            <a:ext cx="302260" cy="292735"/>
          </a:xfrm>
          <a:custGeom>
            <a:avLst/>
            <a:gdLst/>
            <a:ahLst/>
            <a:cxnLst/>
            <a:rect l="l" t="t" r="r" b="b"/>
            <a:pathLst>
              <a:path w="302260" h="292734">
                <a:moveTo>
                  <a:pt x="150705" y="0"/>
                </a:moveTo>
                <a:lnTo>
                  <a:pt x="103071" y="7468"/>
                </a:lnTo>
                <a:lnTo>
                  <a:pt x="61701" y="28254"/>
                </a:lnTo>
                <a:lnTo>
                  <a:pt x="29077" y="59926"/>
                </a:lnTo>
                <a:lnTo>
                  <a:pt x="7683" y="100054"/>
                </a:lnTo>
                <a:lnTo>
                  <a:pt x="0" y="146207"/>
                </a:lnTo>
                <a:lnTo>
                  <a:pt x="7683" y="192485"/>
                </a:lnTo>
                <a:lnTo>
                  <a:pt x="29077" y="232628"/>
                </a:lnTo>
                <a:lnTo>
                  <a:pt x="61701" y="264253"/>
                </a:lnTo>
                <a:lnTo>
                  <a:pt x="103071" y="284976"/>
                </a:lnTo>
                <a:lnTo>
                  <a:pt x="150705" y="292414"/>
                </a:lnTo>
                <a:lnTo>
                  <a:pt x="198509" y="284976"/>
                </a:lnTo>
                <a:lnTo>
                  <a:pt x="239980" y="264253"/>
                </a:lnTo>
                <a:lnTo>
                  <a:pt x="272654" y="232628"/>
                </a:lnTo>
                <a:lnTo>
                  <a:pt x="294065" y="192485"/>
                </a:lnTo>
                <a:lnTo>
                  <a:pt x="301749" y="146207"/>
                </a:lnTo>
                <a:lnTo>
                  <a:pt x="294065" y="100054"/>
                </a:lnTo>
                <a:lnTo>
                  <a:pt x="272654" y="59926"/>
                </a:lnTo>
                <a:lnTo>
                  <a:pt x="239980" y="28254"/>
                </a:lnTo>
                <a:lnTo>
                  <a:pt x="198509" y="7468"/>
                </a:lnTo>
                <a:lnTo>
                  <a:pt x="150705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158607" y="9990830"/>
            <a:ext cx="420370" cy="407034"/>
          </a:xfrm>
          <a:custGeom>
            <a:avLst/>
            <a:gdLst/>
            <a:ahLst/>
            <a:cxnLst/>
            <a:rect l="l" t="t" r="r" b="b"/>
            <a:pathLst>
              <a:path w="420370" h="407034">
                <a:moveTo>
                  <a:pt x="209899" y="0"/>
                </a:moveTo>
                <a:lnTo>
                  <a:pt x="161802" y="5373"/>
                </a:lnTo>
                <a:lnTo>
                  <a:pt x="117634" y="20674"/>
                </a:lnTo>
                <a:lnTo>
                  <a:pt x="78659" y="44680"/>
                </a:lnTo>
                <a:lnTo>
                  <a:pt x="46143" y="76162"/>
                </a:lnTo>
                <a:lnTo>
                  <a:pt x="21351" y="113896"/>
                </a:lnTo>
                <a:lnTo>
                  <a:pt x="5548" y="156655"/>
                </a:lnTo>
                <a:lnTo>
                  <a:pt x="0" y="203214"/>
                </a:lnTo>
                <a:lnTo>
                  <a:pt x="5548" y="249898"/>
                </a:lnTo>
                <a:lnTo>
                  <a:pt x="21351" y="292746"/>
                </a:lnTo>
                <a:lnTo>
                  <a:pt x="46143" y="330538"/>
                </a:lnTo>
                <a:lnTo>
                  <a:pt x="78659" y="362054"/>
                </a:lnTo>
                <a:lnTo>
                  <a:pt x="117634" y="386075"/>
                </a:lnTo>
                <a:lnTo>
                  <a:pt x="161802" y="401382"/>
                </a:lnTo>
                <a:lnTo>
                  <a:pt x="209899" y="406756"/>
                </a:lnTo>
                <a:lnTo>
                  <a:pt x="258115" y="401382"/>
                </a:lnTo>
                <a:lnTo>
                  <a:pt x="302376" y="386075"/>
                </a:lnTo>
                <a:lnTo>
                  <a:pt x="341419" y="362054"/>
                </a:lnTo>
                <a:lnTo>
                  <a:pt x="373982" y="330538"/>
                </a:lnTo>
                <a:lnTo>
                  <a:pt x="398804" y="292746"/>
                </a:lnTo>
                <a:lnTo>
                  <a:pt x="414622" y="249898"/>
                </a:lnTo>
                <a:lnTo>
                  <a:pt x="420175" y="203214"/>
                </a:lnTo>
                <a:lnTo>
                  <a:pt x="414622" y="156655"/>
                </a:lnTo>
                <a:lnTo>
                  <a:pt x="398804" y="113896"/>
                </a:lnTo>
                <a:lnTo>
                  <a:pt x="373982" y="76162"/>
                </a:lnTo>
                <a:lnTo>
                  <a:pt x="341419" y="44680"/>
                </a:lnTo>
                <a:lnTo>
                  <a:pt x="302376" y="20674"/>
                </a:lnTo>
                <a:lnTo>
                  <a:pt x="258115" y="5373"/>
                </a:lnTo>
                <a:lnTo>
                  <a:pt x="20989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475994" y="4525813"/>
            <a:ext cx="564515" cy="546735"/>
          </a:xfrm>
          <a:custGeom>
            <a:avLst/>
            <a:gdLst/>
            <a:ahLst/>
            <a:cxnLst/>
            <a:rect l="l" t="t" r="r" b="b"/>
            <a:pathLst>
              <a:path w="564515" h="546735">
                <a:moveTo>
                  <a:pt x="282010" y="0"/>
                </a:moveTo>
                <a:lnTo>
                  <a:pt x="231346" y="4401"/>
                </a:lnTo>
                <a:lnTo>
                  <a:pt x="183650" y="17090"/>
                </a:lnTo>
                <a:lnTo>
                  <a:pt x="139721" y="37293"/>
                </a:lnTo>
                <a:lnTo>
                  <a:pt x="100358" y="64237"/>
                </a:lnTo>
                <a:lnTo>
                  <a:pt x="66360" y="97148"/>
                </a:lnTo>
                <a:lnTo>
                  <a:pt x="38526" y="135254"/>
                </a:lnTo>
                <a:lnTo>
                  <a:pt x="17655" y="177780"/>
                </a:lnTo>
                <a:lnTo>
                  <a:pt x="4547" y="223953"/>
                </a:lnTo>
                <a:lnTo>
                  <a:pt x="0" y="273001"/>
                </a:lnTo>
                <a:lnTo>
                  <a:pt x="4547" y="322137"/>
                </a:lnTo>
                <a:lnTo>
                  <a:pt x="17655" y="368377"/>
                </a:lnTo>
                <a:lnTo>
                  <a:pt x="38526" y="410950"/>
                </a:lnTo>
                <a:lnTo>
                  <a:pt x="66360" y="449087"/>
                </a:lnTo>
                <a:lnTo>
                  <a:pt x="100358" y="482017"/>
                </a:lnTo>
                <a:lnTo>
                  <a:pt x="139721" y="508971"/>
                </a:lnTo>
                <a:lnTo>
                  <a:pt x="183650" y="529177"/>
                </a:lnTo>
                <a:lnTo>
                  <a:pt x="231346" y="541865"/>
                </a:lnTo>
                <a:lnTo>
                  <a:pt x="282010" y="546266"/>
                </a:lnTo>
                <a:lnTo>
                  <a:pt x="327810" y="542691"/>
                </a:lnTo>
                <a:lnTo>
                  <a:pt x="371257" y="532340"/>
                </a:lnTo>
                <a:lnTo>
                  <a:pt x="411769" y="515776"/>
                </a:lnTo>
                <a:lnTo>
                  <a:pt x="448765" y="493559"/>
                </a:lnTo>
                <a:lnTo>
                  <a:pt x="481664" y="466251"/>
                </a:lnTo>
                <a:lnTo>
                  <a:pt x="509884" y="434414"/>
                </a:lnTo>
                <a:lnTo>
                  <a:pt x="532845" y="398609"/>
                </a:lnTo>
                <a:lnTo>
                  <a:pt x="549966" y="359397"/>
                </a:lnTo>
                <a:lnTo>
                  <a:pt x="560664" y="317341"/>
                </a:lnTo>
                <a:lnTo>
                  <a:pt x="564359" y="273001"/>
                </a:lnTo>
                <a:lnTo>
                  <a:pt x="559811" y="223953"/>
                </a:lnTo>
                <a:lnTo>
                  <a:pt x="546696" y="177780"/>
                </a:lnTo>
                <a:lnTo>
                  <a:pt x="525812" y="135254"/>
                </a:lnTo>
                <a:lnTo>
                  <a:pt x="497957" y="97148"/>
                </a:lnTo>
                <a:lnTo>
                  <a:pt x="463927" y="64237"/>
                </a:lnTo>
                <a:lnTo>
                  <a:pt x="424520" y="37293"/>
                </a:lnTo>
                <a:lnTo>
                  <a:pt x="380534" y="17090"/>
                </a:lnTo>
                <a:lnTo>
                  <a:pt x="332764" y="4401"/>
                </a:lnTo>
                <a:lnTo>
                  <a:pt x="282010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96379" y="4767256"/>
            <a:ext cx="603885" cy="584835"/>
          </a:xfrm>
          <a:custGeom>
            <a:avLst/>
            <a:gdLst/>
            <a:ahLst/>
            <a:cxnLst/>
            <a:rect l="l" t="t" r="r" b="b"/>
            <a:pathLst>
              <a:path w="603884" h="584835">
                <a:moveTo>
                  <a:pt x="302089" y="0"/>
                </a:moveTo>
                <a:lnTo>
                  <a:pt x="253085" y="3827"/>
                </a:lnTo>
                <a:lnTo>
                  <a:pt x="206600" y="14906"/>
                </a:lnTo>
                <a:lnTo>
                  <a:pt x="163256" y="32634"/>
                </a:lnTo>
                <a:lnTo>
                  <a:pt x="123673" y="56404"/>
                </a:lnTo>
                <a:lnTo>
                  <a:pt x="88475" y="85613"/>
                </a:lnTo>
                <a:lnTo>
                  <a:pt x="58282" y="119657"/>
                </a:lnTo>
                <a:lnTo>
                  <a:pt x="33716" y="157930"/>
                </a:lnTo>
                <a:lnTo>
                  <a:pt x="15399" y="199829"/>
                </a:lnTo>
                <a:lnTo>
                  <a:pt x="3953" y="244750"/>
                </a:lnTo>
                <a:lnTo>
                  <a:pt x="0" y="292087"/>
                </a:lnTo>
                <a:lnTo>
                  <a:pt x="3953" y="339523"/>
                </a:lnTo>
                <a:lnTo>
                  <a:pt x="15399" y="384522"/>
                </a:lnTo>
                <a:lnTo>
                  <a:pt x="33716" y="426483"/>
                </a:lnTo>
                <a:lnTo>
                  <a:pt x="58282" y="464803"/>
                </a:lnTo>
                <a:lnTo>
                  <a:pt x="88475" y="498880"/>
                </a:lnTo>
                <a:lnTo>
                  <a:pt x="123673" y="528111"/>
                </a:lnTo>
                <a:lnTo>
                  <a:pt x="163256" y="551895"/>
                </a:lnTo>
                <a:lnTo>
                  <a:pt x="206600" y="569629"/>
                </a:lnTo>
                <a:lnTo>
                  <a:pt x="253085" y="580711"/>
                </a:lnTo>
                <a:lnTo>
                  <a:pt x="302089" y="584539"/>
                </a:lnTo>
                <a:lnTo>
                  <a:pt x="351070" y="580711"/>
                </a:lnTo>
                <a:lnTo>
                  <a:pt x="397520" y="569629"/>
                </a:lnTo>
                <a:lnTo>
                  <a:pt x="440821" y="551895"/>
                </a:lnTo>
                <a:lnTo>
                  <a:pt x="480354" y="528111"/>
                </a:lnTo>
                <a:lnTo>
                  <a:pt x="515502" y="498880"/>
                </a:lnTo>
                <a:lnTo>
                  <a:pt x="545645" y="464803"/>
                </a:lnTo>
                <a:lnTo>
                  <a:pt x="570166" y="426483"/>
                </a:lnTo>
                <a:lnTo>
                  <a:pt x="588447" y="384522"/>
                </a:lnTo>
                <a:lnTo>
                  <a:pt x="599869" y="339523"/>
                </a:lnTo>
                <a:lnTo>
                  <a:pt x="603814" y="292087"/>
                </a:lnTo>
                <a:lnTo>
                  <a:pt x="599869" y="244750"/>
                </a:lnTo>
                <a:lnTo>
                  <a:pt x="588447" y="199829"/>
                </a:lnTo>
                <a:lnTo>
                  <a:pt x="570166" y="157930"/>
                </a:lnTo>
                <a:lnTo>
                  <a:pt x="545645" y="119657"/>
                </a:lnTo>
                <a:lnTo>
                  <a:pt x="515502" y="85613"/>
                </a:lnTo>
                <a:lnTo>
                  <a:pt x="480354" y="56404"/>
                </a:lnTo>
                <a:lnTo>
                  <a:pt x="440821" y="32634"/>
                </a:lnTo>
                <a:lnTo>
                  <a:pt x="397520" y="14906"/>
                </a:lnTo>
                <a:lnTo>
                  <a:pt x="351070" y="3827"/>
                </a:lnTo>
                <a:lnTo>
                  <a:pt x="30208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11618" y="5605961"/>
            <a:ext cx="236235" cy="228684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6296379" y="6368500"/>
            <a:ext cx="302260" cy="292735"/>
          </a:xfrm>
          <a:custGeom>
            <a:avLst/>
            <a:gdLst/>
            <a:ahLst/>
            <a:cxnLst/>
            <a:rect l="l" t="t" r="r" b="b"/>
            <a:pathLst>
              <a:path w="302259" h="292734">
                <a:moveTo>
                  <a:pt x="151044" y="0"/>
                </a:moveTo>
                <a:lnTo>
                  <a:pt x="103230" y="7468"/>
                </a:lnTo>
                <a:lnTo>
                  <a:pt x="61758" y="28254"/>
                </a:lnTo>
                <a:lnTo>
                  <a:pt x="29088" y="59926"/>
                </a:lnTo>
                <a:lnTo>
                  <a:pt x="7682" y="100054"/>
                </a:lnTo>
                <a:lnTo>
                  <a:pt x="0" y="146207"/>
                </a:lnTo>
                <a:lnTo>
                  <a:pt x="7682" y="192360"/>
                </a:lnTo>
                <a:lnTo>
                  <a:pt x="29088" y="232487"/>
                </a:lnTo>
                <a:lnTo>
                  <a:pt x="61758" y="264159"/>
                </a:lnTo>
                <a:lnTo>
                  <a:pt x="103230" y="284945"/>
                </a:lnTo>
                <a:lnTo>
                  <a:pt x="151044" y="292414"/>
                </a:lnTo>
                <a:lnTo>
                  <a:pt x="198718" y="284945"/>
                </a:lnTo>
                <a:lnTo>
                  <a:pt x="240173" y="264159"/>
                </a:lnTo>
                <a:lnTo>
                  <a:pt x="272895" y="232487"/>
                </a:lnTo>
                <a:lnTo>
                  <a:pt x="294371" y="192360"/>
                </a:lnTo>
                <a:lnTo>
                  <a:pt x="302089" y="146207"/>
                </a:lnTo>
                <a:lnTo>
                  <a:pt x="294371" y="100054"/>
                </a:lnTo>
                <a:lnTo>
                  <a:pt x="272895" y="59926"/>
                </a:lnTo>
                <a:lnTo>
                  <a:pt x="240173" y="28254"/>
                </a:lnTo>
                <a:lnTo>
                  <a:pt x="198718" y="7468"/>
                </a:lnTo>
                <a:lnTo>
                  <a:pt x="151044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67334" y="5872901"/>
            <a:ext cx="604520" cy="584835"/>
          </a:xfrm>
          <a:custGeom>
            <a:avLst/>
            <a:gdLst/>
            <a:ahLst/>
            <a:cxnLst/>
            <a:rect l="l" t="t" r="r" b="b"/>
            <a:pathLst>
              <a:path w="604520" h="584835">
                <a:moveTo>
                  <a:pt x="302089" y="0"/>
                </a:moveTo>
                <a:lnTo>
                  <a:pt x="253085" y="3826"/>
                </a:lnTo>
                <a:lnTo>
                  <a:pt x="206600" y="14905"/>
                </a:lnTo>
                <a:lnTo>
                  <a:pt x="163256" y="32634"/>
                </a:lnTo>
                <a:lnTo>
                  <a:pt x="123673" y="56412"/>
                </a:lnTo>
                <a:lnTo>
                  <a:pt x="88475" y="85635"/>
                </a:lnTo>
                <a:lnTo>
                  <a:pt x="58282" y="119703"/>
                </a:lnTo>
                <a:lnTo>
                  <a:pt x="33716" y="158013"/>
                </a:lnTo>
                <a:lnTo>
                  <a:pt x="15399" y="199963"/>
                </a:lnTo>
                <a:lnTo>
                  <a:pt x="3953" y="244951"/>
                </a:lnTo>
                <a:lnTo>
                  <a:pt x="0" y="292376"/>
                </a:lnTo>
                <a:lnTo>
                  <a:pt x="3953" y="339811"/>
                </a:lnTo>
                <a:lnTo>
                  <a:pt x="15399" y="384807"/>
                </a:lnTo>
                <a:lnTo>
                  <a:pt x="33716" y="426764"/>
                </a:lnTo>
                <a:lnTo>
                  <a:pt x="58282" y="465079"/>
                </a:lnTo>
                <a:lnTo>
                  <a:pt x="88475" y="499150"/>
                </a:lnTo>
                <a:lnTo>
                  <a:pt x="123673" y="528376"/>
                </a:lnTo>
                <a:lnTo>
                  <a:pt x="163256" y="552154"/>
                </a:lnTo>
                <a:lnTo>
                  <a:pt x="206600" y="569884"/>
                </a:lnTo>
                <a:lnTo>
                  <a:pt x="253085" y="580963"/>
                </a:lnTo>
                <a:lnTo>
                  <a:pt x="302089" y="584790"/>
                </a:lnTo>
                <a:lnTo>
                  <a:pt x="351088" y="580963"/>
                </a:lnTo>
                <a:lnTo>
                  <a:pt x="397568" y="569884"/>
                </a:lnTo>
                <a:lnTo>
                  <a:pt x="440908" y="552154"/>
                </a:lnTo>
                <a:lnTo>
                  <a:pt x="480485" y="528376"/>
                </a:lnTo>
                <a:lnTo>
                  <a:pt x="515679" y="499150"/>
                </a:lnTo>
                <a:lnTo>
                  <a:pt x="545868" y="465079"/>
                </a:lnTo>
                <a:lnTo>
                  <a:pt x="570430" y="426764"/>
                </a:lnTo>
                <a:lnTo>
                  <a:pt x="588743" y="384807"/>
                </a:lnTo>
                <a:lnTo>
                  <a:pt x="600187" y="339811"/>
                </a:lnTo>
                <a:lnTo>
                  <a:pt x="604140" y="292376"/>
                </a:lnTo>
                <a:lnTo>
                  <a:pt x="600187" y="244951"/>
                </a:lnTo>
                <a:lnTo>
                  <a:pt x="588743" y="199963"/>
                </a:lnTo>
                <a:lnTo>
                  <a:pt x="570430" y="158013"/>
                </a:lnTo>
                <a:lnTo>
                  <a:pt x="545868" y="119703"/>
                </a:lnTo>
                <a:lnTo>
                  <a:pt x="515679" y="85635"/>
                </a:lnTo>
                <a:lnTo>
                  <a:pt x="480485" y="56412"/>
                </a:lnTo>
                <a:lnTo>
                  <a:pt x="440908" y="32634"/>
                </a:lnTo>
                <a:lnTo>
                  <a:pt x="397568" y="14905"/>
                </a:lnTo>
                <a:lnTo>
                  <a:pt x="351088" y="3826"/>
                </a:lnTo>
                <a:lnTo>
                  <a:pt x="30208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935169" y="5135810"/>
            <a:ext cx="420370" cy="407034"/>
          </a:xfrm>
          <a:custGeom>
            <a:avLst/>
            <a:gdLst/>
            <a:ahLst/>
            <a:cxnLst/>
            <a:rect l="l" t="t" r="r" b="b"/>
            <a:pathLst>
              <a:path w="420370" h="407035">
                <a:moveTo>
                  <a:pt x="210238" y="0"/>
                </a:moveTo>
                <a:lnTo>
                  <a:pt x="162024" y="5373"/>
                </a:lnTo>
                <a:lnTo>
                  <a:pt x="117769" y="20674"/>
                </a:lnTo>
                <a:lnTo>
                  <a:pt x="78733" y="44680"/>
                </a:lnTo>
                <a:lnTo>
                  <a:pt x="46178" y="76162"/>
                </a:lnTo>
                <a:lnTo>
                  <a:pt x="21364" y="113896"/>
                </a:lnTo>
                <a:lnTo>
                  <a:pt x="5551" y="156655"/>
                </a:lnTo>
                <a:lnTo>
                  <a:pt x="0" y="203214"/>
                </a:lnTo>
                <a:lnTo>
                  <a:pt x="5551" y="249887"/>
                </a:lnTo>
                <a:lnTo>
                  <a:pt x="21364" y="292730"/>
                </a:lnTo>
                <a:lnTo>
                  <a:pt x="46178" y="330522"/>
                </a:lnTo>
                <a:lnTo>
                  <a:pt x="78733" y="362042"/>
                </a:lnTo>
                <a:lnTo>
                  <a:pt x="117769" y="386069"/>
                </a:lnTo>
                <a:lnTo>
                  <a:pt x="162024" y="401380"/>
                </a:lnTo>
                <a:lnTo>
                  <a:pt x="210238" y="406756"/>
                </a:lnTo>
                <a:lnTo>
                  <a:pt x="258329" y="401380"/>
                </a:lnTo>
                <a:lnTo>
                  <a:pt x="302500" y="386069"/>
                </a:lnTo>
                <a:lnTo>
                  <a:pt x="341482" y="362042"/>
                </a:lnTo>
                <a:lnTo>
                  <a:pt x="374009" y="330522"/>
                </a:lnTo>
                <a:lnTo>
                  <a:pt x="398812" y="292730"/>
                </a:lnTo>
                <a:lnTo>
                  <a:pt x="414623" y="249887"/>
                </a:lnTo>
                <a:lnTo>
                  <a:pt x="420175" y="203214"/>
                </a:lnTo>
                <a:lnTo>
                  <a:pt x="414623" y="156655"/>
                </a:lnTo>
                <a:lnTo>
                  <a:pt x="398812" y="113896"/>
                </a:lnTo>
                <a:lnTo>
                  <a:pt x="374009" y="76162"/>
                </a:lnTo>
                <a:lnTo>
                  <a:pt x="341482" y="44680"/>
                </a:lnTo>
                <a:lnTo>
                  <a:pt x="302500" y="20674"/>
                </a:lnTo>
                <a:lnTo>
                  <a:pt x="258329" y="5373"/>
                </a:lnTo>
                <a:lnTo>
                  <a:pt x="21023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024962" y="4690840"/>
            <a:ext cx="407034" cy="394335"/>
          </a:xfrm>
          <a:custGeom>
            <a:avLst/>
            <a:gdLst/>
            <a:ahLst/>
            <a:cxnLst/>
            <a:rect l="l" t="t" r="r" b="b"/>
            <a:pathLst>
              <a:path w="407035" h="394335">
                <a:moveTo>
                  <a:pt x="203679" y="0"/>
                </a:moveTo>
                <a:lnTo>
                  <a:pt x="156968" y="5203"/>
                </a:lnTo>
                <a:lnTo>
                  <a:pt x="114092" y="20027"/>
                </a:lnTo>
                <a:lnTo>
                  <a:pt x="76275" y="43292"/>
                </a:lnTo>
                <a:lnTo>
                  <a:pt x="44736" y="73816"/>
                </a:lnTo>
                <a:lnTo>
                  <a:pt x="20696" y="110420"/>
                </a:lnTo>
                <a:lnTo>
                  <a:pt x="5377" y="151923"/>
                </a:lnTo>
                <a:lnTo>
                  <a:pt x="0" y="197145"/>
                </a:lnTo>
                <a:lnTo>
                  <a:pt x="5377" y="242260"/>
                </a:lnTo>
                <a:lnTo>
                  <a:pt x="20696" y="283687"/>
                </a:lnTo>
                <a:lnTo>
                  <a:pt x="44736" y="320239"/>
                </a:lnTo>
                <a:lnTo>
                  <a:pt x="76275" y="350733"/>
                </a:lnTo>
                <a:lnTo>
                  <a:pt x="114092" y="373981"/>
                </a:lnTo>
                <a:lnTo>
                  <a:pt x="156968" y="388799"/>
                </a:lnTo>
                <a:lnTo>
                  <a:pt x="203679" y="394002"/>
                </a:lnTo>
                <a:lnTo>
                  <a:pt x="250265" y="388799"/>
                </a:lnTo>
                <a:lnTo>
                  <a:pt x="293050" y="373981"/>
                </a:lnTo>
                <a:lnTo>
                  <a:pt x="330807" y="350733"/>
                </a:lnTo>
                <a:lnTo>
                  <a:pt x="362310" y="320239"/>
                </a:lnTo>
                <a:lnTo>
                  <a:pt x="386331" y="283687"/>
                </a:lnTo>
                <a:lnTo>
                  <a:pt x="401643" y="242260"/>
                </a:lnTo>
                <a:lnTo>
                  <a:pt x="407020" y="197145"/>
                </a:lnTo>
                <a:lnTo>
                  <a:pt x="401643" y="151923"/>
                </a:lnTo>
                <a:lnTo>
                  <a:pt x="386331" y="110420"/>
                </a:lnTo>
                <a:lnTo>
                  <a:pt x="362310" y="73816"/>
                </a:lnTo>
                <a:lnTo>
                  <a:pt x="330807" y="43292"/>
                </a:lnTo>
                <a:lnTo>
                  <a:pt x="293050" y="20027"/>
                </a:lnTo>
                <a:lnTo>
                  <a:pt x="250265" y="5203"/>
                </a:lnTo>
                <a:lnTo>
                  <a:pt x="20367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39925" y="4805175"/>
            <a:ext cx="499109" cy="483234"/>
          </a:xfrm>
          <a:custGeom>
            <a:avLst/>
            <a:gdLst/>
            <a:ahLst/>
            <a:cxnLst/>
            <a:rect l="l" t="t" r="r" b="b"/>
            <a:pathLst>
              <a:path w="499110" h="483235">
                <a:moveTo>
                  <a:pt x="249416" y="0"/>
                </a:moveTo>
                <a:lnTo>
                  <a:pt x="199128" y="4914"/>
                </a:lnTo>
                <a:lnTo>
                  <a:pt x="152299" y="19008"/>
                </a:lnTo>
                <a:lnTo>
                  <a:pt x="109931" y="41307"/>
                </a:lnTo>
                <a:lnTo>
                  <a:pt x="73023" y="70837"/>
                </a:lnTo>
                <a:lnTo>
                  <a:pt x="42576" y="106622"/>
                </a:lnTo>
                <a:lnTo>
                  <a:pt x="19589" y="147687"/>
                </a:lnTo>
                <a:lnTo>
                  <a:pt x="5064" y="193060"/>
                </a:lnTo>
                <a:lnTo>
                  <a:pt x="0" y="241764"/>
                </a:lnTo>
                <a:lnTo>
                  <a:pt x="5064" y="290362"/>
                </a:lnTo>
                <a:lnTo>
                  <a:pt x="19589" y="335657"/>
                </a:lnTo>
                <a:lnTo>
                  <a:pt x="42576" y="376671"/>
                </a:lnTo>
                <a:lnTo>
                  <a:pt x="73023" y="412424"/>
                </a:lnTo>
                <a:lnTo>
                  <a:pt x="109931" y="441937"/>
                </a:lnTo>
                <a:lnTo>
                  <a:pt x="152299" y="464230"/>
                </a:lnTo>
                <a:lnTo>
                  <a:pt x="199128" y="478324"/>
                </a:lnTo>
                <a:lnTo>
                  <a:pt x="249416" y="483239"/>
                </a:lnTo>
                <a:lnTo>
                  <a:pt x="299716" y="478324"/>
                </a:lnTo>
                <a:lnTo>
                  <a:pt x="346551" y="464230"/>
                </a:lnTo>
                <a:lnTo>
                  <a:pt x="388922" y="441937"/>
                </a:lnTo>
                <a:lnTo>
                  <a:pt x="425829" y="412424"/>
                </a:lnTo>
                <a:lnTo>
                  <a:pt x="456275" y="376671"/>
                </a:lnTo>
                <a:lnTo>
                  <a:pt x="479259" y="335657"/>
                </a:lnTo>
                <a:lnTo>
                  <a:pt x="493782" y="290362"/>
                </a:lnTo>
                <a:lnTo>
                  <a:pt x="498845" y="241764"/>
                </a:lnTo>
                <a:lnTo>
                  <a:pt x="493782" y="193060"/>
                </a:lnTo>
                <a:lnTo>
                  <a:pt x="479259" y="147687"/>
                </a:lnTo>
                <a:lnTo>
                  <a:pt x="456275" y="106622"/>
                </a:lnTo>
                <a:lnTo>
                  <a:pt x="425829" y="70837"/>
                </a:lnTo>
                <a:lnTo>
                  <a:pt x="388922" y="41307"/>
                </a:lnTo>
                <a:lnTo>
                  <a:pt x="346551" y="19008"/>
                </a:lnTo>
                <a:lnTo>
                  <a:pt x="299716" y="4914"/>
                </a:lnTo>
                <a:lnTo>
                  <a:pt x="24941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088438" y="5821942"/>
            <a:ext cx="485775" cy="470534"/>
          </a:xfrm>
          <a:custGeom>
            <a:avLst/>
            <a:gdLst/>
            <a:ahLst/>
            <a:cxnLst/>
            <a:rect l="l" t="t" r="r" b="b"/>
            <a:pathLst>
              <a:path w="485775" h="470535">
                <a:moveTo>
                  <a:pt x="242832" y="0"/>
                </a:moveTo>
                <a:lnTo>
                  <a:pt x="193956" y="4783"/>
                </a:lnTo>
                <a:lnTo>
                  <a:pt x="148403" y="18502"/>
                </a:lnTo>
                <a:lnTo>
                  <a:pt x="107158" y="40208"/>
                </a:lnTo>
                <a:lnTo>
                  <a:pt x="71206" y="68953"/>
                </a:lnTo>
                <a:lnTo>
                  <a:pt x="41529" y="103790"/>
                </a:lnTo>
                <a:lnTo>
                  <a:pt x="19113" y="143770"/>
                </a:lnTo>
                <a:lnTo>
                  <a:pt x="4942" y="187945"/>
                </a:lnTo>
                <a:lnTo>
                  <a:pt x="0" y="235368"/>
                </a:lnTo>
                <a:lnTo>
                  <a:pt x="4942" y="282692"/>
                </a:lnTo>
                <a:lnTo>
                  <a:pt x="19113" y="326794"/>
                </a:lnTo>
                <a:lnTo>
                  <a:pt x="41529" y="366722"/>
                </a:lnTo>
                <a:lnTo>
                  <a:pt x="71206" y="401525"/>
                </a:lnTo>
                <a:lnTo>
                  <a:pt x="107158" y="430251"/>
                </a:lnTo>
                <a:lnTo>
                  <a:pt x="148403" y="451948"/>
                </a:lnTo>
                <a:lnTo>
                  <a:pt x="193956" y="465664"/>
                </a:lnTo>
                <a:lnTo>
                  <a:pt x="242832" y="470448"/>
                </a:lnTo>
                <a:lnTo>
                  <a:pt x="291810" y="465664"/>
                </a:lnTo>
                <a:lnTo>
                  <a:pt x="337413" y="451948"/>
                </a:lnTo>
                <a:lnTo>
                  <a:pt x="378668" y="430251"/>
                </a:lnTo>
                <a:lnTo>
                  <a:pt x="414603" y="401525"/>
                </a:lnTo>
                <a:lnTo>
                  <a:pt x="444244" y="366722"/>
                </a:lnTo>
                <a:lnTo>
                  <a:pt x="466621" y="326794"/>
                </a:lnTo>
                <a:lnTo>
                  <a:pt x="480760" y="282692"/>
                </a:lnTo>
                <a:lnTo>
                  <a:pt x="485689" y="235368"/>
                </a:lnTo>
                <a:lnTo>
                  <a:pt x="480760" y="187945"/>
                </a:lnTo>
                <a:lnTo>
                  <a:pt x="466621" y="143770"/>
                </a:lnTo>
                <a:lnTo>
                  <a:pt x="444244" y="103790"/>
                </a:lnTo>
                <a:lnTo>
                  <a:pt x="414603" y="68953"/>
                </a:lnTo>
                <a:lnTo>
                  <a:pt x="378668" y="40208"/>
                </a:lnTo>
                <a:lnTo>
                  <a:pt x="337413" y="18502"/>
                </a:lnTo>
                <a:lnTo>
                  <a:pt x="291810" y="4783"/>
                </a:lnTo>
                <a:lnTo>
                  <a:pt x="242832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060132" y="8694390"/>
            <a:ext cx="565150" cy="546735"/>
          </a:xfrm>
          <a:custGeom>
            <a:avLst/>
            <a:gdLst/>
            <a:ahLst/>
            <a:cxnLst/>
            <a:rect l="l" t="t" r="r" b="b"/>
            <a:pathLst>
              <a:path w="565150" h="546734">
                <a:moveTo>
                  <a:pt x="282349" y="0"/>
                </a:moveTo>
                <a:lnTo>
                  <a:pt x="236530" y="3576"/>
                </a:lnTo>
                <a:lnTo>
                  <a:pt x="193073" y="13930"/>
                </a:lnTo>
                <a:lnTo>
                  <a:pt x="152557" y="30501"/>
                </a:lnTo>
                <a:lnTo>
                  <a:pt x="115561" y="52725"/>
                </a:lnTo>
                <a:lnTo>
                  <a:pt x="82667" y="80042"/>
                </a:lnTo>
                <a:lnTo>
                  <a:pt x="54453" y="111889"/>
                </a:lnTo>
                <a:lnTo>
                  <a:pt x="31499" y="147704"/>
                </a:lnTo>
                <a:lnTo>
                  <a:pt x="14386" y="186926"/>
                </a:lnTo>
                <a:lnTo>
                  <a:pt x="3693" y="228992"/>
                </a:lnTo>
                <a:lnTo>
                  <a:pt x="0" y="273340"/>
                </a:lnTo>
                <a:lnTo>
                  <a:pt x="3693" y="317680"/>
                </a:lnTo>
                <a:lnTo>
                  <a:pt x="14386" y="359736"/>
                </a:lnTo>
                <a:lnTo>
                  <a:pt x="31499" y="398948"/>
                </a:lnTo>
                <a:lnTo>
                  <a:pt x="54453" y="434753"/>
                </a:lnTo>
                <a:lnTo>
                  <a:pt x="82667" y="466591"/>
                </a:lnTo>
                <a:lnTo>
                  <a:pt x="115561" y="493898"/>
                </a:lnTo>
                <a:lnTo>
                  <a:pt x="152557" y="516115"/>
                </a:lnTo>
                <a:lnTo>
                  <a:pt x="193073" y="532680"/>
                </a:lnTo>
                <a:lnTo>
                  <a:pt x="236530" y="543030"/>
                </a:lnTo>
                <a:lnTo>
                  <a:pt x="282349" y="546605"/>
                </a:lnTo>
                <a:lnTo>
                  <a:pt x="328065" y="543030"/>
                </a:lnTo>
                <a:lnTo>
                  <a:pt x="371458" y="532680"/>
                </a:lnTo>
                <a:lnTo>
                  <a:pt x="411942" y="516115"/>
                </a:lnTo>
                <a:lnTo>
                  <a:pt x="448931" y="493898"/>
                </a:lnTo>
                <a:lnTo>
                  <a:pt x="481838" y="466591"/>
                </a:lnTo>
                <a:lnTo>
                  <a:pt x="510077" y="434753"/>
                </a:lnTo>
                <a:lnTo>
                  <a:pt x="533061" y="398948"/>
                </a:lnTo>
                <a:lnTo>
                  <a:pt x="550205" y="359736"/>
                </a:lnTo>
                <a:lnTo>
                  <a:pt x="560921" y="317680"/>
                </a:lnTo>
                <a:lnTo>
                  <a:pt x="564623" y="273340"/>
                </a:lnTo>
                <a:lnTo>
                  <a:pt x="560921" y="228992"/>
                </a:lnTo>
                <a:lnTo>
                  <a:pt x="550205" y="186926"/>
                </a:lnTo>
                <a:lnTo>
                  <a:pt x="533061" y="147704"/>
                </a:lnTo>
                <a:lnTo>
                  <a:pt x="510077" y="111889"/>
                </a:lnTo>
                <a:lnTo>
                  <a:pt x="481838" y="80042"/>
                </a:lnTo>
                <a:lnTo>
                  <a:pt x="448931" y="52725"/>
                </a:lnTo>
                <a:lnTo>
                  <a:pt x="411942" y="30501"/>
                </a:lnTo>
                <a:lnTo>
                  <a:pt x="371458" y="13930"/>
                </a:lnTo>
                <a:lnTo>
                  <a:pt x="328065" y="3576"/>
                </a:lnTo>
                <a:lnTo>
                  <a:pt x="282349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795206" y="8834263"/>
            <a:ext cx="394335" cy="381635"/>
          </a:xfrm>
          <a:custGeom>
            <a:avLst/>
            <a:gdLst/>
            <a:ahLst/>
            <a:cxnLst/>
            <a:rect l="l" t="t" r="r" b="b"/>
            <a:pathLst>
              <a:path w="394334" h="381634">
                <a:moveTo>
                  <a:pt x="197120" y="0"/>
                </a:moveTo>
                <a:lnTo>
                  <a:pt x="151895" y="5035"/>
                </a:lnTo>
                <a:lnTo>
                  <a:pt x="110394" y="19380"/>
                </a:lnTo>
                <a:lnTo>
                  <a:pt x="73796" y="41893"/>
                </a:lnTo>
                <a:lnTo>
                  <a:pt x="43278" y="71432"/>
                </a:lnTo>
                <a:lnTo>
                  <a:pt x="20020" y="106856"/>
                </a:lnTo>
                <a:lnTo>
                  <a:pt x="5201" y="147021"/>
                </a:lnTo>
                <a:lnTo>
                  <a:pt x="0" y="190787"/>
                </a:lnTo>
                <a:lnTo>
                  <a:pt x="5201" y="234443"/>
                </a:lnTo>
                <a:lnTo>
                  <a:pt x="20020" y="274530"/>
                </a:lnTo>
                <a:lnTo>
                  <a:pt x="43278" y="309902"/>
                </a:lnTo>
                <a:lnTo>
                  <a:pt x="73796" y="339411"/>
                </a:lnTo>
                <a:lnTo>
                  <a:pt x="110394" y="361910"/>
                </a:lnTo>
                <a:lnTo>
                  <a:pt x="151895" y="376251"/>
                </a:lnTo>
                <a:lnTo>
                  <a:pt x="197120" y="381286"/>
                </a:lnTo>
                <a:lnTo>
                  <a:pt x="242207" y="376251"/>
                </a:lnTo>
                <a:lnTo>
                  <a:pt x="283614" y="361910"/>
                </a:lnTo>
                <a:lnTo>
                  <a:pt x="320153" y="339411"/>
                </a:lnTo>
                <a:lnTo>
                  <a:pt x="350638" y="309902"/>
                </a:lnTo>
                <a:lnTo>
                  <a:pt x="373882" y="274530"/>
                </a:lnTo>
                <a:lnTo>
                  <a:pt x="388699" y="234443"/>
                </a:lnTo>
                <a:lnTo>
                  <a:pt x="393902" y="190787"/>
                </a:lnTo>
                <a:lnTo>
                  <a:pt x="388699" y="147021"/>
                </a:lnTo>
                <a:lnTo>
                  <a:pt x="373882" y="106856"/>
                </a:lnTo>
                <a:lnTo>
                  <a:pt x="350638" y="71432"/>
                </a:lnTo>
                <a:lnTo>
                  <a:pt x="320153" y="41893"/>
                </a:lnTo>
                <a:lnTo>
                  <a:pt x="283614" y="19380"/>
                </a:lnTo>
                <a:lnTo>
                  <a:pt x="242207" y="5035"/>
                </a:lnTo>
                <a:lnTo>
                  <a:pt x="197120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005493" y="9851014"/>
            <a:ext cx="591185" cy="572135"/>
          </a:xfrm>
          <a:custGeom>
            <a:avLst/>
            <a:gdLst/>
            <a:ahLst/>
            <a:cxnLst/>
            <a:rect l="l" t="t" r="r" b="b"/>
            <a:pathLst>
              <a:path w="591184" h="572134">
                <a:moveTo>
                  <a:pt x="295128" y="0"/>
                </a:moveTo>
                <a:lnTo>
                  <a:pt x="247287" y="3742"/>
                </a:lnTo>
                <a:lnTo>
                  <a:pt x="201893" y="14578"/>
                </a:lnTo>
                <a:lnTo>
                  <a:pt x="159555" y="31919"/>
                </a:lnTo>
                <a:lnTo>
                  <a:pt x="120883" y="55176"/>
                </a:lnTo>
                <a:lnTo>
                  <a:pt x="86488" y="83761"/>
                </a:lnTo>
                <a:lnTo>
                  <a:pt x="56979" y="117086"/>
                </a:lnTo>
                <a:lnTo>
                  <a:pt x="32965" y="154563"/>
                </a:lnTo>
                <a:lnTo>
                  <a:pt x="15057" y="195603"/>
                </a:lnTo>
                <a:lnTo>
                  <a:pt x="3866" y="239617"/>
                </a:lnTo>
                <a:lnTo>
                  <a:pt x="0" y="286018"/>
                </a:lnTo>
                <a:lnTo>
                  <a:pt x="3866" y="332420"/>
                </a:lnTo>
                <a:lnTo>
                  <a:pt x="15057" y="376437"/>
                </a:lnTo>
                <a:lnTo>
                  <a:pt x="32965" y="417481"/>
                </a:lnTo>
                <a:lnTo>
                  <a:pt x="56979" y="454963"/>
                </a:lnTo>
                <a:lnTo>
                  <a:pt x="86488" y="488294"/>
                </a:lnTo>
                <a:lnTo>
                  <a:pt x="120883" y="516884"/>
                </a:lnTo>
                <a:lnTo>
                  <a:pt x="159555" y="540147"/>
                </a:lnTo>
                <a:lnTo>
                  <a:pt x="201893" y="557492"/>
                </a:lnTo>
                <a:lnTo>
                  <a:pt x="247287" y="568330"/>
                </a:lnTo>
                <a:lnTo>
                  <a:pt x="295128" y="572074"/>
                </a:lnTo>
                <a:lnTo>
                  <a:pt x="343067" y="568330"/>
                </a:lnTo>
                <a:lnTo>
                  <a:pt x="388540" y="557492"/>
                </a:lnTo>
                <a:lnTo>
                  <a:pt x="430940" y="540147"/>
                </a:lnTo>
                <a:lnTo>
                  <a:pt x="469658" y="516884"/>
                </a:lnTo>
                <a:lnTo>
                  <a:pt x="504086" y="488294"/>
                </a:lnTo>
                <a:lnTo>
                  <a:pt x="533618" y="454963"/>
                </a:lnTo>
                <a:lnTo>
                  <a:pt x="557645" y="417481"/>
                </a:lnTo>
                <a:lnTo>
                  <a:pt x="575559" y="376437"/>
                </a:lnTo>
                <a:lnTo>
                  <a:pt x="586754" y="332420"/>
                </a:lnTo>
                <a:lnTo>
                  <a:pt x="590620" y="286018"/>
                </a:lnTo>
                <a:lnTo>
                  <a:pt x="586754" y="239617"/>
                </a:lnTo>
                <a:lnTo>
                  <a:pt x="575559" y="195603"/>
                </a:lnTo>
                <a:lnTo>
                  <a:pt x="557645" y="154563"/>
                </a:lnTo>
                <a:lnTo>
                  <a:pt x="533618" y="117086"/>
                </a:lnTo>
                <a:lnTo>
                  <a:pt x="504086" y="83761"/>
                </a:lnTo>
                <a:lnTo>
                  <a:pt x="469658" y="55176"/>
                </a:lnTo>
                <a:lnTo>
                  <a:pt x="430940" y="31919"/>
                </a:lnTo>
                <a:lnTo>
                  <a:pt x="388540" y="14578"/>
                </a:lnTo>
                <a:lnTo>
                  <a:pt x="343067" y="3742"/>
                </a:lnTo>
                <a:lnTo>
                  <a:pt x="29512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777866" y="9812794"/>
            <a:ext cx="249416" cy="241437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42257" y="6127078"/>
            <a:ext cx="249416" cy="241437"/>
          </a:xfrm>
          <a:prstGeom prst="rect">
            <a:avLst/>
          </a:prstGeom>
        </p:spPr>
      </p:pic>
      <p:sp>
        <p:nvSpPr>
          <p:cNvPr id="82" name="object 82"/>
          <p:cNvSpPr/>
          <p:nvPr/>
        </p:nvSpPr>
        <p:spPr>
          <a:xfrm>
            <a:off x="5784380" y="5618702"/>
            <a:ext cx="814705" cy="559435"/>
          </a:xfrm>
          <a:custGeom>
            <a:avLst/>
            <a:gdLst/>
            <a:ahLst/>
            <a:cxnLst/>
            <a:rect l="l" t="t" r="r" b="b"/>
            <a:pathLst>
              <a:path w="814704" h="559435">
                <a:moveTo>
                  <a:pt x="446214" y="215963"/>
                </a:moveTo>
                <a:lnTo>
                  <a:pt x="441693" y="172478"/>
                </a:lnTo>
                <a:lnTo>
                  <a:pt x="428701" y="131953"/>
                </a:lnTo>
                <a:lnTo>
                  <a:pt x="408165" y="95275"/>
                </a:lnTo>
                <a:lnTo>
                  <a:pt x="380936" y="63296"/>
                </a:lnTo>
                <a:lnTo>
                  <a:pt x="347929" y="36918"/>
                </a:lnTo>
                <a:lnTo>
                  <a:pt x="310032" y="16979"/>
                </a:lnTo>
                <a:lnTo>
                  <a:pt x="268135" y="4381"/>
                </a:lnTo>
                <a:lnTo>
                  <a:pt x="223126" y="0"/>
                </a:lnTo>
                <a:lnTo>
                  <a:pt x="178181" y="4381"/>
                </a:lnTo>
                <a:lnTo>
                  <a:pt x="136321" y="16979"/>
                </a:lnTo>
                <a:lnTo>
                  <a:pt x="98425" y="36918"/>
                </a:lnTo>
                <a:lnTo>
                  <a:pt x="65392" y="63296"/>
                </a:lnTo>
                <a:lnTo>
                  <a:pt x="38138" y="95275"/>
                </a:lnTo>
                <a:lnTo>
                  <a:pt x="17551" y="131953"/>
                </a:lnTo>
                <a:lnTo>
                  <a:pt x="4546" y="172478"/>
                </a:lnTo>
                <a:lnTo>
                  <a:pt x="0" y="215963"/>
                </a:lnTo>
                <a:lnTo>
                  <a:pt x="4546" y="259549"/>
                </a:lnTo>
                <a:lnTo>
                  <a:pt x="17551" y="300151"/>
                </a:lnTo>
                <a:lnTo>
                  <a:pt x="38138" y="336892"/>
                </a:lnTo>
                <a:lnTo>
                  <a:pt x="65392" y="368896"/>
                </a:lnTo>
                <a:lnTo>
                  <a:pt x="98425" y="395312"/>
                </a:lnTo>
                <a:lnTo>
                  <a:pt x="136321" y="415251"/>
                </a:lnTo>
                <a:lnTo>
                  <a:pt x="178181" y="427863"/>
                </a:lnTo>
                <a:lnTo>
                  <a:pt x="223126" y="432257"/>
                </a:lnTo>
                <a:lnTo>
                  <a:pt x="268135" y="427863"/>
                </a:lnTo>
                <a:lnTo>
                  <a:pt x="310032" y="415251"/>
                </a:lnTo>
                <a:lnTo>
                  <a:pt x="347929" y="395312"/>
                </a:lnTo>
                <a:lnTo>
                  <a:pt x="380936" y="368896"/>
                </a:lnTo>
                <a:lnTo>
                  <a:pt x="408165" y="336892"/>
                </a:lnTo>
                <a:lnTo>
                  <a:pt x="428701" y="300151"/>
                </a:lnTo>
                <a:lnTo>
                  <a:pt x="441693" y="259549"/>
                </a:lnTo>
                <a:lnTo>
                  <a:pt x="446214" y="215963"/>
                </a:lnTo>
                <a:close/>
              </a:path>
              <a:path w="814704" h="559435">
                <a:moveTo>
                  <a:pt x="814095" y="400392"/>
                </a:moveTo>
                <a:lnTo>
                  <a:pt x="808228" y="358089"/>
                </a:lnTo>
                <a:lnTo>
                  <a:pt x="791692" y="320103"/>
                </a:lnTo>
                <a:lnTo>
                  <a:pt x="766025" y="287947"/>
                </a:lnTo>
                <a:lnTo>
                  <a:pt x="732790" y="263105"/>
                </a:lnTo>
                <a:lnTo>
                  <a:pt x="693547" y="247091"/>
                </a:lnTo>
                <a:lnTo>
                  <a:pt x="649846" y="241427"/>
                </a:lnTo>
                <a:lnTo>
                  <a:pt x="606272" y="247091"/>
                </a:lnTo>
                <a:lnTo>
                  <a:pt x="567067" y="263105"/>
                </a:lnTo>
                <a:lnTo>
                  <a:pt x="533831" y="287947"/>
                </a:lnTo>
                <a:lnTo>
                  <a:pt x="508139" y="320103"/>
                </a:lnTo>
                <a:lnTo>
                  <a:pt x="491553" y="358089"/>
                </a:lnTo>
                <a:lnTo>
                  <a:pt x="485673" y="400392"/>
                </a:lnTo>
                <a:lnTo>
                  <a:pt x="491553" y="442582"/>
                </a:lnTo>
                <a:lnTo>
                  <a:pt x="508139" y="480542"/>
                </a:lnTo>
                <a:lnTo>
                  <a:pt x="533831" y="512724"/>
                </a:lnTo>
                <a:lnTo>
                  <a:pt x="567067" y="537603"/>
                </a:lnTo>
                <a:lnTo>
                  <a:pt x="606272" y="553656"/>
                </a:lnTo>
                <a:lnTo>
                  <a:pt x="649846" y="559346"/>
                </a:lnTo>
                <a:lnTo>
                  <a:pt x="693547" y="553656"/>
                </a:lnTo>
                <a:lnTo>
                  <a:pt x="732790" y="537603"/>
                </a:lnTo>
                <a:lnTo>
                  <a:pt x="766025" y="512724"/>
                </a:lnTo>
                <a:lnTo>
                  <a:pt x="791692" y="480542"/>
                </a:lnTo>
                <a:lnTo>
                  <a:pt x="808228" y="442582"/>
                </a:lnTo>
                <a:lnTo>
                  <a:pt x="814095" y="400392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0" y="587941"/>
            <a:ext cx="10722610" cy="10026015"/>
            <a:chOff x="0" y="587941"/>
            <a:chExt cx="10722610" cy="10026015"/>
          </a:xfrm>
        </p:grpSpPr>
        <p:pic>
          <p:nvPicPr>
            <p:cNvPr id="84" name="object 8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6898" y="5377260"/>
              <a:ext cx="197120" cy="19046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587941"/>
              <a:ext cx="10722340" cy="10025649"/>
            </a:xfrm>
            <a:prstGeom prst="rect">
              <a:avLst/>
            </a:prstGeom>
          </p:spPr>
        </p:pic>
      </p:grpSp>
      <p:sp>
        <p:nvSpPr>
          <p:cNvPr id="86" name="object 86"/>
          <p:cNvSpPr/>
          <p:nvPr/>
        </p:nvSpPr>
        <p:spPr>
          <a:xfrm>
            <a:off x="10938291" y="2700547"/>
            <a:ext cx="793750" cy="768985"/>
          </a:xfrm>
          <a:custGeom>
            <a:avLst/>
            <a:gdLst/>
            <a:ahLst/>
            <a:cxnLst/>
            <a:rect l="l" t="t" r="r" b="b"/>
            <a:pathLst>
              <a:path w="793750" h="768985">
                <a:moveTo>
                  <a:pt x="396980" y="0"/>
                </a:moveTo>
                <a:lnTo>
                  <a:pt x="347166" y="2993"/>
                </a:lnTo>
                <a:lnTo>
                  <a:pt x="299204" y="11733"/>
                </a:lnTo>
                <a:lnTo>
                  <a:pt x="253464" y="25861"/>
                </a:lnTo>
                <a:lnTo>
                  <a:pt x="210318" y="45016"/>
                </a:lnTo>
                <a:lnTo>
                  <a:pt x="170137" y="68840"/>
                </a:lnTo>
                <a:lnTo>
                  <a:pt x="133294" y="96972"/>
                </a:lnTo>
                <a:lnTo>
                  <a:pt x="100158" y="129053"/>
                </a:lnTo>
                <a:lnTo>
                  <a:pt x="71101" y="164724"/>
                </a:lnTo>
                <a:lnTo>
                  <a:pt x="46494" y="203623"/>
                </a:lnTo>
                <a:lnTo>
                  <a:pt x="26710" y="245393"/>
                </a:lnTo>
                <a:lnTo>
                  <a:pt x="12118" y="289674"/>
                </a:lnTo>
                <a:lnTo>
                  <a:pt x="3091" y="336105"/>
                </a:lnTo>
                <a:lnTo>
                  <a:pt x="0" y="384327"/>
                </a:lnTo>
                <a:lnTo>
                  <a:pt x="3091" y="432497"/>
                </a:lnTo>
                <a:lnTo>
                  <a:pt x="12118" y="478883"/>
                </a:lnTo>
                <a:lnTo>
                  <a:pt x="26710" y="523124"/>
                </a:lnTo>
                <a:lnTo>
                  <a:pt x="46494" y="564860"/>
                </a:lnTo>
                <a:lnTo>
                  <a:pt x="71101" y="603731"/>
                </a:lnTo>
                <a:lnTo>
                  <a:pt x="100158" y="639377"/>
                </a:lnTo>
                <a:lnTo>
                  <a:pt x="133294" y="671439"/>
                </a:lnTo>
                <a:lnTo>
                  <a:pt x="170137" y="699555"/>
                </a:lnTo>
                <a:lnTo>
                  <a:pt x="210318" y="723367"/>
                </a:lnTo>
                <a:lnTo>
                  <a:pt x="253464" y="742514"/>
                </a:lnTo>
                <a:lnTo>
                  <a:pt x="299204" y="756636"/>
                </a:lnTo>
                <a:lnTo>
                  <a:pt x="347166" y="765373"/>
                </a:lnTo>
                <a:lnTo>
                  <a:pt x="396980" y="768366"/>
                </a:lnTo>
                <a:lnTo>
                  <a:pt x="446740" y="765373"/>
                </a:lnTo>
                <a:lnTo>
                  <a:pt x="494658" y="756636"/>
                </a:lnTo>
                <a:lnTo>
                  <a:pt x="540360" y="742514"/>
                </a:lnTo>
                <a:lnTo>
                  <a:pt x="583474" y="723367"/>
                </a:lnTo>
                <a:lnTo>
                  <a:pt x="623630" y="699555"/>
                </a:lnTo>
                <a:lnTo>
                  <a:pt x="660455" y="671439"/>
                </a:lnTo>
                <a:lnTo>
                  <a:pt x="693576" y="639377"/>
                </a:lnTo>
                <a:lnTo>
                  <a:pt x="722622" y="603731"/>
                </a:lnTo>
                <a:lnTo>
                  <a:pt x="747222" y="564860"/>
                </a:lnTo>
                <a:lnTo>
                  <a:pt x="767002" y="523124"/>
                </a:lnTo>
                <a:lnTo>
                  <a:pt x="781591" y="478883"/>
                </a:lnTo>
                <a:lnTo>
                  <a:pt x="790618" y="432497"/>
                </a:lnTo>
                <a:lnTo>
                  <a:pt x="793709" y="384327"/>
                </a:lnTo>
                <a:lnTo>
                  <a:pt x="790618" y="336105"/>
                </a:lnTo>
                <a:lnTo>
                  <a:pt x="781591" y="289674"/>
                </a:lnTo>
                <a:lnTo>
                  <a:pt x="767002" y="245393"/>
                </a:lnTo>
                <a:lnTo>
                  <a:pt x="747222" y="203623"/>
                </a:lnTo>
                <a:lnTo>
                  <a:pt x="722622" y="164724"/>
                </a:lnTo>
                <a:lnTo>
                  <a:pt x="693576" y="129053"/>
                </a:lnTo>
                <a:lnTo>
                  <a:pt x="660455" y="96972"/>
                </a:lnTo>
                <a:lnTo>
                  <a:pt x="623630" y="68840"/>
                </a:lnTo>
                <a:lnTo>
                  <a:pt x="583474" y="45016"/>
                </a:lnTo>
                <a:lnTo>
                  <a:pt x="540360" y="25861"/>
                </a:lnTo>
                <a:lnTo>
                  <a:pt x="494658" y="11733"/>
                </a:lnTo>
                <a:lnTo>
                  <a:pt x="446740" y="2993"/>
                </a:lnTo>
                <a:lnTo>
                  <a:pt x="396980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>
            <a:spLocks noGrp="1"/>
          </p:cNvSpPr>
          <p:nvPr>
            <p:ph type="title"/>
          </p:nvPr>
        </p:nvSpPr>
        <p:spPr>
          <a:xfrm>
            <a:off x="1489021" y="3714103"/>
            <a:ext cx="15307310" cy="1781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500">
                <a:solidFill>
                  <a:srgbClr val="D7DF23"/>
                </a:solidFill>
              </a:rPr>
              <a:t>Resident Sentiment On </a:t>
            </a:r>
            <a:r>
              <a:rPr sz="11500" spc="-10">
                <a:solidFill>
                  <a:srgbClr val="D7DF23"/>
                </a:solidFill>
              </a:rPr>
              <a:t>Digital</a:t>
            </a:r>
            <a:endParaRPr sz="11500"/>
          </a:p>
        </p:txBody>
      </p:sp>
      <p:sp>
        <p:nvSpPr>
          <p:cNvPr id="88" name="object 88"/>
          <p:cNvSpPr txBox="1"/>
          <p:nvPr/>
        </p:nvSpPr>
        <p:spPr>
          <a:xfrm>
            <a:off x="1432920" y="4840851"/>
            <a:ext cx="16325850" cy="26504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200">
                <a:solidFill>
                  <a:srgbClr val="3DA648"/>
                </a:solidFill>
                <a:latin typeface="Bebas Kai"/>
                <a:cs typeface="Bebas Kai"/>
              </a:rPr>
              <a:t>Government </a:t>
            </a:r>
            <a:r>
              <a:rPr sz="17200" spc="-10">
                <a:solidFill>
                  <a:srgbClr val="3DA648"/>
                </a:solidFill>
                <a:latin typeface="Bebas Kai"/>
                <a:cs typeface="Bebas Kai"/>
              </a:rPr>
              <a:t>Services</a:t>
            </a:r>
            <a:endParaRPr sz="17200">
              <a:latin typeface="Bebas Kai"/>
              <a:cs typeface="Bebas Ka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533244" y="8299129"/>
            <a:ext cx="9632315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b="1">
                <a:solidFill>
                  <a:srgbClr val="AFB9C8"/>
                </a:solidFill>
                <a:latin typeface="Kanit SemiBold"/>
                <a:cs typeface="Kanit SemiBold"/>
              </a:rPr>
              <a:t>FINDINGS</a:t>
            </a:r>
            <a:r>
              <a:rPr sz="3650" b="1" spc="-15">
                <a:solidFill>
                  <a:srgbClr val="AFB9C8"/>
                </a:solidFill>
                <a:latin typeface="Kanit SemiBold"/>
                <a:cs typeface="Kanit SemiBold"/>
              </a:rPr>
              <a:t> </a:t>
            </a:r>
            <a:r>
              <a:rPr sz="3650" b="1">
                <a:solidFill>
                  <a:srgbClr val="AFB9C8"/>
                </a:solidFill>
                <a:latin typeface="Kanit SemiBold"/>
                <a:cs typeface="Kanit SemiBold"/>
              </a:rPr>
              <a:t>FROM</a:t>
            </a:r>
            <a:r>
              <a:rPr sz="3650" b="1" spc="-10">
                <a:solidFill>
                  <a:srgbClr val="AFB9C8"/>
                </a:solidFill>
                <a:latin typeface="Kanit SemiBold"/>
                <a:cs typeface="Kanit SemiBold"/>
              </a:rPr>
              <a:t> </a:t>
            </a:r>
            <a:r>
              <a:rPr sz="3650" b="1">
                <a:solidFill>
                  <a:srgbClr val="AFB9C8"/>
                </a:solidFill>
                <a:latin typeface="Kanit SemiBold"/>
                <a:cs typeface="Kanit SemiBold"/>
              </a:rPr>
              <a:t>A</a:t>
            </a:r>
            <a:r>
              <a:rPr sz="3650" b="1" spc="-10">
                <a:solidFill>
                  <a:srgbClr val="AFB9C8"/>
                </a:solidFill>
                <a:latin typeface="Kanit SemiBold"/>
                <a:cs typeface="Kanit SemiBold"/>
              </a:rPr>
              <a:t> </a:t>
            </a:r>
            <a:r>
              <a:rPr sz="3650" b="1">
                <a:solidFill>
                  <a:srgbClr val="AFB9C8"/>
                </a:solidFill>
                <a:latin typeface="Kanit SemiBold"/>
                <a:cs typeface="Kanit SemiBold"/>
              </a:rPr>
              <a:t>2025</a:t>
            </a:r>
            <a:r>
              <a:rPr sz="3650" b="1" spc="-10">
                <a:solidFill>
                  <a:srgbClr val="AFB9C8"/>
                </a:solidFill>
                <a:latin typeface="Kanit SemiBold"/>
                <a:cs typeface="Kanit SemiBold"/>
              </a:rPr>
              <a:t> </a:t>
            </a:r>
            <a:r>
              <a:rPr sz="3650" b="1" spc="-80">
                <a:solidFill>
                  <a:srgbClr val="AFB9C8"/>
                </a:solidFill>
                <a:latin typeface="Kanit SemiBold"/>
                <a:cs typeface="Kanit SemiBold"/>
              </a:rPr>
              <a:t>MULTI-</a:t>
            </a:r>
            <a:r>
              <a:rPr sz="3650" b="1" spc="-130">
                <a:solidFill>
                  <a:srgbClr val="AFB9C8"/>
                </a:solidFill>
                <a:latin typeface="Kanit SemiBold"/>
                <a:cs typeface="Kanit SemiBold"/>
              </a:rPr>
              <a:t>STATE</a:t>
            </a:r>
            <a:r>
              <a:rPr sz="3650" b="1" spc="-10">
                <a:solidFill>
                  <a:srgbClr val="AFB9C8"/>
                </a:solidFill>
                <a:latin typeface="Kanit SemiBold"/>
                <a:cs typeface="Kanit SemiBold"/>
              </a:rPr>
              <a:t> SURVEY</a:t>
            </a:r>
            <a:endParaRPr sz="3650">
              <a:latin typeface="Kanit SemiBold"/>
              <a:cs typeface="Kanit SemiBold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599909" y="7712736"/>
            <a:ext cx="2952750" cy="214629"/>
          </a:xfrm>
          <a:custGeom>
            <a:avLst/>
            <a:gdLst/>
            <a:ahLst/>
            <a:cxnLst/>
            <a:rect l="l" t="t" r="r" b="b"/>
            <a:pathLst>
              <a:path w="2952750" h="214629">
                <a:moveTo>
                  <a:pt x="2952299" y="0"/>
                </a:moveTo>
                <a:lnTo>
                  <a:pt x="0" y="0"/>
                </a:lnTo>
                <a:lnTo>
                  <a:pt x="0" y="214473"/>
                </a:lnTo>
                <a:lnTo>
                  <a:pt x="2952299" y="214473"/>
                </a:lnTo>
                <a:lnTo>
                  <a:pt x="2952299" y="0"/>
                </a:lnTo>
                <a:close/>
              </a:path>
            </a:pathLst>
          </a:custGeom>
          <a:solidFill>
            <a:srgbClr val="AFB9C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06446" y="5441803"/>
            <a:ext cx="530860" cy="2319655"/>
          </a:xfrm>
          <a:custGeom>
            <a:avLst/>
            <a:gdLst/>
            <a:ahLst/>
            <a:cxnLst/>
            <a:rect l="l" t="t" r="r" b="b"/>
            <a:pathLst>
              <a:path w="530860" h="2319654">
                <a:moveTo>
                  <a:pt x="530685" y="0"/>
                </a:moveTo>
                <a:lnTo>
                  <a:pt x="0" y="0"/>
                </a:lnTo>
                <a:lnTo>
                  <a:pt x="0" y="2319033"/>
                </a:lnTo>
                <a:lnTo>
                  <a:pt x="530685" y="2319033"/>
                </a:lnTo>
                <a:lnTo>
                  <a:pt x="530685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54750" y="5923321"/>
            <a:ext cx="530860" cy="1837689"/>
          </a:xfrm>
          <a:custGeom>
            <a:avLst/>
            <a:gdLst/>
            <a:ahLst/>
            <a:cxnLst/>
            <a:rect l="l" t="t" r="r" b="b"/>
            <a:pathLst>
              <a:path w="530860" h="1837690">
                <a:moveTo>
                  <a:pt x="530685" y="0"/>
                </a:moveTo>
                <a:lnTo>
                  <a:pt x="0" y="0"/>
                </a:lnTo>
                <a:lnTo>
                  <a:pt x="0" y="1837514"/>
                </a:lnTo>
                <a:lnTo>
                  <a:pt x="530685" y="1837514"/>
                </a:lnTo>
                <a:lnTo>
                  <a:pt x="530685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03041" y="6476787"/>
            <a:ext cx="530860" cy="1284605"/>
          </a:xfrm>
          <a:custGeom>
            <a:avLst/>
            <a:gdLst/>
            <a:ahLst/>
            <a:cxnLst/>
            <a:rect l="l" t="t" r="r" b="b"/>
            <a:pathLst>
              <a:path w="530859" h="1284604">
                <a:moveTo>
                  <a:pt x="530697" y="0"/>
                </a:moveTo>
                <a:lnTo>
                  <a:pt x="0" y="0"/>
                </a:lnTo>
                <a:lnTo>
                  <a:pt x="0" y="1284048"/>
                </a:lnTo>
                <a:lnTo>
                  <a:pt x="530697" y="1284048"/>
                </a:lnTo>
                <a:lnTo>
                  <a:pt x="53069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51332" y="7666735"/>
            <a:ext cx="530860" cy="94615"/>
          </a:xfrm>
          <a:custGeom>
            <a:avLst/>
            <a:gdLst/>
            <a:ahLst/>
            <a:cxnLst/>
            <a:rect l="l" t="t" r="r" b="b"/>
            <a:pathLst>
              <a:path w="530859" h="94615">
                <a:moveTo>
                  <a:pt x="530697" y="0"/>
                </a:moveTo>
                <a:lnTo>
                  <a:pt x="0" y="0"/>
                </a:lnTo>
                <a:lnTo>
                  <a:pt x="0" y="94099"/>
                </a:lnTo>
                <a:lnTo>
                  <a:pt x="530697" y="94099"/>
                </a:lnTo>
                <a:lnTo>
                  <a:pt x="53069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37144" y="5275768"/>
            <a:ext cx="530860" cy="2485390"/>
          </a:xfrm>
          <a:custGeom>
            <a:avLst/>
            <a:gdLst/>
            <a:ahLst/>
            <a:cxnLst/>
            <a:rect l="l" t="t" r="r" b="b"/>
            <a:pathLst>
              <a:path w="530860" h="2485390">
                <a:moveTo>
                  <a:pt x="530697" y="0"/>
                </a:moveTo>
                <a:lnTo>
                  <a:pt x="0" y="0"/>
                </a:lnTo>
                <a:lnTo>
                  <a:pt x="0" y="2485067"/>
                </a:lnTo>
                <a:lnTo>
                  <a:pt x="530697" y="2485067"/>
                </a:lnTo>
                <a:lnTo>
                  <a:pt x="53069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5435" y="5901181"/>
            <a:ext cx="530860" cy="1859914"/>
          </a:xfrm>
          <a:custGeom>
            <a:avLst/>
            <a:gdLst/>
            <a:ahLst/>
            <a:cxnLst/>
            <a:rect l="l" t="t" r="r" b="b"/>
            <a:pathLst>
              <a:path w="530859" h="1859915">
                <a:moveTo>
                  <a:pt x="530697" y="0"/>
                </a:moveTo>
                <a:lnTo>
                  <a:pt x="0" y="0"/>
                </a:lnTo>
                <a:lnTo>
                  <a:pt x="0" y="1859654"/>
                </a:lnTo>
                <a:lnTo>
                  <a:pt x="530697" y="1859654"/>
                </a:lnTo>
                <a:lnTo>
                  <a:pt x="53069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33739" y="6703712"/>
            <a:ext cx="530860" cy="1057275"/>
          </a:xfrm>
          <a:custGeom>
            <a:avLst/>
            <a:gdLst/>
            <a:ahLst/>
            <a:cxnLst/>
            <a:rect l="l" t="t" r="r" b="b"/>
            <a:pathLst>
              <a:path w="530859" h="1057275">
                <a:moveTo>
                  <a:pt x="530685" y="0"/>
                </a:moveTo>
                <a:lnTo>
                  <a:pt x="0" y="0"/>
                </a:lnTo>
                <a:lnTo>
                  <a:pt x="0" y="1057123"/>
                </a:lnTo>
                <a:lnTo>
                  <a:pt x="530685" y="1057123"/>
                </a:lnTo>
                <a:lnTo>
                  <a:pt x="53068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82030" y="7627997"/>
            <a:ext cx="530860" cy="133350"/>
          </a:xfrm>
          <a:custGeom>
            <a:avLst/>
            <a:gdLst/>
            <a:ahLst/>
            <a:cxnLst/>
            <a:rect l="l" t="t" r="r" b="b"/>
            <a:pathLst>
              <a:path w="530859" h="133350">
                <a:moveTo>
                  <a:pt x="530685" y="0"/>
                </a:moveTo>
                <a:lnTo>
                  <a:pt x="0" y="0"/>
                </a:lnTo>
                <a:lnTo>
                  <a:pt x="0" y="132837"/>
                </a:lnTo>
                <a:lnTo>
                  <a:pt x="530685" y="132837"/>
                </a:lnTo>
                <a:lnTo>
                  <a:pt x="53068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67842" y="5419675"/>
            <a:ext cx="530860" cy="2341245"/>
          </a:xfrm>
          <a:custGeom>
            <a:avLst/>
            <a:gdLst/>
            <a:ahLst/>
            <a:cxnLst/>
            <a:rect l="l" t="t" r="r" b="b"/>
            <a:pathLst>
              <a:path w="530860" h="2341245">
                <a:moveTo>
                  <a:pt x="530685" y="0"/>
                </a:moveTo>
                <a:lnTo>
                  <a:pt x="0" y="0"/>
                </a:lnTo>
                <a:lnTo>
                  <a:pt x="0" y="2341160"/>
                </a:lnTo>
                <a:lnTo>
                  <a:pt x="530685" y="2341160"/>
                </a:lnTo>
                <a:lnTo>
                  <a:pt x="530685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16133" y="5729605"/>
            <a:ext cx="530860" cy="2031364"/>
          </a:xfrm>
          <a:custGeom>
            <a:avLst/>
            <a:gdLst/>
            <a:ahLst/>
            <a:cxnLst/>
            <a:rect l="l" t="t" r="r" b="b"/>
            <a:pathLst>
              <a:path w="530859" h="2031365">
                <a:moveTo>
                  <a:pt x="530685" y="0"/>
                </a:moveTo>
                <a:lnTo>
                  <a:pt x="0" y="0"/>
                </a:lnTo>
                <a:lnTo>
                  <a:pt x="0" y="2031230"/>
                </a:lnTo>
                <a:lnTo>
                  <a:pt x="530685" y="2031230"/>
                </a:lnTo>
                <a:lnTo>
                  <a:pt x="530685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64424" y="6720310"/>
            <a:ext cx="530860" cy="1040765"/>
          </a:xfrm>
          <a:custGeom>
            <a:avLst/>
            <a:gdLst/>
            <a:ahLst/>
            <a:cxnLst/>
            <a:rect l="l" t="t" r="r" b="b"/>
            <a:pathLst>
              <a:path w="530859" h="1040765">
                <a:moveTo>
                  <a:pt x="530697" y="0"/>
                </a:moveTo>
                <a:lnTo>
                  <a:pt x="0" y="0"/>
                </a:lnTo>
                <a:lnTo>
                  <a:pt x="0" y="1040525"/>
                </a:lnTo>
                <a:lnTo>
                  <a:pt x="530697" y="1040525"/>
                </a:lnTo>
                <a:lnTo>
                  <a:pt x="53069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512729" y="7644609"/>
            <a:ext cx="530860" cy="116839"/>
          </a:xfrm>
          <a:custGeom>
            <a:avLst/>
            <a:gdLst/>
            <a:ahLst/>
            <a:cxnLst/>
            <a:rect l="l" t="t" r="r" b="b"/>
            <a:pathLst>
              <a:path w="530859" h="116840">
                <a:moveTo>
                  <a:pt x="530697" y="0"/>
                </a:moveTo>
                <a:lnTo>
                  <a:pt x="0" y="0"/>
                </a:lnTo>
                <a:lnTo>
                  <a:pt x="0" y="116226"/>
                </a:lnTo>
                <a:lnTo>
                  <a:pt x="530697" y="116226"/>
                </a:lnTo>
                <a:lnTo>
                  <a:pt x="53069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8527" y="5441803"/>
            <a:ext cx="530860" cy="2319655"/>
          </a:xfrm>
          <a:custGeom>
            <a:avLst/>
            <a:gdLst/>
            <a:ahLst/>
            <a:cxnLst/>
            <a:rect l="l" t="t" r="r" b="b"/>
            <a:pathLst>
              <a:path w="530860" h="2319654">
                <a:moveTo>
                  <a:pt x="530697" y="0"/>
                </a:moveTo>
                <a:lnTo>
                  <a:pt x="0" y="0"/>
                </a:lnTo>
                <a:lnTo>
                  <a:pt x="0" y="2319033"/>
                </a:lnTo>
                <a:lnTo>
                  <a:pt x="530697" y="2319033"/>
                </a:lnTo>
                <a:lnTo>
                  <a:pt x="53069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46831" y="5939919"/>
            <a:ext cx="530860" cy="1821180"/>
          </a:xfrm>
          <a:custGeom>
            <a:avLst/>
            <a:gdLst/>
            <a:ahLst/>
            <a:cxnLst/>
            <a:rect l="l" t="t" r="r" b="b"/>
            <a:pathLst>
              <a:path w="530859" h="1821179">
                <a:moveTo>
                  <a:pt x="530697" y="0"/>
                </a:moveTo>
                <a:lnTo>
                  <a:pt x="0" y="0"/>
                </a:lnTo>
                <a:lnTo>
                  <a:pt x="0" y="1820916"/>
                </a:lnTo>
                <a:lnTo>
                  <a:pt x="530697" y="1820916"/>
                </a:lnTo>
                <a:lnTo>
                  <a:pt x="53069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95123" y="6454647"/>
            <a:ext cx="530860" cy="1306195"/>
          </a:xfrm>
          <a:custGeom>
            <a:avLst/>
            <a:gdLst/>
            <a:ahLst/>
            <a:cxnLst/>
            <a:rect l="l" t="t" r="r" b="b"/>
            <a:pathLst>
              <a:path w="530859" h="1306195">
                <a:moveTo>
                  <a:pt x="530685" y="0"/>
                </a:moveTo>
                <a:lnTo>
                  <a:pt x="0" y="0"/>
                </a:lnTo>
                <a:lnTo>
                  <a:pt x="0" y="1306188"/>
                </a:lnTo>
                <a:lnTo>
                  <a:pt x="530685" y="1306188"/>
                </a:lnTo>
                <a:lnTo>
                  <a:pt x="53068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043427" y="7672277"/>
            <a:ext cx="530860" cy="88900"/>
          </a:xfrm>
          <a:custGeom>
            <a:avLst/>
            <a:gdLst/>
            <a:ahLst/>
            <a:cxnLst/>
            <a:rect l="l" t="t" r="r" b="b"/>
            <a:pathLst>
              <a:path w="530859" h="88900">
                <a:moveTo>
                  <a:pt x="530685" y="0"/>
                </a:moveTo>
                <a:lnTo>
                  <a:pt x="0" y="0"/>
                </a:lnTo>
                <a:lnTo>
                  <a:pt x="0" y="88558"/>
                </a:lnTo>
                <a:lnTo>
                  <a:pt x="530685" y="88558"/>
                </a:lnTo>
                <a:lnTo>
                  <a:pt x="53068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2051719" y="2219809"/>
            <a:ext cx="12077700" cy="5547995"/>
            <a:chOff x="2051719" y="2219809"/>
            <a:chExt cx="12077700" cy="5547995"/>
          </a:xfrm>
        </p:grpSpPr>
        <p:sp>
          <p:nvSpPr>
            <p:cNvPr id="19" name="object 19"/>
            <p:cNvSpPr/>
            <p:nvPr/>
          </p:nvSpPr>
          <p:spPr>
            <a:xfrm>
              <a:off x="3667838" y="2226159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67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67839" y="768562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21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67838" y="768562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20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16133" y="2226159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67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16138" y="768562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21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16133" y="768562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20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564429" y="2226159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67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564426" y="768562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21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564429" y="768562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20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512726" y="2226159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67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512724" y="768562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21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512726" y="768562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20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58069" y="7760830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58066" y="7760835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058069" y="7760830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58069" y="6653897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058066" y="6653897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058069" y="6653897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058069" y="5546963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58066" y="5546960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058069" y="554696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58069" y="4440029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58066" y="444003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058069" y="4440029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058069" y="3333095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058066" y="3333095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58069" y="3333095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058069" y="2226160"/>
              <a:ext cx="12065000" cy="0"/>
            </a:xfrm>
            <a:custGeom>
              <a:avLst/>
              <a:gdLst/>
              <a:ahLst/>
              <a:cxnLst/>
              <a:rect l="l" t="t" r="r" b="b"/>
              <a:pathLst>
                <a:path w="12065000">
                  <a:moveTo>
                    <a:pt x="0" y="0"/>
                  </a:moveTo>
                  <a:lnTo>
                    <a:pt x="1206442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058066" y="2226157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21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58069" y="2226160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20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58069" y="2226159"/>
              <a:ext cx="12065000" cy="5535295"/>
            </a:xfrm>
            <a:custGeom>
              <a:avLst/>
              <a:gdLst/>
              <a:ahLst/>
              <a:cxnLst/>
              <a:rect l="l" t="t" r="r" b="b"/>
              <a:pathLst>
                <a:path w="12065000" h="5535295">
                  <a:moveTo>
                    <a:pt x="0" y="5534671"/>
                  </a:moveTo>
                  <a:lnTo>
                    <a:pt x="0" y="0"/>
                  </a:lnTo>
                </a:path>
                <a:path w="12065000" h="5535295">
                  <a:moveTo>
                    <a:pt x="0" y="5534671"/>
                  </a:moveTo>
                  <a:lnTo>
                    <a:pt x="12064420" y="5534671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150190" y="3289140"/>
              <a:ext cx="1910714" cy="1459230"/>
            </a:xfrm>
            <a:custGeom>
              <a:avLst/>
              <a:gdLst/>
              <a:ahLst/>
              <a:cxnLst/>
              <a:rect l="l" t="t" r="r" b="b"/>
              <a:pathLst>
                <a:path w="1910715" h="1459229">
                  <a:moveTo>
                    <a:pt x="1863323" y="0"/>
                  </a:moveTo>
                  <a:lnTo>
                    <a:pt x="47269" y="0"/>
                  </a:lnTo>
                  <a:lnTo>
                    <a:pt x="26589" y="2954"/>
                  </a:lnTo>
                  <a:lnTo>
                    <a:pt x="11817" y="11819"/>
                  </a:lnTo>
                  <a:lnTo>
                    <a:pt x="2954" y="26594"/>
                  </a:lnTo>
                  <a:lnTo>
                    <a:pt x="0" y="47282"/>
                  </a:lnTo>
                  <a:lnTo>
                    <a:pt x="0" y="1411370"/>
                  </a:lnTo>
                  <a:lnTo>
                    <a:pt x="2954" y="1432051"/>
                  </a:lnTo>
                  <a:lnTo>
                    <a:pt x="11817" y="1446822"/>
                  </a:lnTo>
                  <a:lnTo>
                    <a:pt x="26589" y="1455686"/>
                  </a:lnTo>
                  <a:lnTo>
                    <a:pt x="47269" y="1458640"/>
                  </a:lnTo>
                  <a:lnTo>
                    <a:pt x="1863323" y="1458640"/>
                  </a:lnTo>
                  <a:lnTo>
                    <a:pt x="1884003" y="1455686"/>
                  </a:lnTo>
                  <a:lnTo>
                    <a:pt x="1898775" y="1446822"/>
                  </a:lnTo>
                  <a:lnTo>
                    <a:pt x="1907638" y="1432051"/>
                  </a:lnTo>
                  <a:lnTo>
                    <a:pt x="1910593" y="1411370"/>
                  </a:lnTo>
                  <a:lnTo>
                    <a:pt x="1910593" y="47282"/>
                  </a:lnTo>
                  <a:lnTo>
                    <a:pt x="1907638" y="26594"/>
                  </a:lnTo>
                  <a:lnTo>
                    <a:pt x="1898775" y="11819"/>
                  </a:lnTo>
                  <a:lnTo>
                    <a:pt x="1884003" y="2954"/>
                  </a:lnTo>
                  <a:lnTo>
                    <a:pt x="186332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50190" y="3289140"/>
              <a:ext cx="1910714" cy="1459230"/>
            </a:xfrm>
            <a:custGeom>
              <a:avLst/>
              <a:gdLst/>
              <a:ahLst/>
              <a:cxnLst/>
              <a:rect l="l" t="t" r="r" b="b"/>
              <a:pathLst>
                <a:path w="1910715" h="1459229">
                  <a:moveTo>
                    <a:pt x="47269" y="1458640"/>
                  </a:moveTo>
                  <a:lnTo>
                    <a:pt x="1863323" y="1458640"/>
                  </a:lnTo>
                  <a:lnTo>
                    <a:pt x="1884003" y="1455686"/>
                  </a:lnTo>
                  <a:lnTo>
                    <a:pt x="1898775" y="1446822"/>
                  </a:lnTo>
                  <a:lnTo>
                    <a:pt x="1907638" y="1432051"/>
                  </a:lnTo>
                  <a:lnTo>
                    <a:pt x="1910593" y="1411370"/>
                  </a:lnTo>
                  <a:lnTo>
                    <a:pt x="1910593" y="47282"/>
                  </a:lnTo>
                  <a:lnTo>
                    <a:pt x="1907638" y="26594"/>
                  </a:lnTo>
                  <a:lnTo>
                    <a:pt x="1898775" y="11819"/>
                  </a:lnTo>
                  <a:lnTo>
                    <a:pt x="1884003" y="2954"/>
                  </a:lnTo>
                  <a:lnTo>
                    <a:pt x="1863323" y="0"/>
                  </a:lnTo>
                  <a:lnTo>
                    <a:pt x="47269" y="0"/>
                  </a:lnTo>
                  <a:lnTo>
                    <a:pt x="26589" y="2954"/>
                  </a:lnTo>
                  <a:lnTo>
                    <a:pt x="11817" y="11819"/>
                  </a:lnTo>
                  <a:lnTo>
                    <a:pt x="2954" y="26594"/>
                  </a:lnTo>
                  <a:lnTo>
                    <a:pt x="0" y="47282"/>
                  </a:lnTo>
                  <a:lnTo>
                    <a:pt x="0" y="1411370"/>
                  </a:lnTo>
                  <a:lnTo>
                    <a:pt x="2954" y="1432051"/>
                  </a:lnTo>
                  <a:lnTo>
                    <a:pt x="11817" y="1446822"/>
                  </a:lnTo>
                  <a:lnTo>
                    <a:pt x="26589" y="1455686"/>
                  </a:lnTo>
                  <a:lnTo>
                    <a:pt x="47269" y="1458640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244729" y="3397831"/>
              <a:ext cx="473075" cy="165735"/>
            </a:xfrm>
            <a:custGeom>
              <a:avLst/>
              <a:gdLst/>
              <a:ahLst/>
              <a:cxnLst/>
              <a:rect l="l" t="t" r="r" b="b"/>
              <a:pathLst>
                <a:path w="473075" h="165735">
                  <a:moveTo>
                    <a:pt x="472722" y="0"/>
                  </a:moveTo>
                  <a:lnTo>
                    <a:pt x="0" y="0"/>
                  </a:lnTo>
                  <a:lnTo>
                    <a:pt x="0" y="165456"/>
                  </a:lnTo>
                  <a:lnTo>
                    <a:pt x="472722" y="165456"/>
                  </a:lnTo>
                  <a:lnTo>
                    <a:pt x="472722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244729" y="3744765"/>
              <a:ext cx="473075" cy="165735"/>
            </a:xfrm>
            <a:custGeom>
              <a:avLst/>
              <a:gdLst/>
              <a:ahLst/>
              <a:cxnLst/>
              <a:rect l="l" t="t" r="r" b="b"/>
              <a:pathLst>
                <a:path w="473075" h="165735">
                  <a:moveTo>
                    <a:pt x="472722" y="0"/>
                  </a:moveTo>
                  <a:lnTo>
                    <a:pt x="0" y="0"/>
                  </a:lnTo>
                  <a:lnTo>
                    <a:pt x="0" y="165456"/>
                  </a:lnTo>
                  <a:lnTo>
                    <a:pt x="472722" y="165456"/>
                  </a:lnTo>
                  <a:lnTo>
                    <a:pt x="472722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 rot="20400000">
            <a:off x="846963" y="8389052"/>
            <a:ext cx="253542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Direct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agency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website</a:t>
            </a:r>
            <a:endParaRPr sz="200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 rot="20400000">
            <a:off x="4782585" y="8191997"/>
            <a:ext cx="1643507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Search</a:t>
            </a:r>
            <a:r>
              <a:rPr sz="2000" spc="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engine</a:t>
            </a:r>
            <a:endParaRPr sz="200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7314774" y="8275295"/>
            <a:ext cx="201813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Main</a:t>
            </a:r>
            <a:r>
              <a:rPr sz="20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page</a:t>
            </a:r>
            <a:r>
              <a:rPr sz="20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search</a:t>
            </a:r>
            <a:endParaRPr sz="20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11247712" y="8073370"/>
            <a:ext cx="115823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Email</a:t>
            </a:r>
            <a:r>
              <a:rPr sz="200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link</a:t>
            </a:r>
            <a:endParaRPr sz="20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02313" y="7588243"/>
            <a:ext cx="19367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671073" y="6481314"/>
            <a:ext cx="32512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62300" y="5374374"/>
            <a:ext cx="33337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54569" y="4267446"/>
            <a:ext cx="34163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50182" y="3160518"/>
            <a:ext cx="34544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552214" y="2053577"/>
            <a:ext cx="44386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54792" y="4123557"/>
            <a:ext cx="411480" cy="1739900"/>
          </a:xfrm>
          <a:prstGeom prst="rect">
            <a:avLst/>
          </a:prstGeom>
        </p:spPr>
        <p:txBody>
          <a:bodyPr vert="vert270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893850" y="3250933"/>
            <a:ext cx="812165" cy="719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000"/>
              </a:lnSpc>
              <a:spcBef>
                <a:spcPts val="9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8244729" y="1995533"/>
            <a:ext cx="11297285" cy="4325620"/>
            <a:chOff x="8244729" y="1995533"/>
            <a:chExt cx="11297285" cy="4325620"/>
          </a:xfrm>
        </p:grpSpPr>
        <p:sp>
          <p:nvSpPr>
            <p:cNvPr id="67" name="object 67"/>
            <p:cNvSpPr/>
            <p:nvPr/>
          </p:nvSpPr>
          <p:spPr>
            <a:xfrm>
              <a:off x="8244729" y="4091687"/>
              <a:ext cx="473075" cy="165735"/>
            </a:xfrm>
            <a:custGeom>
              <a:avLst/>
              <a:gdLst/>
              <a:ahLst/>
              <a:cxnLst/>
              <a:rect l="l" t="t" r="r" b="b"/>
              <a:pathLst>
                <a:path w="473075" h="165735">
                  <a:moveTo>
                    <a:pt x="472722" y="0"/>
                  </a:moveTo>
                  <a:lnTo>
                    <a:pt x="0" y="0"/>
                  </a:lnTo>
                  <a:lnTo>
                    <a:pt x="0" y="165456"/>
                  </a:lnTo>
                  <a:lnTo>
                    <a:pt x="472722" y="165456"/>
                  </a:lnTo>
                  <a:lnTo>
                    <a:pt x="472722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244729" y="4438620"/>
              <a:ext cx="473075" cy="165735"/>
            </a:xfrm>
            <a:custGeom>
              <a:avLst/>
              <a:gdLst/>
              <a:ahLst/>
              <a:cxnLst/>
              <a:rect l="l" t="t" r="r" b="b"/>
              <a:pathLst>
                <a:path w="473075" h="165735">
                  <a:moveTo>
                    <a:pt x="472722" y="0"/>
                  </a:moveTo>
                  <a:lnTo>
                    <a:pt x="0" y="0"/>
                  </a:lnTo>
                  <a:lnTo>
                    <a:pt x="0" y="165456"/>
                  </a:lnTo>
                  <a:lnTo>
                    <a:pt x="472722" y="165456"/>
                  </a:lnTo>
                  <a:lnTo>
                    <a:pt x="472722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804112" y="1995533"/>
              <a:ext cx="7738109" cy="4325620"/>
            </a:xfrm>
            <a:custGeom>
              <a:avLst/>
              <a:gdLst/>
              <a:ahLst/>
              <a:cxnLst/>
              <a:rect l="l" t="t" r="r" b="b"/>
              <a:pathLst>
                <a:path w="7738109" h="4325620">
                  <a:moveTo>
                    <a:pt x="7284092" y="0"/>
                  </a:moveTo>
                  <a:lnTo>
                    <a:pt x="453510" y="0"/>
                  </a:lnTo>
                  <a:lnTo>
                    <a:pt x="407141" y="2341"/>
                  </a:lnTo>
                  <a:lnTo>
                    <a:pt x="362111" y="9214"/>
                  </a:lnTo>
                  <a:lnTo>
                    <a:pt x="318648" y="20389"/>
                  </a:lnTo>
                  <a:lnTo>
                    <a:pt x="276981" y="35640"/>
                  </a:lnTo>
                  <a:lnTo>
                    <a:pt x="237338" y="54738"/>
                  </a:lnTo>
                  <a:lnTo>
                    <a:pt x="199946" y="77455"/>
                  </a:lnTo>
                  <a:lnTo>
                    <a:pt x="165033" y="103563"/>
                  </a:lnTo>
                  <a:lnTo>
                    <a:pt x="132828" y="132834"/>
                  </a:lnTo>
                  <a:lnTo>
                    <a:pt x="103558" y="165041"/>
                  </a:lnTo>
                  <a:lnTo>
                    <a:pt x="77451" y="199955"/>
                  </a:lnTo>
                  <a:lnTo>
                    <a:pt x="54735" y="237348"/>
                  </a:lnTo>
                  <a:lnTo>
                    <a:pt x="35638" y="276992"/>
                  </a:lnTo>
                  <a:lnTo>
                    <a:pt x="20388" y="318660"/>
                  </a:lnTo>
                  <a:lnTo>
                    <a:pt x="9213" y="362123"/>
                  </a:lnTo>
                  <a:lnTo>
                    <a:pt x="2341" y="407153"/>
                  </a:lnTo>
                  <a:lnTo>
                    <a:pt x="0" y="453523"/>
                  </a:lnTo>
                  <a:lnTo>
                    <a:pt x="0" y="3872099"/>
                  </a:lnTo>
                  <a:lnTo>
                    <a:pt x="2341" y="3918469"/>
                  </a:lnTo>
                  <a:lnTo>
                    <a:pt x="9213" y="3963500"/>
                  </a:lnTo>
                  <a:lnTo>
                    <a:pt x="20388" y="4006963"/>
                  </a:lnTo>
                  <a:lnTo>
                    <a:pt x="35638" y="4048630"/>
                  </a:lnTo>
                  <a:lnTo>
                    <a:pt x="54735" y="4088275"/>
                  </a:lnTo>
                  <a:lnTo>
                    <a:pt x="77451" y="4125668"/>
                  </a:lnTo>
                  <a:lnTo>
                    <a:pt x="103558" y="4160582"/>
                  </a:lnTo>
                  <a:lnTo>
                    <a:pt x="132828" y="4192788"/>
                  </a:lnTo>
                  <a:lnTo>
                    <a:pt x="165033" y="4222059"/>
                  </a:lnTo>
                  <a:lnTo>
                    <a:pt x="199946" y="4248168"/>
                  </a:lnTo>
                  <a:lnTo>
                    <a:pt x="237338" y="4270885"/>
                  </a:lnTo>
                  <a:lnTo>
                    <a:pt x="276981" y="4289982"/>
                  </a:lnTo>
                  <a:lnTo>
                    <a:pt x="318648" y="4305233"/>
                  </a:lnTo>
                  <a:lnTo>
                    <a:pt x="362111" y="4316409"/>
                  </a:lnTo>
                  <a:lnTo>
                    <a:pt x="407141" y="4323281"/>
                  </a:lnTo>
                  <a:lnTo>
                    <a:pt x="453510" y="4325623"/>
                  </a:lnTo>
                  <a:lnTo>
                    <a:pt x="7284092" y="4325623"/>
                  </a:lnTo>
                  <a:lnTo>
                    <a:pt x="7330462" y="4323281"/>
                  </a:lnTo>
                  <a:lnTo>
                    <a:pt x="7375492" y="4316409"/>
                  </a:lnTo>
                  <a:lnTo>
                    <a:pt x="7418955" y="4305233"/>
                  </a:lnTo>
                  <a:lnTo>
                    <a:pt x="7460623" y="4289982"/>
                  </a:lnTo>
                  <a:lnTo>
                    <a:pt x="7500267" y="4270885"/>
                  </a:lnTo>
                  <a:lnTo>
                    <a:pt x="7537660" y="4248168"/>
                  </a:lnTo>
                  <a:lnTo>
                    <a:pt x="7572574" y="4222059"/>
                  </a:lnTo>
                  <a:lnTo>
                    <a:pt x="7604781" y="4192788"/>
                  </a:lnTo>
                  <a:lnTo>
                    <a:pt x="7634052" y="4160582"/>
                  </a:lnTo>
                  <a:lnTo>
                    <a:pt x="7660160" y="4125668"/>
                  </a:lnTo>
                  <a:lnTo>
                    <a:pt x="7682877" y="4088275"/>
                  </a:lnTo>
                  <a:lnTo>
                    <a:pt x="7701975" y="4048630"/>
                  </a:lnTo>
                  <a:lnTo>
                    <a:pt x="7717226" y="4006963"/>
                  </a:lnTo>
                  <a:lnTo>
                    <a:pt x="7728401" y="3963500"/>
                  </a:lnTo>
                  <a:lnTo>
                    <a:pt x="7735274" y="3918469"/>
                  </a:lnTo>
                  <a:lnTo>
                    <a:pt x="7737615" y="3872099"/>
                  </a:lnTo>
                  <a:lnTo>
                    <a:pt x="7737615" y="453523"/>
                  </a:lnTo>
                  <a:lnTo>
                    <a:pt x="7735274" y="407153"/>
                  </a:lnTo>
                  <a:lnTo>
                    <a:pt x="7728401" y="362123"/>
                  </a:lnTo>
                  <a:lnTo>
                    <a:pt x="7717226" y="318660"/>
                  </a:lnTo>
                  <a:lnTo>
                    <a:pt x="7701975" y="276992"/>
                  </a:lnTo>
                  <a:lnTo>
                    <a:pt x="7682877" y="237348"/>
                  </a:lnTo>
                  <a:lnTo>
                    <a:pt x="7660160" y="199955"/>
                  </a:lnTo>
                  <a:lnTo>
                    <a:pt x="7634052" y="165041"/>
                  </a:lnTo>
                  <a:lnTo>
                    <a:pt x="7604781" y="132834"/>
                  </a:lnTo>
                  <a:lnTo>
                    <a:pt x="7572574" y="103563"/>
                  </a:lnTo>
                  <a:lnTo>
                    <a:pt x="7537660" y="77455"/>
                  </a:lnTo>
                  <a:lnTo>
                    <a:pt x="7500267" y="54738"/>
                  </a:lnTo>
                  <a:lnTo>
                    <a:pt x="7460623" y="35640"/>
                  </a:lnTo>
                  <a:lnTo>
                    <a:pt x="7418955" y="20389"/>
                  </a:lnTo>
                  <a:lnTo>
                    <a:pt x="7375492" y="9214"/>
                  </a:lnTo>
                  <a:lnTo>
                    <a:pt x="7330462" y="2341"/>
                  </a:lnTo>
                  <a:lnTo>
                    <a:pt x="728409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8893850" y="4008091"/>
            <a:ext cx="531495" cy="3092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893850" y="4355016"/>
            <a:ext cx="969644" cy="3092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73" name="object 73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33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7" name="object 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HOW</a:t>
            </a:r>
            <a:r>
              <a:rPr spc="-114"/>
              <a:t> </a:t>
            </a:r>
            <a:r>
              <a:t>USERS</a:t>
            </a:r>
            <a:r>
              <a:rPr spc="-100"/>
              <a:t> </a:t>
            </a:r>
            <a:r>
              <a:t>REACH</a:t>
            </a:r>
            <a:r>
              <a:rPr spc="-100"/>
              <a:t> </a:t>
            </a:r>
            <a:r>
              <a:t>SERVICES/INFO</a:t>
            </a:r>
            <a:r>
              <a:rPr spc="-35"/>
              <a:t> </a:t>
            </a:r>
            <a:r>
              <a:rPr spc="-20"/>
              <a:t>(Q6)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2227107" y="2215865"/>
            <a:ext cx="628459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Navigation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Preferences: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split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between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227107" y="3248581"/>
            <a:ext cx="645858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direct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agency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access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search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engines.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Direct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Agency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Access: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42-45%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227107" y="4371747"/>
            <a:ext cx="6244590" cy="1546860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Ohio: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search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engine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(36.7%)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Michigan: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main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page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search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usage 	(23.6%)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1251699" y="608538"/>
            <a:ext cx="8851900" cy="782320"/>
          </a:xfrm>
          <a:custGeom>
            <a:avLst/>
            <a:gdLst/>
            <a:ahLst/>
            <a:cxnLst/>
            <a:rect l="l" t="t" r="r" b="b"/>
            <a:pathLst>
              <a:path w="8851900" h="782319">
                <a:moveTo>
                  <a:pt x="8851382" y="0"/>
                </a:moveTo>
                <a:lnTo>
                  <a:pt x="0" y="0"/>
                </a:lnTo>
                <a:lnTo>
                  <a:pt x="0" y="781760"/>
                </a:lnTo>
                <a:lnTo>
                  <a:pt x="8851382" y="781760"/>
                </a:lnTo>
                <a:lnTo>
                  <a:pt x="885138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19108" y="3746223"/>
            <a:ext cx="797560" cy="4479290"/>
          </a:xfrm>
          <a:custGeom>
            <a:avLst/>
            <a:gdLst/>
            <a:ahLst/>
            <a:cxnLst/>
            <a:rect l="l" t="t" r="r" b="b"/>
            <a:pathLst>
              <a:path w="797560" h="4479290">
                <a:moveTo>
                  <a:pt x="797353" y="0"/>
                </a:moveTo>
                <a:lnTo>
                  <a:pt x="0" y="0"/>
                </a:lnTo>
                <a:lnTo>
                  <a:pt x="0" y="4478829"/>
                </a:lnTo>
                <a:lnTo>
                  <a:pt x="797353" y="4478829"/>
                </a:lnTo>
                <a:lnTo>
                  <a:pt x="7973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48820" y="4067021"/>
            <a:ext cx="797560" cy="4158615"/>
          </a:xfrm>
          <a:custGeom>
            <a:avLst/>
            <a:gdLst/>
            <a:ahLst/>
            <a:cxnLst/>
            <a:rect l="l" t="t" r="r" b="b"/>
            <a:pathLst>
              <a:path w="797559" h="4158615">
                <a:moveTo>
                  <a:pt x="797341" y="0"/>
                </a:moveTo>
                <a:lnTo>
                  <a:pt x="0" y="0"/>
                </a:lnTo>
                <a:lnTo>
                  <a:pt x="0" y="4158030"/>
                </a:lnTo>
                <a:lnTo>
                  <a:pt x="797341" y="4158030"/>
                </a:lnTo>
                <a:lnTo>
                  <a:pt x="79734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78520" y="7151606"/>
            <a:ext cx="797560" cy="1073785"/>
          </a:xfrm>
          <a:custGeom>
            <a:avLst/>
            <a:gdLst/>
            <a:ahLst/>
            <a:cxnLst/>
            <a:rect l="l" t="t" r="r" b="b"/>
            <a:pathLst>
              <a:path w="797559" h="1073784">
                <a:moveTo>
                  <a:pt x="797341" y="0"/>
                </a:moveTo>
                <a:lnTo>
                  <a:pt x="0" y="0"/>
                </a:lnTo>
                <a:lnTo>
                  <a:pt x="0" y="1073445"/>
                </a:lnTo>
                <a:lnTo>
                  <a:pt x="797341" y="1073445"/>
                </a:lnTo>
                <a:lnTo>
                  <a:pt x="79734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16474" y="3783227"/>
            <a:ext cx="797560" cy="4441825"/>
          </a:xfrm>
          <a:custGeom>
            <a:avLst/>
            <a:gdLst/>
            <a:ahLst/>
            <a:cxnLst/>
            <a:rect l="l" t="t" r="r" b="b"/>
            <a:pathLst>
              <a:path w="797560" h="4441825">
                <a:moveTo>
                  <a:pt x="797341" y="0"/>
                </a:moveTo>
                <a:lnTo>
                  <a:pt x="0" y="0"/>
                </a:lnTo>
                <a:lnTo>
                  <a:pt x="0" y="4441824"/>
                </a:lnTo>
                <a:lnTo>
                  <a:pt x="797341" y="4441824"/>
                </a:lnTo>
                <a:lnTo>
                  <a:pt x="79734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46161" y="4128703"/>
            <a:ext cx="797560" cy="4096385"/>
          </a:xfrm>
          <a:custGeom>
            <a:avLst/>
            <a:gdLst/>
            <a:ahLst/>
            <a:cxnLst/>
            <a:rect l="l" t="t" r="r" b="b"/>
            <a:pathLst>
              <a:path w="797559" h="4096384">
                <a:moveTo>
                  <a:pt x="797341" y="0"/>
                </a:moveTo>
                <a:lnTo>
                  <a:pt x="0" y="0"/>
                </a:lnTo>
                <a:lnTo>
                  <a:pt x="0" y="4096348"/>
                </a:lnTo>
                <a:lnTo>
                  <a:pt x="797341" y="4096348"/>
                </a:lnTo>
                <a:lnTo>
                  <a:pt x="79734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75861" y="7052907"/>
            <a:ext cx="797560" cy="1172210"/>
          </a:xfrm>
          <a:custGeom>
            <a:avLst/>
            <a:gdLst/>
            <a:ahLst/>
            <a:cxnLst/>
            <a:rect l="l" t="t" r="r" b="b"/>
            <a:pathLst>
              <a:path w="797559" h="1172209">
                <a:moveTo>
                  <a:pt x="797341" y="0"/>
                </a:moveTo>
                <a:lnTo>
                  <a:pt x="0" y="0"/>
                </a:lnTo>
                <a:lnTo>
                  <a:pt x="0" y="1172144"/>
                </a:lnTo>
                <a:lnTo>
                  <a:pt x="797341" y="1172144"/>
                </a:lnTo>
                <a:lnTo>
                  <a:pt x="79734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13815" y="3635185"/>
            <a:ext cx="797560" cy="4590415"/>
          </a:xfrm>
          <a:custGeom>
            <a:avLst/>
            <a:gdLst/>
            <a:ahLst/>
            <a:cxnLst/>
            <a:rect l="l" t="t" r="r" b="b"/>
            <a:pathLst>
              <a:path w="797560" h="4590415">
                <a:moveTo>
                  <a:pt x="797341" y="0"/>
                </a:moveTo>
                <a:lnTo>
                  <a:pt x="0" y="0"/>
                </a:lnTo>
                <a:lnTo>
                  <a:pt x="0" y="4589866"/>
                </a:lnTo>
                <a:lnTo>
                  <a:pt x="797341" y="4589866"/>
                </a:lnTo>
                <a:lnTo>
                  <a:pt x="79734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43503" y="4110208"/>
            <a:ext cx="797560" cy="4115435"/>
          </a:xfrm>
          <a:custGeom>
            <a:avLst/>
            <a:gdLst/>
            <a:ahLst/>
            <a:cxnLst/>
            <a:rect l="l" t="t" r="r" b="b"/>
            <a:pathLst>
              <a:path w="797559" h="4115434">
                <a:moveTo>
                  <a:pt x="797341" y="0"/>
                </a:moveTo>
                <a:lnTo>
                  <a:pt x="0" y="0"/>
                </a:lnTo>
                <a:lnTo>
                  <a:pt x="0" y="4114844"/>
                </a:lnTo>
                <a:lnTo>
                  <a:pt x="797341" y="4114844"/>
                </a:lnTo>
                <a:lnTo>
                  <a:pt x="79734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73202" y="7089924"/>
            <a:ext cx="797560" cy="1135380"/>
          </a:xfrm>
          <a:custGeom>
            <a:avLst/>
            <a:gdLst/>
            <a:ahLst/>
            <a:cxnLst/>
            <a:rect l="l" t="t" r="r" b="b"/>
            <a:pathLst>
              <a:path w="797559" h="1135379">
                <a:moveTo>
                  <a:pt x="797353" y="0"/>
                </a:moveTo>
                <a:lnTo>
                  <a:pt x="0" y="0"/>
                </a:lnTo>
                <a:lnTo>
                  <a:pt x="0" y="1135127"/>
                </a:lnTo>
                <a:lnTo>
                  <a:pt x="797353" y="1135127"/>
                </a:lnTo>
                <a:lnTo>
                  <a:pt x="7973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11157" y="3764731"/>
            <a:ext cx="797560" cy="4460875"/>
          </a:xfrm>
          <a:custGeom>
            <a:avLst/>
            <a:gdLst/>
            <a:ahLst/>
            <a:cxnLst/>
            <a:rect l="l" t="t" r="r" b="b"/>
            <a:pathLst>
              <a:path w="797560" h="4460875">
                <a:moveTo>
                  <a:pt x="797341" y="0"/>
                </a:moveTo>
                <a:lnTo>
                  <a:pt x="0" y="0"/>
                </a:lnTo>
                <a:lnTo>
                  <a:pt x="0" y="4460320"/>
                </a:lnTo>
                <a:lnTo>
                  <a:pt x="797341" y="4460320"/>
                </a:lnTo>
                <a:lnTo>
                  <a:pt x="79734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0856" y="4054682"/>
            <a:ext cx="797560" cy="4170679"/>
          </a:xfrm>
          <a:custGeom>
            <a:avLst/>
            <a:gdLst/>
            <a:ahLst/>
            <a:cxnLst/>
            <a:rect l="l" t="t" r="r" b="b"/>
            <a:pathLst>
              <a:path w="797559" h="4170679">
                <a:moveTo>
                  <a:pt x="797341" y="0"/>
                </a:moveTo>
                <a:lnTo>
                  <a:pt x="0" y="0"/>
                </a:lnTo>
                <a:lnTo>
                  <a:pt x="0" y="4170369"/>
                </a:lnTo>
                <a:lnTo>
                  <a:pt x="797341" y="4170369"/>
                </a:lnTo>
                <a:lnTo>
                  <a:pt x="79734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70556" y="7151606"/>
            <a:ext cx="797560" cy="1073785"/>
          </a:xfrm>
          <a:custGeom>
            <a:avLst/>
            <a:gdLst/>
            <a:ahLst/>
            <a:cxnLst/>
            <a:rect l="l" t="t" r="r" b="b"/>
            <a:pathLst>
              <a:path w="797559" h="1073784">
                <a:moveTo>
                  <a:pt x="797341" y="0"/>
                </a:moveTo>
                <a:lnTo>
                  <a:pt x="0" y="0"/>
                </a:lnTo>
                <a:lnTo>
                  <a:pt x="0" y="1073445"/>
                </a:lnTo>
                <a:lnTo>
                  <a:pt x="797341" y="1073445"/>
                </a:lnTo>
                <a:lnTo>
                  <a:pt x="79734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908729" y="2052057"/>
            <a:ext cx="8869680" cy="6178550"/>
            <a:chOff x="3908729" y="2052057"/>
            <a:chExt cx="8869680" cy="6178550"/>
          </a:xfrm>
        </p:grpSpPr>
        <p:sp>
          <p:nvSpPr>
            <p:cNvPr id="15" name="object 15"/>
            <p:cNvSpPr/>
            <p:nvPr/>
          </p:nvSpPr>
          <p:spPr>
            <a:xfrm>
              <a:off x="3913809" y="2055867"/>
              <a:ext cx="0" cy="6169660"/>
            </a:xfrm>
            <a:custGeom>
              <a:avLst/>
              <a:gdLst/>
              <a:ahLst/>
              <a:cxnLst/>
              <a:rect l="l" t="t" r="r" b="b"/>
              <a:pathLst>
                <a:path h="6169659">
                  <a:moveTo>
                    <a:pt x="0" y="616918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13812" y="8145339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0"/>
                  </a:moveTo>
                  <a:lnTo>
                    <a:pt x="0" y="797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13809" y="8145336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797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43510" y="2055867"/>
              <a:ext cx="0" cy="6169660"/>
            </a:xfrm>
            <a:custGeom>
              <a:avLst/>
              <a:gdLst/>
              <a:ahLst/>
              <a:cxnLst/>
              <a:rect l="l" t="t" r="r" b="b"/>
              <a:pathLst>
                <a:path h="6169659">
                  <a:moveTo>
                    <a:pt x="0" y="616918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43509" y="8145339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0"/>
                  </a:moveTo>
                  <a:lnTo>
                    <a:pt x="0" y="797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43510" y="8145336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797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773210" y="2055867"/>
              <a:ext cx="0" cy="6169660"/>
            </a:xfrm>
            <a:custGeom>
              <a:avLst/>
              <a:gdLst/>
              <a:ahLst/>
              <a:cxnLst/>
              <a:rect l="l" t="t" r="r" b="b"/>
              <a:pathLst>
                <a:path h="6169659">
                  <a:moveTo>
                    <a:pt x="0" y="616918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773206" y="8145339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0"/>
                  </a:moveTo>
                  <a:lnTo>
                    <a:pt x="0" y="797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773210" y="8145336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09">
                  <a:moveTo>
                    <a:pt x="0" y="797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 rot="20400000">
            <a:off x="1773462" y="8703396"/>
            <a:ext cx="2007562" cy="27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sz="2150" spc="-10">
                <a:solidFill>
                  <a:srgbClr val="1A1A1A"/>
                </a:solidFill>
                <a:latin typeface="Kanit"/>
                <a:cs typeface="Kanit"/>
              </a:rPr>
              <a:t>Desktop/Laptop</a:t>
            </a:r>
            <a:endParaRPr sz="2150">
              <a:latin typeface="Kanit"/>
              <a:cs typeface="Kanit"/>
            </a:endParaRPr>
          </a:p>
        </p:txBody>
      </p:sp>
      <p:sp>
        <p:nvSpPr>
          <p:cNvPr id="25" name="object 25"/>
          <p:cNvSpPr txBox="1"/>
          <p:nvPr/>
        </p:nvSpPr>
        <p:spPr>
          <a:xfrm rot="20400000">
            <a:off x="6521634" y="8646502"/>
            <a:ext cx="1683554" cy="27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sz="2150">
                <a:solidFill>
                  <a:srgbClr val="1A1A1A"/>
                </a:solidFill>
                <a:latin typeface="Kanit"/>
                <a:cs typeface="Kanit"/>
              </a:rPr>
              <a:t>Mobile</a:t>
            </a:r>
            <a:r>
              <a:rPr sz="215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50" spc="-10">
                <a:solidFill>
                  <a:srgbClr val="1A1A1A"/>
                </a:solidFill>
                <a:latin typeface="Kanit"/>
                <a:cs typeface="Kanit"/>
              </a:rPr>
              <a:t>Phone</a:t>
            </a:r>
            <a:endParaRPr sz="2150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00000">
            <a:off x="11920509" y="8453159"/>
            <a:ext cx="807268" cy="273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sz="2150" spc="-50">
                <a:solidFill>
                  <a:srgbClr val="1A1A1A"/>
                </a:solidFill>
                <a:latin typeface="Kanit"/>
                <a:cs typeface="Kanit"/>
              </a:rPr>
              <a:t>Tablet</a:t>
            </a:r>
            <a:endParaRPr sz="2150">
              <a:latin typeface="Kanit"/>
              <a:cs typeface="Kani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710327" y="2049517"/>
            <a:ext cx="13266419" cy="6182360"/>
            <a:chOff x="1710327" y="2049517"/>
            <a:chExt cx="13266419" cy="6182360"/>
          </a:xfrm>
        </p:grpSpPr>
        <p:sp>
          <p:nvSpPr>
            <p:cNvPr id="28" name="object 28"/>
            <p:cNvSpPr/>
            <p:nvPr/>
          </p:nvSpPr>
          <p:spPr>
            <a:xfrm>
              <a:off x="1716677" y="8225049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16672" y="8225052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16677" y="8225049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16677" y="6991212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16672" y="6991209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16677" y="6991212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16677" y="5757375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16672" y="5757378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16677" y="5757375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16677" y="4523539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16672" y="4523535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16677" y="4523539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16677" y="3289702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16672" y="3289704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16677" y="3289702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16677" y="2055866"/>
              <a:ext cx="13253719" cy="0"/>
            </a:xfrm>
            <a:custGeom>
              <a:avLst/>
              <a:gdLst/>
              <a:ahLst/>
              <a:cxnLst/>
              <a:rect l="l" t="t" r="r" b="b"/>
              <a:pathLst>
                <a:path w="13253719">
                  <a:moveTo>
                    <a:pt x="0" y="0"/>
                  </a:moveTo>
                  <a:lnTo>
                    <a:pt x="1325366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16672" y="2055861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7972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16677" y="2055866"/>
              <a:ext cx="80010" cy="0"/>
            </a:xfrm>
            <a:custGeom>
              <a:avLst/>
              <a:gdLst/>
              <a:ahLst/>
              <a:cxnLst/>
              <a:rect l="l" t="t" r="r" b="b"/>
              <a:pathLst>
                <a:path w="80010">
                  <a:moveTo>
                    <a:pt x="0" y="0"/>
                  </a:moveTo>
                  <a:lnTo>
                    <a:pt x="7971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16677" y="2055867"/>
              <a:ext cx="13253719" cy="6169660"/>
            </a:xfrm>
            <a:custGeom>
              <a:avLst/>
              <a:gdLst/>
              <a:ahLst/>
              <a:cxnLst/>
              <a:rect l="l" t="t" r="r" b="b"/>
              <a:pathLst>
                <a:path w="13253719" h="6169659">
                  <a:moveTo>
                    <a:pt x="0" y="6169181"/>
                  </a:moveTo>
                  <a:lnTo>
                    <a:pt x="0" y="0"/>
                  </a:lnTo>
                </a:path>
                <a:path w="13253719" h="6169659">
                  <a:moveTo>
                    <a:pt x="0" y="6169181"/>
                  </a:moveTo>
                  <a:lnTo>
                    <a:pt x="13253665" y="6169181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309748" y="2292824"/>
              <a:ext cx="2025650" cy="1546225"/>
            </a:xfrm>
            <a:custGeom>
              <a:avLst/>
              <a:gdLst/>
              <a:ahLst/>
              <a:cxnLst/>
              <a:rect l="l" t="t" r="r" b="b"/>
              <a:pathLst>
                <a:path w="2025650" h="1546225">
                  <a:moveTo>
                    <a:pt x="1975102" y="0"/>
                  </a:moveTo>
                  <a:lnTo>
                    <a:pt x="50109" y="0"/>
                  </a:lnTo>
                  <a:lnTo>
                    <a:pt x="28190" y="3131"/>
                  </a:lnTo>
                  <a:lnTo>
                    <a:pt x="12530" y="12525"/>
                  </a:lnTo>
                  <a:lnTo>
                    <a:pt x="3133" y="28184"/>
                  </a:lnTo>
                  <a:lnTo>
                    <a:pt x="0" y="50109"/>
                  </a:lnTo>
                  <a:lnTo>
                    <a:pt x="0" y="1496021"/>
                  </a:lnTo>
                  <a:lnTo>
                    <a:pt x="3133" y="1517946"/>
                  </a:lnTo>
                  <a:lnTo>
                    <a:pt x="12530" y="1533605"/>
                  </a:lnTo>
                  <a:lnTo>
                    <a:pt x="28190" y="1542999"/>
                  </a:lnTo>
                  <a:lnTo>
                    <a:pt x="50109" y="1546130"/>
                  </a:lnTo>
                  <a:lnTo>
                    <a:pt x="1975102" y="1546130"/>
                  </a:lnTo>
                  <a:lnTo>
                    <a:pt x="1997021" y="1542999"/>
                  </a:lnTo>
                  <a:lnTo>
                    <a:pt x="2012681" y="1533605"/>
                  </a:lnTo>
                  <a:lnTo>
                    <a:pt x="2022078" y="1517946"/>
                  </a:lnTo>
                  <a:lnTo>
                    <a:pt x="2025211" y="1496021"/>
                  </a:lnTo>
                  <a:lnTo>
                    <a:pt x="2025211" y="50109"/>
                  </a:lnTo>
                  <a:lnTo>
                    <a:pt x="2022078" y="28184"/>
                  </a:lnTo>
                  <a:lnTo>
                    <a:pt x="2012681" y="12525"/>
                  </a:lnTo>
                  <a:lnTo>
                    <a:pt x="1997021" y="3131"/>
                  </a:lnTo>
                  <a:lnTo>
                    <a:pt x="197510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309748" y="2292824"/>
              <a:ext cx="2025650" cy="1546225"/>
            </a:xfrm>
            <a:custGeom>
              <a:avLst/>
              <a:gdLst/>
              <a:ahLst/>
              <a:cxnLst/>
              <a:rect l="l" t="t" r="r" b="b"/>
              <a:pathLst>
                <a:path w="2025650" h="1546225">
                  <a:moveTo>
                    <a:pt x="50109" y="1546130"/>
                  </a:moveTo>
                  <a:lnTo>
                    <a:pt x="1975102" y="1546130"/>
                  </a:lnTo>
                  <a:lnTo>
                    <a:pt x="1997021" y="1542999"/>
                  </a:lnTo>
                  <a:lnTo>
                    <a:pt x="2012681" y="1533605"/>
                  </a:lnTo>
                  <a:lnTo>
                    <a:pt x="2022078" y="1517946"/>
                  </a:lnTo>
                  <a:lnTo>
                    <a:pt x="2025211" y="1496021"/>
                  </a:lnTo>
                  <a:lnTo>
                    <a:pt x="2025211" y="50109"/>
                  </a:lnTo>
                  <a:lnTo>
                    <a:pt x="2022078" y="28184"/>
                  </a:lnTo>
                  <a:lnTo>
                    <a:pt x="2012681" y="12525"/>
                  </a:lnTo>
                  <a:lnTo>
                    <a:pt x="1997021" y="3131"/>
                  </a:lnTo>
                  <a:lnTo>
                    <a:pt x="1975102" y="0"/>
                  </a:lnTo>
                  <a:lnTo>
                    <a:pt x="50109" y="0"/>
                  </a:lnTo>
                  <a:lnTo>
                    <a:pt x="28190" y="3131"/>
                  </a:lnTo>
                  <a:lnTo>
                    <a:pt x="12530" y="12525"/>
                  </a:lnTo>
                  <a:lnTo>
                    <a:pt x="3133" y="28184"/>
                  </a:lnTo>
                  <a:lnTo>
                    <a:pt x="0" y="50109"/>
                  </a:lnTo>
                  <a:lnTo>
                    <a:pt x="0" y="1496021"/>
                  </a:lnTo>
                  <a:lnTo>
                    <a:pt x="3133" y="1517946"/>
                  </a:lnTo>
                  <a:lnTo>
                    <a:pt x="12530" y="1533605"/>
                  </a:lnTo>
                  <a:lnTo>
                    <a:pt x="28190" y="1542999"/>
                  </a:lnTo>
                  <a:lnTo>
                    <a:pt x="50109" y="1546130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409969" y="2408044"/>
              <a:ext cx="501650" cy="175895"/>
            </a:xfrm>
            <a:custGeom>
              <a:avLst/>
              <a:gdLst/>
              <a:ahLst/>
              <a:cxnLst/>
              <a:rect l="l" t="t" r="r" b="b"/>
              <a:pathLst>
                <a:path w="501650" h="175894">
                  <a:moveTo>
                    <a:pt x="501069" y="0"/>
                  </a:moveTo>
                  <a:lnTo>
                    <a:pt x="0" y="0"/>
                  </a:lnTo>
                  <a:lnTo>
                    <a:pt x="0" y="175370"/>
                  </a:lnTo>
                  <a:lnTo>
                    <a:pt x="501069" y="175370"/>
                  </a:lnTo>
                  <a:lnTo>
                    <a:pt x="501069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409969" y="2775785"/>
              <a:ext cx="501650" cy="175895"/>
            </a:xfrm>
            <a:custGeom>
              <a:avLst/>
              <a:gdLst/>
              <a:ahLst/>
              <a:cxnLst/>
              <a:rect l="l" t="t" r="r" b="b"/>
              <a:pathLst>
                <a:path w="501650" h="175894">
                  <a:moveTo>
                    <a:pt x="501069" y="0"/>
                  </a:moveTo>
                  <a:lnTo>
                    <a:pt x="0" y="0"/>
                  </a:lnTo>
                  <a:lnTo>
                    <a:pt x="0" y="175370"/>
                  </a:lnTo>
                  <a:lnTo>
                    <a:pt x="501069" y="175370"/>
                  </a:lnTo>
                  <a:lnTo>
                    <a:pt x="501069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409969" y="3143527"/>
              <a:ext cx="501650" cy="175895"/>
            </a:xfrm>
            <a:custGeom>
              <a:avLst/>
              <a:gdLst/>
              <a:ahLst/>
              <a:cxnLst/>
              <a:rect l="l" t="t" r="r" b="b"/>
              <a:pathLst>
                <a:path w="501650" h="175895">
                  <a:moveTo>
                    <a:pt x="501069" y="0"/>
                  </a:moveTo>
                  <a:lnTo>
                    <a:pt x="0" y="0"/>
                  </a:lnTo>
                  <a:lnTo>
                    <a:pt x="0" y="175370"/>
                  </a:lnTo>
                  <a:lnTo>
                    <a:pt x="501069" y="175370"/>
                  </a:lnTo>
                  <a:lnTo>
                    <a:pt x="501069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446334" y="8042873"/>
            <a:ext cx="20383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07210" y="6809043"/>
            <a:ext cx="34290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97922" y="5575195"/>
            <a:ext cx="35179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89729" y="4341357"/>
            <a:ext cx="36004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85085" y="3107527"/>
            <a:ext cx="36512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81229" y="1873691"/>
            <a:ext cx="46863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15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53983" y="4219125"/>
            <a:ext cx="434340" cy="1842770"/>
          </a:xfrm>
          <a:prstGeom prst="rect">
            <a:avLst/>
          </a:prstGeom>
        </p:spPr>
        <p:txBody>
          <a:bodyPr vert="vert270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1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1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15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098763" y="2253085"/>
            <a:ext cx="859155" cy="1129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700"/>
              </a:lnSpc>
              <a:spcBef>
                <a:spcPts val="95"/>
              </a:spcBef>
            </a:pPr>
            <a:r>
              <a:rPr sz="19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9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409969" y="1995531"/>
            <a:ext cx="12132310" cy="4993005"/>
            <a:chOff x="7409969" y="1995531"/>
            <a:chExt cx="12132310" cy="4993005"/>
          </a:xfrm>
        </p:grpSpPr>
        <p:sp>
          <p:nvSpPr>
            <p:cNvPr id="61" name="object 61"/>
            <p:cNvSpPr/>
            <p:nvPr/>
          </p:nvSpPr>
          <p:spPr>
            <a:xfrm>
              <a:off x="7409969" y="3511269"/>
              <a:ext cx="501650" cy="175895"/>
            </a:xfrm>
            <a:custGeom>
              <a:avLst/>
              <a:gdLst/>
              <a:ahLst/>
              <a:cxnLst/>
              <a:rect l="l" t="t" r="r" b="b"/>
              <a:pathLst>
                <a:path w="501650" h="175895">
                  <a:moveTo>
                    <a:pt x="501069" y="0"/>
                  </a:moveTo>
                  <a:lnTo>
                    <a:pt x="0" y="0"/>
                  </a:lnTo>
                  <a:lnTo>
                    <a:pt x="0" y="175370"/>
                  </a:lnTo>
                  <a:lnTo>
                    <a:pt x="501069" y="175370"/>
                  </a:lnTo>
                  <a:lnTo>
                    <a:pt x="501069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804106" y="1995531"/>
              <a:ext cx="7738109" cy="4993005"/>
            </a:xfrm>
            <a:custGeom>
              <a:avLst/>
              <a:gdLst/>
              <a:ahLst/>
              <a:cxnLst/>
              <a:rect l="l" t="t" r="r" b="b"/>
              <a:pathLst>
                <a:path w="7738109" h="4993005">
                  <a:moveTo>
                    <a:pt x="7250367" y="0"/>
                  </a:moveTo>
                  <a:lnTo>
                    <a:pt x="487247" y="0"/>
                  </a:lnTo>
                  <a:lnTo>
                    <a:pt x="440323" y="2230"/>
                  </a:lnTo>
                  <a:lnTo>
                    <a:pt x="394661" y="8786"/>
                  </a:lnTo>
                  <a:lnTo>
                    <a:pt x="350464" y="19462"/>
                  </a:lnTo>
                  <a:lnTo>
                    <a:pt x="307938" y="34055"/>
                  </a:lnTo>
                  <a:lnTo>
                    <a:pt x="267286" y="52360"/>
                  </a:lnTo>
                  <a:lnTo>
                    <a:pt x="228713" y="74173"/>
                  </a:lnTo>
                  <a:lnTo>
                    <a:pt x="192422" y="99290"/>
                  </a:lnTo>
                  <a:lnTo>
                    <a:pt x="158619" y="127507"/>
                  </a:lnTo>
                  <a:lnTo>
                    <a:pt x="127507" y="158619"/>
                  </a:lnTo>
                  <a:lnTo>
                    <a:pt x="99290" y="192422"/>
                  </a:lnTo>
                  <a:lnTo>
                    <a:pt x="74173" y="228713"/>
                  </a:lnTo>
                  <a:lnTo>
                    <a:pt x="52360" y="267286"/>
                  </a:lnTo>
                  <a:lnTo>
                    <a:pt x="34055" y="307938"/>
                  </a:lnTo>
                  <a:lnTo>
                    <a:pt x="19462" y="350464"/>
                  </a:lnTo>
                  <a:lnTo>
                    <a:pt x="8786" y="394661"/>
                  </a:lnTo>
                  <a:lnTo>
                    <a:pt x="2230" y="440323"/>
                  </a:lnTo>
                  <a:lnTo>
                    <a:pt x="0" y="487247"/>
                  </a:lnTo>
                  <a:lnTo>
                    <a:pt x="0" y="4505730"/>
                  </a:lnTo>
                  <a:lnTo>
                    <a:pt x="2230" y="4552655"/>
                  </a:lnTo>
                  <a:lnTo>
                    <a:pt x="8786" y="4598317"/>
                  </a:lnTo>
                  <a:lnTo>
                    <a:pt x="19462" y="4642514"/>
                  </a:lnTo>
                  <a:lnTo>
                    <a:pt x="34055" y="4685040"/>
                  </a:lnTo>
                  <a:lnTo>
                    <a:pt x="52360" y="4725692"/>
                  </a:lnTo>
                  <a:lnTo>
                    <a:pt x="74173" y="4764265"/>
                  </a:lnTo>
                  <a:lnTo>
                    <a:pt x="99290" y="4800556"/>
                  </a:lnTo>
                  <a:lnTo>
                    <a:pt x="127507" y="4834359"/>
                  </a:lnTo>
                  <a:lnTo>
                    <a:pt x="158619" y="4865471"/>
                  </a:lnTo>
                  <a:lnTo>
                    <a:pt x="192422" y="4893688"/>
                  </a:lnTo>
                  <a:lnTo>
                    <a:pt x="228713" y="4918805"/>
                  </a:lnTo>
                  <a:lnTo>
                    <a:pt x="267286" y="4940618"/>
                  </a:lnTo>
                  <a:lnTo>
                    <a:pt x="307938" y="4958923"/>
                  </a:lnTo>
                  <a:lnTo>
                    <a:pt x="350464" y="4973516"/>
                  </a:lnTo>
                  <a:lnTo>
                    <a:pt x="394661" y="4984192"/>
                  </a:lnTo>
                  <a:lnTo>
                    <a:pt x="440323" y="4990748"/>
                  </a:lnTo>
                  <a:lnTo>
                    <a:pt x="487247" y="4992978"/>
                  </a:lnTo>
                  <a:lnTo>
                    <a:pt x="7250367" y="4992978"/>
                  </a:lnTo>
                  <a:lnTo>
                    <a:pt x="7297293" y="4990748"/>
                  </a:lnTo>
                  <a:lnTo>
                    <a:pt x="7342957" y="4984192"/>
                  </a:lnTo>
                  <a:lnTo>
                    <a:pt x="7387155" y="4973516"/>
                  </a:lnTo>
                  <a:lnTo>
                    <a:pt x="7429682" y="4958923"/>
                  </a:lnTo>
                  <a:lnTo>
                    <a:pt x="7470334" y="4940618"/>
                  </a:lnTo>
                  <a:lnTo>
                    <a:pt x="7508908" y="4918805"/>
                  </a:lnTo>
                  <a:lnTo>
                    <a:pt x="7545198" y="4893688"/>
                  </a:lnTo>
                  <a:lnTo>
                    <a:pt x="7579001" y="4865471"/>
                  </a:lnTo>
                  <a:lnTo>
                    <a:pt x="7610113" y="4834359"/>
                  </a:lnTo>
                  <a:lnTo>
                    <a:pt x="7638329" y="4800556"/>
                  </a:lnTo>
                  <a:lnTo>
                    <a:pt x="7663445" y="4764265"/>
                  </a:lnTo>
                  <a:lnTo>
                    <a:pt x="7685257" y="4725692"/>
                  </a:lnTo>
                  <a:lnTo>
                    <a:pt x="7703562" y="4685040"/>
                  </a:lnTo>
                  <a:lnTo>
                    <a:pt x="7718154" y="4642514"/>
                  </a:lnTo>
                  <a:lnTo>
                    <a:pt x="7728830" y="4598317"/>
                  </a:lnTo>
                  <a:lnTo>
                    <a:pt x="7735385" y="4552655"/>
                  </a:lnTo>
                  <a:lnTo>
                    <a:pt x="7737615" y="4505730"/>
                  </a:lnTo>
                  <a:lnTo>
                    <a:pt x="7737615" y="487247"/>
                  </a:lnTo>
                  <a:lnTo>
                    <a:pt x="7735385" y="440323"/>
                  </a:lnTo>
                  <a:lnTo>
                    <a:pt x="7728830" y="394661"/>
                  </a:lnTo>
                  <a:lnTo>
                    <a:pt x="7718154" y="350464"/>
                  </a:lnTo>
                  <a:lnTo>
                    <a:pt x="7703562" y="307938"/>
                  </a:lnTo>
                  <a:lnTo>
                    <a:pt x="7685257" y="267286"/>
                  </a:lnTo>
                  <a:lnTo>
                    <a:pt x="7663445" y="228713"/>
                  </a:lnTo>
                  <a:lnTo>
                    <a:pt x="7638329" y="192422"/>
                  </a:lnTo>
                  <a:lnTo>
                    <a:pt x="7610113" y="158619"/>
                  </a:lnTo>
                  <a:lnTo>
                    <a:pt x="7579001" y="127507"/>
                  </a:lnTo>
                  <a:lnTo>
                    <a:pt x="7545198" y="99290"/>
                  </a:lnTo>
                  <a:lnTo>
                    <a:pt x="7508908" y="74173"/>
                  </a:lnTo>
                  <a:lnTo>
                    <a:pt x="7470334" y="52360"/>
                  </a:lnTo>
                  <a:lnTo>
                    <a:pt x="7429682" y="34055"/>
                  </a:lnTo>
                  <a:lnTo>
                    <a:pt x="7387155" y="19462"/>
                  </a:lnTo>
                  <a:lnTo>
                    <a:pt x="7342957" y="8786"/>
                  </a:lnTo>
                  <a:lnTo>
                    <a:pt x="7297293" y="2230"/>
                  </a:lnTo>
                  <a:lnTo>
                    <a:pt x="7250367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8098763" y="3423399"/>
            <a:ext cx="1026160" cy="326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50">
              <a:latin typeface="Kanit"/>
              <a:cs typeface="Kanit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DEVICE</a:t>
            </a:r>
            <a:r>
              <a:rPr spc="-5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USAGE</a:t>
            </a:r>
            <a:r>
              <a:rPr spc="-10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ACROSS</a:t>
            </a:r>
            <a:r>
              <a:rPr spc="-165">
                <a:solidFill>
                  <a:srgbClr val="00203A"/>
                </a:solidFill>
              </a:rPr>
              <a:t> </a:t>
            </a:r>
            <a:r>
              <a:rPr spc="-55">
                <a:solidFill>
                  <a:srgbClr val="00203A"/>
                </a:solidFill>
              </a:rPr>
              <a:t>STATES</a:t>
            </a:r>
            <a:r>
              <a:rPr spc="-105">
                <a:solidFill>
                  <a:srgbClr val="00203A"/>
                </a:solidFill>
              </a:rPr>
              <a:t> </a:t>
            </a:r>
            <a:r>
              <a:rPr spc="-25">
                <a:solidFill>
                  <a:srgbClr val="00203A"/>
                </a:solidFill>
              </a:rPr>
              <a:t>(Q7-Q9)</a:t>
            </a:r>
          </a:p>
        </p:txBody>
      </p:sp>
      <p:grpSp>
        <p:nvGrpSpPr>
          <p:cNvPr id="65" name="object 65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66" name="object 66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33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2198970" y="2215884"/>
            <a:ext cx="5494020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Multi-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Device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Most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access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198970" y="3248599"/>
            <a:ext cx="622236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government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from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multiple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devices.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Desktop/Laptop: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72-74%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198970" y="4371765"/>
            <a:ext cx="5706110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Mobile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Phone: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66-68%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Tablet: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17-19%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Ohio: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desktop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(74.4%)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2198970" y="6226067"/>
            <a:ext cx="581088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2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Michigan:</a:t>
            </a:r>
            <a:r>
              <a:rPr sz="255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mobile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(67.6%)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0862496" y="608538"/>
            <a:ext cx="9241155" cy="782320"/>
          </a:xfrm>
          <a:custGeom>
            <a:avLst/>
            <a:gdLst/>
            <a:ahLst/>
            <a:cxnLst/>
            <a:rect l="l" t="t" r="r" b="b"/>
            <a:pathLst>
              <a:path w="9241155" h="782319">
                <a:moveTo>
                  <a:pt x="9240573" y="0"/>
                </a:moveTo>
                <a:lnTo>
                  <a:pt x="0" y="0"/>
                </a:lnTo>
                <a:lnTo>
                  <a:pt x="0" y="781760"/>
                </a:lnTo>
                <a:lnTo>
                  <a:pt x="9240573" y="781760"/>
                </a:lnTo>
                <a:lnTo>
                  <a:pt x="9240573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21395" y="2296781"/>
            <a:ext cx="7479665" cy="5152390"/>
          </a:xfrm>
          <a:custGeom>
            <a:avLst/>
            <a:gdLst/>
            <a:ahLst/>
            <a:cxnLst/>
            <a:rect l="l" t="t" r="r" b="b"/>
            <a:pathLst>
              <a:path w="7479665" h="5152390">
                <a:moveTo>
                  <a:pt x="6992884" y="0"/>
                </a:moveTo>
                <a:lnTo>
                  <a:pt x="486632" y="0"/>
                </a:lnTo>
                <a:lnTo>
                  <a:pt x="439767" y="2227"/>
                </a:lnTo>
                <a:lnTo>
                  <a:pt x="394162" y="8774"/>
                </a:lnTo>
                <a:lnTo>
                  <a:pt x="350021" y="19436"/>
                </a:lnTo>
                <a:lnTo>
                  <a:pt x="307548" y="34010"/>
                </a:lnTo>
                <a:lnTo>
                  <a:pt x="266948" y="52291"/>
                </a:lnTo>
                <a:lnTo>
                  <a:pt x="228423" y="74076"/>
                </a:lnTo>
                <a:lnTo>
                  <a:pt x="192179" y="99160"/>
                </a:lnTo>
                <a:lnTo>
                  <a:pt x="158418" y="127341"/>
                </a:lnTo>
                <a:lnTo>
                  <a:pt x="127345" y="158413"/>
                </a:lnTo>
                <a:lnTo>
                  <a:pt x="99164" y="192173"/>
                </a:lnTo>
                <a:lnTo>
                  <a:pt x="74079" y="228418"/>
                </a:lnTo>
                <a:lnTo>
                  <a:pt x="52293" y="266942"/>
                </a:lnTo>
                <a:lnTo>
                  <a:pt x="34011" y="307543"/>
                </a:lnTo>
                <a:lnTo>
                  <a:pt x="19437" y="350017"/>
                </a:lnTo>
                <a:lnTo>
                  <a:pt x="8774" y="394158"/>
                </a:lnTo>
                <a:lnTo>
                  <a:pt x="2227" y="439765"/>
                </a:lnTo>
                <a:lnTo>
                  <a:pt x="0" y="486632"/>
                </a:lnTo>
                <a:lnTo>
                  <a:pt x="0" y="4665608"/>
                </a:lnTo>
                <a:lnTo>
                  <a:pt x="2227" y="4712473"/>
                </a:lnTo>
                <a:lnTo>
                  <a:pt x="8774" y="4758078"/>
                </a:lnTo>
                <a:lnTo>
                  <a:pt x="19437" y="4802219"/>
                </a:lnTo>
                <a:lnTo>
                  <a:pt x="34011" y="4844692"/>
                </a:lnTo>
                <a:lnTo>
                  <a:pt x="52293" y="4885292"/>
                </a:lnTo>
                <a:lnTo>
                  <a:pt x="74079" y="4923817"/>
                </a:lnTo>
                <a:lnTo>
                  <a:pt x="99164" y="4960061"/>
                </a:lnTo>
                <a:lnTo>
                  <a:pt x="127345" y="4993822"/>
                </a:lnTo>
                <a:lnTo>
                  <a:pt x="158418" y="5024895"/>
                </a:lnTo>
                <a:lnTo>
                  <a:pt x="192179" y="5053076"/>
                </a:lnTo>
                <a:lnTo>
                  <a:pt x="228423" y="5078161"/>
                </a:lnTo>
                <a:lnTo>
                  <a:pt x="266948" y="5099947"/>
                </a:lnTo>
                <a:lnTo>
                  <a:pt x="307548" y="5118229"/>
                </a:lnTo>
                <a:lnTo>
                  <a:pt x="350021" y="5132803"/>
                </a:lnTo>
                <a:lnTo>
                  <a:pt x="394162" y="5143466"/>
                </a:lnTo>
                <a:lnTo>
                  <a:pt x="439767" y="5150013"/>
                </a:lnTo>
                <a:lnTo>
                  <a:pt x="486632" y="5152241"/>
                </a:lnTo>
                <a:lnTo>
                  <a:pt x="6992884" y="5152241"/>
                </a:lnTo>
                <a:lnTo>
                  <a:pt x="7039751" y="5150013"/>
                </a:lnTo>
                <a:lnTo>
                  <a:pt x="7085357" y="5143466"/>
                </a:lnTo>
                <a:lnTo>
                  <a:pt x="7129499" y="5132803"/>
                </a:lnTo>
                <a:lnTo>
                  <a:pt x="7171972" y="5118229"/>
                </a:lnTo>
                <a:lnTo>
                  <a:pt x="7212573" y="5099947"/>
                </a:lnTo>
                <a:lnTo>
                  <a:pt x="7251098" y="5078161"/>
                </a:lnTo>
                <a:lnTo>
                  <a:pt x="7287342" y="5053076"/>
                </a:lnTo>
                <a:lnTo>
                  <a:pt x="7321103" y="5024895"/>
                </a:lnTo>
                <a:lnTo>
                  <a:pt x="7352175" y="4993822"/>
                </a:lnTo>
                <a:lnTo>
                  <a:pt x="7380355" y="4960061"/>
                </a:lnTo>
                <a:lnTo>
                  <a:pt x="7405440" y="4923817"/>
                </a:lnTo>
                <a:lnTo>
                  <a:pt x="7427225" y="4885292"/>
                </a:lnTo>
                <a:lnTo>
                  <a:pt x="7445506" y="4844692"/>
                </a:lnTo>
                <a:lnTo>
                  <a:pt x="7460080" y="4802219"/>
                </a:lnTo>
                <a:lnTo>
                  <a:pt x="7470742" y="4758078"/>
                </a:lnTo>
                <a:lnTo>
                  <a:pt x="7477289" y="4712473"/>
                </a:lnTo>
                <a:lnTo>
                  <a:pt x="7479516" y="4665608"/>
                </a:lnTo>
                <a:lnTo>
                  <a:pt x="7479516" y="486632"/>
                </a:lnTo>
                <a:lnTo>
                  <a:pt x="7477289" y="439765"/>
                </a:lnTo>
                <a:lnTo>
                  <a:pt x="7470742" y="394158"/>
                </a:lnTo>
                <a:lnTo>
                  <a:pt x="7460080" y="350017"/>
                </a:lnTo>
                <a:lnTo>
                  <a:pt x="7445506" y="307543"/>
                </a:lnTo>
                <a:lnTo>
                  <a:pt x="7427225" y="266942"/>
                </a:lnTo>
                <a:lnTo>
                  <a:pt x="7405440" y="228418"/>
                </a:lnTo>
                <a:lnTo>
                  <a:pt x="7380355" y="192173"/>
                </a:lnTo>
                <a:lnTo>
                  <a:pt x="7352175" y="158413"/>
                </a:lnTo>
                <a:lnTo>
                  <a:pt x="7321103" y="127341"/>
                </a:lnTo>
                <a:lnTo>
                  <a:pt x="7287342" y="99160"/>
                </a:lnTo>
                <a:lnTo>
                  <a:pt x="7251098" y="74076"/>
                </a:lnTo>
                <a:lnTo>
                  <a:pt x="7212573" y="52291"/>
                </a:lnTo>
                <a:lnTo>
                  <a:pt x="7171972" y="34010"/>
                </a:lnTo>
                <a:lnTo>
                  <a:pt x="7129499" y="19436"/>
                </a:lnTo>
                <a:lnTo>
                  <a:pt x="7085357" y="8774"/>
                </a:lnTo>
                <a:lnTo>
                  <a:pt x="7039751" y="2227"/>
                </a:lnTo>
                <a:lnTo>
                  <a:pt x="6992884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90329" y="5054359"/>
            <a:ext cx="2031364" cy="3608704"/>
          </a:xfrm>
          <a:custGeom>
            <a:avLst/>
            <a:gdLst/>
            <a:ahLst/>
            <a:cxnLst/>
            <a:rect l="l" t="t" r="r" b="b"/>
            <a:pathLst>
              <a:path w="2031364" h="3608704">
                <a:moveTo>
                  <a:pt x="2030953" y="0"/>
                </a:moveTo>
                <a:lnTo>
                  <a:pt x="0" y="0"/>
                </a:lnTo>
                <a:lnTo>
                  <a:pt x="0" y="3608660"/>
                </a:lnTo>
                <a:lnTo>
                  <a:pt x="2030953" y="3608660"/>
                </a:lnTo>
                <a:lnTo>
                  <a:pt x="20309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9024" y="5299968"/>
            <a:ext cx="2031364" cy="3363595"/>
          </a:xfrm>
          <a:custGeom>
            <a:avLst/>
            <a:gdLst/>
            <a:ahLst/>
            <a:cxnLst/>
            <a:rect l="l" t="t" r="r" b="b"/>
            <a:pathLst>
              <a:path w="2031365" h="3363595">
                <a:moveTo>
                  <a:pt x="2030953" y="0"/>
                </a:moveTo>
                <a:lnTo>
                  <a:pt x="0" y="0"/>
                </a:lnTo>
                <a:lnTo>
                  <a:pt x="0" y="3363051"/>
                </a:lnTo>
                <a:lnTo>
                  <a:pt x="2030953" y="3363051"/>
                </a:lnTo>
                <a:lnTo>
                  <a:pt x="20309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67719" y="5255890"/>
            <a:ext cx="2031364" cy="3407410"/>
          </a:xfrm>
          <a:custGeom>
            <a:avLst/>
            <a:gdLst/>
            <a:ahLst/>
            <a:cxnLst/>
            <a:rect l="l" t="t" r="r" b="b"/>
            <a:pathLst>
              <a:path w="2031365" h="3407409">
                <a:moveTo>
                  <a:pt x="2030953" y="0"/>
                </a:moveTo>
                <a:lnTo>
                  <a:pt x="0" y="0"/>
                </a:lnTo>
                <a:lnTo>
                  <a:pt x="0" y="3407129"/>
                </a:lnTo>
                <a:lnTo>
                  <a:pt x="2030953" y="3407129"/>
                </a:lnTo>
                <a:lnTo>
                  <a:pt x="20309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06427" y="5199209"/>
            <a:ext cx="2031364" cy="3463925"/>
          </a:xfrm>
          <a:custGeom>
            <a:avLst/>
            <a:gdLst/>
            <a:ahLst/>
            <a:cxnLst/>
            <a:rect l="l" t="t" r="r" b="b"/>
            <a:pathLst>
              <a:path w="2031365" h="3463925">
                <a:moveTo>
                  <a:pt x="2030953" y="0"/>
                </a:moveTo>
                <a:lnTo>
                  <a:pt x="0" y="0"/>
                </a:lnTo>
                <a:lnTo>
                  <a:pt x="0" y="3463810"/>
                </a:lnTo>
                <a:lnTo>
                  <a:pt x="2030953" y="3463810"/>
                </a:lnTo>
                <a:lnTo>
                  <a:pt x="20309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90329" y="3782197"/>
            <a:ext cx="2031364" cy="1272540"/>
          </a:xfrm>
          <a:custGeom>
            <a:avLst/>
            <a:gdLst/>
            <a:ahLst/>
            <a:cxnLst/>
            <a:rect l="l" t="t" r="r" b="b"/>
            <a:pathLst>
              <a:path w="2031364" h="1272539">
                <a:moveTo>
                  <a:pt x="2030953" y="0"/>
                </a:moveTo>
                <a:lnTo>
                  <a:pt x="0" y="0"/>
                </a:lnTo>
                <a:lnTo>
                  <a:pt x="0" y="1272162"/>
                </a:lnTo>
                <a:lnTo>
                  <a:pt x="2030953" y="1272162"/>
                </a:lnTo>
                <a:lnTo>
                  <a:pt x="203095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29024" y="3990035"/>
            <a:ext cx="2031364" cy="1310005"/>
          </a:xfrm>
          <a:custGeom>
            <a:avLst/>
            <a:gdLst/>
            <a:ahLst/>
            <a:cxnLst/>
            <a:rect l="l" t="t" r="r" b="b"/>
            <a:pathLst>
              <a:path w="2031365" h="1310004">
                <a:moveTo>
                  <a:pt x="2030953" y="0"/>
                </a:moveTo>
                <a:lnTo>
                  <a:pt x="0" y="0"/>
                </a:lnTo>
                <a:lnTo>
                  <a:pt x="0" y="1309945"/>
                </a:lnTo>
                <a:lnTo>
                  <a:pt x="2030953" y="1309945"/>
                </a:lnTo>
                <a:lnTo>
                  <a:pt x="203095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67719" y="3895559"/>
            <a:ext cx="2031364" cy="1360805"/>
          </a:xfrm>
          <a:custGeom>
            <a:avLst/>
            <a:gdLst/>
            <a:ahLst/>
            <a:cxnLst/>
            <a:rect l="l" t="t" r="r" b="b"/>
            <a:pathLst>
              <a:path w="2031365" h="1360804">
                <a:moveTo>
                  <a:pt x="2030953" y="0"/>
                </a:moveTo>
                <a:lnTo>
                  <a:pt x="0" y="0"/>
                </a:lnTo>
                <a:lnTo>
                  <a:pt x="0" y="1360331"/>
                </a:lnTo>
                <a:lnTo>
                  <a:pt x="2030953" y="1360331"/>
                </a:lnTo>
                <a:lnTo>
                  <a:pt x="203095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06427" y="3819980"/>
            <a:ext cx="2031364" cy="1379855"/>
          </a:xfrm>
          <a:custGeom>
            <a:avLst/>
            <a:gdLst/>
            <a:ahLst/>
            <a:cxnLst/>
            <a:rect l="l" t="t" r="r" b="b"/>
            <a:pathLst>
              <a:path w="2031365" h="1379854">
                <a:moveTo>
                  <a:pt x="2030953" y="0"/>
                </a:moveTo>
                <a:lnTo>
                  <a:pt x="0" y="0"/>
                </a:lnTo>
                <a:lnTo>
                  <a:pt x="0" y="1379229"/>
                </a:lnTo>
                <a:lnTo>
                  <a:pt x="2030953" y="1379229"/>
                </a:lnTo>
                <a:lnTo>
                  <a:pt x="203095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90329" y="2604498"/>
            <a:ext cx="2031364" cy="1177925"/>
          </a:xfrm>
          <a:custGeom>
            <a:avLst/>
            <a:gdLst/>
            <a:ahLst/>
            <a:cxnLst/>
            <a:rect l="l" t="t" r="r" b="b"/>
            <a:pathLst>
              <a:path w="2031364" h="1177925">
                <a:moveTo>
                  <a:pt x="2030953" y="0"/>
                </a:moveTo>
                <a:lnTo>
                  <a:pt x="0" y="0"/>
                </a:lnTo>
                <a:lnTo>
                  <a:pt x="0" y="1177698"/>
                </a:lnTo>
                <a:lnTo>
                  <a:pt x="2030953" y="1177698"/>
                </a:lnTo>
                <a:lnTo>
                  <a:pt x="203095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29024" y="2761938"/>
            <a:ext cx="2031364" cy="1228090"/>
          </a:xfrm>
          <a:custGeom>
            <a:avLst/>
            <a:gdLst/>
            <a:ahLst/>
            <a:cxnLst/>
            <a:rect l="l" t="t" r="r" b="b"/>
            <a:pathLst>
              <a:path w="2031365" h="1228089">
                <a:moveTo>
                  <a:pt x="2030953" y="0"/>
                </a:moveTo>
                <a:lnTo>
                  <a:pt x="0" y="0"/>
                </a:lnTo>
                <a:lnTo>
                  <a:pt x="0" y="1228084"/>
                </a:lnTo>
                <a:lnTo>
                  <a:pt x="2030953" y="1228084"/>
                </a:lnTo>
                <a:lnTo>
                  <a:pt x="203095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67719" y="2667474"/>
            <a:ext cx="2031364" cy="1228090"/>
          </a:xfrm>
          <a:custGeom>
            <a:avLst/>
            <a:gdLst/>
            <a:ahLst/>
            <a:cxnLst/>
            <a:rect l="l" t="t" r="r" b="b"/>
            <a:pathLst>
              <a:path w="2031365" h="1228089">
                <a:moveTo>
                  <a:pt x="2030953" y="0"/>
                </a:moveTo>
                <a:lnTo>
                  <a:pt x="0" y="0"/>
                </a:lnTo>
                <a:lnTo>
                  <a:pt x="0" y="1228084"/>
                </a:lnTo>
                <a:lnTo>
                  <a:pt x="2030953" y="1228084"/>
                </a:lnTo>
                <a:lnTo>
                  <a:pt x="203095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06427" y="2629704"/>
            <a:ext cx="2031364" cy="1190625"/>
          </a:xfrm>
          <a:custGeom>
            <a:avLst/>
            <a:gdLst/>
            <a:ahLst/>
            <a:cxnLst/>
            <a:rect l="l" t="t" r="r" b="b"/>
            <a:pathLst>
              <a:path w="2031365" h="1190625">
                <a:moveTo>
                  <a:pt x="2030953" y="0"/>
                </a:moveTo>
                <a:lnTo>
                  <a:pt x="0" y="0"/>
                </a:lnTo>
                <a:lnTo>
                  <a:pt x="0" y="1190288"/>
                </a:lnTo>
                <a:lnTo>
                  <a:pt x="2030953" y="1190288"/>
                </a:lnTo>
                <a:lnTo>
                  <a:pt x="203095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0329" y="2396672"/>
            <a:ext cx="2031364" cy="208279"/>
          </a:xfrm>
          <a:custGeom>
            <a:avLst/>
            <a:gdLst/>
            <a:ahLst/>
            <a:cxnLst/>
            <a:rect l="l" t="t" r="r" b="b"/>
            <a:pathLst>
              <a:path w="2031364" h="208280">
                <a:moveTo>
                  <a:pt x="2030953" y="0"/>
                </a:moveTo>
                <a:lnTo>
                  <a:pt x="0" y="0"/>
                </a:lnTo>
                <a:lnTo>
                  <a:pt x="0" y="207826"/>
                </a:lnTo>
                <a:lnTo>
                  <a:pt x="2030953" y="207826"/>
                </a:lnTo>
                <a:lnTo>
                  <a:pt x="20309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29024" y="2428160"/>
            <a:ext cx="2031364" cy="334010"/>
          </a:xfrm>
          <a:custGeom>
            <a:avLst/>
            <a:gdLst/>
            <a:ahLst/>
            <a:cxnLst/>
            <a:rect l="l" t="t" r="r" b="b"/>
            <a:pathLst>
              <a:path w="2031365" h="334010">
                <a:moveTo>
                  <a:pt x="2030953" y="0"/>
                </a:moveTo>
                <a:lnTo>
                  <a:pt x="0" y="0"/>
                </a:lnTo>
                <a:lnTo>
                  <a:pt x="0" y="333790"/>
                </a:lnTo>
                <a:lnTo>
                  <a:pt x="2030953" y="333790"/>
                </a:lnTo>
                <a:lnTo>
                  <a:pt x="20309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67719" y="2409275"/>
            <a:ext cx="2031364" cy="258445"/>
          </a:xfrm>
          <a:custGeom>
            <a:avLst/>
            <a:gdLst/>
            <a:ahLst/>
            <a:cxnLst/>
            <a:rect l="l" t="t" r="r" b="b"/>
            <a:pathLst>
              <a:path w="2031365" h="258444">
                <a:moveTo>
                  <a:pt x="2030953" y="0"/>
                </a:moveTo>
                <a:lnTo>
                  <a:pt x="0" y="0"/>
                </a:lnTo>
                <a:lnTo>
                  <a:pt x="0" y="258212"/>
                </a:lnTo>
                <a:lnTo>
                  <a:pt x="2030953" y="258212"/>
                </a:lnTo>
                <a:lnTo>
                  <a:pt x="20309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806427" y="2415570"/>
            <a:ext cx="2031364" cy="214629"/>
          </a:xfrm>
          <a:custGeom>
            <a:avLst/>
            <a:gdLst/>
            <a:ahLst/>
            <a:cxnLst/>
            <a:rect l="l" t="t" r="r" b="b"/>
            <a:pathLst>
              <a:path w="2031365" h="214630">
                <a:moveTo>
                  <a:pt x="2030953" y="0"/>
                </a:moveTo>
                <a:lnTo>
                  <a:pt x="0" y="0"/>
                </a:lnTo>
                <a:lnTo>
                  <a:pt x="0" y="214121"/>
                </a:lnTo>
                <a:lnTo>
                  <a:pt x="2030953" y="214121"/>
                </a:lnTo>
                <a:lnTo>
                  <a:pt x="20309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0329" y="2365184"/>
            <a:ext cx="2031364" cy="31750"/>
          </a:xfrm>
          <a:custGeom>
            <a:avLst/>
            <a:gdLst/>
            <a:ahLst/>
            <a:cxnLst/>
            <a:rect l="l" t="t" r="r" b="b"/>
            <a:pathLst>
              <a:path w="2031364" h="31750">
                <a:moveTo>
                  <a:pt x="2030953" y="0"/>
                </a:moveTo>
                <a:lnTo>
                  <a:pt x="0" y="0"/>
                </a:lnTo>
                <a:lnTo>
                  <a:pt x="0" y="31488"/>
                </a:lnTo>
                <a:lnTo>
                  <a:pt x="2030953" y="31488"/>
                </a:lnTo>
                <a:lnTo>
                  <a:pt x="2030953" y="0"/>
                </a:lnTo>
                <a:close/>
              </a:path>
            </a:pathLst>
          </a:custGeom>
          <a:solidFill>
            <a:srgbClr val="007C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29024" y="2365184"/>
            <a:ext cx="2031364" cy="63500"/>
          </a:xfrm>
          <a:custGeom>
            <a:avLst/>
            <a:gdLst/>
            <a:ahLst/>
            <a:cxnLst/>
            <a:rect l="l" t="t" r="r" b="b"/>
            <a:pathLst>
              <a:path w="2031365" h="63500">
                <a:moveTo>
                  <a:pt x="2030953" y="0"/>
                </a:moveTo>
                <a:lnTo>
                  <a:pt x="0" y="0"/>
                </a:lnTo>
                <a:lnTo>
                  <a:pt x="0" y="62976"/>
                </a:lnTo>
                <a:lnTo>
                  <a:pt x="2030953" y="62976"/>
                </a:lnTo>
                <a:lnTo>
                  <a:pt x="2030953" y="0"/>
                </a:lnTo>
                <a:close/>
              </a:path>
            </a:pathLst>
          </a:custGeom>
          <a:solidFill>
            <a:srgbClr val="007C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67719" y="2365184"/>
            <a:ext cx="2031364" cy="44450"/>
          </a:xfrm>
          <a:custGeom>
            <a:avLst/>
            <a:gdLst/>
            <a:ahLst/>
            <a:cxnLst/>
            <a:rect l="l" t="t" r="r" b="b"/>
            <a:pathLst>
              <a:path w="2031365" h="44450">
                <a:moveTo>
                  <a:pt x="2030953" y="0"/>
                </a:moveTo>
                <a:lnTo>
                  <a:pt x="0" y="0"/>
                </a:lnTo>
                <a:lnTo>
                  <a:pt x="0" y="44090"/>
                </a:lnTo>
                <a:lnTo>
                  <a:pt x="2030953" y="44090"/>
                </a:lnTo>
                <a:lnTo>
                  <a:pt x="2030953" y="0"/>
                </a:lnTo>
                <a:close/>
              </a:path>
            </a:pathLst>
          </a:custGeom>
          <a:solidFill>
            <a:srgbClr val="007C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06427" y="2365184"/>
            <a:ext cx="2031364" cy="50800"/>
          </a:xfrm>
          <a:custGeom>
            <a:avLst/>
            <a:gdLst/>
            <a:ahLst/>
            <a:cxnLst/>
            <a:rect l="l" t="t" r="r" b="b"/>
            <a:pathLst>
              <a:path w="2031365" h="50800">
                <a:moveTo>
                  <a:pt x="2030953" y="0"/>
                </a:moveTo>
                <a:lnTo>
                  <a:pt x="0" y="0"/>
                </a:lnTo>
                <a:lnTo>
                  <a:pt x="0" y="50385"/>
                </a:lnTo>
                <a:lnTo>
                  <a:pt x="2030953" y="50385"/>
                </a:lnTo>
                <a:lnTo>
                  <a:pt x="2030953" y="0"/>
                </a:lnTo>
                <a:close/>
              </a:path>
            </a:pathLst>
          </a:custGeom>
          <a:solidFill>
            <a:srgbClr val="007CA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3200727" y="2361379"/>
            <a:ext cx="10160" cy="6306820"/>
            <a:chOff x="3200727" y="2361379"/>
            <a:chExt cx="10160" cy="6306820"/>
          </a:xfrm>
        </p:grpSpPr>
        <p:sp>
          <p:nvSpPr>
            <p:cNvPr id="24" name="object 24"/>
            <p:cNvSpPr/>
            <p:nvPr/>
          </p:nvSpPr>
          <p:spPr>
            <a:xfrm>
              <a:off x="3205807" y="2365189"/>
              <a:ext cx="0" cy="6297930"/>
            </a:xfrm>
            <a:custGeom>
              <a:avLst/>
              <a:gdLst/>
              <a:ahLst/>
              <a:cxnLst/>
              <a:rect l="l" t="t" r="r" b="b"/>
              <a:pathLst>
                <a:path h="6297930">
                  <a:moveTo>
                    <a:pt x="0" y="629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05807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8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05807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7283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777669" y="8663172"/>
            <a:ext cx="856615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Indiana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739426" y="2361379"/>
            <a:ext cx="10160" cy="6306820"/>
            <a:chOff x="5739426" y="2361379"/>
            <a:chExt cx="10160" cy="6306820"/>
          </a:xfrm>
        </p:grpSpPr>
        <p:sp>
          <p:nvSpPr>
            <p:cNvPr id="29" name="object 29"/>
            <p:cNvSpPr/>
            <p:nvPr/>
          </p:nvSpPr>
          <p:spPr>
            <a:xfrm>
              <a:off x="5744506" y="2365189"/>
              <a:ext cx="0" cy="6297930"/>
            </a:xfrm>
            <a:custGeom>
              <a:avLst/>
              <a:gdLst/>
              <a:ahLst/>
              <a:cxnLst/>
              <a:rect l="l" t="t" r="r" b="b"/>
              <a:pathLst>
                <a:path h="6297930">
                  <a:moveTo>
                    <a:pt x="0" y="629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44506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8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44506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7283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369937" y="8663172"/>
            <a:ext cx="749300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Illinois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8278125" y="2361379"/>
            <a:ext cx="10160" cy="6306820"/>
            <a:chOff x="8278125" y="2361379"/>
            <a:chExt cx="10160" cy="6306820"/>
          </a:xfrm>
        </p:grpSpPr>
        <p:sp>
          <p:nvSpPr>
            <p:cNvPr id="34" name="object 34"/>
            <p:cNvSpPr/>
            <p:nvPr/>
          </p:nvSpPr>
          <p:spPr>
            <a:xfrm>
              <a:off x="8283205" y="2365189"/>
              <a:ext cx="0" cy="6297930"/>
            </a:xfrm>
            <a:custGeom>
              <a:avLst/>
              <a:gdLst/>
              <a:ahLst/>
              <a:cxnLst/>
              <a:rect l="l" t="t" r="r" b="b"/>
              <a:pathLst>
                <a:path h="6297930">
                  <a:moveTo>
                    <a:pt x="0" y="629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283205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8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283205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7283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003288" y="8663172"/>
            <a:ext cx="560070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Ohio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0816823" y="2361379"/>
            <a:ext cx="10160" cy="6306820"/>
            <a:chOff x="10816823" y="2361379"/>
            <a:chExt cx="10160" cy="6306820"/>
          </a:xfrm>
        </p:grpSpPr>
        <p:sp>
          <p:nvSpPr>
            <p:cNvPr id="39" name="object 39"/>
            <p:cNvSpPr/>
            <p:nvPr/>
          </p:nvSpPr>
          <p:spPr>
            <a:xfrm>
              <a:off x="10821903" y="2365189"/>
              <a:ext cx="0" cy="6297930"/>
            </a:xfrm>
            <a:custGeom>
              <a:avLst/>
              <a:gdLst/>
              <a:ahLst/>
              <a:cxnLst/>
              <a:rect l="l" t="t" r="r" b="b"/>
              <a:pathLst>
                <a:path h="6297930">
                  <a:moveTo>
                    <a:pt x="0" y="629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821903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8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821903" y="8590185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7283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0310609" y="8663172"/>
            <a:ext cx="1022985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Michigan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707975" y="2365187"/>
            <a:ext cx="10612120" cy="6297932"/>
            <a:chOff x="1707975" y="2365187"/>
            <a:chExt cx="10612120" cy="6297932"/>
          </a:xfrm>
        </p:grpSpPr>
        <p:sp>
          <p:nvSpPr>
            <p:cNvPr id="44" name="object 44"/>
            <p:cNvSpPr/>
            <p:nvPr/>
          </p:nvSpPr>
          <p:spPr>
            <a:xfrm>
              <a:off x="1707975" y="8663024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07975" y="8663024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07975" y="8663024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07975" y="7403457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07975" y="7403457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07975" y="7403457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07975" y="6143889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707975" y="6143889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07975" y="6143889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07975" y="4884322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07975" y="4884322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07975" y="4884322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07975" y="3624754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07975" y="3624754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07975" y="3624754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07975" y="2365187"/>
              <a:ext cx="10612120" cy="0"/>
            </a:xfrm>
            <a:custGeom>
              <a:avLst/>
              <a:gdLst/>
              <a:ahLst/>
              <a:cxnLst/>
              <a:rect l="l" t="t" r="r" b="b"/>
              <a:pathLst>
                <a:path w="10612120">
                  <a:moveTo>
                    <a:pt x="0" y="0"/>
                  </a:moveTo>
                  <a:lnTo>
                    <a:pt x="1061176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07975" y="2365187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3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07975" y="2365187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3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7975" y="2365189"/>
              <a:ext cx="10612120" cy="6297930"/>
            </a:xfrm>
            <a:custGeom>
              <a:avLst/>
              <a:gdLst/>
              <a:ahLst/>
              <a:cxnLst/>
              <a:rect l="l" t="t" r="r" b="b"/>
              <a:pathLst>
                <a:path w="10612120" h="6297930">
                  <a:moveTo>
                    <a:pt x="0" y="6297835"/>
                  </a:moveTo>
                  <a:lnTo>
                    <a:pt x="0" y="0"/>
                  </a:lnTo>
                </a:path>
                <a:path w="10612120" h="6297930">
                  <a:moveTo>
                    <a:pt x="0" y="6297835"/>
                  </a:moveTo>
                  <a:lnTo>
                    <a:pt x="10611760" y="6297835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822434" y="6799822"/>
              <a:ext cx="2702560" cy="1748789"/>
            </a:xfrm>
            <a:custGeom>
              <a:avLst/>
              <a:gdLst/>
              <a:ahLst/>
              <a:cxnLst/>
              <a:rect l="l" t="t" r="r" b="b"/>
              <a:pathLst>
                <a:path w="2702560" h="1748790">
                  <a:moveTo>
                    <a:pt x="2656706" y="0"/>
                  </a:moveTo>
                  <a:lnTo>
                    <a:pt x="45787" y="0"/>
                  </a:lnTo>
                  <a:lnTo>
                    <a:pt x="25757" y="2860"/>
                  </a:lnTo>
                  <a:lnTo>
                    <a:pt x="11448" y="11443"/>
                  </a:lnTo>
                  <a:lnTo>
                    <a:pt x="2862" y="25751"/>
                  </a:lnTo>
                  <a:lnTo>
                    <a:pt x="0" y="45787"/>
                  </a:lnTo>
                  <a:lnTo>
                    <a:pt x="0" y="1702955"/>
                  </a:lnTo>
                  <a:lnTo>
                    <a:pt x="2862" y="1722985"/>
                  </a:lnTo>
                  <a:lnTo>
                    <a:pt x="11448" y="1737294"/>
                  </a:lnTo>
                  <a:lnTo>
                    <a:pt x="25757" y="1745880"/>
                  </a:lnTo>
                  <a:lnTo>
                    <a:pt x="45787" y="1748742"/>
                  </a:lnTo>
                  <a:lnTo>
                    <a:pt x="2656706" y="1748742"/>
                  </a:lnTo>
                  <a:lnTo>
                    <a:pt x="2676736" y="1745880"/>
                  </a:lnTo>
                  <a:lnTo>
                    <a:pt x="2691045" y="1737294"/>
                  </a:lnTo>
                  <a:lnTo>
                    <a:pt x="2699631" y="1722985"/>
                  </a:lnTo>
                  <a:lnTo>
                    <a:pt x="2702493" y="1702955"/>
                  </a:lnTo>
                  <a:lnTo>
                    <a:pt x="2702493" y="45787"/>
                  </a:lnTo>
                  <a:lnTo>
                    <a:pt x="2699631" y="25751"/>
                  </a:lnTo>
                  <a:lnTo>
                    <a:pt x="2691045" y="11443"/>
                  </a:lnTo>
                  <a:lnTo>
                    <a:pt x="2676736" y="2860"/>
                  </a:lnTo>
                  <a:lnTo>
                    <a:pt x="2656706" y="0"/>
                  </a:lnTo>
                  <a:close/>
                </a:path>
              </a:pathLst>
            </a:custGeom>
            <a:solidFill>
              <a:schemeClr val="bg1">
                <a:alpha val="88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14010" y="6905092"/>
              <a:ext cx="458470" cy="160655"/>
            </a:xfrm>
            <a:custGeom>
              <a:avLst/>
              <a:gdLst/>
              <a:ahLst/>
              <a:cxnLst/>
              <a:rect l="l" t="t" r="r" b="b"/>
              <a:pathLst>
                <a:path w="458469" h="160654">
                  <a:moveTo>
                    <a:pt x="457845" y="0"/>
                  </a:moveTo>
                  <a:lnTo>
                    <a:pt x="0" y="0"/>
                  </a:lnTo>
                  <a:lnTo>
                    <a:pt x="0" y="160242"/>
                  </a:lnTo>
                  <a:lnTo>
                    <a:pt x="457845" y="160242"/>
                  </a:lnTo>
                  <a:lnTo>
                    <a:pt x="45784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914010" y="7241107"/>
              <a:ext cx="458470" cy="160655"/>
            </a:xfrm>
            <a:custGeom>
              <a:avLst/>
              <a:gdLst/>
              <a:ahLst/>
              <a:cxnLst/>
              <a:rect l="l" t="t" r="r" b="b"/>
              <a:pathLst>
                <a:path w="458469" h="160654">
                  <a:moveTo>
                    <a:pt x="457845" y="0"/>
                  </a:moveTo>
                  <a:lnTo>
                    <a:pt x="0" y="0"/>
                  </a:lnTo>
                  <a:lnTo>
                    <a:pt x="0" y="160242"/>
                  </a:lnTo>
                  <a:lnTo>
                    <a:pt x="457845" y="160242"/>
                  </a:lnTo>
                  <a:lnTo>
                    <a:pt x="45784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459853" y="8495458"/>
            <a:ext cx="188595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332742" y="7235884"/>
            <a:ext cx="315595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24257" y="5976316"/>
            <a:ext cx="323850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316755" y="4716749"/>
            <a:ext cx="331470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312515" y="3457187"/>
            <a:ext cx="335915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17620" y="2197613"/>
            <a:ext cx="430530" cy="32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35860" y="4671144"/>
            <a:ext cx="398780" cy="1685925"/>
          </a:xfrm>
          <a:prstGeom prst="rect">
            <a:avLst/>
          </a:prstGeom>
        </p:spPr>
        <p:txBody>
          <a:bodyPr vert="vert270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542272" y="6762398"/>
            <a:ext cx="1688464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500"/>
              </a:lnSpc>
              <a:spcBef>
                <a:spcPts val="100"/>
              </a:spcBef>
            </a:pPr>
            <a:r>
              <a:rPr sz="1800">
                <a:solidFill>
                  <a:srgbClr val="333333"/>
                </a:solidFill>
                <a:latin typeface="Kanit"/>
                <a:cs typeface="Kanit"/>
              </a:rPr>
              <a:t>Most</a:t>
            </a:r>
            <a:r>
              <a:rPr sz="1800" spc="-40">
                <a:solidFill>
                  <a:srgbClr val="333333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333333"/>
                </a:solidFill>
                <a:latin typeface="Kanit"/>
                <a:cs typeface="Kanit"/>
              </a:rPr>
              <a:t>of</a:t>
            </a:r>
            <a:r>
              <a:rPr sz="1800" spc="-40">
                <a:solidFill>
                  <a:srgbClr val="333333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333333"/>
                </a:solidFill>
                <a:latin typeface="Kanit"/>
                <a:cs typeface="Kanit"/>
              </a:rPr>
              <a:t>the</a:t>
            </a:r>
            <a:r>
              <a:rPr sz="1800" spc="-40">
                <a:solidFill>
                  <a:srgbClr val="333333"/>
                </a:solidFill>
                <a:latin typeface="Kanit"/>
                <a:cs typeface="Kanit"/>
              </a:rPr>
              <a:t>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time </a:t>
            </a: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Always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1914010" y="7577121"/>
            <a:ext cx="458470" cy="832485"/>
            <a:chOff x="1914010" y="7577121"/>
            <a:chExt cx="458470" cy="832485"/>
          </a:xfrm>
        </p:grpSpPr>
        <p:sp>
          <p:nvSpPr>
            <p:cNvPr id="76" name="object 76"/>
            <p:cNvSpPr/>
            <p:nvPr/>
          </p:nvSpPr>
          <p:spPr>
            <a:xfrm>
              <a:off x="1914010" y="7577121"/>
              <a:ext cx="458470" cy="160655"/>
            </a:xfrm>
            <a:custGeom>
              <a:avLst/>
              <a:gdLst/>
              <a:ahLst/>
              <a:cxnLst/>
              <a:rect l="l" t="t" r="r" b="b"/>
              <a:pathLst>
                <a:path w="458469" h="160654">
                  <a:moveTo>
                    <a:pt x="457845" y="0"/>
                  </a:moveTo>
                  <a:lnTo>
                    <a:pt x="0" y="0"/>
                  </a:lnTo>
                  <a:lnTo>
                    <a:pt x="0" y="160242"/>
                  </a:lnTo>
                  <a:lnTo>
                    <a:pt x="457845" y="160242"/>
                  </a:lnTo>
                  <a:lnTo>
                    <a:pt x="457845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914010" y="7913136"/>
              <a:ext cx="458470" cy="160655"/>
            </a:xfrm>
            <a:custGeom>
              <a:avLst/>
              <a:gdLst/>
              <a:ahLst/>
              <a:cxnLst/>
              <a:rect l="l" t="t" r="r" b="b"/>
              <a:pathLst>
                <a:path w="458469" h="160654">
                  <a:moveTo>
                    <a:pt x="457845" y="0"/>
                  </a:moveTo>
                  <a:lnTo>
                    <a:pt x="0" y="0"/>
                  </a:lnTo>
                  <a:lnTo>
                    <a:pt x="0" y="160242"/>
                  </a:lnTo>
                  <a:lnTo>
                    <a:pt x="457845" y="160242"/>
                  </a:lnTo>
                  <a:lnTo>
                    <a:pt x="45784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914010" y="8249139"/>
              <a:ext cx="458470" cy="160655"/>
            </a:xfrm>
            <a:custGeom>
              <a:avLst/>
              <a:gdLst/>
              <a:ahLst/>
              <a:cxnLst/>
              <a:rect l="l" t="t" r="r" b="b"/>
              <a:pathLst>
                <a:path w="458469" h="160654">
                  <a:moveTo>
                    <a:pt x="457845" y="0"/>
                  </a:moveTo>
                  <a:lnTo>
                    <a:pt x="0" y="0"/>
                  </a:lnTo>
                  <a:lnTo>
                    <a:pt x="0" y="160242"/>
                  </a:lnTo>
                  <a:lnTo>
                    <a:pt x="457845" y="160242"/>
                  </a:lnTo>
                  <a:lnTo>
                    <a:pt x="457845" y="0"/>
                  </a:lnTo>
                  <a:close/>
                </a:path>
              </a:pathLst>
            </a:custGeom>
            <a:solidFill>
              <a:srgbClr val="007C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1846007" y="7466082"/>
            <a:ext cx="2193666" cy="103194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724535">
              <a:lnSpc>
                <a:spcPct val="122500"/>
              </a:lnSpc>
              <a:spcBef>
                <a:spcPts val="100"/>
              </a:spcBef>
            </a:pPr>
            <a:r>
              <a:rPr lang="en-US" spc="-10">
                <a:solidFill>
                  <a:srgbClr val="333333"/>
                </a:solidFill>
                <a:latin typeface="Kanit"/>
                <a:cs typeface="Kanit"/>
              </a:rPr>
              <a:t>Sometimes</a:t>
            </a: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 Rarely </a:t>
            </a:r>
            <a:endParaRPr lang="en-US">
              <a:solidFill>
                <a:srgbClr val="000000"/>
              </a:solidFill>
              <a:latin typeface="Kanit"/>
              <a:cs typeface="Kanit"/>
            </a:endParaRPr>
          </a:p>
          <a:p>
            <a:pPr marL="724535">
              <a:lnSpc>
                <a:spcPct val="122500"/>
              </a:lnSpc>
              <a:spcBef>
                <a:spcPts val="100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Never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82" name="object 82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33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6" name="object 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FINDING</a:t>
            </a:r>
            <a:r>
              <a:rPr spc="-60"/>
              <a:t> </a:t>
            </a:r>
            <a:r>
              <a:rPr spc="-10"/>
              <a:t>INFORMATION</a:t>
            </a:r>
            <a:r>
              <a:rPr spc="-114"/>
              <a:t> </a:t>
            </a:r>
            <a:r>
              <a:t>WITHOUT</a:t>
            </a:r>
            <a:r>
              <a:rPr spc="-155"/>
              <a:t> </a:t>
            </a:r>
            <a:r>
              <a:rPr spc="-25"/>
              <a:t>DIFFICULTY</a:t>
            </a:r>
            <a:r>
              <a:rPr spc="-175"/>
              <a:t> </a:t>
            </a:r>
            <a:r>
              <a:rPr spc="-10"/>
              <a:t>(Q10)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2545417" y="2517108"/>
            <a:ext cx="6189345" cy="4499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Success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Rate: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77-78%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ﬁnd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information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"most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time"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"always".</a:t>
            </a:r>
            <a:endParaRPr sz="2550">
              <a:latin typeface="Kanit ExtraLight"/>
              <a:cs typeface="Kanit ExtraLight"/>
            </a:endParaRPr>
          </a:p>
          <a:p>
            <a:pPr marL="237490" marR="1111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Indiana: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Best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performance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(77.5%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success 	rate)</a:t>
            </a:r>
            <a:endParaRPr sz="2550">
              <a:latin typeface="Kanit ExtraLight"/>
              <a:cs typeface="Kanit ExtraLight"/>
            </a:endParaRPr>
          </a:p>
          <a:p>
            <a:pPr marL="237490" marR="105981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Illinois: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difﬁculty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(6.3% 	rarely/never)</a:t>
            </a:r>
            <a:endParaRPr sz="2550">
              <a:latin typeface="Kanit ExtraLight"/>
              <a:cs typeface="Kanit ExtraLight"/>
            </a:endParaRPr>
          </a:p>
          <a:p>
            <a:pPr marL="237490" marR="43624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Michigan:</a:t>
            </a:r>
            <a:r>
              <a:rPr sz="2550" spc="-10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"always"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success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rate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(21.9%)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3848580" y="608538"/>
            <a:ext cx="6240076" cy="753321"/>
          </a:xfrm>
          <a:custGeom>
            <a:avLst/>
            <a:gdLst/>
            <a:ahLst/>
            <a:cxnLst/>
            <a:rect l="l" t="t" r="r" b="b"/>
            <a:pathLst>
              <a:path w="4312284" h="782319">
                <a:moveTo>
                  <a:pt x="4312216" y="0"/>
                </a:moveTo>
                <a:lnTo>
                  <a:pt x="0" y="0"/>
                </a:lnTo>
                <a:lnTo>
                  <a:pt x="0" y="781760"/>
                </a:lnTo>
                <a:lnTo>
                  <a:pt x="4312216" y="781760"/>
                </a:lnTo>
                <a:lnTo>
                  <a:pt x="4312216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0894" y="5391731"/>
            <a:ext cx="551815" cy="2605405"/>
          </a:xfrm>
          <a:custGeom>
            <a:avLst/>
            <a:gdLst/>
            <a:ahLst/>
            <a:cxnLst/>
            <a:rect l="l" t="t" r="r" b="b"/>
            <a:pathLst>
              <a:path w="551814" h="2605404">
                <a:moveTo>
                  <a:pt x="551229" y="0"/>
                </a:moveTo>
                <a:lnTo>
                  <a:pt x="0" y="0"/>
                </a:lnTo>
                <a:lnTo>
                  <a:pt x="0" y="2604951"/>
                </a:lnTo>
                <a:lnTo>
                  <a:pt x="551229" y="2604951"/>
                </a:lnTo>
                <a:lnTo>
                  <a:pt x="55122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63289" y="5524581"/>
            <a:ext cx="551815" cy="2472690"/>
          </a:xfrm>
          <a:custGeom>
            <a:avLst/>
            <a:gdLst/>
            <a:ahLst/>
            <a:cxnLst/>
            <a:rect l="l" t="t" r="r" b="b"/>
            <a:pathLst>
              <a:path w="551814" h="2472690">
                <a:moveTo>
                  <a:pt x="551241" y="0"/>
                </a:moveTo>
                <a:lnTo>
                  <a:pt x="0" y="0"/>
                </a:lnTo>
                <a:lnTo>
                  <a:pt x="0" y="2472100"/>
                </a:lnTo>
                <a:lnTo>
                  <a:pt x="551241" y="2472100"/>
                </a:lnTo>
                <a:lnTo>
                  <a:pt x="55124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25683" y="7459526"/>
            <a:ext cx="551815" cy="537210"/>
          </a:xfrm>
          <a:custGeom>
            <a:avLst/>
            <a:gdLst/>
            <a:ahLst/>
            <a:cxnLst/>
            <a:rect l="l" t="t" r="r" b="b"/>
            <a:pathLst>
              <a:path w="551815" h="537209">
                <a:moveTo>
                  <a:pt x="551229" y="0"/>
                </a:moveTo>
                <a:lnTo>
                  <a:pt x="0" y="0"/>
                </a:lnTo>
                <a:lnTo>
                  <a:pt x="0" y="537156"/>
                </a:lnTo>
                <a:lnTo>
                  <a:pt x="551229" y="537156"/>
                </a:lnTo>
                <a:lnTo>
                  <a:pt x="55122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88078" y="7829177"/>
            <a:ext cx="551815" cy="167640"/>
          </a:xfrm>
          <a:custGeom>
            <a:avLst/>
            <a:gdLst/>
            <a:ahLst/>
            <a:cxnLst/>
            <a:rect l="l" t="t" r="r" b="b"/>
            <a:pathLst>
              <a:path w="551815" h="167640">
                <a:moveTo>
                  <a:pt x="551229" y="0"/>
                </a:moveTo>
                <a:lnTo>
                  <a:pt x="0" y="0"/>
                </a:lnTo>
                <a:lnTo>
                  <a:pt x="0" y="167504"/>
                </a:lnTo>
                <a:lnTo>
                  <a:pt x="551229" y="167504"/>
                </a:lnTo>
                <a:lnTo>
                  <a:pt x="55122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52136" y="5293535"/>
            <a:ext cx="551815" cy="2703195"/>
          </a:xfrm>
          <a:custGeom>
            <a:avLst/>
            <a:gdLst/>
            <a:ahLst/>
            <a:cxnLst/>
            <a:rect l="l" t="t" r="r" b="b"/>
            <a:pathLst>
              <a:path w="551814" h="2703195">
                <a:moveTo>
                  <a:pt x="551229" y="0"/>
                </a:moveTo>
                <a:lnTo>
                  <a:pt x="0" y="0"/>
                </a:lnTo>
                <a:lnTo>
                  <a:pt x="0" y="2703147"/>
                </a:lnTo>
                <a:lnTo>
                  <a:pt x="551229" y="2703147"/>
                </a:lnTo>
                <a:lnTo>
                  <a:pt x="55122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4518" y="5969334"/>
            <a:ext cx="551815" cy="2027555"/>
          </a:xfrm>
          <a:custGeom>
            <a:avLst/>
            <a:gdLst/>
            <a:ahLst/>
            <a:cxnLst/>
            <a:rect l="l" t="t" r="r" b="b"/>
            <a:pathLst>
              <a:path w="551815" h="2027554">
                <a:moveTo>
                  <a:pt x="551229" y="0"/>
                </a:moveTo>
                <a:lnTo>
                  <a:pt x="0" y="0"/>
                </a:lnTo>
                <a:lnTo>
                  <a:pt x="0" y="2027347"/>
                </a:lnTo>
                <a:lnTo>
                  <a:pt x="551229" y="2027347"/>
                </a:lnTo>
                <a:lnTo>
                  <a:pt x="55122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76913" y="7118748"/>
            <a:ext cx="551815" cy="878205"/>
          </a:xfrm>
          <a:custGeom>
            <a:avLst/>
            <a:gdLst/>
            <a:ahLst/>
            <a:cxnLst/>
            <a:rect l="l" t="t" r="r" b="b"/>
            <a:pathLst>
              <a:path w="551815" h="878204">
                <a:moveTo>
                  <a:pt x="551241" y="0"/>
                </a:moveTo>
                <a:lnTo>
                  <a:pt x="0" y="0"/>
                </a:lnTo>
                <a:lnTo>
                  <a:pt x="0" y="877933"/>
                </a:lnTo>
                <a:lnTo>
                  <a:pt x="551241" y="877933"/>
                </a:lnTo>
                <a:lnTo>
                  <a:pt x="55124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39307" y="7829177"/>
            <a:ext cx="551815" cy="167640"/>
          </a:xfrm>
          <a:custGeom>
            <a:avLst/>
            <a:gdLst/>
            <a:ahLst/>
            <a:cxnLst/>
            <a:rect l="l" t="t" r="r" b="b"/>
            <a:pathLst>
              <a:path w="551815" h="167640">
                <a:moveTo>
                  <a:pt x="551229" y="0"/>
                </a:moveTo>
                <a:lnTo>
                  <a:pt x="0" y="0"/>
                </a:lnTo>
                <a:lnTo>
                  <a:pt x="0" y="167504"/>
                </a:lnTo>
                <a:lnTo>
                  <a:pt x="551229" y="167504"/>
                </a:lnTo>
                <a:lnTo>
                  <a:pt x="55122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3352" y="5414838"/>
            <a:ext cx="551815" cy="2581910"/>
          </a:xfrm>
          <a:custGeom>
            <a:avLst/>
            <a:gdLst/>
            <a:ahLst/>
            <a:cxnLst/>
            <a:rect l="l" t="t" r="r" b="b"/>
            <a:pathLst>
              <a:path w="551814" h="2581909">
                <a:moveTo>
                  <a:pt x="551241" y="0"/>
                </a:moveTo>
                <a:lnTo>
                  <a:pt x="0" y="0"/>
                </a:lnTo>
                <a:lnTo>
                  <a:pt x="0" y="2581843"/>
                </a:lnTo>
                <a:lnTo>
                  <a:pt x="551241" y="2581843"/>
                </a:lnTo>
                <a:lnTo>
                  <a:pt x="55124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65748" y="6050190"/>
            <a:ext cx="551815" cy="1946910"/>
          </a:xfrm>
          <a:custGeom>
            <a:avLst/>
            <a:gdLst/>
            <a:ahLst/>
            <a:cxnLst/>
            <a:rect l="l" t="t" r="r" b="b"/>
            <a:pathLst>
              <a:path w="551815" h="1946909">
                <a:moveTo>
                  <a:pt x="551229" y="0"/>
                </a:moveTo>
                <a:lnTo>
                  <a:pt x="0" y="0"/>
                </a:lnTo>
                <a:lnTo>
                  <a:pt x="0" y="1946491"/>
                </a:lnTo>
                <a:lnTo>
                  <a:pt x="551229" y="1946491"/>
                </a:lnTo>
                <a:lnTo>
                  <a:pt x="55122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28154" y="6928136"/>
            <a:ext cx="551815" cy="1068705"/>
          </a:xfrm>
          <a:custGeom>
            <a:avLst/>
            <a:gdLst/>
            <a:ahLst/>
            <a:cxnLst/>
            <a:rect l="l" t="t" r="r" b="b"/>
            <a:pathLst>
              <a:path w="551815" h="1068704">
                <a:moveTo>
                  <a:pt x="551229" y="0"/>
                </a:moveTo>
                <a:lnTo>
                  <a:pt x="0" y="0"/>
                </a:lnTo>
                <a:lnTo>
                  <a:pt x="0" y="1068545"/>
                </a:lnTo>
                <a:lnTo>
                  <a:pt x="551229" y="1068545"/>
                </a:lnTo>
                <a:lnTo>
                  <a:pt x="55122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690537" y="7823397"/>
            <a:ext cx="551815" cy="173355"/>
          </a:xfrm>
          <a:custGeom>
            <a:avLst/>
            <a:gdLst/>
            <a:ahLst/>
            <a:cxnLst/>
            <a:rect l="l" t="t" r="r" b="b"/>
            <a:pathLst>
              <a:path w="551815" h="173354">
                <a:moveTo>
                  <a:pt x="551229" y="0"/>
                </a:moveTo>
                <a:lnTo>
                  <a:pt x="0" y="0"/>
                </a:lnTo>
                <a:lnTo>
                  <a:pt x="0" y="173284"/>
                </a:lnTo>
                <a:lnTo>
                  <a:pt x="551229" y="173284"/>
                </a:lnTo>
                <a:lnTo>
                  <a:pt x="55122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54594" y="5339749"/>
            <a:ext cx="551815" cy="2657475"/>
          </a:xfrm>
          <a:custGeom>
            <a:avLst/>
            <a:gdLst/>
            <a:ahLst/>
            <a:cxnLst/>
            <a:rect l="l" t="t" r="r" b="b"/>
            <a:pathLst>
              <a:path w="551814" h="2657475">
                <a:moveTo>
                  <a:pt x="551229" y="0"/>
                </a:moveTo>
                <a:lnTo>
                  <a:pt x="0" y="0"/>
                </a:lnTo>
                <a:lnTo>
                  <a:pt x="0" y="2656932"/>
                </a:lnTo>
                <a:lnTo>
                  <a:pt x="551229" y="2656932"/>
                </a:lnTo>
                <a:lnTo>
                  <a:pt x="55122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16977" y="5593903"/>
            <a:ext cx="551815" cy="2402840"/>
          </a:xfrm>
          <a:custGeom>
            <a:avLst/>
            <a:gdLst/>
            <a:ahLst/>
            <a:cxnLst/>
            <a:rect l="l" t="t" r="r" b="b"/>
            <a:pathLst>
              <a:path w="551815" h="2402840">
                <a:moveTo>
                  <a:pt x="551229" y="0"/>
                </a:moveTo>
                <a:lnTo>
                  <a:pt x="0" y="0"/>
                </a:lnTo>
                <a:lnTo>
                  <a:pt x="0" y="2402779"/>
                </a:lnTo>
                <a:lnTo>
                  <a:pt x="551229" y="2402779"/>
                </a:lnTo>
                <a:lnTo>
                  <a:pt x="55122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179371" y="7384436"/>
            <a:ext cx="551815" cy="612775"/>
          </a:xfrm>
          <a:custGeom>
            <a:avLst/>
            <a:gdLst/>
            <a:ahLst/>
            <a:cxnLst/>
            <a:rect l="l" t="t" r="r" b="b"/>
            <a:pathLst>
              <a:path w="551815" h="612775">
                <a:moveTo>
                  <a:pt x="551229" y="0"/>
                </a:moveTo>
                <a:lnTo>
                  <a:pt x="0" y="0"/>
                </a:lnTo>
                <a:lnTo>
                  <a:pt x="0" y="612245"/>
                </a:lnTo>
                <a:lnTo>
                  <a:pt x="551229" y="612245"/>
                </a:lnTo>
                <a:lnTo>
                  <a:pt x="55122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241766" y="7892706"/>
            <a:ext cx="551815" cy="104139"/>
          </a:xfrm>
          <a:custGeom>
            <a:avLst/>
            <a:gdLst/>
            <a:ahLst/>
            <a:cxnLst/>
            <a:rect l="l" t="t" r="r" b="b"/>
            <a:pathLst>
              <a:path w="551815" h="104140">
                <a:moveTo>
                  <a:pt x="551229" y="0"/>
                </a:moveTo>
                <a:lnTo>
                  <a:pt x="0" y="0"/>
                </a:lnTo>
                <a:lnTo>
                  <a:pt x="0" y="103975"/>
                </a:lnTo>
                <a:lnTo>
                  <a:pt x="551229" y="103975"/>
                </a:lnTo>
                <a:lnTo>
                  <a:pt x="55122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824942" y="2214392"/>
            <a:ext cx="12544425" cy="5788660"/>
            <a:chOff x="1824942" y="2214392"/>
            <a:chExt cx="12544425" cy="5788660"/>
          </a:xfrm>
        </p:grpSpPr>
        <p:sp>
          <p:nvSpPr>
            <p:cNvPr id="19" name="object 19"/>
            <p:cNvSpPr/>
            <p:nvPr/>
          </p:nvSpPr>
          <p:spPr>
            <a:xfrm>
              <a:off x="3503359" y="2220742"/>
              <a:ext cx="0" cy="5775960"/>
            </a:xfrm>
            <a:custGeom>
              <a:avLst/>
              <a:gdLst/>
              <a:ahLst/>
              <a:cxnLst/>
              <a:rect l="l" t="t" r="r" b="b"/>
              <a:pathLst>
                <a:path h="5775959">
                  <a:moveTo>
                    <a:pt x="0" y="577594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03356" y="7921322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36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03359" y="7921310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37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65751" y="2220742"/>
              <a:ext cx="0" cy="5775960"/>
            </a:xfrm>
            <a:custGeom>
              <a:avLst/>
              <a:gdLst/>
              <a:ahLst/>
              <a:cxnLst/>
              <a:rect l="l" t="t" r="r" b="b"/>
              <a:pathLst>
                <a:path h="5775959">
                  <a:moveTo>
                    <a:pt x="0" y="577594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65747" y="7921322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36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65751" y="7921310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37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28145" y="2220742"/>
              <a:ext cx="0" cy="5775960"/>
            </a:xfrm>
            <a:custGeom>
              <a:avLst/>
              <a:gdLst/>
              <a:ahLst/>
              <a:cxnLst/>
              <a:rect l="l" t="t" r="r" b="b"/>
              <a:pathLst>
                <a:path h="5775959">
                  <a:moveTo>
                    <a:pt x="0" y="577594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28149" y="7921322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36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28145" y="7921310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37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690537" y="2220742"/>
              <a:ext cx="0" cy="5775960"/>
            </a:xfrm>
            <a:custGeom>
              <a:avLst/>
              <a:gdLst/>
              <a:ahLst/>
              <a:cxnLst/>
              <a:rect l="l" t="t" r="r" b="b"/>
              <a:pathLst>
                <a:path h="5775959">
                  <a:moveTo>
                    <a:pt x="0" y="577594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690541" y="7921322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36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690537" y="7921310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37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31292" y="7996688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31296" y="7996687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31292" y="799668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31292" y="6841500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31296" y="6841495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31292" y="6841500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31292" y="5686311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31296" y="5686315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31292" y="568631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31292" y="4531123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31296" y="453112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31292" y="453112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31292" y="3375934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31296" y="3375932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31292" y="3375934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31292" y="2220746"/>
              <a:ext cx="12531725" cy="0"/>
            </a:xfrm>
            <a:custGeom>
              <a:avLst/>
              <a:gdLst/>
              <a:ahLst/>
              <a:cxnLst/>
              <a:rect l="l" t="t" r="r" b="b"/>
              <a:pathLst>
                <a:path w="12531725">
                  <a:moveTo>
                    <a:pt x="0" y="0"/>
                  </a:moveTo>
                  <a:lnTo>
                    <a:pt x="12531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31296" y="222075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36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31292" y="222074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37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31292" y="2220742"/>
              <a:ext cx="12531725" cy="5775960"/>
            </a:xfrm>
            <a:custGeom>
              <a:avLst/>
              <a:gdLst/>
              <a:ahLst/>
              <a:cxnLst/>
              <a:rect l="l" t="t" r="r" b="b"/>
              <a:pathLst>
                <a:path w="12531725" h="5775959">
                  <a:moveTo>
                    <a:pt x="0" y="5775945"/>
                  </a:moveTo>
                  <a:lnTo>
                    <a:pt x="0" y="0"/>
                  </a:lnTo>
                </a:path>
                <a:path w="12531725" h="5775959">
                  <a:moveTo>
                    <a:pt x="0" y="5775945"/>
                  </a:moveTo>
                  <a:lnTo>
                    <a:pt x="12531312" y="5775945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470523" y="2585664"/>
              <a:ext cx="1915160" cy="1462405"/>
            </a:xfrm>
            <a:custGeom>
              <a:avLst/>
              <a:gdLst/>
              <a:ahLst/>
              <a:cxnLst/>
              <a:rect l="l" t="t" r="r" b="b"/>
              <a:pathLst>
                <a:path w="1915160" h="1462404">
                  <a:moveTo>
                    <a:pt x="1867444" y="0"/>
                  </a:moveTo>
                  <a:lnTo>
                    <a:pt x="47370" y="0"/>
                  </a:lnTo>
                  <a:lnTo>
                    <a:pt x="26642" y="2959"/>
                  </a:lnTo>
                  <a:lnTo>
                    <a:pt x="11839" y="11839"/>
                  </a:lnTo>
                  <a:lnTo>
                    <a:pt x="2959" y="26642"/>
                  </a:lnTo>
                  <a:lnTo>
                    <a:pt x="0" y="47370"/>
                  </a:lnTo>
                  <a:lnTo>
                    <a:pt x="0" y="1414474"/>
                  </a:lnTo>
                  <a:lnTo>
                    <a:pt x="2959" y="1435204"/>
                  </a:lnTo>
                  <a:lnTo>
                    <a:pt x="11839" y="1450011"/>
                  </a:lnTo>
                  <a:lnTo>
                    <a:pt x="26642" y="1458895"/>
                  </a:lnTo>
                  <a:lnTo>
                    <a:pt x="47370" y="1461857"/>
                  </a:lnTo>
                  <a:lnTo>
                    <a:pt x="1867444" y="1461857"/>
                  </a:lnTo>
                  <a:lnTo>
                    <a:pt x="1888172" y="1458895"/>
                  </a:lnTo>
                  <a:lnTo>
                    <a:pt x="1902975" y="1450011"/>
                  </a:lnTo>
                  <a:lnTo>
                    <a:pt x="1911855" y="1435204"/>
                  </a:lnTo>
                  <a:lnTo>
                    <a:pt x="1914814" y="1414474"/>
                  </a:lnTo>
                  <a:lnTo>
                    <a:pt x="1914814" y="47370"/>
                  </a:lnTo>
                  <a:lnTo>
                    <a:pt x="1911855" y="26642"/>
                  </a:lnTo>
                  <a:lnTo>
                    <a:pt x="1902975" y="11839"/>
                  </a:lnTo>
                  <a:lnTo>
                    <a:pt x="1888172" y="2959"/>
                  </a:lnTo>
                  <a:lnTo>
                    <a:pt x="1867444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470523" y="2585664"/>
              <a:ext cx="1915160" cy="1462405"/>
            </a:xfrm>
            <a:custGeom>
              <a:avLst/>
              <a:gdLst/>
              <a:ahLst/>
              <a:cxnLst/>
              <a:rect l="l" t="t" r="r" b="b"/>
              <a:pathLst>
                <a:path w="1915160" h="1462404">
                  <a:moveTo>
                    <a:pt x="47370" y="1461857"/>
                  </a:moveTo>
                  <a:lnTo>
                    <a:pt x="1867444" y="1461857"/>
                  </a:lnTo>
                  <a:lnTo>
                    <a:pt x="1888172" y="1458895"/>
                  </a:lnTo>
                  <a:lnTo>
                    <a:pt x="1902975" y="1450011"/>
                  </a:lnTo>
                  <a:lnTo>
                    <a:pt x="1911855" y="1435204"/>
                  </a:lnTo>
                  <a:lnTo>
                    <a:pt x="1914814" y="1414474"/>
                  </a:lnTo>
                  <a:lnTo>
                    <a:pt x="1914814" y="47370"/>
                  </a:lnTo>
                  <a:lnTo>
                    <a:pt x="1911855" y="26642"/>
                  </a:lnTo>
                  <a:lnTo>
                    <a:pt x="1902975" y="11839"/>
                  </a:lnTo>
                  <a:lnTo>
                    <a:pt x="1888172" y="2959"/>
                  </a:lnTo>
                  <a:lnTo>
                    <a:pt x="1867444" y="0"/>
                  </a:lnTo>
                  <a:lnTo>
                    <a:pt x="47370" y="0"/>
                  </a:lnTo>
                  <a:lnTo>
                    <a:pt x="26642" y="2959"/>
                  </a:lnTo>
                  <a:lnTo>
                    <a:pt x="11839" y="11839"/>
                  </a:lnTo>
                  <a:lnTo>
                    <a:pt x="2959" y="26642"/>
                  </a:lnTo>
                  <a:lnTo>
                    <a:pt x="0" y="47370"/>
                  </a:lnTo>
                  <a:lnTo>
                    <a:pt x="0" y="1414474"/>
                  </a:lnTo>
                  <a:lnTo>
                    <a:pt x="2959" y="1435204"/>
                  </a:lnTo>
                  <a:lnTo>
                    <a:pt x="11839" y="1450011"/>
                  </a:lnTo>
                  <a:lnTo>
                    <a:pt x="26642" y="1458895"/>
                  </a:lnTo>
                  <a:lnTo>
                    <a:pt x="47370" y="1461857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65270" y="2694590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69">
                  <a:moveTo>
                    <a:pt x="473765" y="0"/>
                  </a:moveTo>
                  <a:lnTo>
                    <a:pt x="0" y="0"/>
                  </a:lnTo>
                  <a:lnTo>
                    <a:pt x="0" y="165821"/>
                  </a:lnTo>
                  <a:lnTo>
                    <a:pt x="473765" y="165821"/>
                  </a:lnTo>
                  <a:lnTo>
                    <a:pt x="47376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65270" y="3042278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69">
                  <a:moveTo>
                    <a:pt x="473765" y="0"/>
                  </a:moveTo>
                  <a:lnTo>
                    <a:pt x="0" y="0"/>
                  </a:lnTo>
                  <a:lnTo>
                    <a:pt x="0" y="165821"/>
                  </a:lnTo>
                  <a:lnTo>
                    <a:pt x="473765" y="165821"/>
                  </a:lnTo>
                  <a:lnTo>
                    <a:pt x="47376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65270" y="3389978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3765" y="0"/>
                  </a:moveTo>
                  <a:lnTo>
                    <a:pt x="0" y="0"/>
                  </a:lnTo>
                  <a:lnTo>
                    <a:pt x="0" y="165821"/>
                  </a:lnTo>
                  <a:lnTo>
                    <a:pt x="473765" y="165821"/>
                  </a:lnTo>
                  <a:lnTo>
                    <a:pt x="47376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 rot="20400000">
            <a:off x="1319048" y="8489692"/>
            <a:ext cx="200617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00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4634584" y="8438876"/>
            <a:ext cx="177909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0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8332870" y="8327536"/>
            <a:ext cx="111927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00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Never</a:t>
            </a:r>
            <a:endParaRPr sz="20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 rot="20400000">
            <a:off x="11550925" y="8287797"/>
            <a:ext cx="102621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Sure</a:t>
            </a:r>
            <a:endParaRPr sz="20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574988" y="7823752"/>
            <a:ext cx="19367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43460" y="6668564"/>
            <a:ext cx="32575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434674" y="5513377"/>
            <a:ext cx="3340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26919" y="4358189"/>
            <a:ext cx="34226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422526" y="3202999"/>
            <a:ext cx="3467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324338" y="2047812"/>
            <a:ext cx="44450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25822" y="4236914"/>
            <a:ext cx="412115" cy="1743710"/>
          </a:xfrm>
          <a:prstGeom prst="rect">
            <a:avLst/>
          </a:prstGeom>
        </p:spPr>
        <p:txBody>
          <a:bodyPr vert="vert270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215839" y="2547384"/>
            <a:ext cx="814069" cy="1068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9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565270" y="1995533"/>
            <a:ext cx="16976725" cy="5723255"/>
            <a:chOff x="2565270" y="1995533"/>
            <a:chExt cx="16976725" cy="5723255"/>
          </a:xfrm>
        </p:grpSpPr>
        <p:sp>
          <p:nvSpPr>
            <p:cNvPr id="68" name="object 68"/>
            <p:cNvSpPr/>
            <p:nvPr/>
          </p:nvSpPr>
          <p:spPr>
            <a:xfrm>
              <a:off x="2565270" y="3737679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3765" y="0"/>
                  </a:moveTo>
                  <a:lnTo>
                    <a:pt x="0" y="0"/>
                  </a:lnTo>
                  <a:lnTo>
                    <a:pt x="0" y="165821"/>
                  </a:lnTo>
                  <a:lnTo>
                    <a:pt x="473765" y="165821"/>
                  </a:lnTo>
                  <a:lnTo>
                    <a:pt x="473765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804107" y="1995533"/>
              <a:ext cx="7738109" cy="5723255"/>
            </a:xfrm>
            <a:custGeom>
              <a:avLst/>
              <a:gdLst/>
              <a:ahLst/>
              <a:cxnLst/>
              <a:rect l="l" t="t" r="r" b="b"/>
              <a:pathLst>
                <a:path w="7738109" h="5723255">
                  <a:moveTo>
                    <a:pt x="7215964" y="0"/>
                  </a:moveTo>
                  <a:lnTo>
                    <a:pt x="521651" y="0"/>
                  </a:lnTo>
                  <a:lnTo>
                    <a:pt x="474169" y="2131"/>
                  </a:lnTo>
                  <a:lnTo>
                    <a:pt x="427882" y="8404"/>
                  </a:lnTo>
                  <a:lnTo>
                    <a:pt x="382974" y="18634"/>
                  </a:lnTo>
                  <a:lnTo>
                    <a:pt x="339628" y="32636"/>
                  </a:lnTo>
                  <a:lnTo>
                    <a:pt x="298029" y="50227"/>
                  </a:lnTo>
                  <a:lnTo>
                    <a:pt x="258361" y="71222"/>
                  </a:lnTo>
                  <a:lnTo>
                    <a:pt x="220809" y="95437"/>
                  </a:lnTo>
                  <a:lnTo>
                    <a:pt x="185556" y="122688"/>
                  </a:lnTo>
                  <a:lnTo>
                    <a:pt x="152786" y="152791"/>
                  </a:lnTo>
                  <a:lnTo>
                    <a:pt x="122684" y="185561"/>
                  </a:lnTo>
                  <a:lnTo>
                    <a:pt x="95434" y="220814"/>
                  </a:lnTo>
                  <a:lnTo>
                    <a:pt x="71219" y="258367"/>
                  </a:lnTo>
                  <a:lnTo>
                    <a:pt x="50225" y="298035"/>
                  </a:lnTo>
                  <a:lnTo>
                    <a:pt x="32635" y="339633"/>
                  </a:lnTo>
                  <a:lnTo>
                    <a:pt x="18633" y="382978"/>
                  </a:lnTo>
                  <a:lnTo>
                    <a:pt x="8404" y="427885"/>
                  </a:lnTo>
                  <a:lnTo>
                    <a:pt x="2131" y="474171"/>
                  </a:lnTo>
                  <a:lnTo>
                    <a:pt x="0" y="521651"/>
                  </a:lnTo>
                  <a:lnTo>
                    <a:pt x="0" y="5201269"/>
                  </a:lnTo>
                  <a:lnTo>
                    <a:pt x="2131" y="5248751"/>
                  </a:lnTo>
                  <a:lnTo>
                    <a:pt x="8404" y="5295038"/>
                  </a:lnTo>
                  <a:lnTo>
                    <a:pt x="18633" y="5339946"/>
                  </a:lnTo>
                  <a:lnTo>
                    <a:pt x="32635" y="5383292"/>
                  </a:lnTo>
                  <a:lnTo>
                    <a:pt x="50225" y="5424891"/>
                  </a:lnTo>
                  <a:lnTo>
                    <a:pt x="71219" y="5464559"/>
                  </a:lnTo>
                  <a:lnTo>
                    <a:pt x="95434" y="5502111"/>
                  </a:lnTo>
                  <a:lnTo>
                    <a:pt x="122684" y="5537364"/>
                  </a:lnTo>
                  <a:lnTo>
                    <a:pt x="152786" y="5570134"/>
                  </a:lnTo>
                  <a:lnTo>
                    <a:pt x="185556" y="5600236"/>
                  </a:lnTo>
                  <a:lnTo>
                    <a:pt x="220809" y="5627486"/>
                  </a:lnTo>
                  <a:lnTo>
                    <a:pt x="258361" y="5651701"/>
                  </a:lnTo>
                  <a:lnTo>
                    <a:pt x="298029" y="5672695"/>
                  </a:lnTo>
                  <a:lnTo>
                    <a:pt x="339628" y="5690285"/>
                  </a:lnTo>
                  <a:lnTo>
                    <a:pt x="382974" y="5704287"/>
                  </a:lnTo>
                  <a:lnTo>
                    <a:pt x="427882" y="5714516"/>
                  </a:lnTo>
                  <a:lnTo>
                    <a:pt x="474169" y="5720789"/>
                  </a:lnTo>
                  <a:lnTo>
                    <a:pt x="521651" y="5722921"/>
                  </a:lnTo>
                  <a:lnTo>
                    <a:pt x="7215964" y="5722921"/>
                  </a:lnTo>
                  <a:lnTo>
                    <a:pt x="7263446" y="5720789"/>
                  </a:lnTo>
                  <a:lnTo>
                    <a:pt x="7309733" y="5714516"/>
                  </a:lnTo>
                  <a:lnTo>
                    <a:pt x="7354641" y="5704287"/>
                  </a:lnTo>
                  <a:lnTo>
                    <a:pt x="7397987" y="5690285"/>
                  </a:lnTo>
                  <a:lnTo>
                    <a:pt x="7439586" y="5672695"/>
                  </a:lnTo>
                  <a:lnTo>
                    <a:pt x="7479253" y="5651701"/>
                  </a:lnTo>
                  <a:lnTo>
                    <a:pt x="7516806" y="5627486"/>
                  </a:lnTo>
                  <a:lnTo>
                    <a:pt x="7552059" y="5600236"/>
                  </a:lnTo>
                  <a:lnTo>
                    <a:pt x="7584829" y="5570134"/>
                  </a:lnTo>
                  <a:lnTo>
                    <a:pt x="7614931" y="5537364"/>
                  </a:lnTo>
                  <a:lnTo>
                    <a:pt x="7642181" y="5502111"/>
                  </a:lnTo>
                  <a:lnTo>
                    <a:pt x="7666396" y="5464559"/>
                  </a:lnTo>
                  <a:lnTo>
                    <a:pt x="7687390" y="5424891"/>
                  </a:lnTo>
                  <a:lnTo>
                    <a:pt x="7704980" y="5383292"/>
                  </a:lnTo>
                  <a:lnTo>
                    <a:pt x="7718982" y="5339946"/>
                  </a:lnTo>
                  <a:lnTo>
                    <a:pt x="7729211" y="5295038"/>
                  </a:lnTo>
                  <a:lnTo>
                    <a:pt x="7735483" y="5248751"/>
                  </a:lnTo>
                  <a:lnTo>
                    <a:pt x="7737615" y="5201269"/>
                  </a:lnTo>
                  <a:lnTo>
                    <a:pt x="7737615" y="521651"/>
                  </a:lnTo>
                  <a:lnTo>
                    <a:pt x="7735483" y="474171"/>
                  </a:lnTo>
                  <a:lnTo>
                    <a:pt x="7729211" y="427885"/>
                  </a:lnTo>
                  <a:lnTo>
                    <a:pt x="7718982" y="382978"/>
                  </a:lnTo>
                  <a:lnTo>
                    <a:pt x="7704980" y="339633"/>
                  </a:lnTo>
                  <a:lnTo>
                    <a:pt x="7687390" y="298035"/>
                  </a:lnTo>
                  <a:lnTo>
                    <a:pt x="7666396" y="258367"/>
                  </a:lnTo>
                  <a:lnTo>
                    <a:pt x="7642181" y="220814"/>
                  </a:lnTo>
                  <a:lnTo>
                    <a:pt x="7614931" y="185561"/>
                  </a:lnTo>
                  <a:lnTo>
                    <a:pt x="7584829" y="152791"/>
                  </a:lnTo>
                  <a:lnTo>
                    <a:pt x="7552059" y="122688"/>
                  </a:lnTo>
                  <a:lnTo>
                    <a:pt x="7516806" y="95437"/>
                  </a:lnTo>
                  <a:lnTo>
                    <a:pt x="7479253" y="71222"/>
                  </a:lnTo>
                  <a:lnTo>
                    <a:pt x="7439586" y="50227"/>
                  </a:lnTo>
                  <a:lnTo>
                    <a:pt x="7397987" y="32636"/>
                  </a:lnTo>
                  <a:lnTo>
                    <a:pt x="7354641" y="18634"/>
                  </a:lnTo>
                  <a:lnTo>
                    <a:pt x="7309733" y="8404"/>
                  </a:lnTo>
                  <a:lnTo>
                    <a:pt x="7263446" y="2131"/>
                  </a:lnTo>
                  <a:lnTo>
                    <a:pt x="721596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3215839" y="3653924"/>
            <a:ext cx="971550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5">
                <a:solidFill>
                  <a:srgbClr val="00203A"/>
                </a:solidFill>
              </a:rPr>
              <a:t>PAYMENT</a:t>
            </a:r>
            <a:r>
              <a:rPr spc="-24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TRANSACTIONS</a:t>
            </a:r>
            <a:r>
              <a:rPr spc="-10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USAGE</a:t>
            </a:r>
            <a:r>
              <a:rPr spc="-3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(Q11)</a:t>
            </a:r>
          </a:p>
        </p:txBody>
      </p:sp>
      <p:grpSp>
        <p:nvGrpSpPr>
          <p:cNvPr id="72" name="object 72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3" name="object 73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33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12198970" y="2013248"/>
            <a:ext cx="6183630" cy="172212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ever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[state].gov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to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complete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payment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transactions?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2198970" y="3709668"/>
            <a:ext cx="539305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Total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(87.9%)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Lowest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Total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(78.4%)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198970" y="4832833"/>
            <a:ext cx="681799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Users: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(42.8%)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Gap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Analysis: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9.5%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difference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between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70" y="5792654"/>
            <a:ext cx="631444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lowest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adoption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leads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payment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adoption,</a:t>
            </a:r>
            <a:endParaRPr sz="2550">
              <a:latin typeface="Kanit"/>
              <a:cs typeface="Kani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198970" y="6922027"/>
            <a:ext cx="576262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suggesting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more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mature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infrastructure.</a:t>
            </a:r>
            <a:endParaRPr sz="2550">
              <a:latin typeface="Kanit"/>
              <a:cs typeface="Kanit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0663956" y="608538"/>
            <a:ext cx="9439275" cy="782320"/>
          </a:xfrm>
          <a:custGeom>
            <a:avLst/>
            <a:gdLst/>
            <a:ahLst/>
            <a:cxnLst/>
            <a:rect l="l" t="t" r="r" b="b"/>
            <a:pathLst>
              <a:path w="9439275" h="782319">
                <a:moveTo>
                  <a:pt x="9439126" y="0"/>
                </a:moveTo>
                <a:lnTo>
                  <a:pt x="0" y="0"/>
                </a:lnTo>
                <a:lnTo>
                  <a:pt x="0" y="781760"/>
                </a:lnTo>
                <a:lnTo>
                  <a:pt x="9439126" y="781760"/>
                </a:lnTo>
                <a:lnTo>
                  <a:pt x="9439126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0348" y="5643070"/>
            <a:ext cx="431800" cy="2302510"/>
          </a:xfrm>
          <a:custGeom>
            <a:avLst/>
            <a:gdLst/>
            <a:ahLst/>
            <a:cxnLst/>
            <a:rect l="l" t="t" r="r" b="b"/>
            <a:pathLst>
              <a:path w="431800" h="2302509">
                <a:moveTo>
                  <a:pt x="431346" y="0"/>
                </a:moveTo>
                <a:lnTo>
                  <a:pt x="0" y="0"/>
                </a:lnTo>
                <a:lnTo>
                  <a:pt x="0" y="2302170"/>
                </a:lnTo>
                <a:lnTo>
                  <a:pt x="431346" y="2302170"/>
                </a:lnTo>
                <a:lnTo>
                  <a:pt x="43134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26694" y="5176868"/>
            <a:ext cx="431800" cy="2768600"/>
          </a:xfrm>
          <a:custGeom>
            <a:avLst/>
            <a:gdLst/>
            <a:ahLst/>
            <a:cxnLst/>
            <a:rect l="l" t="t" r="r" b="b"/>
            <a:pathLst>
              <a:path w="431800" h="2768600">
                <a:moveTo>
                  <a:pt x="431346" y="0"/>
                </a:moveTo>
                <a:lnTo>
                  <a:pt x="0" y="0"/>
                </a:lnTo>
                <a:lnTo>
                  <a:pt x="0" y="2768372"/>
                </a:lnTo>
                <a:lnTo>
                  <a:pt x="431346" y="2768372"/>
                </a:lnTo>
                <a:lnTo>
                  <a:pt x="43134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23040" y="7363943"/>
            <a:ext cx="431800" cy="581660"/>
          </a:xfrm>
          <a:custGeom>
            <a:avLst/>
            <a:gdLst/>
            <a:ahLst/>
            <a:cxnLst/>
            <a:rect l="l" t="t" r="r" b="b"/>
            <a:pathLst>
              <a:path w="431800" h="581659">
                <a:moveTo>
                  <a:pt x="431346" y="0"/>
                </a:moveTo>
                <a:lnTo>
                  <a:pt x="0" y="0"/>
                </a:lnTo>
                <a:lnTo>
                  <a:pt x="0" y="581297"/>
                </a:lnTo>
                <a:lnTo>
                  <a:pt x="431346" y="581297"/>
                </a:lnTo>
                <a:lnTo>
                  <a:pt x="43134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19398" y="7876183"/>
            <a:ext cx="431800" cy="69215"/>
          </a:xfrm>
          <a:custGeom>
            <a:avLst/>
            <a:gdLst/>
            <a:ahLst/>
            <a:cxnLst/>
            <a:rect l="l" t="t" r="r" b="b"/>
            <a:pathLst>
              <a:path w="431800" h="69215">
                <a:moveTo>
                  <a:pt x="431346" y="0"/>
                </a:moveTo>
                <a:lnTo>
                  <a:pt x="0" y="0"/>
                </a:lnTo>
                <a:lnTo>
                  <a:pt x="0" y="69057"/>
                </a:lnTo>
                <a:lnTo>
                  <a:pt x="431346" y="69057"/>
                </a:lnTo>
                <a:lnTo>
                  <a:pt x="43134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15732" y="7910699"/>
            <a:ext cx="431800" cy="34925"/>
          </a:xfrm>
          <a:custGeom>
            <a:avLst/>
            <a:gdLst/>
            <a:ahLst/>
            <a:cxnLst/>
            <a:rect l="l" t="t" r="r" b="b"/>
            <a:pathLst>
              <a:path w="431800" h="34925">
                <a:moveTo>
                  <a:pt x="431346" y="0"/>
                </a:moveTo>
                <a:lnTo>
                  <a:pt x="0" y="0"/>
                </a:lnTo>
                <a:lnTo>
                  <a:pt x="0" y="34541"/>
                </a:lnTo>
                <a:lnTo>
                  <a:pt x="431346" y="34541"/>
                </a:lnTo>
                <a:lnTo>
                  <a:pt x="43134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1694" y="5844500"/>
            <a:ext cx="431800" cy="2101215"/>
          </a:xfrm>
          <a:custGeom>
            <a:avLst/>
            <a:gdLst/>
            <a:ahLst/>
            <a:cxnLst/>
            <a:rect l="l" t="t" r="r" b="b"/>
            <a:pathLst>
              <a:path w="431800" h="2101215">
                <a:moveTo>
                  <a:pt x="431346" y="0"/>
                </a:moveTo>
                <a:lnTo>
                  <a:pt x="0" y="0"/>
                </a:lnTo>
                <a:lnTo>
                  <a:pt x="0" y="2100740"/>
                </a:lnTo>
                <a:lnTo>
                  <a:pt x="431346" y="2100740"/>
                </a:lnTo>
                <a:lnTo>
                  <a:pt x="43134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58028" y="5171126"/>
            <a:ext cx="431800" cy="2774315"/>
          </a:xfrm>
          <a:custGeom>
            <a:avLst/>
            <a:gdLst/>
            <a:ahLst/>
            <a:cxnLst/>
            <a:rect l="l" t="t" r="r" b="b"/>
            <a:pathLst>
              <a:path w="431800" h="2774315">
                <a:moveTo>
                  <a:pt x="431346" y="0"/>
                </a:moveTo>
                <a:lnTo>
                  <a:pt x="0" y="0"/>
                </a:lnTo>
                <a:lnTo>
                  <a:pt x="0" y="2774114"/>
                </a:lnTo>
                <a:lnTo>
                  <a:pt x="431346" y="2774114"/>
                </a:lnTo>
                <a:lnTo>
                  <a:pt x="43134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54386" y="7237324"/>
            <a:ext cx="431800" cy="708025"/>
          </a:xfrm>
          <a:custGeom>
            <a:avLst/>
            <a:gdLst/>
            <a:ahLst/>
            <a:cxnLst/>
            <a:rect l="l" t="t" r="r" b="b"/>
            <a:pathLst>
              <a:path w="431800" h="708025">
                <a:moveTo>
                  <a:pt x="431346" y="0"/>
                </a:moveTo>
                <a:lnTo>
                  <a:pt x="0" y="0"/>
                </a:lnTo>
                <a:lnTo>
                  <a:pt x="0" y="707915"/>
                </a:lnTo>
                <a:lnTo>
                  <a:pt x="431346" y="707915"/>
                </a:lnTo>
                <a:lnTo>
                  <a:pt x="43134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50732" y="7812868"/>
            <a:ext cx="431800" cy="132715"/>
          </a:xfrm>
          <a:custGeom>
            <a:avLst/>
            <a:gdLst/>
            <a:ahLst/>
            <a:cxnLst/>
            <a:rect l="l" t="t" r="r" b="b"/>
            <a:pathLst>
              <a:path w="431800" h="132715">
                <a:moveTo>
                  <a:pt x="431346" y="0"/>
                </a:moveTo>
                <a:lnTo>
                  <a:pt x="0" y="0"/>
                </a:lnTo>
                <a:lnTo>
                  <a:pt x="0" y="132372"/>
                </a:lnTo>
                <a:lnTo>
                  <a:pt x="431346" y="132372"/>
                </a:lnTo>
                <a:lnTo>
                  <a:pt x="43134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247078" y="7904944"/>
            <a:ext cx="431800" cy="40640"/>
          </a:xfrm>
          <a:custGeom>
            <a:avLst/>
            <a:gdLst/>
            <a:ahLst/>
            <a:cxnLst/>
            <a:rect l="l" t="t" r="r" b="b"/>
            <a:pathLst>
              <a:path w="431800" h="40640">
                <a:moveTo>
                  <a:pt x="431346" y="0"/>
                </a:moveTo>
                <a:lnTo>
                  <a:pt x="0" y="0"/>
                </a:lnTo>
                <a:lnTo>
                  <a:pt x="0" y="40296"/>
                </a:lnTo>
                <a:lnTo>
                  <a:pt x="431346" y="40296"/>
                </a:lnTo>
                <a:lnTo>
                  <a:pt x="43134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93040" y="5735146"/>
            <a:ext cx="431800" cy="2210435"/>
          </a:xfrm>
          <a:custGeom>
            <a:avLst/>
            <a:gdLst/>
            <a:ahLst/>
            <a:cxnLst/>
            <a:rect l="l" t="t" r="r" b="b"/>
            <a:pathLst>
              <a:path w="431800" h="2210434">
                <a:moveTo>
                  <a:pt x="431346" y="0"/>
                </a:moveTo>
                <a:lnTo>
                  <a:pt x="0" y="0"/>
                </a:lnTo>
                <a:lnTo>
                  <a:pt x="0" y="2210093"/>
                </a:lnTo>
                <a:lnTo>
                  <a:pt x="431346" y="2210093"/>
                </a:lnTo>
                <a:lnTo>
                  <a:pt x="43134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89374" y="5153862"/>
            <a:ext cx="431800" cy="2791460"/>
          </a:xfrm>
          <a:custGeom>
            <a:avLst/>
            <a:gdLst/>
            <a:ahLst/>
            <a:cxnLst/>
            <a:rect l="l" t="t" r="r" b="b"/>
            <a:pathLst>
              <a:path w="431800" h="2791459">
                <a:moveTo>
                  <a:pt x="431346" y="0"/>
                </a:moveTo>
                <a:lnTo>
                  <a:pt x="0" y="0"/>
                </a:lnTo>
                <a:lnTo>
                  <a:pt x="0" y="2791378"/>
                </a:lnTo>
                <a:lnTo>
                  <a:pt x="431346" y="2791378"/>
                </a:lnTo>
                <a:lnTo>
                  <a:pt x="43134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85732" y="7317905"/>
            <a:ext cx="431800" cy="627380"/>
          </a:xfrm>
          <a:custGeom>
            <a:avLst/>
            <a:gdLst/>
            <a:ahLst/>
            <a:cxnLst/>
            <a:rect l="l" t="t" r="r" b="b"/>
            <a:pathLst>
              <a:path w="431800" h="627379">
                <a:moveTo>
                  <a:pt x="431346" y="0"/>
                </a:moveTo>
                <a:lnTo>
                  <a:pt x="0" y="0"/>
                </a:lnTo>
                <a:lnTo>
                  <a:pt x="0" y="627335"/>
                </a:lnTo>
                <a:lnTo>
                  <a:pt x="431346" y="627335"/>
                </a:lnTo>
                <a:lnTo>
                  <a:pt x="43134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82078" y="7864661"/>
            <a:ext cx="431800" cy="80645"/>
          </a:xfrm>
          <a:custGeom>
            <a:avLst/>
            <a:gdLst/>
            <a:ahLst/>
            <a:cxnLst/>
            <a:rect l="l" t="t" r="r" b="b"/>
            <a:pathLst>
              <a:path w="431800" h="80645">
                <a:moveTo>
                  <a:pt x="431346" y="0"/>
                </a:moveTo>
                <a:lnTo>
                  <a:pt x="0" y="0"/>
                </a:lnTo>
                <a:lnTo>
                  <a:pt x="0" y="80579"/>
                </a:lnTo>
                <a:lnTo>
                  <a:pt x="431346" y="80579"/>
                </a:lnTo>
                <a:lnTo>
                  <a:pt x="43134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678412" y="7904944"/>
            <a:ext cx="431800" cy="40640"/>
          </a:xfrm>
          <a:custGeom>
            <a:avLst/>
            <a:gdLst/>
            <a:ahLst/>
            <a:cxnLst/>
            <a:rect l="l" t="t" r="r" b="b"/>
            <a:pathLst>
              <a:path w="431800" h="40640">
                <a:moveTo>
                  <a:pt x="431358" y="0"/>
                </a:moveTo>
                <a:lnTo>
                  <a:pt x="0" y="0"/>
                </a:lnTo>
                <a:lnTo>
                  <a:pt x="0" y="40296"/>
                </a:lnTo>
                <a:lnTo>
                  <a:pt x="431358" y="40296"/>
                </a:lnTo>
                <a:lnTo>
                  <a:pt x="431358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24374" y="5625793"/>
            <a:ext cx="431800" cy="2319655"/>
          </a:xfrm>
          <a:custGeom>
            <a:avLst/>
            <a:gdLst/>
            <a:ahLst/>
            <a:cxnLst/>
            <a:rect l="l" t="t" r="r" b="b"/>
            <a:pathLst>
              <a:path w="431800" h="2319654">
                <a:moveTo>
                  <a:pt x="431346" y="0"/>
                </a:moveTo>
                <a:lnTo>
                  <a:pt x="0" y="0"/>
                </a:lnTo>
                <a:lnTo>
                  <a:pt x="0" y="2319447"/>
                </a:lnTo>
                <a:lnTo>
                  <a:pt x="431346" y="2319447"/>
                </a:lnTo>
                <a:lnTo>
                  <a:pt x="43134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20720" y="5194145"/>
            <a:ext cx="431800" cy="2751455"/>
          </a:xfrm>
          <a:custGeom>
            <a:avLst/>
            <a:gdLst/>
            <a:ahLst/>
            <a:cxnLst/>
            <a:rect l="l" t="t" r="r" b="b"/>
            <a:pathLst>
              <a:path w="431800" h="2751454">
                <a:moveTo>
                  <a:pt x="431346" y="0"/>
                </a:moveTo>
                <a:lnTo>
                  <a:pt x="0" y="0"/>
                </a:lnTo>
                <a:lnTo>
                  <a:pt x="0" y="2751095"/>
                </a:lnTo>
                <a:lnTo>
                  <a:pt x="431346" y="2751095"/>
                </a:lnTo>
                <a:lnTo>
                  <a:pt x="43134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17065" y="7404227"/>
            <a:ext cx="431800" cy="541020"/>
          </a:xfrm>
          <a:custGeom>
            <a:avLst/>
            <a:gdLst/>
            <a:ahLst/>
            <a:cxnLst/>
            <a:rect l="l" t="t" r="r" b="b"/>
            <a:pathLst>
              <a:path w="431800" h="541020">
                <a:moveTo>
                  <a:pt x="431346" y="0"/>
                </a:moveTo>
                <a:lnTo>
                  <a:pt x="0" y="0"/>
                </a:lnTo>
                <a:lnTo>
                  <a:pt x="0" y="541013"/>
                </a:lnTo>
                <a:lnTo>
                  <a:pt x="431346" y="541013"/>
                </a:lnTo>
                <a:lnTo>
                  <a:pt x="43134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713424" y="7830132"/>
            <a:ext cx="431800" cy="115570"/>
          </a:xfrm>
          <a:custGeom>
            <a:avLst/>
            <a:gdLst/>
            <a:ahLst/>
            <a:cxnLst/>
            <a:rect l="l" t="t" r="r" b="b"/>
            <a:pathLst>
              <a:path w="431800" h="115570">
                <a:moveTo>
                  <a:pt x="431346" y="0"/>
                </a:moveTo>
                <a:lnTo>
                  <a:pt x="0" y="0"/>
                </a:lnTo>
                <a:lnTo>
                  <a:pt x="0" y="115108"/>
                </a:lnTo>
                <a:lnTo>
                  <a:pt x="431346" y="115108"/>
                </a:lnTo>
                <a:lnTo>
                  <a:pt x="43134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109770" y="7916467"/>
            <a:ext cx="431800" cy="29209"/>
          </a:xfrm>
          <a:custGeom>
            <a:avLst/>
            <a:gdLst/>
            <a:ahLst/>
            <a:cxnLst/>
            <a:rect l="l" t="t" r="r" b="b"/>
            <a:pathLst>
              <a:path w="431800" h="29209">
                <a:moveTo>
                  <a:pt x="431346" y="0"/>
                </a:moveTo>
                <a:lnTo>
                  <a:pt x="0" y="0"/>
                </a:lnTo>
                <a:lnTo>
                  <a:pt x="0" y="28773"/>
                </a:lnTo>
                <a:lnTo>
                  <a:pt x="431346" y="28773"/>
                </a:lnTo>
                <a:lnTo>
                  <a:pt x="43134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58459" y="2183466"/>
            <a:ext cx="12454890" cy="5768340"/>
            <a:chOff x="1658459" y="2183466"/>
            <a:chExt cx="12454890" cy="5768340"/>
          </a:xfrm>
        </p:grpSpPr>
        <p:sp>
          <p:nvSpPr>
            <p:cNvPr id="23" name="object 23"/>
            <p:cNvSpPr/>
            <p:nvPr/>
          </p:nvSpPr>
          <p:spPr>
            <a:xfrm>
              <a:off x="3093033" y="2189816"/>
              <a:ext cx="0" cy="5755640"/>
            </a:xfrm>
            <a:custGeom>
              <a:avLst/>
              <a:gdLst/>
              <a:ahLst/>
              <a:cxnLst/>
              <a:rect l="l" t="t" r="r" b="b"/>
              <a:pathLst>
                <a:path h="5755640">
                  <a:moveTo>
                    <a:pt x="0" y="5755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93037" y="7870419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82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93033" y="7870405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83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89380" y="2189816"/>
              <a:ext cx="0" cy="5755640"/>
            </a:xfrm>
            <a:custGeom>
              <a:avLst/>
              <a:gdLst/>
              <a:ahLst/>
              <a:cxnLst/>
              <a:rect l="l" t="t" r="r" b="b"/>
              <a:pathLst>
                <a:path h="5755640">
                  <a:moveTo>
                    <a:pt x="0" y="5755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89376" y="7870419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82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89380" y="7870405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83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85729" y="2189816"/>
              <a:ext cx="0" cy="5755640"/>
            </a:xfrm>
            <a:custGeom>
              <a:avLst/>
              <a:gdLst/>
              <a:ahLst/>
              <a:cxnLst/>
              <a:rect l="l" t="t" r="r" b="b"/>
              <a:pathLst>
                <a:path h="5755640">
                  <a:moveTo>
                    <a:pt x="0" y="5755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85727" y="7870419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82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885729" y="7870405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83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282076" y="2189816"/>
              <a:ext cx="0" cy="5755640"/>
            </a:xfrm>
            <a:custGeom>
              <a:avLst/>
              <a:gdLst/>
              <a:ahLst/>
              <a:cxnLst/>
              <a:rect l="l" t="t" r="r" b="b"/>
              <a:pathLst>
                <a:path h="5755640">
                  <a:moveTo>
                    <a:pt x="0" y="5755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282078" y="7870419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82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82076" y="7870405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83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678424" y="2189816"/>
              <a:ext cx="0" cy="5755640"/>
            </a:xfrm>
            <a:custGeom>
              <a:avLst/>
              <a:gdLst/>
              <a:ahLst/>
              <a:cxnLst/>
              <a:rect l="l" t="t" r="r" b="b"/>
              <a:pathLst>
                <a:path h="5755640">
                  <a:moveTo>
                    <a:pt x="0" y="5755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678418" y="7870419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82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678424" y="7870405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83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64809" y="7945243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64811" y="7945244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64809" y="7945243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64809" y="6794157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64811" y="6794157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64809" y="6794157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64809" y="5643071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64811" y="5643071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64809" y="5643071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64809" y="4491984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64811" y="4491984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64809" y="4491984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64809" y="3340898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64811" y="3340898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64809" y="3340898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64809" y="2189811"/>
              <a:ext cx="12442190" cy="0"/>
            </a:xfrm>
            <a:custGeom>
              <a:avLst/>
              <a:gdLst/>
              <a:ahLst/>
              <a:cxnLst/>
              <a:rect l="l" t="t" r="r" b="b"/>
              <a:pathLst>
                <a:path w="12442190">
                  <a:moveTo>
                    <a:pt x="0" y="0"/>
                  </a:moveTo>
                  <a:lnTo>
                    <a:pt x="124418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64811" y="2189811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7482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64809" y="2189811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83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64809" y="2189816"/>
              <a:ext cx="12442190" cy="5755640"/>
            </a:xfrm>
            <a:custGeom>
              <a:avLst/>
              <a:gdLst/>
              <a:ahLst/>
              <a:cxnLst/>
              <a:rect l="l" t="t" r="r" b="b"/>
              <a:pathLst>
                <a:path w="12442190" h="5755640">
                  <a:moveTo>
                    <a:pt x="0" y="5755426"/>
                  </a:moveTo>
                  <a:lnTo>
                    <a:pt x="0" y="0"/>
                  </a:lnTo>
                </a:path>
                <a:path w="12442190" h="5755640">
                  <a:moveTo>
                    <a:pt x="0" y="5755426"/>
                  </a:moveTo>
                  <a:lnTo>
                    <a:pt x="12441836" y="575542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060199" y="2478452"/>
              <a:ext cx="1901189" cy="1451610"/>
            </a:xfrm>
            <a:custGeom>
              <a:avLst/>
              <a:gdLst/>
              <a:ahLst/>
              <a:cxnLst/>
              <a:rect l="l" t="t" r="r" b="b"/>
              <a:pathLst>
                <a:path w="1901189" h="1451610">
                  <a:moveTo>
                    <a:pt x="1854113" y="0"/>
                  </a:moveTo>
                  <a:lnTo>
                    <a:pt x="47031" y="0"/>
                  </a:lnTo>
                  <a:lnTo>
                    <a:pt x="26451" y="2940"/>
                  </a:lnTo>
                  <a:lnTo>
                    <a:pt x="11754" y="11760"/>
                  </a:lnTo>
                  <a:lnTo>
                    <a:pt x="2938" y="26462"/>
                  </a:lnTo>
                  <a:lnTo>
                    <a:pt x="0" y="47043"/>
                  </a:lnTo>
                  <a:lnTo>
                    <a:pt x="0" y="1404384"/>
                  </a:lnTo>
                  <a:lnTo>
                    <a:pt x="2938" y="1424966"/>
                  </a:lnTo>
                  <a:lnTo>
                    <a:pt x="11754" y="1439667"/>
                  </a:lnTo>
                  <a:lnTo>
                    <a:pt x="26451" y="1448487"/>
                  </a:lnTo>
                  <a:lnTo>
                    <a:pt x="47031" y="1451428"/>
                  </a:lnTo>
                  <a:lnTo>
                    <a:pt x="1854113" y="1451428"/>
                  </a:lnTo>
                  <a:lnTo>
                    <a:pt x="1874687" y="1448487"/>
                  </a:lnTo>
                  <a:lnTo>
                    <a:pt x="1889384" y="1439667"/>
                  </a:lnTo>
                  <a:lnTo>
                    <a:pt x="1898204" y="1424966"/>
                  </a:lnTo>
                  <a:lnTo>
                    <a:pt x="1901144" y="1404384"/>
                  </a:lnTo>
                  <a:lnTo>
                    <a:pt x="1901144" y="47043"/>
                  </a:lnTo>
                  <a:lnTo>
                    <a:pt x="1898204" y="26462"/>
                  </a:lnTo>
                  <a:lnTo>
                    <a:pt x="1889384" y="11760"/>
                  </a:lnTo>
                  <a:lnTo>
                    <a:pt x="1874687" y="2940"/>
                  </a:lnTo>
                  <a:lnTo>
                    <a:pt x="185411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60199" y="2478452"/>
              <a:ext cx="1901189" cy="1451610"/>
            </a:xfrm>
            <a:custGeom>
              <a:avLst/>
              <a:gdLst/>
              <a:ahLst/>
              <a:cxnLst/>
              <a:rect l="l" t="t" r="r" b="b"/>
              <a:pathLst>
                <a:path w="1901189" h="1451610">
                  <a:moveTo>
                    <a:pt x="47031" y="1451428"/>
                  </a:moveTo>
                  <a:lnTo>
                    <a:pt x="1854113" y="1451428"/>
                  </a:lnTo>
                  <a:lnTo>
                    <a:pt x="1874687" y="1448487"/>
                  </a:lnTo>
                  <a:lnTo>
                    <a:pt x="1889384" y="1439667"/>
                  </a:lnTo>
                  <a:lnTo>
                    <a:pt x="1898204" y="1424966"/>
                  </a:lnTo>
                  <a:lnTo>
                    <a:pt x="1901144" y="1404384"/>
                  </a:lnTo>
                  <a:lnTo>
                    <a:pt x="1901144" y="47043"/>
                  </a:lnTo>
                  <a:lnTo>
                    <a:pt x="1898204" y="26462"/>
                  </a:lnTo>
                  <a:lnTo>
                    <a:pt x="1889384" y="11760"/>
                  </a:lnTo>
                  <a:lnTo>
                    <a:pt x="1874687" y="2940"/>
                  </a:lnTo>
                  <a:lnTo>
                    <a:pt x="1854113" y="0"/>
                  </a:lnTo>
                  <a:lnTo>
                    <a:pt x="47031" y="0"/>
                  </a:lnTo>
                  <a:lnTo>
                    <a:pt x="26451" y="2940"/>
                  </a:lnTo>
                  <a:lnTo>
                    <a:pt x="11754" y="11760"/>
                  </a:lnTo>
                  <a:lnTo>
                    <a:pt x="2938" y="26462"/>
                  </a:lnTo>
                  <a:lnTo>
                    <a:pt x="0" y="47043"/>
                  </a:lnTo>
                  <a:lnTo>
                    <a:pt x="0" y="1404384"/>
                  </a:lnTo>
                  <a:lnTo>
                    <a:pt x="2938" y="1424966"/>
                  </a:lnTo>
                  <a:lnTo>
                    <a:pt x="11754" y="1439667"/>
                  </a:lnTo>
                  <a:lnTo>
                    <a:pt x="26451" y="1448487"/>
                  </a:lnTo>
                  <a:lnTo>
                    <a:pt x="47031" y="1451428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54267" y="2586618"/>
              <a:ext cx="470534" cy="165100"/>
            </a:xfrm>
            <a:custGeom>
              <a:avLst/>
              <a:gdLst/>
              <a:ahLst/>
              <a:cxnLst/>
              <a:rect l="l" t="t" r="r" b="b"/>
              <a:pathLst>
                <a:path w="470535" h="165100">
                  <a:moveTo>
                    <a:pt x="470385" y="0"/>
                  </a:moveTo>
                  <a:lnTo>
                    <a:pt x="0" y="0"/>
                  </a:lnTo>
                  <a:lnTo>
                    <a:pt x="0" y="164627"/>
                  </a:lnTo>
                  <a:lnTo>
                    <a:pt x="470385" y="164627"/>
                  </a:lnTo>
                  <a:lnTo>
                    <a:pt x="47038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54267" y="2931818"/>
              <a:ext cx="470534" cy="165100"/>
            </a:xfrm>
            <a:custGeom>
              <a:avLst/>
              <a:gdLst/>
              <a:ahLst/>
              <a:cxnLst/>
              <a:rect l="l" t="t" r="r" b="b"/>
              <a:pathLst>
                <a:path w="470535" h="165100">
                  <a:moveTo>
                    <a:pt x="470385" y="0"/>
                  </a:moveTo>
                  <a:lnTo>
                    <a:pt x="0" y="0"/>
                  </a:lnTo>
                  <a:lnTo>
                    <a:pt x="0" y="164640"/>
                  </a:lnTo>
                  <a:lnTo>
                    <a:pt x="470385" y="164640"/>
                  </a:lnTo>
                  <a:lnTo>
                    <a:pt x="47038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154267" y="3277031"/>
              <a:ext cx="470534" cy="165100"/>
            </a:xfrm>
            <a:custGeom>
              <a:avLst/>
              <a:gdLst/>
              <a:ahLst/>
              <a:cxnLst/>
              <a:rect l="l" t="t" r="r" b="b"/>
              <a:pathLst>
                <a:path w="470535" h="165100">
                  <a:moveTo>
                    <a:pt x="470385" y="0"/>
                  </a:moveTo>
                  <a:lnTo>
                    <a:pt x="0" y="0"/>
                  </a:lnTo>
                  <a:lnTo>
                    <a:pt x="0" y="164640"/>
                  </a:lnTo>
                  <a:lnTo>
                    <a:pt x="470385" y="164640"/>
                  </a:lnTo>
                  <a:lnTo>
                    <a:pt x="47038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 rot="20400000">
            <a:off x="1342604" y="8354772"/>
            <a:ext cx="1590647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 rot="20400000">
            <a:off x="4363659" y="8232507"/>
            <a:ext cx="101360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 rot="20400000">
            <a:off x="6912800" y="8200349"/>
            <a:ext cx="8846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Neutral</a:t>
            </a:r>
            <a:endParaRPr sz="20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 rot="20400000">
            <a:off x="8799861" y="8305027"/>
            <a:ext cx="1327533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Dissatisﬁed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 rot="20400000">
            <a:off x="10569266" y="8427277"/>
            <a:ext cx="19096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Dissatisﬁed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410250" y="7773453"/>
            <a:ext cx="193040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79660" y="6622363"/>
            <a:ext cx="323215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270930" y="5471286"/>
            <a:ext cx="332105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63230" y="4320195"/>
            <a:ext cx="339725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58874" y="3169106"/>
            <a:ext cx="344170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161384" y="2018022"/>
            <a:ext cx="441325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66438" y="4201838"/>
            <a:ext cx="409575" cy="1731645"/>
          </a:xfrm>
          <a:prstGeom prst="rect">
            <a:avLst/>
          </a:prstGeom>
        </p:spPr>
        <p:txBody>
          <a:bodyPr vert="vert270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800107" y="2440375"/>
            <a:ext cx="808355" cy="106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400"/>
              </a:lnSpc>
              <a:spcBef>
                <a:spcPts val="100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154267" y="1995539"/>
            <a:ext cx="17387570" cy="5846445"/>
            <a:chOff x="2154267" y="1995539"/>
            <a:chExt cx="17387570" cy="5846445"/>
          </a:xfrm>
        </p:grpSpPr>
        <p:sp>
          <p:nvSpPr>
            <p:cNvPr id="76" name="object 76"/>
            <p:cNvSpPr/>
            <p:nvPr/>
          </p:nvSpPr>
          <p:spPr>
            <a:xfrm>
              <a:off x="2154267" y="3622268"/>
              <a:ext cx="470534" cy="165100"/>
            </a:xfrm>
            <a:custGeom>
              <a:avLst/>
              <a:gdLst/>
              <a:ahLst/>
              <a:cxnLst/>
              <a:rect l="l" t="t" r="r" b="b"/>
              <a:pathLst>
                <a:path w="470535" h="165100">
                  <a:moveTo>
                    <a:pt x="470385" y="0"/>
                  </a:moveTo>
                  <a:lnTo>
                    <a:pt x="0" y="0"/>
                  </a:lnTo>
                  <a:lnTo>
                    <a:pt x="0" y="164627"/>
                  </a:lnTo>
                  <a:lnTo>
                    <a:pt x="470385" y="164627"/>
                  </a:lnTo>
                  <a:lnTo>
                    <a:pt x="470385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804110" y="1995539"/>
              <a:ext cx="7738109" cy="5846445"/>
            </a:xfrm>
            <a:custGeom>
              <a:avLst/>
              <a:gdLst/>
              <a:ahLst/>
              <a:cxnLst/>
              <a:rect l="l" t="t" r="r" b="b"/>
              <a:pathLst>
                <a:path w="7738109" h="5846445">
                  <a:moveTo>
                    <a:pt x="7210385" y="0"/>
                  </a:moveTo>
                  <a:lnTo>
                    <a:pt x="527217" y="0"/>
                  </a:lnTo>
                  <a:lnTo>
                    <a:pt x="479230" y="2154"/>
                  </a:lnTo>
                  <a:lnTo>
                    <a:pt x="432450" y="8494"/>
                  </a:lnTo>
                  <a:lnTo>
                    <a:pt x="387063" y="18832"/>
                  </a:lnTo>
                  <a:lnTo>
                    <a:pt x="343255" y="32984"/>
                  </a:lnTo>
                  <a:lnTo>
                    <a:pt x="301213" y="50762"/>
                  </a:lnTo>
                  <a:lnTo>
                    <a:pt x="261122" y="71981"/>
                  </a:lnTo>
                  <a:lnTo>
                    <a:pt x="223169" y="96454"/>
                  </a:lnTo>
                  <a:lnTo>
                    <a:pt x="187539" y="123996"/>
                  </a:lnTo>
                  <a:lnTo>
                    <a:pt x="154419" y="154419"/>
                  </a:lnTo>
                  <a:lnTo>
                    <a:pt x="123996" y="187539"/>
                  </a:lnTo>
                  <a:lnTo>
                    <a:pt x="96454" y="223169"/>
                  </a:lnTo>
                  <a:lnTo>
                    <a:pt x="71981" y="261122"/>
                  </a:lnTo>
                  <a:lnTo>
                    <a:pt x="50762" y="301213"/>
                  </a:lnTo>
                  <a:lnTo>
                    <a:pt x="32984" y="343255"/>
                  </a:lnTo>
                  <a:lnTo>
                    <a:pt x="18832" y="387063"/>
                  </a:lnTo>
                  <a:lnTo>
                    <a:pt x="8494" y="432450"/>
                  </a:lnTo>
                  <a:lnTo>
                    <a:pt x="2154" y="479230"/>
                  </a:lnTo>
                  <a:lnTo>
                    <a:pt x="0" y="527217"/>
                  </a:lnTo>
                  <a:lnTo>
                    <a:pt x="0" y="5318677"/>
                  </a:lnTo>
                  <a:lnTo>
                    <a:pt x="2154" y="5366666"/>
                  </a:lnTo>
                  <a:lnTo>
                    <a:pt x="8494" y="5413448"/>
                  </a:lnTo>
                  <a:lnTo>
                    <a:pt x="18832" y="5458837"/>
                  </a:lnTo>
                  <a:lnTo>
                    <a:pt x="32984" y="5502646"/>
                  </a:lnTo>
                  <a:lnTo>
                    <a:pt x="50762" y="5544689"/>
                  </a:lnTo>
                  <a:lnTo>
                    <a:pt x="71981" y="5584781"/>
                  </a:lnTo>
                  <a:lnTo>
                    <a:pt x="96454" y="5622735"/>
                  </a:lnTo>
                  <a:lnTo>
                    <a:pt x="123996" y="5658366"/>
                  </a:lnTo>
                  <a:lnTo>
                    <a:pt x="154419" y="5691486"/>
                  </a:lnTo>
                  <a:lnTo>
                    <a:pt x="187539" y="5721910"/>
                  </a:lnTo>
                  <a:lnTo>
                    <a:pt x="223169" y="5749452"/>
                  </a:lnTo>
                  <a:lnTo>
                    <a:pt x="261122" y="5773925"/>
                  </a:lnTo>
                  <a:lnTo>
                    <a:pt x="301213" y="5795144"/>
                  </a:lnTo>
                  <a:lnTo>
                    <a:pt x="343255" y="5812923"/>
                  </a:lnTo>
                  <a:lnTo>
                    <a:pt x="387063" y="5827074"/>
                  </a:lnTo>
                  <a:lnTo>
                    <a:pt x="432450" y="5837413"/>
                  </a:lnTo>
                  <a:lnTo>
                    <a:pt x="479230" y="5843753"/>
                  </a:lnTo>
                  <a:lnTo>
                    <a:pt x="527217" y="5845907"/>
                  </a:lnTo>
                  <a:lnTo>
                    <a:pt x="7210385" y="5845907"/>
                  </a:lnTo>
                  <a:lnTo>
                    <a:pt x="7258374" y="5843753"/>
                  </a:lnTo>
                  <a:lnTo>
                    <a:pt x="7305156" y="5837413"/>
                  </a:lnTo>
                  <a:lnTo>
                    <a:pt x="7350544" y="5827074"/>
                  </a:lnTo>
                  <a:lnTo>
                    <a:pt x="7394353" y="5812923"/>
                  </a:lnTo>
                  <a:lnTo>
                    <a:pt x="7436397" y="5795144"/>
                  </a:lnTo>
                  <a:lnTo>
                    <a:pt x="7476489" y="5773925"/>
                  </a:lnTo>
                  <a:lnTo>
                    <a:pt x="7514443" y="5749452"/>
                  </a:lnTo>
                  <a:lnTo>
                    <a:pt x="7550073" y="5721910"/>
                  </a:lnTo>
                  <a:lnTo>
                    <a:pt x="7583194" y="5691486"/>
                  </a:lnTo>
                  <a:lnTo>
                    <a:pt x="7613618" y="5658366"/>
                  </a:lnTo>
                  <a:lnTo>
                    <a:pt x="7641160" y="5622735"/>
                  </a:lnTo>
                  <a:lnTo>
                    <a:pt x="7665633" y="5584781"/>
                  </a:lnTo>
                  <a:lnTo>
                    <a:pt x="7686852" y="5544689"/>
                  </a:lnTo>
                  <a:lnTo>
                    <a:pt x="7704631" y="5502646"/>
                  </a:lnTo>
                  <a:lnTo>
                    <a:pt x="7718782" y="5458837"/>
                  </a:lnTo>
                  <a:lnTo>
                    <a:pt x="7729121" y="5413448"/>
                  </a:lnTo>
                  <a:lnTo>
                    <a:pt x="7735461" y="5366666"/>
                  </a:lnTo>
                  <a:lnTo>
                    <a:pt x="7737615" y="5318677"/>
                  </a:lnTo>
                  <a:lnTo>
                    <a:pt x="7737615" y="527217"/>
                  </a:lnTo>
                  <a:lnTo>
                    <a:pt x="7735461" y="479230"/>
                  </a:lnTo>
                  <a:lnTo>
                    <a:pt x="7729121" y="432450"/>
                  </a:lnTo>
                  <a:lnTo>
                    <a:pt x="7718782" y="387063"/>
                  </a:lnTo>
                  <a:lnTo>
                    <a:pt x="7704631" y="343255"/>
                  </a:lnTo>
                  <a:lnTo>
                    <a:pt x="7686852" y="301213"/>
                  </a:lnTo>
                  <a:lnTo>
                    <a:pt x="7665633" y="261122"/>
                  </a:lnTo>
                  <a:lnTo>
                    <a:pt x="7641160" y="223169"/>
                  </a:lnTo>
                  <a:lnTo>
                    <a:pt x="7613618" y="187539"/>
                  </a:lnTo>
                  <a:lnTo>
                    <a:pt x="7583194" y="154419"/>
                  </a:lnTo>
                  <a:lnTo>
                    <a:pt x="7550073" y="123996"/>
                  </a:lnTo>
                  <a:lnTo>
                    <a:pt x="7514443" y="96454"/>
                  </a:lnTo>
                  <a:lnTo>
                    <a:pt x="7476489" y="71981"/>
                  </a:lnTo>
                  <a:lnTo>
                    <a:pt x="7436397" y="50762"/>
                  </a:lnTo>
                  <a:lnTo>
                    <a:pt x="7394353" y="32984"/>
                  </a:lnTo>
                  <a:lnTo>
                    <a:pt x="7350544" y="18832"/>
                  </a:lnTo>
                  <a:lnTo>
                    <a:pt x="7305156" y="8494"/>
                  </a:lnTo>
                  <a:lnTo>
                    <a:pt x="7258374" y="2154"/>
                  </a:lnTo>
                  <a:lnTo>
                    <a:pt x="7210385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2800107" y="3539002"/>
            <a:ext cx="96456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80" name="object 80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33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TRANSACTION</a:t>
            </a:r>
            <a:r>
              <a:rPr spc="-100"/>
              <a:t> </a:t>
            </a:r>
            <a:r>
              <a:t>EFFICIENCY</a:t>
            </a:r>
            <a:r>
              <a:rPr spc="-280"/>
              <a:t> </a:t>
            </a:r>
            <a:r>
              <a:rPr spc="-20"/>
              <a:t>SATISFACTION</a:t>
            </a:r>
            <a:r>
              <a:rPr spc="-95"/>
              <a:t> </a:t>
            </a:r>
            <a:r>
              <a:rPr spc="-10"/>
              <a:t>(Q12)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12254482" y="2215891"/>
            <a:ext cx="5161280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satisﬁed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are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254482" y="3248605"/>
            <a:ext cx="675005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transaction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efﬁciency?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Q11)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Satisfaction: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(88.1%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positive)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254482" y="4541324"/>
            <a:ext cx="5480050" cy="13773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37490" marR="285750" indent="-225425">
              <a:lnSpc>
                <a:spcPct val="102499"/>
              </a:lnSpc>
              <a:spcBef>
                <a:spcPts val="4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Consistent: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87-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88%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satisfaction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Lowest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Dissatisfaction: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(1.8%)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2254482" y="5893174"/>
            <a:ext cx="596011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Sample: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make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payments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Very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satisfaction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all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endParaRPr sz="2550">
              <a:latin typeface="Kanit"/>
              <a:cs typeface="Kani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254482" y="7022548"/>
            <a:ext cx="5839460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indicates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effective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transaction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systems.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2846909" y="608538"/>
            <a:ext cx="7256780" cy="782320"/>
          </a:xfrm>
          <a:custGeom>
            <a:avLst/>
            <a:gdLst/>
            <a:ahLst/>
            <a:cxnLst/>
            <a:rect l="l" t="t" r="r" b="b"/>
            <a:pathLst>
              <a:path w="7256780" h="782319">
                <a:moveTo>
                  <a:pt x="7256172" y="0"/>
                </a:moveTo>
                <a:lnTo>
                  <a:pt x="0" y="0"/>
                </a:lnTo>
                <a:lnTo>
                  <a:pt x="0" y="781760"/>
                </a:lnTo>
                <a:lnTo>
                  <a:pt x="7256172" y="781760"/>
                </a:lnTo>
                <a:lnTo>
                  <a:pt x="725617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739081" y="1501555"/>
            <a:ext cx="14773910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indicated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payment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transactions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Q11.</a:t>
            </a:r>
            <a:endParaRPr sz="2550">
              <a:latin typeface="Kanit ExtraLight"/>
              <a:cs typeface="Kanit Extra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5281" y="5745688"/>
            <a:ext cx="434975" cy="2257425"/>
          </a:xfrm>
          <a:custGeom>
            <a:avLst/>
            <a:gdLst/>
            <a:ahLst/>
            <a:cxnLst/>
            <a:rect l="l" t="t" r="r" b="b"/>
            <a:pathLst>
              <a:path w="434975" h="2257425">
                <a:moveTo>
                  <a:pt x="434914" y="0"/>
                </a:moveTo>
                <a:lnTo>
                  <a:pt x="0" y="0"/>
                </a:lnTo>
                <a:lnTo>
                  <a:pt x="0" y="2257426"/>
                </a:lnTo>
                <a:lnTo>
                  <a:pt x="434914" y="2257426"/>
                </a:lnTo>
                <a:lnTo>
                  <a:pt x="43491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31505" y="5293045"/>
            <a:ext cx="434975" cy="2710180"/>
          </a:xfrm>
          <a:custGeom>
            <a:avLst/>
            <a:gdLst/>
            <a:ahLst/>
            <a:cxnLst/>
            <a:rect l="l" t="t" r="r" b="b"/>
            <a:pathLst>
              <a:path w="434975" h="2710179">
                <a:moveTo>
                  <a:pt x="434914" y="0"/>
                </a:moveTo>
                <a:lnTo>
                  <a:pt x="0" y="0"/>
                </a:lnTo>
                <a:lnTo>
                  <a:pt x="0" y="2710070"/>
                </a:lnTo>
                <a:lnTo>
                  <a:pt x="434914" y="2710070"/>
                </a:lnTo>
                <a:lnTo>
                  <a:pt x="43491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47704" y="7306734"/>
            <a:ext cx="434975" cy="696595"/>
          </a:xfrm>
          <a:custGeom>
            <a:avLst/>
            <a:gdLst/>
            <a:ahLst/>
            <a:cxnLst/>
            <a:rect l="l" t="t" r="r" b="b"/>
            <a:pathLst>
              <a:path w="434975" h="696595">
                <a:moveTo>
                  <a:pt x="434927" y="0"/>
                </a:moveTo>
                <a:lnTo>
                  <a:pt x="0" y="0"/>
                </a:lnTo>
                <a:lnTo>
                  <a:pt x="0" y="696380"/>
                </a:lnTo>
                <a:lnTo>
                  <a:pt x="434927" y="696380"/>
                </a:lnTo>
                <a:lnTo>
                  <a:pt x="43492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63927" y="7898662"/>
            <a:ext cx="434975" cy="104775"/>
          </a:xfrm>
          <a:custGeom>
            <a:avLst/>
            <a:gdLst/>
            <a:ahLst/>
            <a:cxnLst/>
            <a:rect l="l" t="t" r="r" b="b"/>
            <a:pathLst>
              <a:path w="434975" h="104775">
                <a:moveTo>
                  <a:pt x="434914" y="0"/>
                </a:moveTo>
                <a:lnTo>
                  <a:pt x="0" y="0"/>
                </a:lnTo>
                <a:lnTo>
                  <a:pt x="0" y="104453"/>
                </a:lnTo>
                <a:lnTo>
                  <a:pt x="434914" y="104453"/>
                </a:lnTo>
                <a:lnTo>
                  <a:pt x="43491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80138" y="7968298"/>
            <a:ext cx="434975" cy="34925"/>
          </a:xfrm>
          <a:custGeom>
            <a:avLst/>
            <a:gdLst/>
            <a:ahLst/>
            <a:cxnLst/>
            <a:rect l="l" t="t" r="r" b="b"/>
            <a:pathLst>
              <a:path w="434975" h="34925">
                <a:moveTo>
                  <a:pt x="434927" y="0"/>
                </a:moveTo>
                <a:lnTo>
                  <a:pt x="0" y="0"/>
                </a:lnTo>
                <a:lnTo>
                  <a:pt x="0" y="34817"/>
                </a:lnTo>
                <a:lnTo>
                  <a:pt x="434927" y="34817"/>
                </a:lnTo>
                <a:lnTo>
                  <a:pt x="43492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0195" y="5838544"/>
            <a:ext cx="434975" cy="2164715"/>
          </a:xfrm>
          <a:custGeom>
            <a:avLst/>
            <a:gdLst/>
            <a:ahLst/>
            <a:cxnLst/>
            <a:rect l="l" t="t" r="r" b="b"/>
            <a:pathLst>
              <a:path w="434975" h="2164715">
                <a:moveTo>
                  <a:pt x="434927" y="0"/>
                </a:moveTo>
                <a:lnTo>
                  <a:pt x="0" y="0"/>
                </a:lnTo>
                <a:lnTo>
                  <a:pt x="0" y="2164570"/>
                </a:lnTo>
                <a:lnTo>
                  <a:pt x="434927" y="2164570"/>
                </a:lnTo>
                <a:lnTo>
                  <a:pt x="43492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66419" y="5333680"/>
            <a:ext cx="434975" cy="2669540"/>
          </a:xfrm>
          <a:custGeom>
            <a:avLst/>
            <a:gdLst/>
            <a:ahLst/>
            <a:cxnLst/>
            <a:rect l="l" t="t" r="r" b="b"/>
            <a:pathLst>
              <a:path w="434975" h="2669540">
                <a:moveTo>
                  <a:pt x="434914" y="0"/>
                </a:moveTo>
                <a:lnTo>
                  <a:pt x="0" y="0"/>
                </a:lnTo>
                <a:lnTo>
                  <a:pt x="0" y="2669434"/>
                </a:lnTo>
                <a:lnTo>
                  <a:pt x="434914" y="2669434"/>
                </a:lnTo>
                <a:lnTo>
                  <a:pt x="43491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82631" y="7277734"/>
            <a:ext cx="434975" cy="725805"/>
          </a:xfrm>
          <a:custGeom>
            <a:avLst/>
            <a:gdLst/>
            <a:ahLst/>
            <a:cxnLst/>
            <a:rect l="l" t="t" r="r" b="b"/>
            <a:pathLst>
              <a:path w="434975" h="725804">
                <a:moveTo>
                  <a:pt x="434914" y="0"/>
                </a:moveTo>
                <a:lnTo>
                  <a:pt x="0" y="0"/>
                </a:lnTo>
                <a:lnTo>
                  <a:pt x="0" y="725381"/>
                </a:lnTo>
                <a:lnTo>
                  <a:pt x="434914" y="725381"/>
                </a:lnTo>
                <a:lnTo>
                  <a:pt x="43491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98842" y="7829026"/>
            <a:ext cx="434975" cy="174625"/>
          </a:xfrm>
          <a:custGeom>
            <a:avLst/>
            <a:gdLst/>
            <a:ahLst/>
            <a:cxnLst/>
            <a:rect l="l" t="t" r="r" b="b"/>
            <a:pathLst>
              <a:path w="434975" h="174625">
                <a:moveTo>
                  <a:pt x="434914" y="0"/>
                </a:moveTo>
                <a:lnTo>
                  <a:pt x="0" y="0"/>
                </a:lnTo>
                <a:lnTo>
                  <a:pt x="0" y="174088"/>
                </a:lnTo>
                <a:lnTo>
                  <a:pt x="434914" y="174088"/>
                </a:lnTo>
                <a:lnTo>
                  <a:pt x="43491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15066" y="7933480"/>
            <a:ext cx="434975" cy="69850"/>
          </a:xfrm>
          <a:custGeom>
            <a:avLst/>
            <a:gdLst/>
            <a:ahLst/>
            <a:cxnLst/>
            <a:rect l="l" t="t" r="r" b="b"/>
            <a:pathLst>
              <a:path w="434975" h="69850">
                <a:moveTo>
                  <a:pt x="434914" y="0"/>
                </a:moveTo>
                <a:lnTo>
                  <a:pt x="0" y="0"/>
                </a:lnTo>
                <a:lnTo>
                  <a:pt x="0" y="69635"/>
                </a:lnTo>
                <a:lnTo>
                  <a:pt x="434914" y="69635"/>
                </a:lnTo>
                <a:lnTo>
                  <a:pt x="43491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85123" y="5716676"/>
            <a:ext cx="434975" cy="2286635"/>
          </a:xfrm>
          <a:custGeom>
            <a:avLst/>
            <a:gdLst/>
            <a:ahLst/>
            <a:cxnLst/>
            <a:rect l="l" t="t" r="r" b="b"/>
            <a:pathLst>
              <a:path w="434975" h="2286634">
                <a:moveTo>
                  <a:pt x="434914" y="0"/>
                </a:moveTo>
                <a:lnTo>
                  <a:pt x="0" y="0"/>
                </a:lnTo>
                <a:lnTo>
                  <a:pt x="0" y="2286439"/>
                </a:lnTo>
                <a:lnTo>
                  <a:pt x="434914" y="2286439"/>
                </a:lnTo>
                <a:lnTo>
                  <a:pt x="43491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01334" y="5269837"/>
            <a:ext cx="434975" cy="2733675"/>
          </a:xfrm>
          <a:custGeom>
            <a:avLst/>
            <a:gdLst/>
            <a:ahLst/>
            <a:cxnLst/>
            <a:rect l="l" t="t" r="r" b="b"/>
            <a:pathLst>
              <a:path w="434975" h="2733675">
                <a:moveTo>
                  <a:pt x="434914" y="0"/>
                </a:moveTo>
                <a:lnTo>
                  <a:pt x="0" y="0"/>
                </a:lnTo>
                <a:lnTo>
                  <a:pt x="0" y="2733278"/>
                </a:lnTo>
                <a:lnTo>
                  <a:pt x="434914" y="2733278"/>
                </a:lnTo>
                <a:lnTo>
                  <a:pt x="43491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17558" y="7422810"/>
            <a:ext cx="434975" cy="580390"/>
          </a:xfrm>
          <a:custGeom>
            <a:avLst/>
            <a:gdLst/>
            <a:ahLst/>
            <a:cxnLst/>
            <a:rect l="l" t="t" r="r" b="b"/>
            <a:pathLst>
              <a:path w="434975" h="580390">
                <a:moveTo>
                  <a:pt x="434914" y="0"/>
                </a:moveTo>
                <a:lnTo>
                  <a:pt x="0" y="0"/>
                </a:lnTo>
                <a:lnTo>
                  <a:pt x="0" y="580304"/>
                </a:lnTo>
                <a:lnTo>
                  <a:pt x="434914" y="580304"/>
                </a:lnTo>
                <a:lnTo>
                  <a:pt x="43491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533757" y="7846441"/>
            <a:ext cx="434975" cy="156845"/>
          </a:xfrm>
          <a:custGeom>
            <a:avLst/>
            <a:gdLst/>
            <a:ahLst/>
            <a:cxnLst/>
            <a:rect l="l" t="t" r="r" b="b"/>
            <a:pathLst>
              <a:path w="434975" h="156845">
                <a:moveTo>
                  <a:pt x="434927" y="0"/>
                </a:moveTo>
                <a:lnTo>
                  <a:pt x="0" y="0"/>
                </a:lnTo>
                <a:lnTo>
                  <a:pt x="0" y="156673"/>
                </a:lnTo>
                <a:lnTo>
                  <a:pt x="434927" y="156673"/>
                </a:lnTo>
                <a:lnTo>
                  <a:pt x="43492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49980" y="7950895"/>
            <a:ext cx="434975" cy="52705"/>
          </a:xfrm>
          <a:custGeom>
            <a:avLst/>
            <a:gdLst/>
            <a:ahLst/>
            <a:cxnLst/>
            <a:rect l="l" t="t" r="r" b="b"/>
            <a:pathLst>
              <a:path w="434975" h="52704">
                <a:moveTo>
                  <a:pt x="434914" y="0"/>
                </a:moveTo>
                <a:lnTo>
                  <a:pt x="0" y="0"/>
                </a:lnTo>
                <a:lnTo>
                  <a:pt x="0" y="52220"/>
                </a:lnTo>
                <a:lnTo>
                  <a:pt x="434914" y="52220"/>
                </a:lnTo>
                <a:lnTo>
                  <a:pt x="43491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20037" y="5623833"/>
            <a:ext cx="434975" cy="2379345"/>
          </a:xfrm>
          <a:custGeom>
            <a:avLst/>
            <a:gdLst/>
            <a:ahLst/>
            <a:cxnLst/>
            <a:rect l="l" t="t" r="r" b="b"/>
            <a:pathLst>
              <a:path w="434975" h="2379345">
                <a:moveTo>
                  <a:pt x="434914" y="0"/>
                </a:moveTo>
                <a:lnTo>
                  <a:pt x="0" y="0"/>
                </a:lnTo>
                <a:lnTo>
                  <a:pt x="0" y="2379282"/>
                </a:lnTo>
                <a:lnTo>
                  <a:pt x="434914" y="2379282"/>
                </a:lnTo>
                <a:lnTo>
                  <a:pt x="43491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36248" y="5322058"/>
            <a:ext cx="434975" cy="2681605"/>
          </a:xfrm>
          <a:custGeom>
            <a:avLst/>
            <a:gdLst/>
            <a:ahLst/>
            <a:cxnLst/>
            <a:rect l="l" t="t" r="r" b="b"/>
            <a:pathLst>
              <a:path w="434975" h="2681604">
                <a:moveTo>
                  <a:pt x="434927" y="0"/>
                </a:moveTo>
                <a:lnTo>
                  <a:pt x="0" y="0"/>
                </a:lnTo>
                <a:lnTo>
                  <a:pt x="0" y="2681057"/>
                </a:lnTo>
                <a:lnTo>
                  <a:pt x="434927" y="2681057"/>
                </a:lnTo>
                <a:lnTo>
                  <a:pt x="43492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52472" y="7382188"/>
            <a:ext cx="434975" cy="621030"/>
          </a:xfrm>
          <a:custGeom>
            <a:avLst/>
            <a:gdLst/>
            <a:ahLst/>
            <a:cxnLst/>
            <a:rect l="l" t="t" r="r" b="b"/>
            <a:pathLst>
              <a:path w="434975" h="621029">
                <a:moveTo>
                  <a:pt x="434914" y="0"/>
                </a:moveTo>
                <a:lnTo>
                  <a:pt x="0" y="0"/>
                </a:lnTo>
                <a:lnTo>
                  <a:pt x="0" y="620927"/>
                </a:lnTo>
                <a:lnTo>
                  <a:pt x="434914" y="620927"/>
                </a:lnTo>
                <a:lnTo>
                  <a:pt x="43491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968683" y="7898662"/>
            <a:ext cx="434975" cy="104775"/>
          </a:xfrm>
          <a:custGeom>
            <a:avLst/>
            <a:gdLst/>
            <a:ahLst/>
            <a:cxnLst/>
            <a:rect l="l" t="t" r="r" b="b"/>
            <a:pathLst>
              <a:path w="434975" h="104775">
                <a:moveTo>
                  <a:pt x="434914" y="0"/>
                </a:moveTo>
                <a:lnTo>
                  <a:pt x="0" y="0"/>
                </a:lnTo>
                <a:lnTo>
                  <a:pt x="0" y="104453"/>
                </a:lnTo>
                <a:lnTo>
                  <a:pt x="434914" y="104453"/>
                </a:lnTo>
                <a:lnTo>
                  <a:pt x="43491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384894" y="7991517"/>
            <a:ext cx="434975" cy="12065"/>
          </a:xfrm>
          <a:custGeom>
            <a:avLst/>
            <a:gdLst/>
            <a:ahLst/>
            <a:cxnLst/>
            <a:rect l="l" t="t" r="r" b="b"/>
            <a:pathLst>
              <a:path w="434975" h="12065">
                <a:moveTo>
                  <a:pt x="434927" y="0"/>
                </a:moveTo>
                <a:lnTo>
                  <a:pt x="0" y="0"/>
                </a:lnTo>
                <a:lnTo>
                  <a:pt x="0" y="11597"/>
                </a:lnTo>
                <a:lnTo>
                  <a:pt x="434927" y="11597"/>
                </a:lnTo>
                <a:lnTo>
                  <a:pt x="43492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838706" y="2193613"/>
            <a:ext cx="12557760" cy="5815965"/>
            <a:chOff x="1838706" y="2193613"/>
            <a:chExt cx="12557760" cy="5815965"/>
          </a:xfrm>
        </p:grpSpPr>
        <p:sp>
          <p:nvSpPr>
            <p:cNvPr id="23" name="object 23"/>
            <p:cNvSpPr/>
            <p:nvPr/>
          </p:nvSpPr>
          <p:spPr>
            <a:xfrm>
              <a:off x="3285120" y="2199963"/>
              <a:ext cx="0" cy="5803265"/>
            </a:xfrm>
            <a:custGeom>
              <a:avLst/>
              <a:gdLst/>
              <a:ahLst/>
              <a:cxnLst/>
              <a:rect l="l" t="t" r="r" b="b"/>
              <a:pathLst>
                <a:path h="5803265">
                  <a:moveTo>
                    <a:pt x="0" y="580314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85124" y="7927657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5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85120" y="792765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5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01335" y="2199963"/>
              <a:ext cx="0" cy="5803265"/>
            </a:xfrm>
            <a:custGeom>
              <a:avLst/>
              <a:gdLst/>
              <a:ahLst/>
              <a:cxnLst/>
              <a:rect l="l" t="t" r="r" b="b"/>
              <a:pathLst>
                <a:path h="5803265">
                  <a:moveTo>
                    <a:pt x="0" y="580314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01333" y="7927657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5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01335" y="792765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5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17550" y="2199963"/>
              <a:ext cx="0" cy="5803265"/>
            </a:xfrm>
            <a:custGeom>
              <a:avLst/>
              <a:gdLst/>
              <a:ahLst/>
              <a:cxnLst/>
              <a:rect l="l" t="t" r="r" b="b"/>
              <a:pathLst>
                <a:path h="5803265">
                  <a:moveTo>
                    <a:pt x="0" y="580314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17553" y="7927657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5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17550" y="792765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5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533767" y="2199963"/>
              <a:ext cx="0" cy="5803265"/>
            </a:xfrm>
            <a:custGeom>
              <a:avLst/>
              <a:gdLst/>
              <a:ahLst/>
              <a:cxnLst/>
              <a:rect l="l" t="t" r="r" b="b"/>
              <a:pathLst>
                <a:path h="5803265">
                  <a:moveTo>
                    <a:pt x="0" y="580314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33761" y="7927657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5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533767" y="792765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5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949983" y="2199963"/>
              <a:ext cx="0" cy="5803265"/>
            </a:xfrm>
            <a:custGeom>
              <a:avLst/>
              <a:gdLst/>
              <a:ahLst/>
              <a:cxnLst/>
              <a:rect l="l" t="t" r="r" b="b"/>
              <a:pathLst>
                <a:path h="5803265">
                  <a:moveTo>
                    <a:pt x="0" y="580314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949980" y="7927657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5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949983" y="792765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5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45056" y="8003112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45058" y="8003110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45056" y="8003112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45056" y="6842483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45058" y="6842479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45056" y="684248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45056" y="5681852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45058" y="568184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45056" y="5681852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45056" y="4521223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45058" y="452122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45056" y="452122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45056" y="3360592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45058" y="3360597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845056" y="3360592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45056" y="2199962"/>
              <a:ext cx="12545060" cy="0"/>
            </a:xfrm>
            <a:custGeom>
              <a:avLst/>
              <a:gdLst/>
              <a:ahLst/>
              <a:cxnLst/>
              <a:rect l="l" t="t" r="r" b="b"/>
              <a:pathLst>
                <a:path w="12545060">
                  <a:moveTo>
                    <a:pt x="0" y="0"/>
                  </a:moveTo>
                  <a:lnTo>
                    <a:pt x="1254499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45058" y="219996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5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45056" y="2199962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5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45056" y="2199963"/>
              <a:ext cx="12545060" cy="5803265"/>
            </a:xfrm>
            <a:custGeom>
              <a:avLst/>
              <a:gdLst/>
              <a:ahLst/>
              <a:cxnLst/>
              <a:rect l="l" t="t" r="r" b="b"/>
              <a:pathLst>
                <a:path w="12545060" h="5803265">
                  <a:moveTo>
                    <a:pt x="0" y="5803148"/>
                  </a:moveTo>
                  <a:lnTo>
                    <a:pt x="0" y="0"/>
                  </a:lnTo>
                </a:path>
                <a:path w="12545060" h="5803265">
                  <a:moveTo>
                    <a:pt x="0" y="5803148"/>
                  </a:moveTo>
                  <a:lnTo>
                    <a:pt x="12544996" y="5803148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265268" y="2534121"/>
              <a:ext cx="1917064" cy="1463675"/>
            </a:xfrm>
            <a:custGeom>
              <a:avLst/>
              <a:gdLst/>
              <a:ahLst/>
              <a:cxnLst/>
              <a:rect l="l" t="t" r="r" b="b"/>
              <a:pathLst>
                <a:path w="1917064" h="1463675">
                  <a:moveTo>
                    <a:pt x="1869492" y="0"/>
                  </a:moveTo>
                  <a:lnTo>
                    <a:pt x="47433" y="0"/>
                  </a:lnTo>
                  <a:lnTo>
                    <a:pt x="26684" y="2963"/>
                  </a:lnTo>
                  <a:lnTo>
                    <a:pt x="11861" y="11855"/>
                  </a:lnTo>
                  <a:lnTo>
                    <a:pt x="2965" y="26674"/>
                  </a:lnTo>
                  <a:lnTo>
                    <a:pt x="0" y="47420"/>
                  </a:lnTo>
                  <a:lnTo>
                    <a:pt x="0" y="1416019"/>
                  </a:lnTo>
                  <a:lnTo>
                    <a:pt x="2965" y="1436773"/>
                  </a:lnTo>
                  <a:lnTo>
                    <a:pt x="11861" y="1451596"/>
                  </a:lnTo>
                  <a:lnTo>
                    <a:pt x="26684" y="1460488"/>
                  </a:lnTo>
                  <a:lnTo>
                    <a:pt x="47433" y="1463452"/>
                  </a:lnTo>
                  <a:lnTo>
                    <a:pt x="1869492" y="1463452"/>
                  </a:lnTo>
                  <a:lnTo>
                    <a:pt x="1890241" y="1460488"/>
                  </a:lnTo>
                  <a:lnTo>
                    <a:pt x="1905064" y="1451596"/>
                  </a:lnTo>
                  <a:lnTo>
                    <a:pt x="1913960" y="1436773"/>
                  </a:lnTo>
                  <a:lnTo>
                    <a:pt x="1916925" y="1416019"/>
                  </a:lnTo>
                  <a:lnTo>
                    <a:pt x="1916925" y="47420"/>
                  </a:lnTo>
                  <a:lnTo>
                    <a:pt x="1913960" y="26674"/>
                  </a:lnTo>
                  <a:lnTo>
                    <a:pt x="1905064" y="11855"/>
                  </a:lnTo>
                  <a:lnTo>
                    <a:pt x="1890241" y="2963"/>
                  </a:lnTo>
                  <a:lnTo>
                    <a:pt x="186949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265268" y="2534121"/>
              <a:ext cx="1917064" cy="1463675"/>
            </a:xfrm>
            <a:custGeom>
              <a:avLst/>
              <a:gdLst/>
              <a:ahLst/>
              <a:cxnLst/>
              <a:rect l="l" t="t" r="r" b="b"/>
              <a:pathLst>
                <a:path w="1917064" h="1463675">
                  <a:moveTo>
                    <a:pt x="47433" y="1463452"/>
                  </a:moveTo>
                  <a:lnTo>
                    <a:pt x="1869492" y="1463452"/>
                  </a:lnTo>
                  <a:lnTo>
                    <a:pt x="1890241" y="1460488"/>
                  </a:lnTo>
                  <a:lnTo>
                    <a:pt x="1905064" y="1451596"/>
                  </a:lnTo>
                  <a:lnTo>
                    <a:pt x="1913960" y="1436773"/>
                  </a:lnTo>
                  <a:lnTo>
                    <a:pt x="1916925" y="1416019"/>
                  </a:lnTo>
                  <a:lnTo>
                    <a:pt x="1916925" y="47420"/>
                  </a:lnTo>
                  <a:lnTo>
                    <a:pt x="1913960" y="26674"/>
                  </a:lnTo>
                  <a:lnTo>
                    <a:pt x="1905064" y="11855"/>
                  </a:lnTo>
                  <a:lnTo>
                    <a:pt x="1890241" y="2963"/>
                  </a:lnTo>
                  <a:lnTo>
                    <a:pt x="1869492" y="0"/>
                  </a:lnTo>
                  <a:lnTo>
                    <a:pt x="47433" y="0"/>
                  </a:lnTo>
                  <a:lnTo>
                    <a:pt x="26684" y="2963"/>
                  </a:lnTo>
                  <a:lnTo>
                    <a:pt x="11861" y="11855"/>
                  </a:lnTo>
                  <a:lnTo>
                    <a:pt x="2965" y="26674"/>
                  </a:lnTo>
                  <a:lnTo>
                    <a:pt x="0" y="47420"/>
                  </a:lnTo>
                  <a:lnTo>
                    <a:pt x="0" y="1416019"/>
                  </a:lnTo>
                  <a:lnTo>
                    <a:pt x="2965" y="1436773"/>
                  </a:lnTo>
                  <a:lnTo>
                    <a:pt x="11861" y="1451596"/>
                  </a:lnTo>
                  <a:lnTo>
                    <a:pt x="26684" y="1460488"/>
                  </a:lnTo>
                  <a:lnTo>
                    <a:pt x="47433" y="1463452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360133" y="2643161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69">
                  <a:moveTo>
                    <a:pt x="474280" y="0"/>
                  </a:moveTo>
                  <a:lnTo>
                    <a:pt x="0" y="0"/>
                  </a:lnTo>
                  <a:lnTo>
                    <a:pt x="0" y="165997"/>
                  </a:lnTo>
                  <a:lnTo>
                    <a:pt x="474280" y="165997"/>
                  </a:lnTo>
                  <a:lnTo>
                    <a:pt x="474280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60133" y="2991251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69">
                  <a:moveTo>
                    <a:pt x="474280" y="0"/>
                  </a:moveTo>
                  <a:lnTo>
                    <a:pt x="0" y="0"/>
                  </a:lnTo>
                  <a:lnTo>
                    <a:pt x="0" y="165997"/>
                  </a:lnTo>
                  <a:lnTo>
                    <a:pt x="474280" y="165997"/>
                  </a:lnTo>
                  <a:lnTo>
                    <a:pt x="474280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60133" y="3339328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4280" y="0"/>
                  </a:moveTo>
                  <a:lnTo>
                    <a:pt x="0" y="0"/>
                  </a:lnTo>
                  <a:lnTo>
                    <a:pt x="0" y="165997"/>
                  </a:lnTo>
                  <a:lnTo>
                    <a:pt x="474280" y="165997"/>
                  </a:lnTo>
                  <a:lnTo>
                    <a:pt x="474280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 rot="20400000">
            <a:off x="1520269" y="8416956"/>
            <a:ext cx="16041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3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00" spc="-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 rot="20400000">
            <a:off x="4566345" y="8293695"/>
            <a:ext cx="102146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 rot="20400000">
            <a:off x="7136647" y="8261272"/>
            <a:ext cx="89189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Neutral</a:t>
            </a:r>
            <a:endParaRPr sz="20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 rot="20400000">
            <a:off x="9039332" y="8366806"/>
            <a:ext cx="1338493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Dissatisﬁed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 rot="20400000">
            <a:off x="10823401" y="8490069"/>
            <a:ext cx="192568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3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00" spc="-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Dissatisﬁed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588477" y="7829998"/>
            <a:ext cx="1943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56801" y="6669361"/>
            <a:ext cx="32575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448016" y="5508737"/>
            <a:ext cx="33464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440248" y="4348114"/>
            <a:ext cx="34226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435855" y="3187476"/>
            <a:ext cx="3467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337556" y="2026853"/>
            <a:ext cx="445134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38497" y="4228777"/>
            <a:ext cx="412750" cy="1745614"/>
          </a:xfrm>
          <a:prstGeom prst="rect">
            <a:avLst/>
          </a:prstGeom>
        </p:spPr>
        <p:txBody>
          <a:bodyPr vert="vert270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011421" y="2495809"/>
            <a:ext cx="814705" cy="1069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500"/>
              </a:lnSpc>
              <a:spcBef>
                <a:spcPts val="9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360133" y="1995534"/>
            <a:ext cx="17181830" cy="5509895"/>
            <a:chOff x="2360133" y="1995534"/>
            <a:chExt cx="17181830" cy="5509895"/>
          </a:xfrm>
        </p:grpSpPr>
        <p:sp>
          <p:nvSpPr>
            <p:cNvPr id="76" name="object 76"/>
            <p:cNvSpPr/>
            <p:nvPr/>
          </p:nvSpPr>
          <p:spPr>
            <a:xfrm>
              <a:off x="2360133" y="3687406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4280" y="0"/>
                  </a:moveTo>
                  <a:lnTo>
                    <a:pt x="0" y="0"/>
                  </a:lnTo>
                  <a:lnTo>
                    <a:pt x="0" y="165997"/>
                  </a:lnTo>
                  <a:lnTo>
                    <a:pt x="474280" y="165997"/>
                  </a:lnTo>
                  <a:lnTo>
                    <a:pt x="474280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804105" y="1995534"/>
              <a:ext cx="7738109" cy="5509895"/>
            </a:xfrm>
            <a:custGeom>
              <a:avLst/>
              <a:gdLst/>
              <a:ahLst/>
              <a:cxnLst/>
              <a:rect l="l" t="t" r="r" b="b"/>
              <a:pathLst>
                <a:path w="7738109" h="5509895">
                  <a:moveTo>
                    <a:pt x="7225777" y="0"/>
                  </a:moveTo>
                  <a:lnTo>
                    <a:pt x="511837" y="0"/>
                  </a:lnTo>
                  <a:lnTo>
                    <a:pt x="465250" y="2091"/>
                  </a:lnTo>
                  <a:lnTo>
                    <a:pt x="419835" y="8246"/>
                  </a:lnTo>
                  <a:lnTo>
                    <a:pt x="375772" y="18283"/>
                  </a:lnTo>
                  <a:lnTo>
                    <a:pt x="333242" y="32022"/>
                  </a:lnTo>
                  <a:lnTo>
                    <a:pt x="292426" y="49281"/>
                  </a:lnTo>
                  <a:lnTo>
                    <a:pt x="253505" y="69881"/>
                  </a:lnTo>
                  <a:lnTo>
                    <a:pt x="216659" y="93641"/>
                  </a:lnTo>
                  <a:lnTo>
                    <a:pt x="182068" y="120379"/>
                  </a:lnTo>
                  <a:lnTo>
                    <a:pt x="149915" y="149915"/>
                  </a:lnTo>
                  <a:lnTo>
                    <a:pt x="120379" y="182068"/>
                  </a:lnTo>
                  <a:lnTo>
                    <a:pt x="93641" y="216659"/>
                  </a:lnTo>
                  <a:lnTo>
                    <a:pt x="69881" y="253505"/>
                  </a:lnTo>
                  <a:lnTo>
                    <a:pt x="49281" y="292426"/>
                  </a:lnTo>
                  <a:lnTo>
                    <a:pt x="32022" y="333242"/>
                  </a:lnTo>
                  <a:lnTo>
                    <a:pt x="18283" y="375772"/>
                  </a:lnTo>
                  <a:lnTo>
                    <a:pt x="8246" y="419835"/>
                  </a:lnTo>
                  <a:lnTo>
                    <a:pt x="2091" y="465250"/>
                  </a:lnTo>
                  <a:lnTo>
                    <a:pt x="0" y="511837"/>
                  </a:lnTo>
                  <a:lnTo>
                    <a:pt x="0" y="4997841"/>
                  </a:lnTo>
                  <a:lnTo>
                    <a:pt x="2091" y="5044428"/>
                  </a:lnTo>
                  <a:lnTo>
                    <a:pt x="8246" y="5089843"/>
                  </a:lnTo>
                  <a:lnTo>
                    <a:pt x="18283" y="5133906"/>
                  </a:lnTo>
                  <a:lnTo>
                    <a:pt x="32022" y="5176436"/>
                  </a:lnTo>
                  <a:lnTo>
                    <a:pt x="49281" y="5217252"/>
                  </a:lnTo>
                  <a:lnTo>
                    <a:pt x="69881" y="5256174"/>
                  </a:lnTo>
                  <a:lnTo>
                    <a:pt x="93641" y="5293020"/>
                  </a:lnTo>
                  <a:lnTo>
                    <a:pt x="120379" y="5327610"/>
                  </a:lnTo>
                  <a:lnTo>
                    <a:pt x="149915" y="5359764"/>
                  </a:lnTo>
                  <a:lnTo>
                    <a:pt x="182068" y="5389300"/>
                  </a:lnTo>
                  <a:lnTo>
                    <a:pt x="216659" y="5416038"/>
                  </a:lnTo>
                  <a:lnTo>
                    <a:pt x="253505" y="5439797"/>
                  </a:lnTo>
                  <a:lnTo>
                    <a:pt x="292426" y="5460397"/>
                  </a:lnTo>
                  <a:lnTo>
                    <a:pt x="333242" y="5477657"/>
                  </a:lnTo>
                  <a:lnTo>
                    <a:pt x="375772" y="5491395"/>
                  </a:lnTo>
                  <a:lnTo>
                    <a:pt x="419835" y="5501432"/>
                  </a:lnTo>
                  <a:lnTo>
                    <a:pt x="465250" y="5507587"/>
                  </a:lnTo>
                  <a:lnTo>
                    <a:pt x="511837" y="5509679"/>
                  </a:lnTo>
                  <a:lnTo>
                    <a:pt x="7225777" y="5509679"/>
                  </a:lnTo>
                  <a:lnTo>
                    <a:pt x="7272364" y="5507587"/>
                  </a:lnTo>
                  <a:lnTo>
                    <a:pt x="7317780" y="5501432"/>
                  </a:lnTo>
                  <a:lnTo>
                    <a:pt x="7361843" y="5491395"/>
                  </a:lnTo>
                  <a:lnTo>
                    <a:pt x="7404373" y="5477657"/>
                  </a:lnTo>
                  <a:lnTo>
                    <a:pt x="7445189" y="5460397"/>
                  </a:lnTo>
                  <a:lnTo>
                    <a:pt x="7484110" y="5439797"/>
                  </a:lnTo>
                  <a:lnTo>
                    <a:pt x="7520956" y="5416038"/>
                  </a:lnTo>
                  <a:lnTo>
                    <a:pt x="7555546" y="5389300"/>
                  </a:lnTo>
                  <a:lnTo>
                    <a:pt x="7587700" y="5359764"/>
                  </a:lnTo>
                  <a:lnTo>
                    <a:pt x="7617236" y="5327610"/>
                  </a:lnTo>
                  <a:lnTo>
                    <a:pt x="7643974" y="5293020"/>
                  </a:lnTo>
                  <a:lnTo>
                    <a:pt x="7667733" y="5256174"/>
                  </a:lnTo>
                  <a:lnTo>
                    <a:pt x="7688333" y="5217252"/>
                  </a:lnTo>
                  <a:lnTo>
                    <a:pt x="7705593" y="5176436"/>
                  </a:lnTo>
                  <a:lnTo>
                    <a:pt x="7719332" y="5133906"/>
                  </a:lnTo>
                  <a:lnTo>
                    <a:pt x="7729369" y="5089843"/>
                  </a:lnTo>
                  <a:lnTo>
                    <a:pt x="7735523" y="5044428"/>
                  </a:lnTo>
                  <a:lnTo>
                    <a:pt x="7737615" y="4997841"/>
                  </a:lnTo>
                  <a:lnTo>
                    <a:pt x="7737615" y="511837"/>
                  </a:lnTo>
                  <a:lnTo>
                    <a:pt x="7735523" y="465250"/>
                  </a:lnTo>
                  <a:lnTo>
                    <a:pt x="7729369" y="419835"/>
                  </a:lnTo>
                  <a:lnTo>
                    <a:pt x="7719332" y="375772"/>
                  </a:lnTo>
                  <a:lnTo>
                    <a:pt x="7705593" y="333242"/>
                  </a:lnTo>
                  <a:lnTo>
                    <a:pt x="7688333" y="292426"/>
                  </a:lnTo>
                  <a:lnTo>
                    <a:pt x="7667733" y="253505"/>
                  </a:lnTo>
                  <a:lnTo>
                    <a:pt x="7643974" y="216659"/>
                  </a:lnTo>
                  <a:lnTo>
                    <a:pt x="7617236" y="182068"/>
                  </a:lnTo>
                  <a:lnTo>
                    <a:pt x="7587700" y="149915"/>
                  </a:lnTo>
                  <a:lnTo>
                    <a:pt x="7555546" y="120379"/>
                  </a:lnTo>
                  <a:lnTo>
                    <a:pt x="7520956" y="93641"/>
                  </a:lnTo>
                  <a:lnTo>
                    <a:pt x="7484110" y="69881"/>
                  </a:lnTo>
                  <a:lnTo>
                    <a:pt x="7445189" y="49281"/>
                  </a:lnTo>
                  <a:lnTo>
                    <a:pt x="7404373" y="32022"/>
                  </a:lnTo>
                  <a:lnTo>
                    <a:pt x="7361843" y="18283"/>
                  </a:lnTo>
                  <a:lnTo>
                    <a:pt x="7317780" y="8246"/>
                  </a:lnTo>
                  <a:lnTo>
                    <a:pt x="7272364" y="2091"/>
                  </a:lnTo>
                  <a:lnTo>
                    <a:pt x="7225777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011421" y="3603558"/>
            <a:ext cx="972819" cy="3105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39081" y="1501555"/>
            <a:ext cx="1477200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indicated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payment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transactions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Q11.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TRANSACTION</a:t>
            </a:r>
            <a:r>
              <a:rPr spc="-18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TIMELINESS</a:t>
            </a:r>
            <a:r>
              <a:rPr spc="-215">
                <a:solidFill>
                  <a:srgbClr val="00203A"/>
                </a:solidFill>
              </a:rPr>
              <a:t> </a:t>
            </a:r>
            <a:r>
              <a:rPr spc="-20">
                <a:solidFill>
                  <a:srgbClr val="00203A"/>
                </a:solidFill>
              </a:rPr>
              <a:t>SATISFACTION</a:t>
            </a:r>
            <a:r>
              <a:rPr spc="-8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(Q13)</a:t>
            </a:r>
          </a:p>
        </p:txBody>
      </p:sp>
      <p:grpSp>
        <p:nvGrpSpPr>
          <p:cNvPr id="81" name="object 81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82" name="object 82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6" name="object 86"/>
          <p:cNvSpPr txBox="1"/>
          <p:nvPr/>
        </p:nvSpPr>
        <p:spPr>
          <a:xfrm>
            <a:off x="12198970" y="2215884"/>
            <a:ext cx="6744970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satisﬁed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were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response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198970" y="3248599"/>
            <a:ext cx="614553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timeliness?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Q11)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Timeliness: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(87.2%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positive)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2198970" y="4371765"/>
            <a:ext cx="6024245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Dissatisfaction: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(4.2%)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"Very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Satisﬁed":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(41.0%)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Range: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85.6%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(Illinois)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87.2%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(Michigan)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198970" y="6226067"/>
            <a:ext cx="6955155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Michigan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excels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timely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responses,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has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room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improvement.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2936963" y="608538"/>
            <a:ext cx="7166609" cy="782320"/>
          </a:xfrm>
          <a:custGeom>
            <a:avLst/>
            <a:gdLst/>
            <a:ahLst/>
            <a:cxnLst/>
            <a:rect l="l" t="t" r="r" b="b"/>
            <a:pathLst>
              <a:path w="7166609" h="782319">
                <a:moveTo>
                  <a:pt x="7166118" y="0"/>
                </a:moveTo>
                <a:lnTo>
                  <a:pt x="0" y="0"/>
                </a:lnTo>
                <a:lnTo>
                  <a:pt x="0" y="781760"/>
                </a:lnTo>
                <a:lnTo>
                  <a:pt x="7166118" y="781760"/>
                </a:lnTo>
                <a:lnTo>
                  <a:pt x="7166118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0881" y="6202617"/>
            <a:ext cx="454659" cy="1927860"/>
          </a:xfrm>
          <a:custGeom>
            <a:avLst/>
            <a:gdLst/>
            <a:ahLst/>
            <a:cxnLst/>
            <a:rect l="l" t="t" r="r" b="b"/>
            <a:pathLst>
              <a:path w="454660" h="1927859">
                <a:moveTo>
                  <a:pt x="454327" y="0"/>
                </a:moveTo>
                <a:lnTo>
                  <a:pt x="0" y="0"/>
                </a:lnTo>
                <a:lnTo>
                  <a:pt x="0" y="1927807"/>
                </a:lnTo>
                <a:lnTo>
                  <a:pt x="454327" y="1927807"/>
                </a:lnTo>
                <a:lnTo>
                  <a:pt x="45432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24989" y="5269020"/>
            <a:ext cx="454659" cy="2861945"/>
          </a:xfrm>
          <a:custGeom>
            <a:avLst/>
            <a:gdLst/>
            <a:ahLst/>
            <a:cxnLst/>
            <a:rect l="l" t="t" r="r" b="b"/>
            <a:pathLst>
              <a:path w="454660" h="2861945">
                <a:moveTo>
                  <a:pt x="454340" y="0"/>
                </a:moveTo>
                <a:lnTo>
                  <a:pt x="0" y="0"/>
                </a:lnTo>
                <a:lnTo>
                  <a:pt x="0" y="2861403"/>
                </a:lnTo>
                <a:lnTo>
                  <a:pt x="454340" y="2861403"/>
                </a:lnTo>
                <a:lnTo>
                  <a:pt x="4543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9096" y="7093769"/>
            <a:ext cx="454659" cy="1036955"/>
          </a:xfrm>
          <a:custGeom>
            <a:avLst/>
            <a:gdLst/>
            <a:ahLst/>
            <a:cxnLst/>
            <a:rect l="l" t="t" r="r" b="b"/>
            <a:pathLst>
              <a:path w="454659" h="1036954">
                <a:moveTo>
                  <a:pt x="454340" y="0"/>
                </a:moveTo>
                <a:lnTo>
                  <a:pt x="0" y="0"/>
                </a:lnTo>
                <a:lnTo>
                  <a:pt x="0" y="1036655"/>
                </a:lnTo>
                <a:lnTo>
                  <a:pt x="454340" y="1036655"/>
                </a:lnTo>
                <a:lnTo>
                  <a:pt x="4543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73204" y="7936432"/>
            <a:ext cx="454659" cy="194310"/>
          </a:xfrm>
          <a:custGeom>
            <a:avLst/>
            <a:gdLst/>
            <a:ahLst/>
            <a:cxnLst/>
            <a:rect l="l" t="t" r="r" b="b"/>
            <a:pathLst>
              <a:path w="454659" h="194309">
                <a:moveTo>
                  <a:pt x="454327" y="0"/>
                </a:moveTo>
                <a:lnTo>
                  <a:pt x="0" y="0"/>
                </a:lnTo>
                <a:lnTo>
                  <a:pt x="0" y="193991"/>
                </a:lnTo>
                <a:lnTo>
                  <a:pt x="454327" y="193991"/>
                </a:lnTo>
                <a:lnTo>
                  <a:pt x="45432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497311" y="8087979"/>
            <a:ext cx="454659" cy="42545"/>
          </a:xfrm>
          <a:custGeom>
            <a:avLst/>
            <a:gdLst/>
            <a:ahLst/>
            <a:cxnLst/>
            <a:rect l="l" t="t" r="r" b="b"/>
            <a:pathLst>
              <a:path w="454659" h="42545">
                <a:moveTo>
                  <a:pt x="454340" y="0"/>
                </a:moveTo>
                <a:lnTo>
                  <a:pt x="0" y="0"/>
                </a:lnTo>
                <a:lnTo>
                  <a:pt x="0" y="42444"/>
                </a:lnTo>
                <a:lnTo>
                  <a:pt x="454340" y="42444"/>
                </a:lnTo>
                <a:lnTo>
                  <a:pt x="4543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5222" y="6481473"/>
            <a:ext cx="454659" cy="1649095"/>
          </a:xfrm>
          <a:custGeom>
            <a:avLst/>
            <a:gdLst/>
            <a:ahLst/>
            <a:cxnLst/>
            <a:rect l="l" t="t" r="r" b="b"/>
            <a:pathLst>
              <a:path w="454660" h="1649095">
                <a:moveTo>
                  <a:pt x="454340" y="0"/>
                </a:moveTo>
                <a:lnTo>
                  <a:pt x="0" y="0"/>
                </a:lnTo>
                <a:lnTo>
                  <a:pt x="0" y="1648950"/>
                </a:lnTo>
                <a:lnTo>
                  <a:pt x="454340" y="1648950"/>
                </a:lnTo>
                <a:lnTo>
                  <a:pt x="45434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79329" y="5287214"/>
            <a:ext cx="454659" cy="2843530"/>
          </a:xfrm>
          <a:custGeom>
            <a:avLst/>
            <a:gdLst/>
            <a:ahLst/>
            <a:cxnLst/>
            <a:rect l="l" t="t" r="r" b="b"/>
            <a:pathLst>
              <a:path w="454660" h="2843529">
                <a:moveTo>
                  <a:pt x="454327" y="0"/>
                </a:moveTo>
                <a:lnTo>
                  <a:pt x="0" y="0"/>
                </a:lnTo>
                <a:lnTo>
                  <a:pt x="0" y="2843209"/>
                </a:lnTo>
                <a:lnTo>
                  <a:pt x="454327" y="2843209"/>
                </a:lnTo>
                <a:lnTo>
                  <a:pt x="45432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03436" y="6954335"/>
            <a:ext cx="454659" cy="1176655"/>
          </a:xfrm>
          <a:custGeom>
            <a:avLst/>
            <a:gdLst/>
            <a:ahLst/>
            <a:cxnLst/>
            <a:rect l="l" t="t" r="r" b="b"/>
            <a:pathLst>
              <a:path w="454659" h="1176654">
                <a:moveTo>
                  <a:pt x="454327" y="0"/>
                </a:moveTo>
                <a:lnTo>
                  <a:pt x="0" y="0"/>
                </a:lnTo>
                <a:lnTo>
                  <a:pt x="0" y="1176089"/>
                </a:lnTo>
                <a:lnTo>
                  <a:pt x="454327" y="1176089"/>
                </a:lnTo>
                <a:lnTo>
                  <a:pt x="45432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27544" y="7827305"/>
            <a:ext cx="454659" cy="303530"/>
          </a:xfrm>
          <a:custGeom>
            <a:avLst/>
            <a:gdLst/>
            <a:ahLst/>
            <a:cxnLst/>
            <a:rect l="l" t="t" r="r" b="b"/>
            <a:pathLst>
              <a:path w="454659" h="303529">
                <a:moveTo>
                  <a:pt x="454340" y="0"/>
                </a:moveTo>
                <a:lnTo>
                  <a:pt x="0" y="0"/>
                </a:lnTo>
                <a:lnTo>
                  <a:pt x="0" y="303119"/>
                </a:lnTo>
                <a:lnTo>
                  <a:pt x="454340" y="303119"/>
                </a:lnTo>
                <a:lnTo>
                  <a:pt x="45434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51652" y="8039491"/>
            <a:ext cx="454659" cy="91440"/>
          </a:xfrm>
          <a:custGeom>
            <a:avLst/>
            <a:gdLst/>
            <a:ahLst/>
            <a:cxnLst/>
            <a:rect l="l" t="t" r="r" b="b"/>
            <a:pathLst>
              <a:path w="454659" h="91440">
                <a:moveTo>
                  <a:pt x="454327" y="0"/>
                </a:moveTo>
                <a:lnTo>
                  <a:pt x="0" y="0"/>
                </a:lnTo>
                <a:lnTo>
                  <a:pt x="0" y="90933"/>
                </a:lnTo>
                <a:lnTo>
                  <a:pt x="454327" y="90933"/>
                </a:lnTo>
                <a:lnTo>
                  <a:pt x="45432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09561" y="6396609"/>
            <a:ext cx="454659" cy="1734185"/>
          </a:xfrm>
          <a:custGeom>
            <a:avLst/>
            <a:gdLst/>
            <a:ahLst/>
            <a:cxnLst/>
            <a:rect l="l" t="t" r="r" b="b"/>
            <a:pathLst>
              <a:path w="454660" h="1734184">
                <a:moveTo>
                  <a:pt x="454327" y="0"/>
                </a:moveTo>
                <a:lnTo>
                  <a:pt x="0" y="0"/>
                </a:lnTo>
                <a:lnTo>
                  <a:pt x="0" y="1733815"/>
                </a:lnTo>
                <a:lnTo>
                  <a:pt x="454327" y="1733815"/>
                </a:lnTo>
                <a:lnTo>
                  <a:pt x="45432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33669" y="5275089"/>
            <a:ext cx="454659" cy="2855595"/>
          </a:xfrm>
          <a:custGeom>
            <a:avLst/>
            <a:gdLst/>
            <a:ahLst/>
            <a:cxnLst/>
            <a:rect l="l" t="t" r="r" b="b"/>
            <a:pathLst>
              <a:path w="454660" h="2855595">
                <a:moveTo>
                  <a:pt x="454340" y="0"/>
                </a:moveTo>
                <a:lnTo>
                  <a:pt x="0" y="0"/>
                </a:lnTo>
                <a:lnTo>
                  <a:pt x="0" y="2855335"/>
                </a:lnTo>
                <a:lnTo>
                  <a:pt x="454340" y="2855335"/>
                </a:lnTo>
                <a:lnTo>
                  <a:pt x="4543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57764" y="6990710"/>
            <a:ext cx="454659" cy="1139825"/>
          </a:xfrm>
          <a:custGeom>
            <a:avLst/>
            <a:gdLst/>
            <a:ahLst/>
            <a:cxnLst/>
            <a:rect l="l" t="t" r="r" b="b"/>
            <a:pathLst>
              <a:path w="454659" h="1139825">
                <a:moveTo>
                  <a:pt x="454340" y="0"/>
                </a:moveTo>
                <a:lnTo>
                  <a:pt x="0" y="0"/>
                </a:lnTo>
                <a:lnTo>
                  <a:pt x="0" y="1139713"/>
                </a:lnTo>
                <a:lnTo>
                  <a:pt x="454340" y="1139713"/>
                </a:lnTo>
                <a:lnTo>
                  <a:pt x="4543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81884" y="7881875"/>
            <a:ext cx="454659" cy="248920"/>
          </a:xfrm>
          <a:custGeom>
            <a:avLst/>
            <a:gdLst/>
            <a:ahLst/>
            <a:cxnLst/>
            <a:rect l="l" t="t" r="r" b="b"/>
            <a:pathLst>
              <a:path w="454659" h="248920">
                <a:moveTo>
                  <a:pt x="454327" y="0"/>
                </a:moveTo>
                <a:lnTo>
                  <a:pt x="0" y="0"/>
                </a:lnTo>
                <a:lnTo>
                  <a:pt x="0" y="248549"/>
                </a:lnTo>
                <a:lnTo>
                  <a:pt x="454327" y="248549"/>
                </a:lnTo>
                <a:lnTo>
                  <a:pt x="45432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405992" y="8051616"/>
            <a:ext cx="454659" cy="79375"/>
          </a:xfrm>
          <a:custGeom>
            <a:avLst/>
            <a:gdLst/>
            <a:ahLst/>
            <a:cxnLst/>
            <a:rect l="l" t="t" r="r" b="b"/>
            <a:pathLst>
              <a:path w="454659" h="79375">
                <a:moveTo>
                  <a:pt x="454340" y="0"/>
                </a:moveTo>
                <a:lnTo>
                  <a:pt x="0" y="0"/>
                </a:lnTo>
                <a:lnTo>
                  <a:pt x="0" y="78808"/>
                </a:lnTo>
                <a:lnTo>
                  <a:pt x="454340" y="78808"/>
                </a:lnTo>
                <a:lnTo>
                  <a:pt x="4543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63889" y="6348121"/>
            <a:ext cx="454659" cy="1782445"/>
          </a:xfrm>
          <a:custGeom>
            <a:avLst/>
            <a:gdLst/>
            <a:ahLst/>
            <a:cxnLst/>
            <a:rect l="l" t="t" r="r" b="b"/>
            <a:pathLst>
              <a:path w="454660" h="1782445">
                <a:moveTo>
                  <a:pt x="454340" y="0"/>
                </a:moveTo>
                <a:lnTo>
                  <a:pt x="0" y="0"/>
                </a:lnTo>
                <a:lnTo>
                  <a:pt x="0" y="1782303"/>
                </a:lnTo>
                <a:lnTo>
                  <a:pt x="454340" y="1782303"/>
                </a:lnTo>
                <a:lnTo>
                  <a:pt x="4543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8009" y="5117473"/>
            <a:ext cx="454659" cy="3013075"/>
          </a:xfrm>
          <a:custGeom>
            <a:avLst/>
            <a:gdLst/>
            <a:ahLst/>
            <a:cxnLst/>
            <a:rect l="l" t="t" r="r" b="b"/>
            <a:pathLst>
              <a:path w="454659" h="3013075">
                <a:moveTo>
                  <a:pt x="454327" y="0"/>
                </a:moveTo>
                <a:lnTo>
                  <a:pt x="0" y="0"/>
                </a:lnTo>
                <a:lnTo>
                  <a:pt x="0" y="3012951"/>
                </a:lnTo>
                <a:lnTo>
                  <a:pt x="454327" y="3012951"/>
                </a:lnTo>
                <a:lnTo>
                  <a:pt x="45432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12117" y="7154395"/>
            <a:ext cx="454659" cy="976630"/>
          </a:xfrm>
          <a:custGeom>
            <a:avLst/>
            <a:gdLst/>
            <a:ahLst/>
            <a:cxnLst/>
            <a:rect l="l" t="t" r="r" b="b"/>
            <a:pathLst>
              <a:path w="454659" h="976629">
                <a:moveTo>
                  <a:pt x="454340" y="0"/>
                </a:moveTo>
                <a:lnTo>
                  <a:pt x="0" y="0"/>
                </a:lnTo>
                <a:lnTo>
                  <a:pt x="0" y="976028"/>
                </a:lnTo>
                <a:lnTo>
                  <a:pt x="454340" y="976028"/>
                </a:lnTo>
                <a:lnTo>
                  <a:pt x="4543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336211" y="7887931"/>
            <a:ext cx="454659" cy="242570"/>
          </a:xfrm>
          <a:custGeom>
            <a:avLst/>
            <a:gdLst/>
            <a:ahLst/>
            <a:cxnLst/>
            <a:rect l="l" t="t" r="r" b="b"/>
            <a:pathLst>
              <a:path w="454659" h="242570">
                <a:moveTo>
                  <a:pt x="454340" y="0"/>
                </a:moveTo>
                <a:lnTo>
                  <a:pt x="0" y="0"/>
                </a:lnTo>
                <a:lnTo>
                  <a:pt x="0" y="242493"/>
                </a:lnTo>
                <a:lnTo>
                  <a:pt x="454340" y="242493"/>
                </a:lnTo>
                <a:lnTo>
                  <a:pt x="4543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860332" y="8081923"/>
            <a:ext cx="454659" cy="48895"/>
          </a:xfrm>
          <a:custGeom>
            <a:avLst/>
            <a:gdLst/>
            <a:ahLst/>
            <a:cxnLst/>
            <a:rect l="l" t="t" r="r" b="b"/>
            <a:pathLst>
              <a:path w="454659" h="48895">
                <a:moveTo>
                  <a:pt x="454327" y="0"/>
                </a:moveTo>
                <a:lnTo>
                  <a:pt x="0" y="0"/>
                </a:lnTo>
                <a:lnTo>
                  <a:pt x="0" y="48501"/>
                </a:lnTo>
                <a:lnTo>
                  <a:pt x="454327" y="48501"/>
                </a:lnTo>
                <a:lnTo>
                  <a:pt x="454327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798842" y="2061791"/>
            <a:ext cx="13118465" cy="6075045"/>
            <a:chOff x="1798842" y="2061791"/>
            <a:chExt cx="13118465" cy="6075045"/>
          </a:xfrm>
        </p:grpSpPr>
        <p:sp>
          <p:nvSpPr>
            <p:cNvPr id="23" name="object 23"/>
            <p:cNvSpPr/>
            <p:nvPr/>
          </p:nvSpPr>
          <p:spPr>
            <a:xfrm>
              <a:off x="3309559" y="2068141"/>
              <a:ext cx="0" cy="6062345"/>
            </a:xfrm>
            <a:custGeom>
              <a:avLst/>
              <a:gdLst/>
              <a:ahLst/>
              <a:cxnLst/>
              <a:rect l="l" t="t" r="r" b="b"/>
              <a:pathLst>
                <a:path h="6062345">
                  <a:moveTo>
                    <a:pt x="0" y="606227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09562" y="8051601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0"/>
                  </a:moveTo>
                  <a:lnTo>
                    <a:pt x="0" y="7882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09559" y="8051599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7882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33668" y="2068141"/>
              <a:ext cx="0" cy="6062345"/>
            </a:xfrm>
            <a:custGeom>
              <a:avLst/>
              <a:gdLst/>
              <a:ahLst/>
              <a:cxnLst/>
              <a:rect l="l" t="t" r="r" b="b"/>
              <a:pathLst>
                <a:path h="6062345">
                  <a:moveTo>
                    <a:pt x="0" y="606227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33665" y="8051601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0"/>
                  </a:moveTo>
                  <a:lnTo>
                    <a:pt x="0" y="7882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33668" y="8051599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7882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357775" y="2068141"/>
              <a:ext cx="0" cy="6062345"/>
            </a:xfrm>
            <a:custGeom>
              <a:avLst/>
              <a:gdLst/>
              <a:ahLst/>
              <a:cxnLst/>
              <a:rect l="l" t="t" r="r" b="b"/>
              <a:pathLst>
                <a:path h="6062345">
                  <a:moveTo>
                    <a:pt x="0" y="606227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57769" y="8051601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0"/>
                  </a:moveTo>
                  <a:lnTo>
                    <a:pt x="0" y="7882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357775" y="8051599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7882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81881" y="2068141"/>
              <a:ext cx="0" cy="6062345"/>
            </a:xfrm>
            <a:custGeom>
              <a:avLst/>
              <a:gdLst/>
              <a:ahLst/>
              <a:cxnLst/>
              <a:rect l="l" t="t" r="r" b="b"/>
              <a:pathLst>
                <a:path h="6062345">
                  <a:moveTo>
                    <a:pt x="0" y="606227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881884" y="8051601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0"/>
                  </a:moveTo>
                  <a:lnTo>
                    <a:pt x="0" y="7882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881881" y="8051599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7882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405990" y="2068141"/>
              <a:ext cx="0" cy="6062345"/>
            </a:xfrm>
            <a:custGeom>
              <a:avLst/>
              <a:gdLst/>
              <a:ahLst/>
              <a:cxnLst/>
              <a:rect l="l" t="t" r="r" b="b"/>
              <a:pathLst>
                <a:path h="6062345">
                  <a:moveTo>
                    <a:pt x="0" y="606227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405988" y="8051601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0"/>
                  </a:moveTo>
                  <a:lnTo>
                    <a:pt x="0" y="7882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405990" y="8051599"/>
              <a:ext cx="0" cy="79375"/>
            </a:xfrm>
            <a:custGeom>
              <a:avLst/>
              <a:gdLst/>
              <a:ahLst/>
              <a:cxnLst/>
              <a:rect l="l" t="t" r="r" b="b"/>
              <a:pathLst>
                <a:path h="79375">
                  <a:moveTo>
                    <a:pt x="0" y="7882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05192" y="8130419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05196" y="8130422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05192" y="8130419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05192" y="6917963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05196" y="6917963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05192" y="6917963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05192" y="5705508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05196" y="5705505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05192" y="5705508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05192" y="4493051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05196" y="4493047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05192" y="4493051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05192" y="3280595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05196" y="3280600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805192" y="3280595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05192" y="2068140"/>
              <a:ext cx="13105765" cy="0"/>
            </a:xfrm>
            <a:custGeom>
              <a:avLst/>
              <a:gdLst/>
              <a:ahLst/>
              <a:cxnLst/>
              <a:rect l="l" t="t" r="r" b="b"/>
              <a:pathLst>
                <a:path w="13105765">
                  <a:moveTo>
                    <a:pt x="0" y="0"/>
                  </a:moveTo>
                  <a:lnTo>
                    <a:pt x="1310515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05196" y="2068142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882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05192" y="2068140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82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05192" y="2068141"/>
              <a:ext cx="13105765" cy="6062345"/>
            </a:xfrm>
            <a:custGeom>
              <a:avLst/>
              <a:gdLst/>
              <a:ahLst/>
              <a:cxnLst/>
              <a:rect l="l" t="t" r="r" b="b"/>
              <a:pathLst>
                <a:path w="13105765" h="6062345">
                  <a:moveTo>
                    <a:pt x="0" y="6062278"/>
                  </a:moveTo>
                  <a:lnTo>
                    <a:pt x="0" y="0"/>
                  </a:lnTo>
                </a:path>
                <a:path w="13105765" h="6062345">
                  <a:moveTo>
                    <a:pt x="0" y="6062278"/>
                  </a:moveTo>
                  <a:lnTo>
                    <a:pt x="13105159" y="6062278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266697" y="2462259"/>
              <a:ext cx="2002789" cy="1529080"/>
            </a:xfrm>
            <a:custGeom>
              <a:avLst/>
              <a:gdLst/>
              <a:ahLst/>
              <a:cxnLst/>
              <a:rect l="l" t="t" r="r" b="b"/>
              <a:pathLst>
                <a:path w="2002789" h="1529079">
                  <a:moveTo>
                    <a:pt x="1952962" y="0"/>
                  </a:moveTo>
                  <a:lnTo>
                    <a:pt x="49544" y="0"/>
                  </a:lnTo>
                  <a:lnTo>
                    <a:pt x="27866" y="3095"/>
                  </a:lnTo>
                  <a:lnTo>
                    <a:pt x="12384" y="12384"/>
                  </a:lnTo>
                  <a:lnTo>
                    <a:pt x="3095" y="27866"/>
                  </a:lnTo>
                  <a:lnTo>
                    <a:pt x="0" y="49544"/>
                  </a:lnTo>
                  <a:lnTo>
                    <a:pt x="0" y="1479259"/>
                  </a:lnTo>
                  <a:lnTo>
                    <a:pt x="3095" y="1500936"/>
                  </a:lnTo>
                  <a:lnTo>
                    <a:pt x="12384" y="1516419"/>
                  </a:lnTo>
                  <a:lnTo>
                    <a:pt x="27866" y="1525707"/>
                  </a:lnTo>
                  <a:lnTo>
                    <a:pt x="49544" y="1528803"/>
                  </a:lnTo>
                  <a:lnTo>
                    <a:pt x="1952962" y="1528803"/>
                  </a:lnTo>
                  <a:lnTo>
                    <a:pt x="1974639" y="1525707"/>
                  </a:lnTo>
                  <a:lnTo>
                    <a:pt x="1990122" y="1516419"/>
                  </a:lnTo>
                  <a:lnTo>
                    <a:pt x="1999410" y="1500936"/>
                  </a:lnTo>
                  <a:lnTo>
                    <a:pt x="2002506" y="1479259"/>
                  </a:lnTo>
                  <a:lnTo>
                    <a:pt x="2002506" y="49544"/>
                  </a:lnTo>
                  <a:lnTo>
                    <a:pt x="1999410" y="27866"/>
                  </a:lnTo>
                  <a:lnTo>
                    <a:pt x="1990122" y="12384"/>
                  </a:lnTo>
                  <a:lnTo>
                    <a:pt x="1974639" y="3095"/>
                  </a:lnTo>
                  <a:lnTo>
                    <a:pt x="195296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266697" y="2462259"/>
              <a:ext cx="2002789" cy="1529080"/>
            </a:xfrm>
            <a:custGeom>
              <a:avLst/>
              <a:gdLst/>
              <a:ahLst/>
              <a:cxnLst/>
              <a:rect l="l" t="t" r="r" b="b"/>
              <a:pathLst>
                <a:path w="2002789" h="1529079">
                  <a:moveTo>
                    <a:pt x="49544" y="1528803"/>
                  </a:moveTo>
                  <a:lnTo>
                    <a:pt x="1952962" y="1528803"/>
                  </a:lnTo>
                  <a:lnTo>
                    <a:pt x="1974639" y="1525707"/>
                  </a:lnTo>
                  <a:lnTo>
                    <a:pt x="1990122" y="1516419"/>
                  </a:lnTo>
                  <a:lnTo>
                    <a:pt x="1999410" y="1500936"/>
                  </a:lnTo>
                  <a:lnTo>
                    <a:pt x="2002506" y="1479259"/>
                  </a:lnTo>
                  <a:lnTo>
                    <a:pt x="2002506" y="49544"/>
                  </a:lnTo>
                  <a:lnTo>
                    <a:pt x="1999410" y="27866"/>
                  </a:lnTo>
                  <a:lnTo>
                    <a:pt x="1990122" y="12384"/>
                  </a:lnTo>
                  <a:lnTo>
                    <a:pt x="1974639" y="3095"/>
                  </a:lnTo>
                  <a:lnTo>
                    <a:pt x="1952962" y="0"/>
                  </a:lnTo>
                  <a:lnTo>
                    <a:pt x="49544" y="0"/>
                  </a:lnTo>
                  <a:lnTo>
                    <a:pt x="27866" y="3095"/>
                  </a:lnTo>
                  <a:lnTo>
                    <a:pt x="12384" y="12384"/>
                  </a:lnTo>
                  <a:lnTo>
                    <a:pt x="3095" y="27866"/>
                  </a:lnTo>
                  <a:lnTo>
                    <a:pt x="0" y="49544"/>
                  </a:lnTo>
                  <a:lnTo>
                    <a:pt x="0" y="1479259"/>
                  </a:lnTo>
                  <a:lnTo>
                    <a:pt x="3095" y="1500936"/>
                  </a:lnTo>
                  <a:lnTo>
                    <a:pt x="12384" y="1516419"/>
                  </a:lnTo>
                  <a:lnTo>
                    <a:pt x="27866" y="1525707"/>
                  </a:lnTo>
                  <a:lnTo>
                    <a:pt x="49544" y="152880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365787" y="2576177"/>
              <a:ext cx="495934" cy="173990"/>
            </a:xfrm>
            <a:custGeom>
              <a:avLst/>
              <a:gdLst/>
              <a:ahLst/>
              <a:cxnLst/>
              <a:rect l="l" t="t" r="r" b="b"/>
              <a:pathLst>
                <a:path w="495935" h="173989">
                  <a:moveTo>
                    <a:pt x="495465" y="0"/>
                  </a:moveTo>
                  <a:lnTo>
                    <a:pt x="0" y="0"/>
                  </a:lnTo>
                  <a:lnTo>
                    <a:pt x="0" y="173410"/>
                  </a:lnTo>
                  <a:lnTo>
                    <a:pt x="495465" y="173410"/>
                  </a:lnTo>
                  <a:lnTo>
                    <a:pt x="49546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65787" y="2939797"/>
              <a:ext cx="495934" cy="173990"/>
            </a:xfrm>
            <a:custGeom>
              <a:avLst/>
              <a:gdLst/>
              <a:ahLst/>
              <a:cxnLst/>
              <a:rect l="l" t="t" r="r" b="b"/>
              <a:pathLst>
                <a:path w="495935" h="173989">
                  <a:moveTo>
                    <a:pt x="495465" y="0"/>
                  </a:moveTo>
                  <a:lnTo>
                    <a:pt x="0" y="0"/>
                  </a:lnTo>
                  <a:lnTo>
                    <a:pt x="0" y="173410"/>
                  </a:lnTo>
                  <a:lnTo>
                    <a:pt x="495465" y="173410"/>
                  </a:lnTo>
                  <a:lnTo>
                    <a:pt x="49546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65787" y="3303417"/>
              <a:ext cx="495934" cy="173990"/>
            </a:xfrm>
            <a:custGeom>
              <a:avLst/>
              <a:gdLst/>
              <a:ahLst/>
              <a:cxnLst/>
              <a:rect l="l" t="t" r="r" b="b"/>
              <a:pathLst>
                <a:path w="495935" h="173989">
                  <a:moveTo>
                    <a:pt x="495465" y="0"/>
                  </a:moveTo>
                  <a:lnTo>
                    <a:pt x="0" y="0"/>
                  </a:lnTo>
                  <a:lnTo>
                    <a:pt x="0" y="173410"/>
                  </a:lnTo>
                  <a:lnTo>
                    <a:pt x="495465" y="173410"/>
                  </a:lnTo>
                  <a:lnTo>
                    <a:pt x="49546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 rot="20460000">
            <a:off x="1464295" y="8569003"/>
            <a:ext cx="1682414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5"/>
              </a:lnSpc>
            </a:pPr>
            <a:r>
              <a:rPr sz="3150" spc="-165" baseline="-2645">
                <a:solidFill>
                  <a:srgbClr val="1A1A1A"/>
                </a:solidFill>
                <a:latin typeface="Kanit"/>
                <a:cs typeface="Kanit"/>
              </a:rPr>
              <a:t>Ve</a:t>
            </a:r>
            <a:r>
              <a:rPr sz="3150" spc="-165" baseline="-1322">
                <a:solidFill>
                  <a:srgbClr val="1A1A1A"/>
                </a:solidFill>
                <a:latin typeface="Kanit"/>
                <a:cs typeface="Kanit"/>
              </a:rPr>
              <a:t>ry</a:t>
            </a:r>
            <a:r>
              <a:rPr sz="3150" spc="-30" baseline="-1322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Sati</a:t>
            </a:r>
            <a:r>
              <a:rPr sz="3150" spc="-15" baseline="1322">
                <a:solidFill>
                  <a:srgbClr val="1A1A1A"/>
                </a:solidFill>
                <a:latin typeface="Kanit"/>
                <a:cs typeface="Kanit"/>
              </a:rPr>
              <a:t>sﬁ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ed</a:t>
            </a:r>
            <a:endParaRPr sz="3150" baseline="2645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 rot="20460000">
            <a:off x="4645547" y="8437666"/>
            <a:ext cx="1074116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05"/>
              </a:lnSpc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Sa</a:t>
            </a:r>
            <a:r>
              <a:rPr sz="3150" spc="-15" baseline="1322">
                <a:solidFill>
                  <a:srgbClr val="1A1A1A"/>
                </a:solidFill>
                <a:latin typeface="Kanit"/>
                <a:cs typeface="Kanit"/>
              </a:rPr>
              <a:t>tis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ﬁed</a:t>
            </a:r>
            <a:endParaRPr sz="3150" baseline="2645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 rot="20460000">
            <a:off x="7325522" y="8404113"/>
            <a:ext cx="943227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Neut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ral</a:t>
            </a:r>
            <a:endParaRPr sz="3150" baseline="2645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 rot="20460000">
            <a:off x="9318732" y="8515441"/>
            <a:ext cx="1405497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20"/>
              </a:lnSpc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Di</a:t>
            </a:r>
            <a:r>
              <a:rPr sz="3150" spc="-15" baseline="1322">
                <a:solidFill>
                  <a:srgbClr val="1A1A1A"/>
                </a:solidFill>
                <a:latin typeface="Kanit"/>
                <a:cs typeface="Kanit"/>
              </a:rPr>
              <a:t>ssa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tis</a:t>
            </a:r>
            <a:r>
              <a:rPr sz="3150" spc="-15" baseline="3968">
                <a:solidFill>
                  <a:srgbClr val="1A1A1A"/>
                </a:solidFill>
                <a:latin typeface="Kanit"/>
                <a:cs typeface="Kanit"/>
              </a:rPr>
              <a:t>ﬁed</a:t>
            </a:r>
            <a:endParaRPr sz="3150" baseline="3968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 rot="20460000">
            <a:off x="11183334" y="8646785"/>
            <a:ext cx="2018458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30"/>
              </a:lnSpc>
            </a:pPr>
            <a:r>
              <a:rPr sz="3150" spc="-165" baseline="-2645">
                <a:solidFill>
                  <a:srgbClr val="1A1A1A"/>
                </a:solidFill>
                <a:latin typeface="Kanit"/>
                <a:cs typeface="Kanit"/>
              </a:rPr>
              <a:t>Ve</a:t>
            </a:r>
            <a:r>
              <a:rPr sz="3150" spc="-165" baseline="-1322">
                <a:solidFill>
                  <a:srgbClr val="1A1A1A"/>
                </a:solidFill>
                <a:latin typeface="Kanit"/>
                <a:cs typeface="Kanit"/>
              </a:rPr>
              <a:t>ry</a:t>
            </a:r>
            <a:r>
              <a:rPr sz="3150" spc="-30" baseline="-1322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Dis</a:t>
            </a:r>
            <a:r>
              <a:rPr sz="3150" spc="-15" baseline="1322">
                <a:solidFill>
                  <a:srgbClr val="1A1A1A"/>
                </a:solidFill>
                <a:latin typeface="Kanit"/>
                <a:cs typeface="Kanit"/>
              </a:rPr>
              <a:t>sati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sﬁed</a:t>
            </a:r>
            <a:endParaRPr sz="3150" baseline="2645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537723" y="7950145"/>
            <a:ext cx="201930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00169" y="6737691"/>
            <a:ext cx="339090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90979" y="5525236"/>
            <a:ext cx="34861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10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382868" y="4312781"/>
            <a:ext cx="35623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1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378278" y="3100325"/>
            <a:ext cx="36131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1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75587" y="1887871"/>
            <a:ext cx="463550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1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54261" y="4188114"/>
            <a:ext cx="429895" cy="1822450"/>
          </a:xfrm>
          <a:prstGeom prst="rect">
            <a:avLst/>
          </a:prstGeom>
        </p:spPr>
        <p:txBody>
          <a:bodyPr vert="vert270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100" spc="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1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046720" y="2422820"/>
            <a:ext cx="849630" cy="1116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400"/>
              </a:lnSpc>
              <a:spcBef>
                <a:spcPts val="95"/>
              </a:spcBef>
            </a:pPr>
            <a:r>
              <a:rPr sz="195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95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9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365787" y="1995533"/>
            <a:ext cx="17176115" cy="5833745"/>
            <a:chOff x="2365787" y="1995533"/>
            <a:chExt cx="17176115" cy="5833745"/>
          </a:xfrm>
        </p:grpSpPr>
        <p:sp>
          <p:nvSpPr>
            <p:cNvPr id="76" name="object 76"/>
            <p:cNvSpPr/>
            <p:nvPr/>
          </p:nvSpPr>
          <p:spPr>
            <a:xfrm>
              <a:off x="2365787" y="3667038"/>
              <a:ext cx="495934" cy="173990"/>
            </a:xfrm>
            <a:custGeom>
              <a:avLst/>
              <a:gdLst/>
              <a:ahLst/>
              <a:cxnLst/>
              <a:rect l="l" t="t" r="r" b="b"/>
              <a:pathLst>
                <a:path w="495935" h="173989">
                  <a:moveTo>
                    <a:pt x="495465" y="0"/>
                  </a:moveTo>
                  <a:lnTo>
                    <a:pt x="0" y="0"/>
                  </a:lnTo>
                  <a:lnTo>
                    <a:pt x="0" y="173410"/>
                  </a:lnTo>
                  <a:lnTo>
                    <a:pt x="495465" y="173410"/>
                  </a:lnTo>
                  <a:lnTo>
                    <a:pt x="495465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804104" y="1995533"/>
              <a:ext cx="7738109" cy="5833745"/>
            </a:xfrm>
            <a:custGeom>
              <a:avLst/>
              <a:gdLst/>
              <a:ahLst/>
              <a:cxnLst/>
              <a:rect l="l" t="t" r="r" b="b"/>
              <a:pathLst>
                <a:path w="7738109" h="5833745">
                  <a:moveTo>
                    <a:pt x="7210951" y="0"/>
                  </a:moveTo>
                  <a:lnTo>
                    <a:pt x="526664" y="0"/>
                  </a:lnTo>
                  <a:lnTo>
                    <a:pt x="478727" y="2152"/>
                  </a:lnTo>
                  <a:lnTo>
                    <a:pt x="431996" y="8485"/>
                  </a:lnTo>
                  <a:lnTo>
                    <a:pt x="386656" y="18812"/>
                  </a:lnTo>
                  <a:lnTo>
                    <a:pt x="342894" y="32949"/>
                  </a:lnTo>
                  <a:lnTo>
                    <a:pt x="300895" y="50708"/>
                  </a:lnTo>
                  <a:lnTo>
                    <a:pt x="260846" y="71905"/>
                  </a:lnTo>
                  <a:lnTo>
                    <a:pt x="222933" y="96352"/>
                  </a:lnTo>
                  <a:lnTo>
                    <a:pt x="187341" y="123864"/>
                  </a:lnTo>
                  <a:lnTo>
                    <a:pt x="154256" y="154256"/>
                  </a:lnTo>
                  <a:lnTo>
                    <a:pt x="123864" y="187341"/>
                  </a:lnTo>
                  <a:lnTo>
                    <a:pt x="96352" y="222933"/>
                  </a:lnTo>
                  <a:lnTo>
                    <a:pt x="71905" y="260846"/>
                  </a:lnTo>
                  <a:lnTo>
                    <a:pt x="50708" y="300895"/>
                  </a:lnTo>
                  <a:lnTo>
                    <a:pt x="32949" y="342894"/>
                  </a:lnTo>
                  <a:lnTo>
                    <a:pt x="18812" y="386656"/>
                  </a:lnTo>
                  <a:lnTo>
                    <a:pt x="8485" y="431996"/>
                  </a:lnTo>
                  <a:lnTo>
                    <a:pt x="2152" y="478727"/>
                  </a:lnTo>
                  <a:lnTo>
                    <a:pt x="0" y="526664"/>
                  </a:lnTo>
                  <a:lnTo>
                    <a:pt x="0" y="5306854"/>
                  </a:lnTo>
                  <a:lnTo>
                    <a:pt x="2152" y="5354791"/>
                  </a:lnTo>
                  <a:lnTo>
                    <a:pt x="8485" y="5401522"/>
                  </a:lnTo>
                  <a:lnTo>
                    <a:pt x="18812" y="5446862"/>
                  </a:lnTo>
                  <a:lnTo>
                    <a:pt x="32949" y="5490624"/>
                  </a:lnTo>
                  <a:lnTo>
                    <a:pt x="50708" y="5532622"/>
                  </a:lnTo>
                  <a:lnTo>
                    <a:pt x="71905" y="5572671"/>
                  </a:lnTo>
                  <a:lnTo>
                    <a:pt x="96352" y="5610585"/>
                  </a:lnTo>
                  <a:lnTo>
                    <a:pt x="123864" y="5646177"/>
                  </a:lnTo>
                  <a:lnTo>
                    <a:pt x="154256" y="5679262"/>
                  </a:lnTo>
                  <a:lnTo>
                    <a:pt x="187341" y="5709653"/>
                  </a:lnTo>
                  <a:lnTo>
                    <a:pt x="222933" y="5737166"/>
                  </a:lnTo>
                  <a:lnTo>
                    <a:pt x="260846" y="5761613"/>
                  </a:lnTo>
                  <a:lnTo>
                    <a:pt x="300895" y="5782809"/>
                  </a:lnTo>
                  <a:lnTo>
                    <a:pt x="342894" y="5800569"/>
                  </a:lnTo>
                  <a:lnTo>
                    <a:pt x="386656" y="5814705"/>
                  </a:lnTo>
                  <a:lnTo>
                    <a:pt x="431996" y="5825033"/>
                  </a:lnTo>
                  <a:lnTo>
                    <a:pt x="478727" y="5831366"/>
                  </a:lnTo>
                  <a:lnTo>
                    <a:pt x="526664" y="5833518"/>
                  </a:lnTo>
                  <a:lnTo>
                    <a:pt x="7210951" y="5833518"/>
                  </a:lnTo>
                  <a:lnTo>
                    <a:pt x="7258888" y="5831366"/>
                  </a:lnTo>
                  <a:lnTo>
                    <a:pt x="7305619" y="5825033"/>
                  </a:lnTo>
                  <a:lnTo>
                    <a:pt x="7350959" y="5814705"/>
                  </a:lnTo>
                  <a:lnTo>
                    <a:pt x="7394721" y="5800569"/>
                  </a:lnTo>
                  <a:lnTo>
                    <a:pt x="7436719" y="5782809"/>
                  </a:lnTo>
                  <a:lnTo>
                    <a:pt x="7476768" y="5761613"/>
                  </a:lnTo>
                  <a:lnTo>
                    <a:pt x="7514682" y="5737166"/>
                  </a:lnTo>
                  <a:lnTo>
                    <a:pt x="7550274" y="5709653"/>
                  </a:lnTo>
                  <a:lnTo>
                    <a:pt x="7583359" y="5679262"/>
                  </a:lnTo>
                  <a:lnTo>
                    <a:pt x="7613750" y="5646177"/>
                  </a:lnTo>
                  <a:lnTo>
                    <a:pt x="7641263" y="5610585"/>
                  </a:lnTo>
                  <a:lnTo>
                    <a:pt x="7665710" y="5572671"/>
                  </a:lnTo>
                  <a:lnTo>
                    <a:pt x="7686906" y="5532622"/>
                  </a:lnTo>
                  <a:lnTo>
                    <a:pt x="7704666" y="5490624"/>
                  </a:lnTo>
                  <a:lnTo>
                    <a:pt x="7718802" y="5446862"/>
                  </a:lnTo>
                  <a:lnTo>
                    <a:pt x="7729130" y="5401522"/>
                  </a:lnTo>
                  <a:lnTo>
                    <a:pt x="7735463" y="5354791"/>
                  </a:lnTo>
                  <a:lnTo>
                    <a:pt x="7737615" y="5306854"/>
                  </a:lnTo>
                  <a:lnTo>
                    <a:pt x="7737615" y="526664"/>
                  </a:lnTo>
                  <a:lnTo>
                    <a:pt x="7735463" y="478727"/>
                  </a:lnTo>
                  <a:lnTo>
                    <a:pt x="7729130" y="431996"/>
                  </a:lnTo>
                  <a:lnTo>
                    <a:pt x="7718802" y="386656"/>
                  </a:lnTo>
                  <a:lnTo>
                    <a:pt x="7704666" y="342894"/>
                  </a:lnTo>
                  <a:lnTo>
                    <a:pt x="7686906" y="300895"/>
                  </a:lnTo>
                  <a:lnTo>
                    <a:pt x="7665710" y="260846"/>
                  </a:lnTo>
                  <a:lnTo>
                    <a:pt x="7641263" y="222933"/>
                  </a:lnTo>
                  <a:lnTo>
                    <a:pt x="7613750" y="187341"/>
                  </a:lnTo>
                  <a:lnTo>
                    <a:pt x="7583359" y="154256"/>
                  </a:lnTo>
                  <a:lnTo>
                    <a:pt x="7550274" y="123864"/>
                  </a:lnTo>
                  <a:lnTo>
                    <a:pt x="7514682" y="96352"/>
                  </a:lnTo>
                  <a:lnTo>
                    <a:pt x="7476768" y="71905"/>
                  </a:lnTo>
                  <a:lnTo>
                    <a:pt x="7436719" y="50708"/>
                  </a:lnTo>
                  <a:lnTo>
                    <a:pt x="7394721" y="32949"/>
                  </a:lnTo>
                  <a:lnTo>
                    <a:pt x="7350959" y="18812"/>
                  </a:lnTo>
                  <a:lnTo>
                    <a:pt x="7305619" y="8485"/>
                  </a:lnTo>
                  <a:lnTo>
                    <a:pt x="7258888" y="2152"/>
                  </a:lnTo>
                  <a:lnTo>
                    <a:pt x="7210951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046720" y="3580024"/>
            <a:ext cx="1014730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80" name="object 80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WEBSITE</a:t>
            </a:r>
            <a:r>
              <a:rPr spc="-75"/>
              <a:t> </a:t>
            </a:r>
            <a:r>
              <a:t>DESIGN</a:t>
            </a:r>
            <a:r>
              <a:rPr spc="-130"/>
              <a:t> </a:t>
            </a:r>
            <a:r>
              <a:rPr spc="-20"/>
              <a:t>SATISFACTION</a:t>
            </a:r>
            <a:r>
              <a:rPr spc="-60"/>
              <a:t> </a:t>
            </a:r>
            <a:r>
              <a:rPr spc="-10"/>
              <a:t>(Q14)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12259107" y="2215865"/>
            <a:ext cx="599630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Satisfaction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overall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259107" y="3248581"/>
            <a:ext cx="552196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design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user-friendliness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Design: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(79.1%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positive)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259107" y="4371747"/>
            <a:ext cx="6373495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Lowest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Complaints: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(3.9%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negative)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Critical: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(6.5%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negative)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Range: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74.1%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(Illinois)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79.1%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(Michigan)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2259107" y="6226049"/>
            <a:ext cx="6896734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Michigan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lead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design satisfaction,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shows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room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UI/UX</a:t>
            </a:r>
            <a:endParaRPr sz="2550">
              <a:latin typeface="Kanit"/>
              <a:cs typeface="Kani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259107" y="7022524"/>
            <a:ext cx="203390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improvement.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0464359" y="608538"/>
            <a:ext cx="9639300" cy="782320"/>
          </a:xfrm>
          <a:custGeom>
            <a:avLst/>
            <a:gdLst/>
            <a:ahLst/>
            <a:cxnLst/>
            <a:rect l="l" t="t" r="r" b="b"/>
            <a:pathLst>
              <a:path w="9639300" h="782319">
                <a:moveTo>
                  <a:pt x="9638722" y="0"/>
                </a:moveTo>
                <a:lnTo>
                  <a:pt x="0" y="0"/>
                </a:lnTo>
                <a:lnTo>
                  <a:pt x="0" y="781760"/>
                </a:lnTo>
                <a:lnTo>
                  <a:pt x="9638722" y="781760"/>
                </a:lnTo>
                <a:lnTo>
                  <a:pt x="963872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91897" y="6304984"/>
            <a:ext cx="438150" cy="1755775"/>
          </a:xfrm>
          <a:custGeom>
            <a:avLst/>
            <a:gdLst/>
            <a:ahLst/>
            <a:cxnLst/>
            <a:rect l="l" t="t" r="r" b="b"/>
            <a:pathLst>
              <a:path w="438150" h="1755775">
                <a:moveTo>
                  <a:pt x="437804" y="0"/>
                </a:moveTo>
                <a:lnTo>
                  <a:pt x="0" y="0"/>
                </a:lnTo>
                <a:lnTo>
                  <a:pt x="0" y="1755326"/>
                </a:lnTo>
                <a:lnTo>
                  <a:pt x="437804" y="1755326"/>
                </a:lnTo>
                <a:lnTo>
                  <a:pt x="4378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24104" y="5364226"/>
            <a:ext cx="438150" cy="2696210"/>
          </a:xfrm>
          <a:custGeom>
            <a:avLst/>
            <a:gdLst/>
            <a:ahLst/>
            <a:cxnLst/>
            <a:rect l="l" t="t" r="r" b="b"/>
            <a:pathLst>
              <a:path w="438150" h="2696209">
                <a:moveTo>
                  <a:pt x="437804" y="0"/>
                </a:moveTo>
                <a:lnTo>
                  <a:pt x="0" y="0"/>
                </a:lnTo>
                <a:lnTo>
                  <a:pt x="0" y="2696085"/>
                </a:lnTo>
                <a:lnTo>
                  <a:pt x="437804" y="2696085"/>
                </a:lnTo>
                <a:lnTo>
                  <a:pt x="4378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6311" y="7159711"/>
            <a:ext cx="438150" cy="901065"/>
          </a:xfrm>
          <a:custGeom>
            <a:avLst/>
            <a:gdLst/>
            <a:ahLst/>
            <a:cxnLst/>
            <a:rect l="l" t="t" r="r" b="b"/>
            <a:pathLst>
              <a:path w="438150" h="901065">
                <a:moveTo>
                  <a:pt x="437804" y="0"/>
                </a:moveTo>
                <a:lnTo>
                  <a:pt x="0" y="0"/>
                </a:lnTo>
                <a:lnTo>
                  <a:pt x="0" y="900600"/>
                </a:lnTo>
                <a:lnTo>
                  <a:pt x="437804" y="900600"/>
                </a:lnTo>
                <a:lnTo>
                  <a:pt x="4378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8530" y="7721872"/>
            <a:ext cx="438150" cy="338455"/>
          </a:xfrm>
          <a:custGeom>
            <a:avLst/>
            <a:gdLst/>
            <a:ahLst/>
            <a:cxnLst/>
            <a:rect l="l" t="t" r="r" b="b"/>
            <a:pathLst>
              <a:path w="438150" h="338454">
                <a:moveTo>
                  <a:pt x="437804" y="0"/>
                </a:moveTo>
                <a:lnTo>
                  <a:pt x="0" y="0"/>
                </a:lnTo>
                <a:lnTo>
                  <a:pt x="0" y="338439"/>
                </a:lnTo>
                <a:lnTo>
                  <a:pt x="437804" y="338439"/>
                </a:lnTo>
                <a:lnTo>
                  <a:pt x="4378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20736" y="8020153"/>
            <a:ext cx="438150" cy="40640"/>
          </a:xfrm>
          <a:custGeom>
            <a:avLst/>
            <a:gdLst/>
            <a:ahLst/>
            <a:cxnLst/>
            <a:rect l="l" t="t" r="r" b="b"/>
            <a:pathLst>
              <a:path w="438150" h="40640">
                <a:moveTo>
                  <a:pt x="437804" y="0"/>
                </a:moveTo>
                <a:lnTo>
                  <a:pt x="0" y="0"/>
                </a:lnTo>
                <a:lnTo>
                  <a:pt x="0" y="40157"/>
                </a:lnTo>
                <a:lnTo>
                  <a:pt x="437804" y="40157"/>
                </a:lnTo>
                <a:lnTo>
                  <a:pt x="4378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29689" y="6385300"/>
            <a:ext cx="438150" cy="1675130"/>
          </a:xfrm>
          <a:custGeom>
            <a:avLst/>
            <a:gdLst/>
            <a:ahLst/>
            <a:cxnLst/>
            <a:rect l="l" t="t" r="r" b="b"/>
            <a:pathLst>
              <a:path w="438150" h="1675129">
                <a:moveTo>
                  <a:pt x="437804" y="0"/>
                </a:moveTo>
                <a:lnTo>
                  <a:pt x="0" y="0"/>
                </a:lnTo>
                <a:lnTo>
                  <a:pt x="0" y="1675010"/>
                </a:lnTo>
                <a:lnTo>
                  <a:pt x="437804" y="1675010"/>
                </a:lnTo>
                <a:lnTo>
                  <a:pt x="43780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61909" y="5501901"/>
            <a:ext cx="438150" cy="2558415"/>
          </a:xfrm>
          <a:custGeom>
            <a:avLst/>
            <a:gdLst/>
            <a:ahLst/>
            <a:cxnLst/>
            <a:rect l="l" t="t" r="r" b="b"/>
            <a:pathLst>
              <a:path w="438150" h="2558415">
                <a:moveTo>
                  <a:pt x="437804" y="0"/>
                </a:moveTo>
                <a:lnTo>
                  <a:pt x="0" y="0"/>
                </a:lnTo>
                <a:lnTo>
                  <a:pt x="0" y="2558410"/>
                </a:lnTo>
                <a:lnTo>
                  <a:pt x="437804" y="2558410"/>
                </a:lnTo>
                <a:lnTo>
                  <a:pt x="43780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94115" y="7142496"/>
            <a:ext cx="438150" cy="918210"/>
          </a:xfrm>
          <a:custGeom>
            <a:avLst/>
            <a:gdLst/>
            <a:ahLst/>
            <a:cxnLst/>
            <a:rect l="l" t="t" r="r" b="b"/>
            <a:pathLst>
              <a:path w="438150" h="918209">
                <a:moveTo>
                  <a:pt x="437804" y="0"/>
                </a:moveTo>
                <a:lnTo>
                  <a:pt x="0" y="0"/>
                </a:lnTo>
                <a:lnTo>
                  <a:pt x="0" y="917814"/>
                </a:lnTo>
                <a:lnTo>
                  <a:pt x="437804" y="917814"/>
                </a:lnTo>
                <a:lnTo>
                  <a:pt x="43780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26322" y="7578466"/>
            <a:ext cx="438150" cy="481965"/>
          </a:xfrm>
          <a:custGeom>
            <a:avLst/>
            <a:gdLst/>
            <a:ahLst/>
            <a:cxnLst/>
            <a:rect l="l" t="t" r="r" b="b"/>
            <a:pathLst>
              <a:path w="438150" h="481965">
                <a:moveTo>
                  <a:pt x="437804" y="0"/>
                </a:moveTo>
                <a:lnTo>
                  <a:pt x="0" y="0"/>
                </a:lnTo>
                <a:lnTo>
                  <a:pt x="0" y="481845"/>
                </a:lnTo>
                <a:lnTo>
                  <a:pt x="437804" y="481845"/>
                </a:lnTo>
                <a:lnTo>
                  <a:pt x="43780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58541" y="7951322"/>
            <a:ext cx="438150" cy="109220"/>
          </a:xfrm>
          <a:custGeom>
            <a:avLst/>
            <a:gdLst/>
            <a:ahLst/>
            <a:cxnLst/>
            <a:rect l="l" t="t" r="r" b="b"/>
            <a:pathLst>
              <a:path w="438150" h="109220">
                <a:moveTo>
                  <a:pt x="437791" y="0"/>
                </a:moveTo>
                <a:lnTo>
                  <a:pt x="0" y="0"/>
                </a:lnTo>
                <a:lnTo>
                  <a:pt x="0" y="108989"/>
                </a:lnTo>
                <a:lnTo>
                  <a:pt x="437791" y="108989"/>
                </a:lnTo>
                <a:lnTo>
                  <a:pt x="43779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67494" y="6293513"/>
            <a:ext cx="438150" cy="1767205"/>
          </a:xfrm>
          <a:custGeom>
            <a:avLst/>
            <a:gdLst/>
            <a:ahLst/>
            <a:cxnLst/>
            <a:rect l="l" t="t" r="r" b="b"/>
            <a:pathLst>
              <a:path w="438150" h="1767204">
                <a:moveTo>
                  <a:pt x="437804" y="0"/>
                </a:moveTo>
                <a:lnTo>
                  <a:pt x="0" y="0"/>
                </a:lnTo>
                <a:lnTo>
                  <a:pt x="0" y="1766798"/>
                </a:lnTo>
                <a:lnTo>
                  <a:pt x="437804" y="1766798"/>
                </a:lnTo>
                <a:lnTo>
                  <a:pt x="43780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99700" y="5478957"/>
            <a:ext cx="438150" cy="2581910"/>
          </a:xfrm>
          <a:custGeom>
            <a:avLst/>
            <a:gdLst/>
            <a:ahLst/>
            <a:cxnLst/>
            <a:rect l="l" t="t" r="r" b="b"/>
            <a:pathLst>
              <a:path w="438150" h="2581909">
                <a:moveTo>
                  <a:pt x="437804" y="0"/>
                </a:moveTo>
                <a:lnTo>
                  <a:pt x="0" y="0"/>
                </a:lnTo>
                <a:lnTo>
                  <a:pt x="0" y="2581353"/>
                </a:lnTo>
                <a:lnTo>
                  <a:pt x="437804" y="2581353"/>
                </a:lnTo>
                <a:lnTo>
                  <a:pt x="43780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31919" y="7165440"/>
            <a:ext cx="438150" cy="895350"/>
          </a:xfrm>
          <a:custGeom>
            <a:avLst/>
            <a:gdLst/>
            <a:ahLst/>
            <a:cxnLst/>
            <a:rect l="l" t="t" r="r" b="b"/>
            <a:pathLst>
              <a:path w="438150" h="895350">
                <a:moveTo>
                  <a:pt x="437804" y="0"/>
                </a:moveTo>
                <a:lnTo>
                  <a:pt x="0" y="0"/>
                </a:lnTo>
                <a:lnTo>
                  <a:pt x="0" y="894871"/>
                </a:lnTo>
                <a:lnTo>
                  <a:pt x="437804" y="894871"/>
                </a:lnTo>
                <a:lnTo>
                  <a:pt x="43780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564126" y="7647298"/>
            <a:ext cx="438150" cy="413384"/>
          </a:xfrm>
          <a:custGeom>
            <a:avLst/>
            <a:gdLst/>
            <a:ahLst/>
            <a:cxnLst/>
            <a:rect l="l" t="t" r="r" b="b"/>
            <a:pathLst>
              <a:path w="438150" h="413384">
                <a:moveTo>
                  <a:pt x="437791" y="0"/>
                </a:moveTo>
                <a:lnTo>
                  <a:pt x="0" y="0"/>
                </a:lnTo>
                <a:lnTo>
                  <a:pt x="0" y="413013"/>
                </a:lnTo>
                <a:lnTo>
                  <a:pt x="437791" y="413013"/>
                </a:lnTo>
                <a:lnTo>
                  <a:pt x="43779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96320" y="7980008"/>
            <a:ext cx="438150" cy="80645"/>
          </a:xfrm>
          <a:custGeom>
            <a:avLst/>
            <a:gdLst/>
            <a:ahLst/>
            <a:cxnLst/>
            <a:rect l="l" t="t" r="r" b="b"/>
            <a:pathLst>
              <a:path w="438150" h="80645">
                <a:moveTo>
                  <a:pt x="437804" y="0"/>
                </a:moveTo>
                <a:lnTo>
                  <a:pt x="0" y="0"/>
                </a:lnTo>
                <a:lnTo>
                  <a:pt x="0" y="80303"/>
                </a:lnTo>
                <a:lnTo>
                  <a:pt x="437804" y="80303"/>
                </a:lnTo>
                <a:lnTo>
                  <a:pt x="43780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05298" y="6276311"/>
            <a:ext cx="438150" cy="1784350"/>
          </a:xfrm>
          <a:custGeom>
            <a:avLst/>
            <a:gdLst/>
            <a:ahLst/>
            <a:cxnLst/>
            <a:rect l="l" t="t" r="r" b="b"/>
            <a:pathLst>
              <a:path w="438150" h="1784350">
                <a:moveTo>
                  <a:pt x="437804" y="0"/>
                </a:moveTo>
                <a:lnTo>
                  <a:pt x="0" y="0"/>
                </a:lnTo>
                <a:lnTo>
                  <a:pt x="0" y="1784000"/>
                </a:lnTo>
                <a:lnTo>
                  <a:pt x="437804" y="1784000"/>
                </a:lnTo>
                <a:lnTo>
                  <a:pt x="43780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37505" y="5444542"/>
            <a:ext cx="438150" cy="2616200"/>
          </a:xfrm>
          <a:custGeom>
            <a:avLst/>
            <a:gdLst/>
            <a:ahLst/>
            <a:cxnLst/>
            <a:rect l="l" t="t" r="r" b="b"/>
            <a:pathLst>
              <a:path w="438150" h="2616200">
                <a:moveTo>
                  <a:pt x="437804" y="0"/>
                </a:moveTo>
                <a:lnTo>
                  <a:pt x="0" y="0"/>
                </a:lnTo>
                <a:lnTo>
                  <a:pt x="0" y="2615769"/>
                </a:lnTo>
                <a:lnTo>
                  <a:pt x="437804" y="2615769"/>
                </a:lnTo>
                <a:lnTo>
                  <a:pt x="43780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69711" y="7182654"/>
            <a:ext cx="438150" cy="878205"/>
          </a:xfrm>
          <a:custGeom>
            <a:avLst/>
            <a:gdLst/>
            <a:ahLst/>
            <a:cxnLst/>
            <a:rect l="l" t="t" r="r" b="b"/>
            <a:pathLst>
              <a:path w="438150" h="878204">
                <a:moveTo>
                  <a:pt x="437791" y="0"/>
                </a:moveTo>
                <a:lnTo>
                  <a:pt x="0" y="0"/>
                </a:lnTo>
                <a:lnTo>
                  <a:pt x="0" y="877657"/>
                </a:lnTo>
                <a:lnTo>
                  <a:pt x="437791" y="877657"/>
                </a:lnTo>
                <a:lnTo>
                  <a:pt x="43779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001918" y="7653027"/>
            <a:ext cx="438150" cy="407670"/>
          </a:xfrm>
          <a:custGeom>
            <a:avLst/>
            <a:gdLst/>
            <a:ahLst/>
            <a:cxnLst/>
            <a:rect l="l" t="t" r="r" b="b"/>
            <a:pathLst>
              <a:path w="438150" h="407670">
                <a:moveTo>
                  <a:pt x="437804" y="0"/>
                </a:moveTo>
                <a:lnTo>
                  <a:pt x="0" y="0"/>
                </a:lnTo>
                <a:lnTo>
                  <a:pt x="0" y="407283"/>
                </a:lnTo>
                <a:lnTo>
                  <a:pt x="437804" y="407283"/>
                </a:lnTo>
                <a:lnTo>
                  <a:pt x="43780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434125" y="8002951"/>
            <a:ext cx="438150" cy="57785"/>
          </a:xfrm>
          <a:custGeom>
            <a:avLst/>
            <a:gdLst/>
            <a:ahLst/>
            <a:cxnLst/>
            <a:rect l="l" t="t" r="r" b="b"/>
            <a:pathLst>
              <a:path w="438150" h="57784">
                <a:moveTo>
                  <a:pt x="437804" y="0"/>
                </a:moveTo>
                <a:lnTo>
                  <a:pt x="0" y="0"/>
                </a:lnTo>
                <a:lnTo>
                  <a:pt x="0" y="57359"/>
                </a:lnTo>
                <a:lnTo>
                  <a:pt x="437804" y="57359"/>
                </a:lnTo>
                <a:lnTo>
                  <a:pt x="43780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811546" y="2317608"/>
            <a:ext cx="12640945" cy="5749290"/>
            <a:chOff x="1811546" y="2317608"/>
            <a:chExt cx="12640945" cy="5749290"/>
          </a:xfrm>
        </p:grpSpPr>
        <p:sp>
          <p:nvSpPr>
            <p:cNvPr id="23" name="object 23"/>
            <p:cNvSpPr/>
            <p:nvPr/>
          </p:nvSpPr>
          <p:spPr>
            <a:xfrm>
              <a:off x="3267494" y="2323958"/>
              <a:ext cx="0" cy="5736590"/>
            </a:xfrm>
            <a:custGeom>
              <a:avLst/>
              <a:gdLst/>
              <a:ahLst/>
              <a:cxnLst/>
              <a:rect l="l" t="t" r="r" b="b"/>
              <a:pathLst>
                <a:path h="5736590">
                  <a:moveTo>
                    <a:pt x="0" y="57363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67494" y="798436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67494" y="79843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55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99703" y="2323958"/>
              <a:ext cx="0" cy="5736590"/>
            </a:xfrm>
            <a:custGeom>
              <a:avLst/>
              <a:gdLst/>
              <a:ahLst/>
              <a:cxnLst/>
              <a:rect l="l" t="t" r="r" b="b"/>
              <a:pathLst>
                <a:path h="5736590">
                  <a:moveTo>
                    <a:pt x="0" y="57363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99704" y="798436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99703" y="79843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55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31912" y="2323958"/>
              <a:ext cx="0" cy="5736590"/>
            </a:xfrm>
            <a:custGeom>
              <a:avLst/>
              <a:gdLst/>
              <a:ahLst/>
              <a:cxnLst/>
              <a:rect l="l" t="t" r="r" b="b"/>
              <a:pathLst>
                <a:path h="5736590">
                  <a:moveTo>
                    <a:pt x="0" y="57363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31915" y="798436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31912" y="79843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55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564120" y="2323958"/>
              <a:ext cx="0" cy="5736590"/>
            </a:xfrm>
            <a:custGeom>
              <a:avLst/>
              <a:gdLst/>
              <a:ahLst/>
              <a:cxnLst/>
              <a:rect l="l" t="t" r="r" b="b"/>
              <a:pathLst>
                <a:path h="5736590">
                  <a:moveTo>
                    <a:pt x="0" y="57363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64125" y="798436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564120" y="79843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55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996330" y="2323958"/>
              <a:ext cx="0" cy="5736590"/>
            </a:xfrm>
            <a:custGeom>
              <a:avLst/>
              <a:gdLst/>
              <a:ahLst/>
              <a:cxnLst/>
              <a:rect l="l" t="t" r="r" b="b"/>
              <a:pathLst>
                <a:path h="5736590">
                  <a:moveTo>
                    <a:pt x="0" y="57363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996324" y="798436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996330" y="79843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55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17896" y="8060311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17895" y="806030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17896" y="8060311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17896" y="6913039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17895" y="6913044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17896" y="691303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17896" y="5765768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17895" y="576576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17896" y="576576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17896" y="4618498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17895" y="4618493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17896" y="461849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17896" y="3471227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17895" y="347122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817896" y="347122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17896" y="2323957"/>
              <a:ext cx="12628245" cy="0"/>
            </a:xfrm>
            <a:custGeom>
              <a:avLst/>
              <a:gdLst/>
              <a:ahLst/>
              <a:cxnLst/>
              <a:rect l="l" t="t" r="r" b="b"/>
              <a:pathLst>
                <a:path w="12628244">
                  <a:moveTo>
                    <a:pt x="0" y="0"/>
                  </a:moveTo>
                  <a:lnTo>
                    <a:pt x="1262802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17895" y="2323953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55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17896" y="232395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55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17896" y="2323958"/>
              <a:ext cx="12628245" cy="5736590"/>
            </a:xfrm>
            <a:custGeom>
              <a:avLst/>
              <a:gdLst/>
              <a:ahLst/>
              <a:cxnLst/>
              <a:rect l="l" t="t" r="r" b="b"/>
              <a:pathLst>
                <a:path w="12628244" h="5736590">
                  <a:moveTo>
                    <a:pt x="0" y="5736353"/>
                  </a:moveTo>
                  <a:lnTo>
                    <a:pt x="0" y="0"/>
                  </a:lnTo>
                </a:path>
                <a:path w="12628244" h="5736590">
                  <a:moveTo>
                    <a:pt x="0" y="5736353"/>
                  </a:moveTo>
                  <a:lnTo>
                    <a:pt x="12628025" y="573635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22609" y="2727102"/>
              <a:ext cx="1929764" cy="1473200"/>
            </a:xfrm>
            <a:custGeom>
              <a:avLst/>
              <a:gdLst/>
              <a:ahLst/>
              <a:cxnLst/>
              <a:rect l="l" t="t" r="r" b="b"/>
              <a:pathLst>
                <a:path w="1929764" h="1473200">
                  <a:moveTo>
                    <a:pt x="1881869" y="0"/>
                  </a:moveTo>
                  <a:lnTo>
                    <a:pt x="47747" y="0"/>
                  </a:lnTo>
                  <a:lnTo>
                    <a:pt x="26859" y="2982"/>
                  </a:lnTo>
                  <a:lnTo>
                    <a:pt x="11938" y="11932"/>
                  </a:lnTo>
                  <a:lnTo>
                    <a:pt x="2984" y="26848"/>
                  </a:lnTo>
                  <a:lnTo>
                    <a:pt x="0" y="47734"/>
                  </a:lnTo>
                  <a:lnTo>
                    <a:pt x="0" y="1425393"/>
                  </a:lnTo>
                  <a:lnTo>
                    <a:pt x="2984" y="1446280"/>
                  </a:lnTo>
                  <a:lnTo>
                    <a:pt x="11938" y="1461202"/>
                  </a:lnTo>
                  <a:lnTo>
                    <a:pt x="26859" y="1470155"/>
                  </a:lnTo>
                  <a:lnTo>
                    <a:pt x="47747" y="1473140"/>
                  </a:lnTo>
                  <a:lnTo>
                    <a:pt x="1881869" y="1473140"/>
                  </a:lnTo>
                  <a:lnTo>
                    <a:pt x="1902757" y="1470155"/>
                  </a:lnTo>
                  <a:lnTo>
                    <a:pt x="1917678" y="1461202"/>
                  </a:lnTo>
                  <a:lnTo>
                    <a:pt x="1926631" y="1446280"/>
                  </a:lnTo>
                  <a:lnTo>
                    <a:pt x="1929616" y="1425393"/>
                  </a:lnTo>
                  <a:lnTo>
                    <a:pt x="1929616" y="47734"/>
                  </a:lnTo>
                  <a:lnTo>
                    <a:pt x="1926631" y="26848"/>
                  </a:lnTo>
                  <a:lnTo>
                    <a:pt x="1917678" y="11932"/>
                  </a:lnTo>
                  <a:lnTo>
                    <a:pt x="1902757" y="2982"/>
                  </a:lnTo>
                  <a:lnTo>
                    <a:pt x="188186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22609" y="2727102"/>
              <a:ext cx="1929764" cy="1473200"/>
            </a:xfrm>
            <a:custGeom>
              <a:avLst/>
              <a:gdLst/>
              <a:ahLst/>
              <a:cxnLst/>
              <a:rect l="l" t="t" r="r" b="b"/>
              <a:pathLst>
                <a:path w="1929764" h="1473200">
                  <a:moveTo>
                    <a:pt x="47747" y="1473140"/>
                  </a:moveTo>
                  <a:lnTo>
                    <a:pt x="1881869" y="1473140"/>
                  </a:lnTo>
                  <a:lnTo>
                    <a:pt x="1902757" y="1470155"/>
                  </a:lnTo>
                  <a:lnTo>
                    <a:pt x="1917678" y="1461202"/>
                  </a:lnTo>
                  <a:lnTo>
                    <a:pt x="1926631" y="1446280"/>
                  </a:lnTo>
                  <a:lnTo>
                    <a:pt x="1929616" y="1425393"/>
                  </a:lnTo>
                  <a:lnTo>
                    <a:pt x="1929616" y="47734"/>
                  </a:lnTo>
                  <a:lnTo>
                    <a:pt x="1926631" y="26848"/>
                  </a:lnTo>
                  <a:lnTo>
                    <a:pt x="1917678" y="11932"/>
                  </a:lnTo>
                  <a:lnTo>
                    <a:pt x="1902757" y="2982"/>
                  </a:lnTo>
                  <a:lnTo>
                    <a:pt x="1881869" y="0"/>
                  </a:lnTo>
                  <a:lnTo>
                    <a:pt x="47747" y="0"/>
                  </a:lnTo>
                  <a:lnTo>
                    <a:pt x="26859" y="2982"/>
                  </a:lnTo>
                  <a:lnTo>
                    <a:pt x="11938" y="11932"/>
                  </a:lnTo>
                  <a:lnTo>
                    <a:pt x="2984" y="26848"/>
                  </a:lnTo>
                  <a:lnTo>
                    <a:pt x="0" y="47734"/>
                  </a:lnTo>
                  <a:lnTo>
                    <a:pt x="0" y="1425393"/>
                  </a:lnTo>
                  <a:lnTo>
                    <a:pt x="2984" y="1446280"/>
                  </a:lnTo>
                  <a:lnTo>
                    <a:pt x="11938" y="1461202"/>
                  </a:lnTo>
                  <a:lnTo>
                    <a:pt x="26859" y="1470155"/>
                  </a:lnTo>
                  <a:lnTo>
                    <a:pt x="47747" y="1473140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418096" y="2836864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422" y="0"/>
                  </a:moveTo>
                  <a:lnTo>
                    <a:pt x="0" y="0"/>
                  </a:lnTo>
                  <a:lnTo>
                    <a:pt x="0" y="167102"/>
                  </a:lnTo>
                  <a:lnTo>
                    <a:pt x="477422" y="167102"/>
                  </a:lnTo>
                  <a:lnTo>
                    <a:pt x="477422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418096" y="3187241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422" y="0"/>
                  </a:moveTo>
                  <a:lnTo>
                    <a:pt x="0" y="0"/>
                  </a:lnTo>
                  <a:lnTo>
                    <a:pt x="0" y="167102"/>
                  </a:lnTo>
                  <a:lnTo>
                    <a:pt x="477422" y="167102"/>
                  </a:lnTo>
                  <a:lnTo>
                    <a:pt x="477422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418096" y="3537630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422" y="0"/>
                  </a:moveTo>
                  <a:lnTo>
                    <a:pt x="0" y="0"/>
                  </a:lnTo>
                  <a:lnTo>
                    <a:pt x="0" y="167102"/>
                  </a:lnTo>
                  <a:lnTo>
                    <a:pt x="477422" y="167102"/>
                  </a:lnTo>
                  <a:lnTo>
                    <a:pt x="477422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 rot="20400000">
            <a:off x="1980284" y="8376783"/>
            <a:ext cx="117365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6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Easy</a:t>
            </a:r>
            <a:endParaRPr sz="20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 rot="20400000">
            <a:off x="3646664" y="8533350"/>
            <a:ext cx="1844814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Somewhat</a:t>
            </a:r>
            <a:r>
              <a:rPr sz="2050" spc="-9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Easy</a:t>
            </a:r>
            <a:endParaRPr sz="205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 rot="20400000">
            <a:off x="7144518" y="8317897"/>
            <a:ext cx="89792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Neutral</a:t>
            </a:r>
            <a:endParaRPr sz="205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 rot="20400000">
            <a:off x="8128763" y="8609952"/>
            <a:ext cx="218858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Somewhat</a:t>
            </a:r>
            <a:r>
              <a:rPr sz="2050" spc="-9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Difﬁcult</a:t>
            </a:r>
            <a:endParaRPr sz="205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 rot="20400000">
            <a:off x="11328665" y="8453386"/>
            <a:ext cx="1513649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6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Difﬁcult</a:t>
            </a:r>
            <a:endParaRPr sz="205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559720" y="7886129"/>
            <a:ext cx="194945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27174" y="6738867"/>
            <a:ext cx="3276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418314" y="5591594"/>
            <a:ext cx="33655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410510" y="4444332"/>
            <a:ext cx="34417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406081" y="3297059"/>
            <a:ext cx="348615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307131" y="2149784"/>
            <a:ext cx="447675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04765" y="4313701"/>
            <a:ext cx="415290" cy="175704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073799" y="2688602"/>
            <a:ext cx="2622550" cy="1076960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 marR="1807210">
              <a:lnSpc>
                <a:spcPct val="124300"/>
              </a:lnSpc>
              <a:spcBef>
                <a:spcPts val="9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endParaRPr lang="en-US" sz="18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1807210">
              <a:lnSpc>
                <a:spcPct val="124300"/>
              </a:lnSpc>
              <a:spcBef>
                <a:spcPts val="9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endParaRPr lang="en-US" sz="18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1807210">
              <a:lnSpc>
                <a:spcPct val="124300"/>
              </a:lnSpc>
              <a:spcBef>
                <a:spcPts val="90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418096" y="1995534"/>
            <a:ext cx="17124045" cy="5775960"/>
            <a:chOff x="2418096" y="1995534"/>
            <a:chExt cx="17124045" cy="5775960"/>
          </a:xfrm>
        </p:grpSpPr>
        <p:sp>
          <p:nvSpPr>
            <p:cNvPr id="76" name="object 76"/>
            <p:cNvSpPr/>
            <p:nvPr/>
          </p:nvSpPr>
          <p:spPr>
            <a:xfrm>
              <a:off x="2418096" y="3888007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422" y="0"/>
                  </a:moveTo>
                  <a:lnTo>
                    <a:pt x="0" y="0"/>
                  </a:lnTo>
                  <a:lnTo>
                    <a:pt x="0" y="167102"/>
                  </a:lnTo>
                  <a:lnTo>
                    <a:pt x="477422" y="167102"/>
                  </a:lnTo>
                  <a:lnTo>
                    <a:pt x="477422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804103" y="1995534"/>
              <a:ext cx="7738109" cy="5775960"/>
            </a:xfrm>
            <a:custGeom>
              <a:avLst/>
              <a:gdLst/>
              <a:ahLst/>
              <a:cxnLst/>
              <a:rect l="l" t="t" r="r" b="b"/>
              <a:pathLst>
                <a:path w="7738109" h="5775959">
                  <a:moveTo>
                    <a:pt x="7213564" y="0"/>
                  </a:moveTo>
                  <a:lnTo>
                    <a:pt x="524051" y="0"/>
                  </a:lnTo>
                  <a:lnTo>
                    <a:pt x="476351" y="2141"/>
                  </a:lnTo>
                  <a:lnTo>
                    <a:pt x="429852" y="8443"/>
                  </a:lnTo>
                  <a:lnTo>
                    <a:pt x="384738" y="18719"/>
                  </a:lnTo>
                  <a:lnTo>
                    <a:pt x="341193" y="32786"/>
                  </a:lnTo>
                  <a:lnTo>
                    <a:pt x="299403" y="50457"/>
                  </a:lnTo>
                  <a:lnTo>
                    <a:pt x="259553" y="71548"/>
                  </a:lnTo>
                  <a:lnTo>
                    <a:pt x="221827" y="95874"/>
                  </a:lnTo>
                  <a:lnTo>
                    <a:pt x="186412" y="123250"/>
                  </a:lnTo>
                  <a:lnTo>
                    <a:pt x="153491" y="153491"/>
                  </a:lnTo>
                  <a:lnTo>
                    <a:pt x="123250" y="186412"/>
                  </a:lnTo>
                  <a:lnTo>
                    <a:pt x="95874" y="221827"/>
                  </a:lnTo>
                  <a:lnTo>
                    <a:pt x="71548" y="259553"/>
                  </a:lnTo>
                  <a:lnTo>
                    <a:pt x="50457" y="299403"/>
                  </a:lnTo>
                  <a:lnTo>
                    <a:pt x="32786" y="341193"/>
                  </a:lnTo>
                  <a:lnTo>
                    <a:pt x="18719" y="384738"/>
                  </a:lnTo>
                  <a:lnTo>
                    <a:pt x="8443" y="429852"/>
                  </a:lnTo>
                  <a:lnTo>
                    <a:pt x="2141" y="476351"/>
                  </a:lnTo>
                  <a:lnTo>
                    <a:pt x="0" y="524051"/>
                  </a:lnTo>
                  <a:lnTo>
                    <a:pt x="0" y="5251718"/>
                  </a:lnTo>
                  <a:lnTo>
                    <a:pt x="2141" y="5299417"/>
                  </a:lnTo>
                  <a:lnTo>
                    <a:pt x="8443" y="5345917"/>
                  </a:lnTo>
                  <a:lnTo>
                    <a:pt x="18719" y="5391031"/>
                  </a:lnTo>
                  <a:lnTo>
                    <a:pt x="32786" y="5434576"/>
                  </a:lnTo>
                  <a:lnTo>
                    <a:pt x="50457" y="5476366"/>
                  </a:lnTo>
                  <a:lnTo>
                    <a:pt x="71548" y="5516216"/>
                  </a:lnTo>
                  <a:lnTo>
                    <a:pt x="95874" y="5553941"/>
                  </a:lnTo>
                  <a:lnTo>
                    <a:pt x="123250" y="5589357"/>
                  </a:lnTo>
                  <a:lnTo>
                    <a:pt x="153491" y="5622278"/>
                  </a:lnTo>
                  <a:lnTo>
                    <a:pt x="186412" y="5652518"/>
                  </a:lnTo>
                  <a:lnTo>
                    <a:pt x="221827" y="5679894"/>
                  </a:lnTo>
                  <a:lnTo>
                    <a:pt x="259553" y="5704220"/>
                  </a:lnTo>
                  <a:lnTo>
                    <a:pt x="299403" y="5725312"/>
                  </a:lnTo>
                  <a:lnTo>
                    <a:pt x="341193" y="5742983"/>
                  </a:lnTo>
                  <a:lnTo>
                    <a:pt x="384738" y="5757049"/>
                  </a:lnTo>
                  <a:lnTo>
                    <a:pt x="429852" y="5767326"/>
                  </a:lnTo>
                  <a:lnTo>
                    <a:pt x="476351" y="5773628"/>
                  </a:lnTo>
                  <a:lnTo>
                    <a:pt x="524051" y="5775769"/>
                  </a:lnTo>
                  <a:lnTo>
                    <a:pt x="7213564" y="5775769"/>
                  </a:lnTo>
                  <a:lnTo>
                    <a:pt x="7261263" y="5773628"/>
                  </a:lnTo>
                  <a:lnTo>
                    <a:pt x="7307763" y="5767326"/>
                  </a:lnTo>
                  <a:lnTo>
                    <a:pt x="7352877" y="5757049"/>
                  </a:lnTo>
                  <a:lnTo>
                    <a:pt x="7396422" y="5742983"/>
                  </a:lnTo>
                  <a:lnTo>
                    <a:pt x="7438212" y="5725312"/>
                  </a:lnTo>
                  <a:lnTo>
                    <a:pt x="7478062" y="5704220"/>
                  </a:lnTo>
                  <a:lnTo>
                    <a:pt x="7515787" y="5679894"/>
                  </a:lnTo>
                  <a:lnTo>
                    <a:pt x="7551203" y="5652518"/>
                  </a:lnTo>
                  <a:lnTo>
                    <a:pt x="7584124" y="5622278"/>
                  </a:lnTo>
                  <a:lnTo>
                    <a:pt x="7614364" y="5589357"/>
                  </a:lnTo>
                  <a:lnTo>
                    <a:pt x="7641740" y="5553941"/>
                  </a:lnTo>
                  <a:lnTo>
                    <a:pt x="7666066" y="5516216"/>
                  </a:lnTo>
                  <a:lnTo>
                    <a:pt x="7687158" y="5476366"/>
                  </a:lnTo>
                  <a:lnTo>
                    <a:pt x="7704829" y="5434576"/>
                  </a:lnTo>
                  <a:lnTo>
                    <a:pt x="7718895" y="5391031"/>
                  </a:lnTo>
                  <a:lnTo>
                    <a:pt x="7729172" y="5345917"/>
                  </a:lnTo>
                  <a:lnTo>
                    <a:pt x="7735474" y="5299417"/>
                  </a:lnTo>
                  <a:lnTo>
                    <a:pt x="7737615" y="5251718"/>
                  </a:lnTo>
                  <a:lnTo>
                    <a:pt x="7737615" y="524051"/>
                  </a:lnTo>
                  <a:lnTo>
                    <a:pt x="7735474" y="476351"/>
                  </a:lnTo>
                  <a:lnTo>
                    <a:pt x="7729172" y="429852"/>
                  </a:lnTo>
                  <a:lnTo>
                    <a:pt x="7718895" y="384738"/>
                  </a:lnTo>
                  <a:lnTo>
                    <a:pt x="7704829" y="341193"/>
                  </a:lnTo>
                  <a:lnTo>
                    <a:pt x="7687158" y="299403"/>
                  </a:lnTo>
                  <a:lnTo>
                    <a:pt x="7666066" y="259553"/>
                  </a:lnTo>
                  <a:lnTo>
                    <a:pt x="7641740" y="221827"/>
                  </a:lnTo>
                  <a:lnTo>
                    <a:pt x="7614364" y="186412"/>
                  </a:lnTo>
                  <a:lnTo>
                    <a:pt x="7584124" y="153491"/>
                  </a:lnTo>
                  <a:lnTo>
                    <a:pt x="7551203" y="123250"/>
                  </a:lnTo>
                  <a:lnTo>
                    <a:pt x="7515787" y="95874"/>
                  </a:lnTo>
                  <a:lnTo>
                    <a:pt x="7478062" y="71548"/>
                  </a:lnTo>
                  <a:lnTo>
                    <a:pt x="7438212" y="50457"/>
                  </a:lnTo>
                  <a:lnTo>
                    <a:pt x="7396422" y="32786"/>
                  </a:lnTo>
                  <a:lnTo>
                    <a:pt x="7352877" y="18719"/>
                  </a:lnTo>
                  <a:lnTo>
                    <a:pt x="7307763" y="8443"/>
                  </a:lnTo>
                  <a:lnTo>
                    <a:pt x="7261263" y="2141"/>
                  </a:lnTo>
                  <a:lnTo>
                    <a:pt x="721356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073799" y="3803705"/>
            <a:ext cx="979169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WEBSITE</a:t>
            </a:r>
            <a:r>
              <a:rPr spc="-65">
                <a:solidFill>
                  <a:srgbClr val="00203A"/>
                </a:solidFill>
              </a:rPr>
              <a:t> </a:t>
            </a:r>
            <a:r>
              <a:rPr spc="-20">
                <a:solidFill>
                  <a:srgbClr val="00203A"/>
                </a:solidFill>
              </a:rPr>
              <a:t>NAVIGATION</a:t>
            </a:r>
            <a:r>
              <a:rPr spc="-5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EXPERIENCE</a:t>
            </a:r>
            <a:r>
              <a:rPr spc="-5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(Q15)</a:t>
            </a:r>
          </a:p>
        </p:txBody>
      </p:sp>
      <p:grpSp>
        <p:nvGrpSpPr>
          <p:cNvPr id="80" name="object 80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81" name="object 81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025079" y="10275354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5" name="object 85"/>
          <p:cNvSpPr txBox="1"/>
          <p:nvPr/>
        </p:nvSpPr>
        <p:spPr>
          <a:xfrm>
            <a:off x="12198970" y="2215891"/>
            <a:ext cx="2594610" cy="5880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198970" y="3019921"/>
            <a:ext cx="6689090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Experience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navigating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to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ﬁnd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information/services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198970" y="3810188"/>
            <a:ext cx="612648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Easiest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Navigation: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(76.7%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easy)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Difﬁcult: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(10.3%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difﬁcult)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2198970" y="4933354"/>
            <a:ext cx="675576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Least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Difﬁcult: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(6.6%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difﬁcult)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Consistency: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~30%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ﬁnd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navigation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"very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easy"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198970" y="5893174"/>
            <a:ext cx="679704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Navigation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correlates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with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design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satisfaction</a:t>
            </a:r>
            <a:endParaRPr sz="2550">
              <a:latin typeface="Kanit"/>
              <a:cs typeface="Kani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198970" y="7022548"/>
            <a:ext cx="6605270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Michigan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excel,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struggles.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1403372" y="608538"/>
            <a:ext cx="8700135" cy="782320"/>
          </a:xfrm>
          <a:custGeom>
            <a:avLst/>
            <a:gdLst/>
            <a:ahLst/>
            <a:cxnLst/>
            <a:rect l="l" t="t" r="r" b="b"/>
            <a:pathLst>
              <a:path w="8700135" h="782319">
                <a:moveTo>
                  <a:pt x="8699709" y="0"/>
                </a:moveTo>
                <a:lnTo>
                  <a:pt x="0" y="0"/>
                </a:lnTo>
                <a:lnTo>
                  <a:pt x="0" y="781760"/>
                </a:lnTo>
                <a:lnTo>
                  <a:pt x="8699709" y="781760"/>
                </a:lnTo>
                <a:lnTo>
                  <a:pt x="869970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2079" y="6155586"/>
            <a:ext cx="427990" cy="2116455"/>
          </a:xfrm>
          <a:custGeom>
            <a:avLst/>
            <a:gdLst/>
            <a:ahLst/>
            <a:cxnLst/>
            <a:rect l="l" t="t" r="r" b="b"/>
            <a:pathLst>
              <a:path w="427989" h="2116454">
                <a:moveTo>
                  <a:pt x="427601" y="0"/>
                </a:moveTo>
                <a:lnTo>
                  <a:pt x="0" y="0"/>
                </a:lnTo>
                <a:lnTo>
                  <a:pt x="0" y="2116144"/>
                </a:lnTo>
                <a:lnTo>
                  <a:pt x="427601" y="2116144"/>
                </a:lnTo>
                <a:lnTo>
                  <a:pt x="42760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87604" y="5623556"/>
            <a:ext cx="427990" cy="2648585"/>
          </a:xfrm>
          <a:custGeom>
            <a:avLst/>
            <a:gdLst/>
            <a:ahLst/>
            <a:cxnLst/>
            <a:rect l="l" t="t" r="r" b="b"/>
            <a:pathLst>
              <a:path w="427989" h="2648584">
                <a:moveTo>
                  <a:pt x="427601" y="0"/>
                </a:moveTo>
                <a:lnTo>
                  <a:pt x="0" y="0"/>
                </a:lnTo>
                <a:lnTo>
                  <a:pt x="0" y="2648174"/>
                </a:lnTo>
                <a:lnTo>
                  <a:pt x="427601" y="2648174"/>
                </a:lnTo>
                <a:lnTo>
                  <a:pt x="42760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63155" y="7237576"/>
            <a:ext cx="427990" cy="1034415"/>
          </a:xfrm>
          <a:custGeom>
            <a:avLst/>
            <a:gdLst/>
            <a:ahLst/>
            <a:cxnLst/>
            <a:rect l="l" t="t" r="r" b="b"/>
            <a:pathLst>
              <a:path w="427990" h="1034415">
                <a:moveTo>
                  <a:pt x="427589" y="0"/>
                </a:moveTo>
                <a:lnTo>
                  <a:pt x="0" y="0"/>
                </a:lnTo>
                <a:lnTo>
                  <a:pt x="0" y="1034154"/>
                </a:lnTo>
                <a:lnTo>
                  <a:pt x="427589" y="1034154"/>
                </a:lnTo>
                <a:lnTo>
                  <a:pt x="42758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338681" y="8122294"/>
            <a:ext cx="427990" cy="149860"/>
          </a:xfrm>
          <a:custGeom>
            <a:avLst/>
            <a:gdLst/>
            <a:ahLst/>
            <a:cxnLst/>
            <a:rect l="l" t="t" r="r" b="b"/>
            <a:pathLst>
              <a:path w="427990" h="149859">
                <a:moveTo>
                  <a:pt x="427601" y="0"/>
                </a:moveTo>
                <a:lnTo>
                  <a:pt x="0" y="0"/>
                </a:lnTo>
                <a:lnTo>
                  <a:pt x="0" y="149436"/>
                </a:lnTo>
                <a:lnTo>
                  <a:pt x="427601" y="149436"/>
                </a:lnTo>
                <a:lnTo>
                  <a:pt x="42760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14219" y="8235870"/>
            <a:ext cx="427990" cy="36195"/>
          </a:xfrm>
          <a:custGeom>
            <a:avLst/>
            <a:gdLst/>
            <a:ahLst/>
            <a:cxnLst/>
            <a:rect l="l" t="t" r="r" b="b"/>
            <a:pathLst>
              <a:path w="427990" h="36195">
                <a:moveTo>
                  <a:pt x="427601" y="0"/>
                </a:moveTo>
                <a:lnTo>
                  <a:pt x="0" y="0"/>
                </a:lnTo>
                <a:lnTo>
                  <a:pt x="0" y="35860"/>
                </a:lnTo>
                <a:lnTo>
                  <a:pt x="427601" y="35860"/>
                </a:lnTo>
                <a:lnTo>
                  <a:pt x="42760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39680" y="6400680"/>
            <a:ext cx="427990" cy="1871345"/>
          </a:xfrm>
          <a:custGeom>
            <a:avLst/>
            <a:gdLst/>
            <a:ahLst/>
            <a:cxnLst/>
            <a:rect l="l" t="t" r="r" b="b"/>
            <a:pathLst>
              <a:path w="427989" h="1871345">
                <a:moveTo>
                  <a:pt x="427589" y="0"/>
                </a:moveTo>
                <a:lnTo>
                  <a:pt x="0" y="0"/>
                </a:lnTo>
                <a:lnTo>
                  <a:pt x="0" y="1871050"/>
                </a:lnTo>
                <a:lnTo>
                  <a:pt x="427589" y="1871050"/>
                </a:lnTo>
                <a:lnTo>
                  <a:pt x="42758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15206" y="5581714"/>
            <a:ext cx="427990" cy="2690495"/>
          </a:xfrm>
          <a:custGeom>
            <a:avLst/>
            <a:gdLst/>
            <a:ahLst/>
            <a:cxnLst/>
            <a:rect l="l" t="t" r="r" b="b"/>
            <a:pathLst>
              <a:path w="427989" h="2690495">
                <a:moveTo>
                  <a:pt x="427601" y="0"/>
                </a:moveTo>
                <a:lnTo>
                  <a:pt x="0" y="0"/>
                </a:lnTo>
                <a:lnTo>
                  <a:pt x="0" y="2690016"/>
                </a:lnTo>
                <a:lnTo>
                  <a:pt x="427601" y="2690016"/>
                </a:lnTo>
                <a:lnTo>
                  <a:pt x="42760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90744" y="7135950"/>
            <a:ext cx="427990" cy="1136015"/>
          </a:xfrm>
          <a:custGeom>
            <a:avLst/>
            <a:gdLst/>
            <a:ahLst/>
            <a:cxnLst/>
            <a:rect l="l" t="t" r="r" b="b"/>
            <a:pathLst>
              <a:path w="427990" h="1136015">
                <a:moveTo>
                  <a:pt x="427601" y="0"/>
                </a:moveTo>
                <a:lnTo>
                  <a:pt x="0" y="0"/>
                </a:lnTo>
                <a:lnTo>
                  <a:pt x="0" y="1135781"/>
                </a:lnTo>
                <a:lnTo>
                  <a:pt x="427601" y="1135781"/>
                </a:lnTo>
                <a:lnTo>
                  <a:pt x="42760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66282" y="8056529"/>
            <a:ext cx="427990" cy="215265"/>
          </a:xfrm>
          <a:custGeom>
            <a:avLst/>
            <a:gdLst/>
            <a:ahLst/>
            <a:cxnLst/>
            <a:rect l="l" t="t" r="r" b="b"/>
            <a:pathLst>
              <a:path w="427990" h="215265">
                <a:moveTo>
                  <a:pt x="427601" y="0"/>
                </a:moveTo>
                <a:lnTo>
                  <a:pt x="0" y="0"/>
                </a:lnTo>
                <a:lnTo>
                  <a:pt x="0" y="215201"/>
                </a:lnTo>
                <a:lnTo>
                  <a:pt x="427601" y="215201"/>
                </a:lnTo>
                <a:lnTo>
                  <a:pt x="42760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41820" y="8205978"/>
            <a:ext cx="427990" cy="66040"/>
          </a:xfrm>
          <a:custGeom>
            <a:avLst/>
            <a:gdLst/>
            <a:ahLst/>
            <a:cxnLst/>
            <a:rect l="l" t="t" r="r" b="b"/>
            <a:pathLst>
              <a:path w="427990" h="66040">
                <a:moveTo>
                  <a:pt x="427601" y="0"/>
                </a:moveTo>
                <a:lnTo>
                  <a:pt x="0" y="0"/>
                </a:lnTo>
                <a:lnTo>
                  <a:pt x="0" y="65752"/>
                </a:lnTo>
                <a:lnTo>
                  <a:pt x="427601" y="65752"/>
                </a:lnTo>
                <a:lnTo>
                  <a:pt x="42760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67269" y="6209377"/>
            <a:ext cx="427990" cy="2062480"/>
          </a:xfrm>
          <a:custGeom>
            <a:avLst/>
            <a:gdLst/>
            <a:ahLst/>
            <a:cxnLst/>
            <a:rect l="l" t="t" r="r" b="b"/>
            <a:pathLst>
              <a:path w="427989" h="2062479">
                <a:moveTo>
                  <a:pt x="427601" y="0"/>
                </a:moveTo>
                <a:lnTo>
                  <a:pt x="0" y="0"/>
                </a:lnTo>
                <a:lnTo>
                  <a:pt x="0" y="2062353"/>
                </a:lnTo>
                <a:lnTo>
                  <a:pt x="427601" y="2062353"/>
                </a:lnTo>
                <a:lnTo>
                  <a:pt x="42760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42808" y="5743113"/>
            <a:ext cx="427990" cy="2529205"/>
          </a:xfrm>
          <a:custGeom>
            <a:avLst/>
            <a:gdLst/>
            <a:ahLst/>
            <a:cxnLst/>
            <a:rect l="l" t="t" r="r" b="b"/>
            <a:pathLst>
              <a:path w="427989" h="2529204">
                <a:moveTo>
                  <a:pt x="427601" y="0"/>
                </a:moveTo>
                <a:lnTo>
                  <a:pt x="0" y="0"/>
                </a:lnTo>
                <a:lnTo>
                  <a:pt x="0" y="2528618"/>
                </a:lnTo>
                <a:lnTo>
                  <a:pt x="427601" y="2528618"/>
                </a:lnTo>
                <a:lnTo>
                  <a:pt x="42760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18333" y="7135950"/>
            <a:ext cx="427990" cy="1136015"/>
          </a:xfrm>
          <a:custGeom>
            <a:avLst/>
            <a:gdLst/>
            <a:ahLst/>
            <a:cxnLst/>
            <a:rect l="l" t="t" r="r" b="b"/>
            <a:pathLst>
              <a:path w="427990" h="1136015">
                <a:moveTo>
                  <a:pt x="427601" y="0"/>
                </a:moveTo>
                <a:lnTo>
                  <a:pt x="0" y="0"/>
                </a:lnTo>
                <a:lnTo>
                  <a:pt x="0" y="1135781"/>
                </a:lnTo>
                <a:lnTo>
                  <a:pt x="427601" y="1135781"/>
                </a:lnTo>
                <a:lnTo>
                  <a:pt x="42760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93884" y="8092402"/>
            <a:ext cx="427990" cy="179705"/>
          </a:xfrm>
          <a:custGeom>
            <a:avLst/>
            <a:gdLst/>
            <a:ahLst/>
            <a:cxnLst/>
            <a:rect l="l" t="t" r="r" b="b"/>
            <a:pathLst>
              <a:path w="427990" h="179704">
                <a:moveTo>
                  <a:pt x="427589" y="0"/>
                </a:moveTo>
                <a:lnTo>
                  <a:pt x="0" y="0"/>
                </a:lnTo>
                <a:lnTo>
                  <a:pt x="0" y="179328"/>
                </a:lnTo>
                <a:lnTo>
                  <a:pt x="427589" y="179328"/>
                </a:lnTo>
                <a:lnTo>
                  <a:pt x="42758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569410" y="8194016"/>
            <a:ext cx="427990" cy="78105"/>
          </a:xfrm>
          <a:custGeom>
            <a:avLst/>
            <a:gdLst/>
            <a:ahLst/>
            <a:cxnLst/>
            <a:rect l="l" t="t" r="r" b="b"/>
            <a:pathLst>
              <a:path w="427990" h="78104">
                <a:moveTo>
                  <a:pt x="427601" y="0"/>
                </a:moveTo>
                <a:lnTo>
                  <a:pt x="0" y="0"/>
                </a:lnTo>
                <a:lnTo>
                  <a:pt x="0" y="77714"/>
                </a:lnTo>
                <a:lnTo>
                  <a:pt x="427601" y="77714"/>
                </a:lnTo>
                <a:lnTo>
                  <a:pt x="42760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94859" y="6340895"/>
            <a:ext cx="427990" cy="1931035"/>
          </a:xfrm>
          <a:custGeom>
            <a:avLst/>
            <a:gdLst/>
            <a:ahLst/>
            <a:cxnLst/>
            <a:rect l="l" t="t" r="r" b="b"/>
            <a:pathLst>
              <a:path w="427989" h="1931034">
                <a:moveTo>
                  <a:pt x="427601" y="0"/>
                </a:moveTo>
                <a:lnTo>
                  <a:pt x="0" y="0"/>
                </a:lnTo>
                <a:lnTo>
                  <a:pt x="0" y="1930835"/>
                </a:lnTo>
                <a:lnTo>
                  <a:pt x="427601" y="1930835"/>
                </a:lnTo>
                <a:lnTo>
                  <a:pt x="42760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70409" y="5492038"/>
            <a:ext cx="427990" cy="2780030"/>
          </a:xfrm>
          <a:custGeom>
            <a:avLst/>
            <a:gdLst/>
            <a:ahLst/>
            <a:cxnLst/>
            <a:rect l="l" t="t" r="r" b="b"/>
            <a:pathLst>
              <a:path w="427989" h="2780029">
                <a:moveTo>
                  <a:pt x="427589" y="0"/>
                </a:moveTo>
                <a:lnTo>
                  <a:pt x="0" y="0"/>
                </a:lnTo>
                <a:lnTo>
                  <a:pt x="0" y="2779693"/>
                </a:lnTo>
                <a:lnTo>
                  <a:pt x="427589" y="2779693"/>
                </a:lnTo>
                <a:lnTo>
                  <a:pt x="42758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45935" y="7231595"/>
            <a:ext cx="427990" cy="1040130"/>
          </a:xfrm>
          <a:custGeom>
            <a:avLst/>
            <a:gdLst/>
            <a:ahLst/>
            <a:cxnLst/>
            <a:rect l="l" t="t" r="r" b="b"/>
            <a:pathLst>
              <a:path w="427990" h="1040129">
                <a:moveTo>
                  <a:pt x="427601" y="0"/>
                </a:moveTo>
                <a:lnTo>
                  <a:pt x="0" y="0"/>
                </a:lnTo>
                <a:lnTo>
                  <a:pt x="0" y="1040135"/>
                </a:lnTo>
                <a:lnTo>
                  <a:pt x="427601" y="1040135"/>
                </a:lnTo>
                <a:lnTo>
                  <a:pt x="42760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621473" y="8080453"/>
            <a:ext cx="427990" cy="191770"/>
          </a:xfrm>
          <a:custGeom>
            <a:avLst/>
            <a:gdLst/>
            <a:ahLst/>
            <a:cxnLst/>
            <a:rect l="l" t="t" r="r" b="b"/>
            <a:pathLst>
              <a:path w="427990" h="191770">
                <a:moveTo>
                  <a:pt x="427601" y="0"/>
                </a:moveTo>
                <a:lnTo>
                  <a:pt x="0" y="0"/>
                </a:lnTo>
                <a:lnTo>
                  <a:pt x="0" y="191277"/>
                </a:lnTo>
                <a:lnTo>
                  <a:pt x="427601" y="191277"/>
                </a:lnTo>
                <a:lnTo>
                  <a:pt x="42760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997011" y="8235870"/>
            <a:ext cx="427990" cy="36195"/>
          </a:xfrm>
          <a:custGeom>
            <a:avLst/>
            <a:gdLst/>
            <a:ahLst/>
            <a:cxnLst/>
            <a:rect l="l" t="t" r="r" b="b"/>
            <a:pathLst>
              <a:path w="427990" h="36195">
                <a:moveTo>
                  <a:pt x="427601" y="0"/>
                </a:moveTo>
                <a:lnTo>
                  <a:pt x="0" y="0"/>
                </a:lnTo>
                <a:lnTo>
                  <a:pt x="0" y="35860"/>
                </a:lnTo>
                <a:lnTo>
                  <a:pt x="427601" y="35860"/>
                </a:lnTo>
                <a:lnTo>
                  <a:pt x="42760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3062190" y="2290086"/>
            <a:ext cx="2385695" cy="5986780"/>
            <a:chOff x="3062190" y="2290086"/>
            <a:chExt cx="2385695" cy="5986780"/>
          </a:xfrm>
        </p:grpSpPr>
        <p:sp>
          <p:nvSpPr>
            <p:cNvPr id="23" name="object 23"/>
            <p:cNvSpPr/>
            <p:nvPr/>
          </p:nvSpPr>
          <p:spPr>
            <a:xfrm>
              <a:off x="3067270" y="2293896"/>
              <a:ext cx="0" cy="5977890"/>
            </a:xfrm>
            <a:custGeom>
              <a:avLst/>
              <a:gdLst/>
              <a:ahLst/>
              <a:cxnLst/>
              <a:rect l="l" t="t" r="r" b="b"/>
              <a:pathLst>
                <a:path h="5977890">
                  <a:moveTo>
                    <a:pt x="0" y="597784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67264" y="819754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18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67270" y="8197553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18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42805" y="2293896"/>
              <a:ext cx="0" cy="5977890"/>
            </a:xfrm>
            <a:custGeom>
              <a:avLst/>
              <a:gdLst/>
              <a:ahLst/>
              <a:cxnLst/>
              <a:rect l="l" t="t" r="r" b="b"/>
              <a:pathLst>
                <a:path h="5977890">
                  <a:moveTo>
                    <a:pt x="0" y="597784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42808" y="819754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18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42805" y="8197553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18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 rot="20460000">
            <a:off x="1740741" y="8597271"/>
            <a:ext cx="122500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sz="2000" spc="-114">
                <a:solidFill>
                  <a:srgbClr val="1A1A1A"/>
                </a:solidFill>
                <a:latin typeface="Kanit"/>
                <a:cs typeface="Kanit"/>
              </a:rPr>
              <a:t>Ve</a:t>
            </a:r>
            <a:r>
              <a:rPr sz="3000" spc="-172" baseline="1388">
                <a:solidFill>
                  <a:srgbClr val="1A1A1A"/>
                </a:solidFill>
                <a:latin typeface="Kanit"/>
                <a:cs typeface="Kanit"/>
              </a:rPr>
              <a:t>ry</a:t>
            </a:r>
            <a:r>
              <a:rPr sz="3000" spc="-37" baseline="1388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000" spc="-30" baseline="2777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3000" baseline="2777">
              <a:latin typeface="Kanit"/>
              <a:cs typeface="Kanit"/>
            </a:endParaRPr>
          </a:p>
        </p:txBody>
      </p:sp>
      <p:sp>
        <p:nvSpPr>
          <p:cNvPr id="30" name="object 30"/>
          <p:cNvSpPr txBox="1"/>
          <p:nvPr/>
        </p:nvSpPr>
        <p:spPr>
          <a:xfrm rot="20460000">
            <a:off x="4728737" y="8473667"/>
            <a:ext cx="66416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2000">
              <a:latin typeface="Kanit"/>
              <a:cs typeface="Kani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813261" y="2290086"/>
            <a:ext cx="10160" cy="5986780"/>
            <a:chOff x="7813261" y="2290086"/>
            <a:chExt cx="10160" cy="5986780"/>
          </a:xfrm>
        </p:grpSpPr>
        <p:sp>
          <p:nvSpPr>
            <p:cNvPr id="32" name="object 32"/>
            <p:cNvSpPr/>
            <p:nvPr/>
          </p:nvSpPr>
          <p:spPr>
            <a:xfrm>
              <a:off x="7818341" y="2293896"/>
              <a:ext cx="0" cy="5977890"/>
            </a:xfrm>
            <a:custGeom>
              <a:avLst/>
              <a:gdLst/>
              <a:ahLst/>
              <a:cxnLst/>
              <a:rect l="l" t="t" r="r" b="b"/>
              <a:pathLst>
                <a:path h="5977890">
                  <a:moveTo>
                    <a:pt x="0" y="597784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818339" y="819754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18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818341" y="8197553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18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60000">
            <a:off x="7302629" y="8430679"/>
            <a:ext cx="49910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5"/>
              </a:lnSpc>
            </a:pPr>
            <a:r>
              <a:rPr sz="2000" spc="-35">
                <a:solidFill>
                  <a:srgbClr val="1A1A1A"/>
                </a:solidFill>
                <a:latin typeface="Kanit"/>
                <a:cs typeface="Kanit"/>
              </a:rPr>
              <a:t>Fa</a:t>
            </a:r>
            <a:r>
              <a:rPr sz="3000" spc="-52" baseline="1388">
                <a:solidFill>
                  <a:srgbClr val="1A1A1A"/>
                </a:solidFill>
                <a:latin typeface="Kanit"/>
                <a:cs typeface="Kanit"/>
              </a:rPr>
              <a:t>ir</a:t>
            </a:r>
            <a:endParaRPr sz="3000" baseline="1388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188798" y="2290086"/>
            <a:ext cx="10160" cy="5986780"/>
            <a:chOff x="10188798" y="2290086"/>
            <a:chExt cx="10160" cy="5986780"/>
          </a:xfrm>
        </p:grpSpPr>
        <p:sp>
          <p:nvSpPr>
            <p:cNvPr id="37" name="object 37"/>
            <p:cNvSpPr/>
            <p:nvPr/>
          </p:nvSpPr>
          <p:spPr>
            <a:xfrm>
              <a:off x="10193878" y="2293896"/>
              <a:ext cx="0" cy="5977890"/>
            </a:xfrm>
            <a:custGeom>
              <a:avLst/>
              <a:gdLst/>
              <a:ahLst/>
              <a:cxnLst/>
              <a:rect l="l" t="t" r="r" b="b"/>
              <a:pathLst>
                <a:path h="5977890">
                  <a:moveTo>
                    <a:pt x="0" y="597784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193883" y="819754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18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193878" y="8197553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18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 rot="20460000">
            <a:off x="9582046" y="8447717"/>
            <a:ext cx="60024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0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2000">
              <a:latin typeface="Kanit"/>
              <a:cs typeface="Kani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2564335" y="2290086"/>
            <a:ext cx="10160" cy="5986780"/>
            <a:chOff x="12564335" y="2290086"/>
            <a:chExt cx="10160" cy="5986780"/>
          </a:xfrm>
        </p:grpSpPr>
        <p:sp>
          <p:nvSpPr>
            <p:cNvPr id="42" name="object 42"/>
            <p:cNvSpPr/>
            <p:nvPr/>
          </p:nvSpPr>
          <p:spPr>
            <a:xfrm>
              <a:off x="12569415" y="2293896"/>
              <a:ext cx="0" cy="5977890"/>
            </a:xfrm>
            <a:custGeom>
              <a:avLst/>
              <a:gdLst/>
              <a:ahLst/>
              <a:cxnLst/>
              <a:rect l="l" t="t" r="r" b="b"/>
              <a:pathLst>
                <a:path h="5977890">
                  <a:moveTo>
                    <a:pt x="0" y="5977841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569415" y="819754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18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569415" y="8197553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18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 rot="20460000">
            <a:off x="11347260" y="8571325"/>
            <a:ext cx="115676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sz="2000" spc="-114">
                <a:solidFill>
                  <a:srgbClr val="1A1A1A"/>
                </a:solidFill>
                <a:latin typeface="Kanit"/>
                <a:cs typeface="Kanit"/>
              </a:rPr>
              <a:t>Ve</a:t>
            </a:r>
            <a:r>
              <a:rPr sz="3000" spc="-172" baseline="1388">
                <a:solidFill>
                  <a:srgbClr val="1A1A1A"/>
                </a:solidFill>
                <a:latin typeface="Kanit"/>
                <a:cs typeface="Kanit"/>
              </a:rPr>
              <a:t>ry</a:t>
            </a:r>
            <a:r>
              <a:rPr sz="3000" spc="-37" baseline="1388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000" spc="-30" baseline="2777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3000" baseline="2777">
              <a:latin typeface="Kanit"/>
              <a:cs typeface="Kani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645099" y="2287546"/>
            <a:ext cx="12346940" cy="5990590"/>
            <a:chOff x="1645099" y="2287546"/>
            <a:chExt cx="12346940" cy="5990590"/>
          </a:xfrm>
        </p:grpSpPr>
        <p:sp>
          <p:nvSpPr>
            <p:cNvPr id="47" name="object 47"/>
            <p:cNvSpPr/>
            <p:nvPr/>
          </p:nvSpPr>
          <p:spPr>
            <a:xfrm>
              <a:off x="1651449" y="8271737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51444" y="8271733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51449" y="8271737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51449" y="7076170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51444" y="7076170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51449" y="7076170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51449" y="5880602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51444" y="5880607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51449" y="5880602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51449" y="4685035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651444" y="4685033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651449" y="4685035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651449" y="3489467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651444" y="3489469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651449" y="3489467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651449" y="2293900"/>
              <a:ext cx="12334240" cy="0"/>
            </a:xfrm>
            <a:custGeom>
              <a:avLst/>
              <a:gdLst/>
              <a:ahLst/>
              <a:cxnLst/>
              <a:rect l="l" t="t" r="r" b="b"/>
              <a:pathLst>
                <a:path w="12334240">
                  <a:moveTo>
                    <a:pt x="0" y="0"/>
                  </a:moveTo>
                  <a:lnTo>
                    <a:pt x="1233378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651444" y="2293895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7418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651449" y="2293900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4">
                  <a:moveTo>
                    <a:pt x="0" y="0"/>
                  </a:moveTo>
                  <a:lnTo>
                    <a:pt x="7418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651449" y="2293896"/>
              <a:ext cx="12334240" cy="5977890"/>
            </a:xfrm>
            <a:custGeom>
              <a:avLst/>
              <a:gdLst/>
              <a:ahLst/>
              <a:cxnLst/>
              <a:rect l="l" t="t" r="r" b="b"/>
              <a:pathLst>
                <a:path w="12334240" h="5977890">
                  <a:moveTo>
                    <a:pt x="0" y="5977841"/>
                  </a:moveTo>
                  <a:lnTo>
                    <a:pt x="0" y="0"/>
                  </a:lnTo>
                </a:path>
                <a:path w="12334240" h="5977890">
                  <a:moveTo>
                    <a:pt x="0" y="5977841"/>
                  </a:moveTo>
                  <a:lnTo>
                    <a:pt x="12333789" y="5977841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052016" y="2687640"/>
              <a:ext cx="1884680" cy="1438910"/>
            </a:xfrm>
            <a:custGeom>
              <a:avLst/>
              <a:gdLst/>
              <a:ahLst/>
              <a:cxnLst/>
              <a:rect l="l" t="t" r="r" b="b"/>
              <a:pathLst>
                <a:path w="1884679" h="1438910">
                  <a:moveTo>
                    <a:pt x="1838017" y="0"/>
                  </a:moveTo>
                  <a:lnTo>
                    <a:pt x="46628" y="0"/>
                  </a:lnTo>
                  <a:lnTo>
                    <a:pt x="26228" y="2914"/>
                  </a:lnTo>
                  <a:lnTo>
                    <a:pt x="11657" y="11658"/>
                  </a:lnTo>
                  <a:lnTo>
                    <a:pt x="2914" y="26234"/>
                  </a:lnTo>
                  <a:lnTo>
                    <a:pt x="0" y="46641"/>
                  </a:lnTo>
                  <a:lnTo>
                    <a:pt x="0" y="1392196"/>
                  </a:lnTo>
                  <a:lnTo>
                    <a:pt x="2914" y="1412596"/>
                  </a:lnTo>
                  <a:lnTo>
                    <a:pt x="11657" y="1427168"/>
                  </a:lnTo>
                  <a:lnTo>
                    <a:pt x="26228" y="1435910"/>
                  </a:lnTo>
                  <a:lnTo>
                    <a:pt x="46628" y="1438825"/>
                  </a:lnTo>
                  <a:lnTo>
                    <a:pt x="1838017" y="1438825"/>
                  </a:lnTo>
                  <a:lnTo>
                    <a:pt x="1858417" y="1435910"/>
                  </a:lnTo>
                  <a:lnTo>
                    <a:pt x="1872989" y="1427168"/>
                  </a:lnTo>
                  <a:lnTo>
                    <a:pt x="1881731" y="1412596"/>
                  </a:lnTo>
                  <a:lnTo>
                    <a:pt x="1884646" y="1392196"/>
                  </a:lnTo>
                  <a:lnTo>
                    <a:pt x="1884646" y="46641"/>
                  </a:lnTo>
                  <a:lnTo>
                    <a:pt x="1881731" y="26234"/>
                  </a:lnTo>
                  <a:lnTo>
                    <a:pt x="1872989" y="11658"/>
                  </a:lnTo>
                  <a:lnTo>
                    <a:pt x="1858417" y="2914"/>
                  </a:lnTo>
                  <a:lnTo>
                    <a:pt x="1838017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052016" y="2687640"/>
              <a:ext cx="1884680" cy="1438910"/>
            </a:xfrm>
            <a:custGeom>
              <a:avLst/>
              <a:gdLst/>
              <a:ahLst/>
              <a:cxnLst/>
              <a:rect l="l" t="t" r="r" b="b"/>
              <a:pathLst>
                <a:path w="1884679" h="1438910">
                  <a:moveTo>
                    <a:pt x="46628" y="1438825"/>
                  </a:moveTo>
                  <a:lnTo>
                    <a:pt x="1838017" y="1438825"/>
                  </a:lnTo>
                  <a:lnTo>
                    <a:pt x="1858417" y="1435910"/>
                  </a:lnTo>
                  <a:lnTo>
                    <a:pt x="1872989" y="1427168"/>
                  </a:lnTo>
                  <a:lnTo>
                    <a:pt x="1881731" y="1412596"/>
                  </a:lnTo>
                  <a:lnTo>
                    <a:pt x="1884646" y="1392196"/>
                  </a:lnTo>
                  <a:lnTo>
                    <a:pt x="1884646" y="46641"/>
                  </a:lnTo>
                  <a:lnTo>
                    <a:pt x="1881731" y="26234"/>
                  </a:lnTo>
                  <a:lnTo>
                    <a:pt x="1872989" y="11658"/>
                  </a:lnTo>
                  <a:lnTo>
                    <a:pt x="1858417" y="2914"/>
                  </a:lnTo>
                  <a:lnTo>
                    <a:pt x="1838017" y="0"/>
                  </a:lnTo>
                  <a:lnTo>
                    <a:pt x="46628" y="0"/>
                  </a:lnTo>
                  <a:lnTo>
                    <a:pt x="26228" y="2914"/>
                  </a:lnTo>
                  <a:lnTo>
                    <a:pt x="11657" y="11658"/>
                  </a:lnTo>
                  <a:lnTo>
                    <a:pt x="2914" y="26234"/>
                  </a:lnTo>
                  <a:lnTo>
                    <a:pt x="0" y="46641"/>
                  </a:lnTo>
                  <a:lnTo>
                    <a:pt x="0" y="1392196"/>
                  </a:lnTo>
                  <a:lnTo>
                    <a:pt x="2914" y="1412596"/>
                  </a:lnTo>
                  <a:lnTo>
                    <a:pt x="11657" y="1427168"/>
                  </a:lnTo>
                  <a:lnTo>
                    <a:pt x="26228" y="1435910"/>
                  </a:lnTo>
                  <a:lnTo>
                    <a:pt x="46628" y="1438825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145270" y="2794859"/>
              <a:ext cx="466725" cy="163830"/>
            </a:xfrm>
            <a:custGeom>
              <a:avLst/>
              <a:gdLst/>
              <a:ahLst/>
              <a:cxnLst/>
              <a:rect l="l" t="t" r="r" b="b"/>
              <a:pathLst>
                <a:path w="466725" h="163830">
                  <a:moveTo>
                    <a:pt x="466302" y="0"/>
                  </a:moveTo>
                  <a:lnTo>
                    <a:pt x="0" y="0"/>
                  </a:lnTo>
                  <a:lnTo>
                    <a:pt x="0" y="163207"/>
                  </a:lnTo>
                  <a:lnTo>
                    <a:pt x="466302" y="163207"/>
                  </a:lnTo>
                  <a:lnTo>
                    <a:pt x="466302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145270" y="3137068"/>
              <a:ext cx="466725" cy="163830"/>
            </a:xfrm>
            <a:custGeom>
              <a:avLst/>
              <a:gdLst/>
              <a:ahLst/>
              <a:cxnLst/>
              <a:rect l="l" t="t" r="r" b="b"/>
              <a:pathLst>
                <a:path w="466725" h="163829">
                  <a:moveTo>
                    <a:pt x="466302" y="0"/>
                  </a:moveTo>
                  <a:lnTo>
                    <a:pt x="0" y="0"/>
                  </a:lnTo>
                  <a:lnTo>
                    <a:pt x="0" y="163207"/>
                  </a:lnTo>
                  <a:lnTo>
                    <a:pt x="466302" y="163207"/>
                  </a:lnTo>
                  <a:lnTo>
                    <a:pt x="466302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145270" y="3479290"/>
              <a:ext cx="466725" cy="163830"/>
            </a:xfrm>
            <a:custGeom>
              <a:avLst/>
              <a:gdLst/>
              <a:ahLst/>
              <a:cxnLst/>
              <a:rect l="l" t="t" r="r" b="b"/>
              <a:pathLst>
                <a:path w="466725" h="163829">
                  <a:moveTo>
                    <a:pt x="466302" y="0"/>
                  </a:moveTo>
                  <a:lnTo>
                    <a:pt x="0" y="0"/>
                  </a:lnTo>
                  <a:lnTo>
                    <a:pt x="0" y="163207"/>
                  </a:lnTo>
                  <a:lnTo>
                    <a:pt x="466302" y="163207"/>
                  </a:lnTo>
                  <a:lnTo>
                    <a:pt x="466302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398998" y="8101323"/>
            <a:ext cx="191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69538" y="6905752"/>
            <a:ext cx="3206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260887" y="5710182"/>
            <a:ext cx="3295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253260" y="4514624"/>
            <a:ext cx="3371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248935" y="3319052"/>
            <a:ext cx="3416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152292" y="2123483"/>
            <a:ext cx="4381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61631" y="4424538"/>
            <a:ext cx="405765" cy="1717039"/>
          </a:xfrm>
          <a:prstGeom prst="rect">
            <a:avLst/>
          </a:prstGeom>
        </p:spPr>
        <p:txBody>
          <a:bodyPr vert="vert270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785394" y="2649756"/>
            <a:ext cx="801370" cy="1052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800"/>
              </a:lnSpc>
              <a:spcBef>
                <a:spcPts val="90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2145270" y="1995539"/>
            <a:ext cx="17396460" cy="5847715"/>
            <a:chOff x="2145270" y="1995539"/>
            <a:chExt cx="17396460" cy="5847715"/>
          </a:xfrm>
        </p:grpSpPr>
        <p:sp>
          <p:nvSpPr>
            <p:cNvPr id="80" name="object 80"/>
            <p:cNvSpPr/>
            <p:nvPr/>
          </p:nvSpPr>
          <p:spPr>
            <a:xfrm>
              <a:off x="2145270" y="3821513"/>
              <a:ext cx="466725" cy="163830"/>
            </a:xfrm>
            <a:custGeom>
              <a:avLst/>
              <a:gdLst/>
              <a:ahLst/>
              <a:cxnLst/>
              <a:rect l="l" t="t" r="r" b="b"/>
              <a:pathLst>
                <a:path w="466725" h="163829">
                  <a:moveTo>
                    <a:pt x="466302" y="0"/>
                  </a:moveTo>
                  <a:lnTo>
                    <a:pt x="0" y="0"/>
                  </a:lnTo>
                  <a:lnTo>
                    <a:pt x="0" y="163207"/>
                  </a:lnTo>
                  <a:lnTo>
                    <a:pt x="466302" y="163207"/>
                  </a:lnTo>
                  <a:lnTo>
                    <a:pt x="466302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1804107" y="1995539"/>
              <a:ext cx="7738109" cy="5847715"/>
            </a:xfrm>
            <a:custGeom>
              <a:avLst/>
              <a:gdLst/>
              <a:ahLst/>
              <a:cxnLst/>
              <a:rect l="l" t="t" r="r" b="b"/>
              <a:pathLst>
                <a:path w="7738109" h="5847715">
                  <a:moveTo>
                    <a:pt x="7210322" y="0"/>
                  </a:moveTo>
                  <a:lnTo>
                    <a:pt x="527292" y="0"/>
                  </a:lnTo>
                  <a:lnTo>
                    <a:pt x="479297" y="2154"/>
                  </a:lnTo>
                  <a:lnTo>
                    <a:pt x="432510" y="8495"/>
                  </a:lnTo>
                  <a:lnTo>
                    <a:pt x="387115" y="18835"/>
                  </a:lnTo>
                  <a:lnTo>
                    <a:pt x="343301" y="32988"/>
                  </a:lnTo>
                  <a:lnTo>
                    <a:pt x="301252" y="50768"/>
                  </a:lnTo>
                  <a:lnTo>
                    <a:pt x="261155" y="71989"/>
                  </a:lnTo>
                  <a:lnTo>
                    <a:pt x="223197" y="96466"/>
                  </a:lnTo>
                  <a:lnTo>
                    <a:pt x="187562" y="124011"/>
                  </a:lnTo>
                  <a:lnTo>
                    <a:pt x="154438" y="154438"/>
                  </a:lnTo>
                  <a:lnTo>
                    <a:pt x="124011" y="187562"/>
                  </a:lnTo>
                  <a:lnTo>
                    <a:pt x="96466" y="223197"/>
                  </a:lnTo>
                  <a:lnTo>
                    <a:pt x="71989" y="261155"/>
                  </a:lnTo>
                  <a:lnTo>
                    <a:pt x="50768" y="301252"/>
                  </a:lnTo>
                  <a:lnTo>
                    <a:pt x="32988" y="343301"/>
                  </a:lnTo>
                  <a:lnTo>
                    <a:pt x="18835" y="387115"/>
                  </a:lnTo>
                  <a:lnTo>
                    <a:pt x="8495" y="432510"/>
                  </a:lnTo>
                  <a:lnTo>
                    <a:pt x="2154" y="479297"/>
                  </a:lnTo>
                  <a:lnTo>
                    <a:pt x="0" y="527292"/>
                  </a:lnTo>
                  <a:lnTo>
                    <a:pt x="0" y="5320085"/>
                  </a:lnTo>
                  <a:lnTo>
                    <a:pt x="2154" y="5368080"/>
                  </a:lnTo>
                  <a:lnTo>
                    <a:pt x="8495" y="5414867"/>
                  </a:lnTo>
                  <a:lnTo>
                    <a:pt x="18835" y="5460262"/>
                  </a:lnTo>
                  <a:lnTo>
                    <a:pt x="32988" y="5504076"/>
                  </a:lnTo>
                  <a:lnTo>
                    <a:pt x="50768" y="5546125"/>
                  </a:lnTo>
                  <a:lnTo>
                    <a:pt x="71989" y="5586221"/>
                  </a:lnTo>
                  <a:lnTo>
                    <a:pt x="96466" y="5624180"/>
                  </a:lnTo>
                  <a:lnTo>
                    <a:pt x="124011" y="5659815"/>
                  </a:lnTo>
                  <a:lnTo>
                    <a:pt x="154438" y="5692939"/>
                  </a:lnTo>
                  <a:lnTo>
                    <a:pt x="187562" y="5723366"/>
                  </a:lnTo>
                  <a:lnTo>
                    <a:pt x="223197" y="5750911"/>
                  </a:lnTo>
                  <a:lnTo>
                    <a:pt x="261155" y="5775388"/>
                  </a:lnTo>
                  <a:lnTo>
                    <a:pt x="301252" y="5796609"/>
                  </a:lnTo>
                  <a:lnTo>
                    <a:pt x="343301" y="5814389"/>
                  </a:lnTo>
                  <a:lnTo>
                    <a:pt x="387115" y="5828542"/>
                  </a:lnTo>
                  <a:lnTo>
                    <a:pt x="432510" y="5838882"/>
                  </a:lnTo>
                  <a:lnTo>
                    <a:pt x="479297" y="5845223"/>
                  </a:lnTo>
                  <a:lnTo>
                    <a:pt x="527292" y="5847377"/>
                  </a:lnTo>
                  <a:lnTo>
                    <a:pt x="7210322" y="5847377"/>
                  </a:lnTo>
                  <a:lnTo>
                    <a:pt x="7258317" y="5845223"/>
                  </a:lnTo>
                  <a:lnTo>
                    <a:pt x="7305105" y="5838882"/>
                  </a:lnTo>
                  <a:lnTo>
                    <a:pt x="7350499" y="5828542"/>
                  </a:lnTo>
                  <a:lnTo>
                    <a:pt x="7394314" y="5814389"/>
                  </a:lnTo>
                  <a:lnTo>
                    <a:pt x="7436362" y="5796609"/>
                  </a:lnTo>
                  <a:lnTo>
                    <a:pt x="7476459" y="5775388"/>
                  </a:lnTo>
                  <a:lnTo>
                    <a:pt x="7514418" y="5750911"/>
                  </a:lnTo>
                  <a:lnTo>
                    <a:pt x="7550052" y="5723366"/>
                  </a:lnTo>
                  <a:lnTo>
                    <a:pt x="7583176" y="5692939"/>
                  </a:lnTo>
                  <a:lnTo>
                    <a:pt x="7613604" y="5659815"/>
                  </a:lnTo>
                  <a:lnTo>
                    <a:pt x="7641149" y="5624180"/>
                  </a:lnTo>
                  <a:lnTo>
                    <a:pt x="7665625" y="5586221"/>
                  </a:lnTo>
                  <a:lnTo>
                    <a:pt x="7686847" y="5546125"/>
                  </a:lnTo>
                  <a:lnTo>
                    <a:pt x="7704627" y="5504076"/>
                  </a:lnTo>
                  <a:lnTo>
                    <a:pt x="7718780" y="5460262"/>
                  </a:lnTo>
                  <a:lnTo>
                    <a:pt x="7729120" y="5414867"/>
                  </a:lnTo>
                  <a:lnTo>
                    <a:pt x="7735460" y="5368080"/>
                  </a:lnTo>
                  <a:lnTo>
                    <a:pt x="7737615" y="5320085"/>
                  </a:lnTo>
                  <a:lnTo>
                    <a:pt x="7737615" y="527292"/>
                  </a:lnTo>
                  <a:lnTo>
                    <a:pt x="7735460" y="479297"/>
                  </a:lnTo>
                  <a:lnTo>
                    <a:pt x="7729120" y="432510"/>
                  </a:lnTo>
                  <a:lnTo>
                    <a:pt x="7718780" y="387115"/>
                  </a:lnTo>
                  <a:lnTo>
                    <a:pt x="7704627" y="343301"/>
                  </a:lnTo>
                  <a:lnTo>
                    <a:pt x="7686847" y="301252"/>
                  </a:lnTo>
                  <a:lnTo>
                    <a:pt x="7665625" y="261155"/>
                  </a:lnTo>
                  <a:lnTo>
                    <a:pt x="7641149" y="223197"/>
                  </a:lnTo>
                  <a:lnTo>
                    <a:pt x="7613604" y="187562"/>
                  </a:lnTo>
                  <a:lnTo>
                    <a:pt x="7583176" y="154438"/>
                  </a:lnTo>
                  <a:lnTo>
                    <a:pt x="7550052" y="124011"/>
                  </a:lnTo>
                  <a:lnTo>
                    <a:pt x="7514418" y="96466"/>
                  </a:lnTo>
                  <a:lnTo>
                    <a:pt x="7476459" y="71989"/>
                  </a:lnTo>
                  <a:lnTo>
                    <a:pt x="7436362" y="50768"/>
                  </a:lnTo>
                  <a:lnTo>
                    <a:pt x="7394314" y="32988"/>
                  </a:lnTo>
                  <a:lnTo>
                    <a:pt x="7350499" y="18835"/>
                  </a:lnTo>
                  <a:lnTo>
                    <a:pt x="7305105" y="8495"/>
                  </a:lnTo>
                  <a:lnTo>
                    <a:pt x="7258317" y="2154"/>
                  </a:lnTo>
                  <a:lnTo>
                    <a:pt x="721032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2785394" y="3738871"/>
            <a:ext cx="956944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84" name="object 8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8" name="object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/>
              <a:t>INFORMATION</a:t>
            </a:r>
            <a:r>
              <a:rPr spc="-200"/>
              <a:t> </a:t>
            </a:r>
            <a:r>
              <a:t>ACCESSIBILITY</a:t>
            </a:r>
            <a:r>
              <a:rPr spc="-250"/>
              <a:t> </a:t>
            </a:r>
            <a:r>
              <a:t>RATING</a:t>
            </a:r>
            <a:r>
              <a:rPr spc="-130"/>
              <a:t> </a:t>
            </a:r>
            <a:r>
              <a:rPr spc="-10"/>
              <a:t>(Q16)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2261046" y="2215865"/>
            <a:ext cx="6976745" cy="16198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would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accessibility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of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information?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261046" y="3810164"/>
            <a:ext cx="598614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Accessibility: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(79.7%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good+)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(4.7%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poor+)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261046" y="4933330"/>
            <a:ext cx="581914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"Very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Good":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(35.4%)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Range: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3.4%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spread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between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best/worst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2261046" y="5893150"/>
            <a:ext cx="6763384" cy="1546860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145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performers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provides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accessible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information,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all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perform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reasonably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well.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1943179" y="608538"/>
            <a:ext cx="8160384" cy="782320"/>
          </a:xfrm>
          <a:custGeom>
            <a:avLst/>
            <a:gdLst/>
            <a:ahLst/>
            <a:cxnLst/>
            <a:rect l="l" t="t" r="r" b="b"/>
            <a:pathLst>
              <a:path w="8160384" h="782319">
                <a:moveTo>
                  <a:pt x="8159889" y="0"/>
                </a:moveTo>
                <a:lnTo>
                  <a:pt x="0" y="0"/>
                </a:lnTo>
                <a:lnTo>
                  <a:pt x="0" y="781760"/>
                </a:lnTo>
                <a:lnTo>
                  <a:pt x="8159889" y="781760"/>
                </a:lnTo>
                <a:lnTo>
                  <a:pt x="8159889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0924" y="5070594"/>
            <a:ext cx="572770" cy="3277235"/>
          </a:xfrm>
          <a:custGeom>
            <a:avLst/>
            <a:gdLst/>
            <a:ahLst/>
            <a:cxnLst/>
            <a:rect l="l" t="t" r="r" b="b"/>
            <a:pathLst>
              <a:path w="572769" h="3277234">
                <a:moveTo>
                  <a:pt x="572728" y="0"/>
                </a:moveTo>
                <a:lnTo>
                  <a:pt x="0" y="0"/>
                </a:lnTo>
                <a:lnTo>
                  <a:pt x="0" y="3276729"/>
                </a:lnTo>
                <a:lnTo>
                  <a:pt x="572728" y="3276729"/>
                </a:lnTo>
                <a:lnTo>
                  <a:pt x="572728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42813" y="6504908"/>
            <a:ext cx="572770" cy="1842770"/>
          </a:xfrm>
          <a:custGeom>
            <a:avLst/>
            <a:gdLst/>
            <a:ahLst/>
            <a:cxnLst/>
            <a:rect l="l" t="t" r="r" b="b"/>
            <a:pathLst>
              <a:path w="572770" h="1842770">
                <a:moveTo>
                  <a:pt x="572740" y="0"/>
                </a:moveTo>
                <a:lnTo>
                  <a:pt x="0" y="0"/>
                </a:lnTo>
                <a:lnTo>
                  <a:pt x="0" y="1842415"/>
                </a:lnTo>
                <a:lnTo>
                  <a:pt x="572740" y="1842415"/>
                </a:lnTo>
                <a:lnTo>
                  <a:pt x="5727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24714" y="8107268"/>
            <a:ext cx="572770" cy="240665"/>
          </a:xfrm>
          <a:custGeom>
            <a:avLst/>
            <a:gdLst/>
            <a:ahLst/>
            <a:cxnLst/>
            <a:rect l="l" t="t" r="r" b="b"/>
            <a:pathLst>
              <a:path w="572770" h="240665">
                <a:moveTo>
                  <a:pt x="572740" y="0"/>
                </a:moveTo>
                <a:lnTo>
                  <a:pt x="0" y="0"/>
                </a:lnTo>
                <a:lnTo>
                  <a:pt x="0" y="240055"/>
                </a:lnTo>
                <a:lnTo>
                  <a:pt x="572740" y="240055"/>
                </a:lnTo>
                <a:lnTo>
                  <a:pt x="5727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06602" y="7705173"/>
            <a:ext cx="572770" cy="642620"/>
          </a:xfrm>
          <a:custGeom>
            <a:avLst/>
            <a:gdLst/>
            <a:ahLst/>
            <a:cxnLst/>
            <a:rect l="l" t="t" r="r" b="b"/>
            <a:pathLst>
              <a:path w="572770" h="642620">
                <a:moveTo>
                  <a:pt x="572740" y="0"/>
                </a:moveTo>
                <a:lnTo>
                  <a:pt x="0" y="0"/>
                </a:lnTo>
                <a:lnTo>
                  <a:pt x="0" y="642150"/>
                </a:lnTo>
                <a:lnTo>
                  <a:pt x="572740" y="642150"/>
                </a:lnTo>
                <a:lnTo>
                  <a:pt x="57274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33653" y="5394672"/>
            <a:ext cx="572770" cy="2952750"/>
          </a:xfrm>
          <a:custGeom>
            <a:avLst/>
            <a:gdLst/>
            <a:ahLst/>
            <a:cxnLst/>
            <a:rect l="l" t="t" r="r" b="b"/>
            <a:pathLst>
              <a:path w="572770" h="2952750">
                <a:moveTo>
                  <a:pt x="572740" y="0"/>
                </a:moveTo>
                <a:lnTo>
                  <a:pt x="0" y="0"/>
                </a:lnTo>
                <a:lnTo>
                  <a:pt x="0" y="2952651"/>
                </a:lnTo>
                <a:lnTo>
                  <a:pt x="572740" y="2952651"/>
                </a:lnTo>
                <a:lnTo>
                  <a:pt x="57274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15554" y="6306857"/>
            <a:ext cx="572770" cy="2040889"/>
          </a:xfrm>
          <a:custGeom>
            <a:avLst/>
            <a:gdLst/>
            <a:ahLst/>
            <a:cxnLst/>
            <a:rect l="l" t="t" r="r" b="b"/>
            <a:pathLst>
              <a:path w="572770" h="2040890">
                <a:moveTo>
                  <a:pt x="572740" y="0"/>
                </a:moveTo>
                <a:lnTo>
                  <a:pt x="0" y="0"/>
                </a:lnTo>
                <a:lnTo>
                  <a:pt x="0" y="2040465"/>
                </a:lnTo>
                <a:lnTo>
                  <a:pt x="572740" y="2040465"/>
                </a:lnTo>
                <a:lnTo>
                  <a:pt x="57274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97454" y="7921229"/>
            <a:ext cx="572770" cy="426720"/>
          </a:xfrm>
          <a:custGeom>
            <a:avLst/>
            <a:gdLst/>
            <a:ahLst/>
            <a:cxnLst/>
            <a:rect l="l" t="t" r="r" b="b"/>
            <a:pathLst>
              <a:path w="572770" h="426720">
                <a:moveTo>
                  <a:pt x="572728" y="0"/>
                </a:moveTo>
                <a:lnTo>
                  <a:pt x="0" y="0"/>
                </a:lnTo>
                <a:lnTo>
                  <a:pt x="0" y="426093"/>
                </a:lnTo>
                <a:lnTo>
                  <a:pt x="572728" y="426093"/>
                </a:lnTo>
                <a:lnTo>
                  <a:pt x="572728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79356" y="7771202"/>
            <a:ext cx="572770" cy="576580"/>
          </a:xfrm>
          <a:custGeom>
            <a:avLst/>
            <a:gdLst/>
            <a:ahLst/>
            <a:cxnLst/>
            <a:rect l="l" t="t" r="r" b="b"/>
            <a:pathLst>
              <a:path w="572769" h="576579">
                <a:moveTo>
                  <a:pt x="572728" y="0"/>
                </a:moveTo>
                <a:lnTo>
                  <a:pt x="0" y="0"/>
                </a:lnTo>
                <a:lnTo>
                  <a:pt x="0" y="576120"/>
                </a:lnTo>
                <a:lnTo>
                  <a:pt x="572728" y="576120"/>
                </a:lnTo>
                <a:lnTo>
                  <a:pt x="572728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393" y="5250639"/>
            <a:ext cx="572770" cy="3096895"/>
          </a:xfrm>
          <a:custGeom>
            <a:avLst/>
            <a:gdLst/>
            <a:ahLst/>
            <a:cxnLst/>
            <a:rect l="l" t="t" r="r" b="b"/>
            <a:pathLst>
              <a:path w="572770" h="3096895">
                <a:moveTo>
                  <a:pt x="572740" y="0"/>
                </a:moveTo>
                <a:lnTo>
                  <a:pt x="0" y="0"/>
                </a:lnTo>
                <a:lnTo>
                  <a:pt x="0" y="3096684"/>
                </a:lnTo>
                <a:lnTo>
                  <a:pt x="572740" y="3096684"/>
                </a:lnTo>
                <a:lnTo>
                  <a:pt x="5727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88294" y="6450903"/>
            <a:ext cx="572770" cy="1896745"/>
          </a:xfrm>
          <a:custGeom>
            <a:avLst/>
            <a:gdLst/>
            <a:ahLst/>
            <a:cxnLst/>
            <a:rect l="l" t="t" r="r" b="b"/>
            <a:pathLst>
              <a:path w="572770" h="1896745">
                <a:moveTo>
                  <a:pt x="572740" y="0"/>
                </a:moveTo>
                <a:lnTo>
                  <a:pt x="0" y="0"/>
                </a:lnTo>
                <a:lnTo>
                  <a:pt x="0" y="1896419"/>
                </a:lnTo>
                <a:lnTo>
                  <a:pt x="572740" y="1896419"/>
                </a:lnTo>
                <a:lnTo>
                  <a:pt x="5727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70183" y="7933229"/>
            <a:ext cx="572770" cy="414655"/>
          </a:xfrm>
          <a:custGeom>
            <a:avLst/>
            <a:gdLst/>
            <a:ahLst/>
            <a:cxnLst/>
            <a:rect l="l" t="t" r="r" b="b"/>
            <a:pathLst>
              <a:path w="572770" h="414654">
                <a:moveTo>
                  <a:pt x="572740" y="0"/>
                </a:moveTo>
                <a:lnTo>
                  <a:pt x="0" y="0"/>
                </a:lnTo>
                <a:lnTo>
                  <a:pt x="0" y="414094"/>
                </a:lnTo>
                <a:lnTo>
                  <a:pt x="572740" y="414094"/>
                </a:lnTo>
                <a:lnTo>
                  <a:pt x="5727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52083" y="7753197"/>
            <a:ext cx="572770" cy="594360"/>
          </a:xfrm>
          <a:custGeom>
            <a:avLst/>
            <a:gdLst/>
            <a:ahLst/>
            <a:cxnLst/>
            <a:rect l="l" t="t" r="r" b="b"/>
            <a:pathLst>
              <a:path w="572769" h="594359">
                <a:moveTo>
                  <a:pt x="572740" y="0"/>
                </a:moveTo>
                <a:lnTo>
                  <a:pt x="0" y="0"/>
                </a:lnTo>
                <a:lnTo>
                  <a:pt x="0" y="594126"/>
                </a:lnTo>
                <a:lnTo>
                  <a:pt x="572740" y="594126"/>
                </a:lnTo>
                <a:lnTo>
                  <a:pt x="57274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79147" y="5262625"/>
            <a:ext cx="572770" cy="3084830"/>
          </a:xfrm>
          <a:custGeom>
            <a:avLst/>
            <a:gdLst/>
            <a:ahLst/>
            <a:cxnLst/>
            <a:rect l="l" t="t" r="r" b="b"/>
            <a:pathLst>
              <a:path w="572770" h="3084829">
                <a:moveTo>
                  <a:pt x="572740" y="0"/>
                </a:moveTo>
                <a:lnTo>
                  <a:pt x="0" y="0"/>
                </a:lnTo>
                <a:lnTo>
                  <a:pt x="0" y="3084697"/>
                </a:lnTo>
                <a:lnTo>
                  <a:pt x="572740" y="3084697"/>
                </a:lnTo>
                <a:lnTo>
                  <a:pt x="5727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61048" y="6402880"/>
            <a:ext cx="572770" cy="1945005"/>
          </a:xfrm>
          <a:custGeom>
            <a:avLst/>
            <a:gdLst/>
            <a:ahLst/>
            <a:cxnLst/>
            <a:rect l="l" t="t" r="r" b="b"/>
            <a:pathLst>
              <a:path w="572770" h="1945004">
                <a:moveTo>
                  <a:pt x="572728" y="0"/>
                </a:moveTo>
                <a:lnTo>
                  <a:pt x="0" y="0"/>
                </a:lnTo>
                <a:lnTo>
                  <a:pt x="0" y="1944443"/>
                </a:lnTo>
                <a:lnTo>
                  <a:pt x="572728" y="1944443"/>
                </a:lnTo>
                <a:lnTo>
                  <a:pt x="572728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42936" y="7987246"/>
            <a:ext cx="572770" cy="360680"/>
          </a:xfrm>
          <a:custGeom>
            <a:avLst/>
            <a:gdLst/>
            <a:ahLst/>
            <a:cxnLst/>
            <a:rect l="l" t="t" r="r" b="b"/>
            <a:pathLst>
              <a:path w="572770" h="360679">
                <a:moveTo>
                  <a:pt x="572740" y="0"/>
                </a:moveTo>
                <a:lnTo>
                  <a:pt x="0" y="0"/>
                </a:lnTo>
                <a:lnTo>
                  <a:pt x="0" y="360076"/>
                </a:lnTo>
                <a:lnTo>
                  <a:pt x="572740" y="360076"/>
                </a:lnTo>
                <a:lnTo>
                  <a:pt x="5727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24824" y="7741185"/>
            <a:ext cx="572770" cy="606425"/>
          </a:xfrm>
          <a:custGeom>
            <a:avLst/>
            <a:gdLst/>
            <a:ahLst/>
            <a:cxnLst/>
            <a:rect l="l" t="t" r="r" b="b"/>
            <a:pathLst>
              <a:path w="572769" h="606425">
                <a:moveTo>
                  <a:pt x="572740" y="0"/>
                </a:moveTo>
                <a:lnTo>
                  <a:pt x="0" y="0"/>
                </a:lnTo>
                <a:lnTo>
                  <a:pt x="0" y="606138"/>
                </a:lnTo>
                <a:lnTo>
                  <a:pt x="572740" y="606138"/>
                </a:lnTo>
                <a:lnTo>
                  <a:pt x="57274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762734" y="2339639"/>
            <a:ext cx="13033375" cy="6014085"/>
            <a:chOff x="1762734" y="2049737"/>
            <a:chExt cx="13033375" cy="6014085"/>
          </a:xfrm>
        </p:grpSpPr>
        <p:sp>
          <p:nvSpPr>
            <p:cNvPr id="19" name="object 19"/>
            <p:cNvSpPr/>
            <p:nvPr/>
          </p:nvSpPr>
          <p:spPr>
            <a:xfrm>
              <a:off x="3506399" y="2056087"/>
              <a:ext cx="0" cy="6001385"/>
            </a:xfrm>
            <a:custGeom>
              <a:avLst/>
              <a:gdLst/>
              <a:ahLst/>
              <a:cxnLst/>
              <a:rect l="l" t="t" r="r" b="b"/>
              <a:pathLst>
                <a:path h="6001384">
                  <a:moveTo>
                    <a:pt x="0" y="60013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06398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06399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8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88295" y="2056087"/>
              <a:ext cx="0" cy="6001385"/>
            </a:xfrm>
            <a:custGeom>
              <a:avLst/>
              <a:gdLst/>
              <a:ahLst/>
              <a:cxnLst/>
              <a:rect l="l" t="t" r="r" b="b"/>
              <a:pathLst>
                <a:path h="6001384">
                  <a:moveTo>
                    <a:pt x="0" y="60013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88298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88295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8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70191" y="2056087"/>
              <a:ext cx="0" cy="6001385"/>
            </a:xfrm>
            <a:custGeom>
              <a:avLst/>
              <a:gdLst/>
              <a:ahLst/>
              <a:cxnLst/>
              <a:rect l="l" t="t" r="r" b="b"/>
              <a:pathLst>
                <a:path h="6001384">
                  <a:moveTo>
                    <a:pt x="0" y="60013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70187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870191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8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052089" y="2056087"/>
              <a:ext cx="0" cy="6001385"/>
            </a:xfrm>
            <a:custGeom>
              <a:avLst/>
              <a:gdLst/>
              <a:ahLst/>
              <a:cxnLst/>
              <a:rect l="l" t="t" r="r" b="b"/>
              <a:pathLst>
                <a:path h="6001384">
                  <a:moveTo>
                    <a:pt x="0" y="60013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052085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052089" y="7979107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8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69084" y="8057425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69087" y="8057425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69084" y="8057425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69084" y="6857157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69087" y="6857157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69084" y="6857157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69084" y="5656890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69087" y="5656890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69084" y="5656890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69084" y="4456622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69087" y="4456622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69084" y="4456622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69084" y="3256355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69087" y="3256355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69084" y="3256355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69084" y="2056089"/>
              <a:ext cx="13020675" cy="0"/>
            </a:xfrm>
            <a:custGeom>
              <a:avLst/>
              <a:gdLst/>
              <a:ahLst/>
              <a:cxnLst/>
              <a:rect l="l" t="t" r="r" b="b"/>
              <a:pathLst>
                <a:path w="13020675">
                  <a:moveTo>
                    <a:pt x="0" y="0"/>
                  </a:moveTo>
                  <a:lnTo>
                    <a:pt x="1302031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69087" y="2056087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31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69084" y="2056089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31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69084" y="2056087"/>
              <a:ext cx="13020675" cy="6001385"/>
            </a:xfrm>
            <a:custGeom>
              <a:avLst/>
              <a:gdLst/>
              <a:ahLst/>
              <a:cxnLst/>
              <a:rect l="l" t="t" r="r" b="b"/>
              <a:pathLst>
                <a:path w="13020675" h="6001384">
                  <a:moveTo>
                    <a:pt x="0" y="6001337"/>
                  </a:moveTo>
                  <a:lnTo>
                    <a:pt x="0" y="0"/>
                  </a:lnTo>
                </a:path>
                <a:path w="13020675" h="6001384">
                  <a:moveTo>
                    <a:pt x="0" y="6001337"/>
                  </a:moveTo>
                  <a:lnTo>
                    <a:pt x="13020319" y="6001337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60714" y="2370845"/>
              <a:ext cx="1990089" cy="1518920"/>
            </a:xfrm>
            <a:custGeom>
              <a:avLst/>
              <a:gdLst/>
              <a:ahLst/>
              <a:cxnLst/>
              <a:rect l="l" t="t" r="r" b="b"/>
              <a:pathLst>
                <a:path w="1990089" h="1518920">
                  <a:moveTo>
                    <a:pt x="1940334" y="0"/>
                  </a:moveTo>
                  <a:lnTo>
                    <a:pt x="49229" y="0"/>
                  </a:lnTo>
                  <a:lnTo>
                    <a:pt x="27691" y="3076"/>
                  </a:lnTo>
                  <a:lnTo>
                    <a:pt x="12307" y="12307"/>
                  </a:lnTo>
                  <a:lnTo>
                    <a:pt x="3076" y="27691"/>
                  </a:lnTo>
                  <a:lnTo>
                    <a:pt x="0" y="49229"/>
                  </a:lnTo>
                  <a:lnTo>
                    <a:pt x="0" y="1469685"/>
                  </a:lnTo>
                  <a:lnTo>
                    <a:pt x="3076" y="1491223"/>
                  </a:lnTo>
                  <a:lnTo>
                    <a:pt x="12307" y="1506607"/>
                  </a:lnTo>
                  <a:lnTo>
                    <a:pt x="27691" y="1515838"/>
                  </a:lnTo>
                  <a:lnTo>
                    <a:pt x="49229" y="1518915"/>
                  </a:lnTo>
                  <a:lnTo>
                    <a:pt x="1940334" y="1518915"/>
                  </a:lnTo>
                  <a:lnTo>
                    <a:pt x="1961865" y="1515838"/>
                  </a:lnTo>
                  <a:lnTo>
                    <a:pt x="1977246" y="1506607"/>
                  </a:lnTo>
                  <a:lnTo>
                    <a:pt x="1986475" y="1491223"/>
                  </a:lnTo>
                  <a:lnTo>
                    <a:pt x="1989551" y="1469685"/>
                  </a:lnTo>
                  <a:lnTo>
                    <a:pt x="1989551" y="49229"/>
                  </a:lnTo>
                  <a:lnTo>
                    <a:pt x="1986475" y="27691"/>
                  </a:lnTo>
                  <a:lnTo>
                    <a:pt x="1977246" y="12307"/>
                  </a:lnTo>
                  <a:lnTo>
                    <a:pt x="1961865" y="3076"/>
                  </a:lnTo>
                  <a:lnTo>
                    <a:pt x="1940334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60714" y="2370845"/>
              <a:ext cx="1990089" cy="1518920"/>
            </a:xfrm>
            <a:custGeom>
              <a:avLst/>
              <a:gdLst/>
              <a:ahLst/>
              <a:cxnLst/>
              <a:rect l="l" t="t" r="r" b="b"/>
              <a:pathLst>
                <a:path w="1990089" h="1518920">
                  <a:moveTo>
                    <a:pt x="49229" y="1518915"/>
                  </a:moveTo>
                  <a:lnTo>
                    <a:pt x="1940334" y="1518915"/>
                  </a:lnTo>
                  <a:lnTo>
                    <a:pt x="1961865" y="1515838"/>
                  </a:lnTo>
                  <a:lnTo>
                    <a:pt x="1977246" y="1506607"/>
                  </a:lnTo>
                  <a:lnTo>
                    <a:pt x="1986475" y="1491223"/>
                  </a:lnTo>
                  <a:lnTo>
                    <a:pt x="1989551" y="1469685"/>
                  </a:lnTo>
                  <a:lnTo>
                    <a:pt x="1989551" y="49229"/>
                  </a:lnTo>
                  <a:lnTo>
                    <a:pt x="1986475" y="27691"/>
                  </a:lnTo>
                  <a:lnTo>
                    <a:pt x="1977246" y="12307"/>
                  </a:lnTo>
                  <a:lnTo>
                    <a:pt x="1961865" y="3076"/>
                  </a:lnTo>
                  <a:lnTo>
                    <a:pt x="1940334" y="0"/>
                  </a:lnTo>
                  <a:lnTo>
                    <a:pt x="49229" y="0"/>
                  </a:lnTo>
                  <a:lnTo>
                    <a:pt x="27691" y="3076"/>
                  </a:lnTo>
                  <a:lnTo>
                    <a:pt x="12307" y="12307"/>
                  </a:lnTo>
                  <a:lnTo>
                    <a:pt x="3076" y="27691"/>
                  </a:lnTo>
                  <a:lnTo>
                    <a:pt x="0" y="49229"/>
                  </a:lnTo>
                  <a:lnTo>
                    <a:pt x="0" y="1469685"/>
                  </a:lnTo>
                  <a:lnTo>
                    <a:pt x="3076" y="1491223"/>
                  </a:lnTo>
                  <a:lnTo>
                    <a:pt x="12307" y="1506607"/>
                  </a:lnTo>
                  <a:lnTo>
                    <a:pt x="27691" y="1515838"/>
                  </a:lnTo>
                  <a:lnTo>
                    <a:pt x="49229" y="1518915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259173" y="2484025"/>
              <a:ext cx="492759" cy="172720"/>
            </a:xfrm>
            <a:custGeom>
              <a:avLst/>
              <a:gdLst/>
              <a:ahLst/>
              <a:cxnLst/>
              <a:rect l="l" t="t" r="r" b="b"/>
              <a:pathLst>
                <a:path w="492760" h="172719">
                  <a:moveTo>
                    <a:pt x="492248" y="0"/>
                  </a:moveTo>
                  <a:lnTo>
                    <a:pt x="0" y="0"/>
                  </a:lnTo>
                  <a:lnTo>
                    <a:pt x="0" y="172292"/>
                  </a:lnTo>
                  <a:lnTo>
                    <a:pt x="492248" y="172292"/>
                  </a:lnTo>
                  <a:lnTo>
                    <a:pt x="492248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259173" y="2845295"/>
              <a:ext cx="492759" cy="172720"/>
            </a:xfrm>
            <a:custGeom>
              <a:avLst/>
              <a:gdLst/>
              <a:ahLst/>
              <a:cxnLst/>
              <a:rect l="l" t="t" r="r" b="b"/>
              <a:pathLst>
                <a:path w="492760" h="172719">
                  <a:moveTo>
                    <a:pt x="492248" y="0"/>
                  </a:moveTo>
                  <a:lnTo>
                    <a:pt x="0" y="0"/>
                  </a:lnTo>
                  <a:lnTo>
                    <a:pt x="0" y="172292"/>
                  </a:lnTo>
                  <a:lnTo>
                    <a:pt x="492248" y="172292"/>
                  </a:lnTo>
                  <a:lnTo>
                    <a:pt x="492248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 rot="20400000">
            <a:off x="2160617" y="8588180"/>
            <a:ext cx="116239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0"/>
              </a:lnSpc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100" spc="-10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50">
                <a:solidFill>
                  <a:srgbClr val="1A1A1A"/>
                </a:solidFill>
                <a:latin typeface="Kanit"/>
                <a:cs typeface="Kanit"/>
              </a:rPr>
              <a:t>Never</a:t>
            </a:r>
            <a:endParaRPr sz="210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 rot="20400000">
            <a:off x="4418780" y="8756665"/>
            <a:ext cx="208430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0"/>
              </a:lnSpc>
            </a:pPr>
            <a:r>
              <a:rPr sz="2100" spc="-3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1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10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7863690" y="8703868"/>
            <a:ext cx="184842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0"/>
              </a:lnSpc>
            </a:pPr>
            <a:r>
              <a:rPr sz="2100" spc="-3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1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1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11868031" y="8546896"/>
            <a:ext cx="1066262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0"/>
              </a:lnSpc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0">
                <a:solidFill>
                  <a:srgbClr val="1A1A1A"/>
                </a:solidFill>
                <a:latin typeface="Kanit"/>
                <a:cs typeface="Kanit"/>
              </a:rPr>
              <a:t>Sure</a:t>
            </a:r>
            <a:endParaRPr sz="21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503286" y="8168124"/>
            <a:ext cx="200660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1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66615" y="6967868"/>
            <a:ext cx="33718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57487" y="5767585"/>
            <a:ext cx="34607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49425" y="4567327"/>
            <a:ext cx="354330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44860" y="3367056"/>
            <a:ext cx="35877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242842" y="2166786"/>
            <a:ext cx="461009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24866" y="4441323"/>
            <a:ext cx="646331" cy="1811020"/>
          </a:xfrm>
          <a:prstGeom prst="rect">
            <a:avLst/>
          </a:prstGeom>
        </p:spPr>
        <p:txBody>
          <a:bodyPr vert="vert270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10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1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935622" y="2621465"/>
            <a:ext cx="844550" cy="748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800"/>
              </a:lnSpc>
              <a:spcBef>
                <a:spcPts val="90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2259173" y="1995540"/>
            <a:ext cx="17283045" cy="5391785"/>
            <a:chOff x="2259173" y="1995540"/>
            <a:chExt cx="17283045" cy="5391785"/>
          </a:xfrm>
        </p:grpSpPr>
        <p:sp>
          <p:nvSpPr>
            <p:cNvPr id="67" name="object 67"/>
            <p:cNvSpPr/>
            <p:nvPr/>
          </p:nvSpPr>
          <p:spPr>
            <a:xfrm>
              <a:off x="2259173" y="3496468"/>
              <a:ext cx="492759" cy="172720"/>
            </a:xfrm>
            <a:custGeom>
              <a:avLst/>
              <a:gdLst/>
              <a:ahLst/>
              <a:cxnLst/>
              <a:rect l="l" t="t" r="r" b="b"/>
              <a:pathLst>
                <a:path w="492760" h="172720">
                  <a:moveTo>
                    <a:pt x="492248" y="0"/>
                  </a:moveTo>
                  <a:lnTo>
                    <a:pt x="0" y="0"/>
                  </a:lnTo>
                  <a:lnTo>
                    <a:pt x="0" y="172292"/>
                  </a:lnTo>
                  <a:lnTo>
                    <a:pt x="492248" y="172292"/>
                  </a:lnTo>
                  <a:lnTo>
                    <a:pt x="492248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59173" y="3857726"/>
              <a:ext cx="492759" cy="172720"/>
            </a:xfrm>
            <a:custGeom>
              <a:avLst/>
              <a:gdLst/>
              <a:ahLst/>
              <a:cxnLst/>
              <a:rect l="l" t="t" r="r" b="b"/>
              <a:pathLst>
                <a:path w="492760" h="172720">
                  <a:moveTo>
                    <a:pt x="492248" y="0"/>
                  </a:moveTo>
                  <a:lnTo>
                    <a:pt x="0" y="0"/>
                  </a:lnTo>
                  <a:lnTo>
                    <a:pt x="0" y="172292"/>
                  </a:lnTo>
                  <a:lnTo>
                    <a:pt x="492248" y="172292"/>
                  </a:lnTo>
                  <a:lnTo>
                    <a:pt x="492248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804109" y="1995540"/>
              <a:ext cx="7738109" cy="5391785"/>
            </a:xfrm>
            <a:custGeom>
              <a:avLst/>
              <a:gdLst/>
              <a:ahLst/>
              <a:cxnLst/>
              <a:rect l="l" t="t" r="r" b="b"/>
              <a:pathLst>
                <a:path w="7738109" h="5391784">
                  <a:moveTo>
                    <a:pt x="7231281" y="0"/>
                  </a:moveTo>
                  <a:lnTo>
                    <a:pt x="506321" y="0"/>
                  </a:lnTo>
                  <a:lnTo>
                    <a:pt x="457559" y="2317"/>
                  </a:lnTo>
                  <a:lnTo>
                    <a:pt x="410108" y="9129"/>
                  </a:lnTo>
                  <a:lnTo>
                    <a:pt x="364181" y="20223"/>
                  </a:lnTo>
                  <a:lnTo>
                    <a:pt x="319989" y="35387"/>
                  </a:lnTo>
                  <a:lnTo>
                    <a:pt x="277746" y="54408"/>
                  </a:lnTo>
                  <a:lnTo>
                    <a:pt x="237662" y="77074"/>
                  </a:lnTo>
                  <a:lnTo>
                    <a:pt x="199951" y="103174"/>
                  </a:lnTo>
                  <a:lnTo>
                    <a:pt x="164825" y="132495"/>
                  </a:lnTo>
                  <a:lnTo>
                    <a:pt x="132495" y="164825"/>
                  </a:lnTo>
                  <a:lnTo>
                    <a:pt x="103174" y="199951"/>
                  </a:lnTo>
                  <a:lnTo>
                    <a:pt x="77074" y="237662"/>
                  </a:lnTo>
                  <a:lnTo>
                    <a:pt x="54408" y="277746"/>
                  </a:lnTo>
                  <a:lnTo>
                    <a:pt x="35387" y="319989"/>
                  </a:lnTo>
                  <a:lnTo>
                    <a:pt x="20223" y="364181"/>
                  </a:lnTo>
                  <a:lnTo>
                    <a:pt x="9129" y="410108"/>
                  </a:lnTo>
                  <a:lnTo>
                    <a:pt x="2317" y="457559"/>
                  </a:lnTo>
                  <a:lnTo>
                    <a:pt x="0" y="506321"/>
                  </a:lnTo>
                  <a:lnTo>
                    <a:pt x="0" y="4885371"/>
                  </a:lnTo>
                  <a:lnTo>
                    <a:pt x="2317" y="4934136"/>
                  </a:lnTo>
                  <a:lnTo>
                    <a:pt x="9129" y="4981588"/>
                  </a:lnTo>
                  <a:lnTo>
                    <a:pt x="20223" y="5027517"/>
                  </a:lnTo>
                  <a:lnTo>
                    <a:pt x="35387" y="5071710"/>
                  </a:lnTo>
                  <a:lnTo>
                    <a:pt x="54408" y="5113955"/>
                  </a:lnTo>
                  <a:lnTo>
                    <a:pt x="77074" y="5154039"/>
                  </a:lnTo>
                  <a:lnTo>
                    <a:pt x="103174" y="5191751"/>
                  </a:lnTo>
                  <a:lnTo>
                    <a:pt x="132495" y="5226878"/>
                  </a:lnTo>
                  <a:lnTo>
                    <a:pt x="164825" y="5259209"/>
                  </a:lnTo>
                  <a:lnTo>
                    <a:pt x="199951" y="5288530"/>
                  </a:lnTo>
                  <a:lnTo>
                    <a:pt x="237662" y="5314630"/>
                  </a:lnTo>
                  <a:lnTo>
                    <a:pt x="277746" y="5337297"/>
                  </a:lnTo>
                  <a:lnTo>
                    <a:pt x="319989" y="5356318"/>
                  </a:lnTo>
                  <a:lnTo>
                    <a:pt x="364181" y="5371482"/>
                  </a:lnTo>
                  <a:lnTo>
                    <a:pt x="410108" y="5382576"/>
                  </a:lnTo>
                  <a:lnTo>
                    <a:pt x="457559" y="5389388"/>
                  </a:lnTo>
                  <a:lnTo>
                    <a:pt x="506321" y="5391705"/>
                  </a:lnTo>
                  <a:lnTo>
                    <a:pt x="7231281" y="5391705"/>
                  </a:lnTo>
                  <a:lnTo>
                    <a:pt x="7280043" y="5389388"/>
                  </a:lnTo>
                  <a:lnTo>
                    <a:pt x="7327495" y="5382576"/>
                  </a:lnTo>
                  <a:lnTo>
                    <a:pt x="7373423" y="5371482"/>
                  </a:lnTo>
                  <a:lnTo>
                    <a:pt x="7417615" y="5356318"/>
                  </a:lnTo>
                  <a:lnTo>
                    <a:pt x="7459859" y="5337297"/>
                  </a:lnTo>
                  <a:lnTo>
                    <a:pt x="7499944" y="5314630"/>
                  </a:lnTo>
                  <a:lnTo>
                    <a:pt x="7537656" y="5288530"/>
                  </a:lnTo>
                  <a:lnTo>
                    <a:pt x="7572783" y="5259209"/>
                  </a:lnTo>
                  <a:lnTo>
                    <a:pt x="7605114" y="5226878"/>
                  </a:lnTo>
                  <a:lnTo>
                    <a:pt x="7634436" y="5191751"/>
                  </a:lnTo>
                  <a:lnTo>
                    <a:pt x="7660537" y="5154039"/>
                  </a:lnTo>
                  <a:lnTo>
                    <a:pt x="7683204" y="5113955"/>
                  </a:lnTo>
                  <a:lnTo>
                    <a:pt x="7702226" y="5071710"/>
                  </a:lnTo>
                  <a:lnTo>
                    <a:pt x="7717391" y="5027517"/>
                  </a:lnTo>
                  <a:lnTo>
                    <a:pt x="7728485" y="4981588"/>
                  </a:lnTo>
                  <a:lnTo>
                    <a:pt x="7735297" y="4934136"/>
                  </a:lnTo>
                  <a:lnTo>
                    <a:pt x="7737615" y="4885371"/>
                  </a:lnTo>
                  <a:lnTo>
                    <a:pt x="7737615" y="506321"/>
                  </a:lnTo>
                  <a:lnTo>
                    <a:pt x="7735297" y="457559"/>
                  </a:lnTo>
                  <a:lnTo>
                    <a:pt x="7728485" y="410108"/>
                  </a:lnTo>
                  <a:lnTo>
                    <a:pt x="7717391" y="364181"/>
                  </a:lnTo>
                  <a:lnTo>
                    <a:pt x="7702226" y="319989"/>
                  </a:lnTo>
                  <a:lnTo>
                    <a:pt x="7683204" y="277746"/>
                  </a:lnTo>
                  <a:lnTo>
                    <a:pt x="7660537" y="237662"/>
                  </a:lnTo>
                  <a:lnTo>
                    <a:pt x="7634436" y="199951"/>
                  </a:lnTo>
                  <a:lnTo>
                    <a:pt x="7605114" y="164825"/>
                  </a:lnTo>
                  <a:lnTo>
                    <a:pt x="7572783" y="132495"/>
                  </a:lnTo>
                  <a:lnTo>
                    <a:pt x="7537656" y="103174"/>
                  </a:lnTo>
                  <a:lnTo>
                    <a:pt x="7499944" y="77074"/>
                  </a:lnTo>
                  <a:lnTo>
                    <a:pt x="7459859" y="54408"/>
                  </a:lnTo>
                  <a:lnTo>
                    <a:pt x="7417615" y="35387"/>
                  </a:lnTo>
                  <a:lnTo>
                    <a:pt x="7373423" y="20223"/>
                  </a:lnTo>
                  <a:lnTo>
                    <a:pt x="7327495" y="9129"/>
                  </a:lnTo>
                  <a:lnTo>
                    <a:pt x="7280043" y="2317"/>
                  </a:lnTo>
                  <a:lnTo>
                    <a:pt x="7231281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2935622" y="3409922"/>
            <a:ext cx="552450" cy="32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935622" y="3771194"/>
            <a:ext cx="1008380" cy="32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TECHNICAL</a:t>
            </a:r>
            <a:r>
              <a:rPr spc="-11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ISSUES</a:t>
            </a:r>
            <a:r>
              <a:rPr spc="-6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EXPERIENCE </a:t>
            </a:r>
            <a:r>
              <a:rPr spc="-10">
                <a:solidFill>
                  <a:srgbClr val="00203A"/>
                </a:solidFill>
              </a:rPr>
              <a:t>(Q17)</a:t>
            </a:r>
          </a:p>
        </p:txBody>
      </p:sp>
      <p:grpSp>
        <p:nvGrpSpPr>
          <p:cNvPr id="73" name="object 7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4" name="object 7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12198957" y="2215891"/>
            <a:ext cx="6974840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encountered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technical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198957" y="3248605"/>
            <a:ext cx="687387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errors?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Reliable: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(54.6%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never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57" y="4371771"/>
            <a:ext cx="6776720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(41.1%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problems)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(7.1%)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vs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(4.0%)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Awareness: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~10%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unsure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if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they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198957" y="6226073"/>
            <a:ext cx="6819900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Clear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technical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reliability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gap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excels,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needs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infrastructure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attention.</a:t>
            </a:r>
            <a:endParaRPr sz="2550">
              <a:latin typeface="Kanit"/>
              <a:cs typeface="Kanit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0609184" y="608538"/>
            <a:ext cx="9494520" cy="782320"/>
          </a:xfrm>
          <a:custGeom>
            <a:avLst/>
            <a:gdLst/>
            <a:ahLst/>
            <a:cxnLst/>
            <a:rect l="l" t="t" r="r" b="b"/>
            <a:pathLst>
              <a:path w="9494519" h="782319">
                <a:moveTo>
                  <a:pt x="9493897" y="0"/>
                </a:moveTo>
                <a:lnTo>
                  <a:pt x="0" y="0"/>
                </a:lnTo>
                <a:lnTo>
                  <a:pt x="0" y="781760"/>
                </a:lnTo>
                <a:lnTo>
                  <a:pt x="9493897" y="781760"/>
                </a:lnTo>
                <a:lnTo>
                  <a:pt x="9493897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134430"/>
            <a:ext cx="20104100" cy="7174230"/>
            <a:chOff x="0" y="4134430"/>
            <a:chExt cx="20104100" cy="7174230"/>
          </a:xfrm>
        </p:grpSpPr>
        <p:sp>
          <p:nvSpPr>
            <p:cNvPr id="3" name="object 3"/>
            <p:cNvSpPr/>
            <p:nvPr/>
          </p:nvSpPr>
          <p:spPr>
            <a:xfrm>
              <a:off x="1642869" y="4134430"/>
              <a:ext cx="0" cy="5494655"/>
            </a:xfrm>
            <a:custGeom>
              <a:avLst/>
              <a:gdLst/>
              <a:ahLst/>
              <a:cxnLst/>
              <a:rect l="l" t="t" r="r" b="b"/>
              <a:pathLst>
                <a:path h="5494655">
                  <a:moveTo>
                    <a:pt x="0" y="0"/>
                  </a:moveTo>
                  <a:lnTo>
                    <a:pt x="0" y="5494453"/>
                  </a:lnTo>
                </a:path>
              </a:pathLst>
            </a:custGeom>
            <a:ln w="25130">
              <a:solidFill>
                <a:srgbClr val="3DA6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51585" y="4141552"/>
              <a:ext cx="965200" cy="4173220"/>
            </a:xfrm>
            <a:custGeom>
              <a:avLst/>
              <a:gdLst/>
              <a:ahLst/>
              <a:cxnLst/>
              <a:rect l="l" t="t" r="r" b="b"/>
              <a:pathLst>
                <a:path w="965200" h="4173220">
                  <a:moveTo>
                    <a:pt x="965073" y="3690366"/>
                  </a:moveTo>
                  <a:lnTo>
                    <a:pt x="962863" y="3643884"/>
                  </a:lnTo>
                  <a:lnTo>
                    <a:pt x="956373" y="3598672"/>
                  </a:lnTo>
                  <a:lnTo>
                    <a:pt x="945794" y="3554895"/>
                  </a:lnTo>
                  <a:lnTo>
                    <a:pt x="931341" y="3512782"/>
                  </a:lnTo>
                  <a:lnTo>
                    <a:pt x="913218" y="3472523"/>
                  </a:lnTo>
                  <a:lnTo>
                    <a:pt x="891616" y="3434321"/>
                  </a:lnTo>
                  <a:lnTo>
                    <a:pt x="866736" y="3398380"/>
                  </a:lnTo>
                  <a:lnTo>
                    <a:pt x="838796" y="3364903"/>
                  </a:lnTo>
                  <a:lnTo>
                    <a:pt x="807986" y="3334093"/>
                  </a:lnTo>
                  <a:lnTo>
                    <a:pt x="774509" y="3306140"/>
                  </a:lnTo>
                  <a:lnTo>
                    <a:pt x="738568" y="3281273"/>
                  </a:lnTo>
                  <a:lnTo>
                    <a:pt x="700366" y="3259671"/>
                  </a:lnTo>
                  <a:lnTo>
                    <a:pt x="660107" y="3241535"/>
                  </a:lnTo>
                  <a:lnTo>
                    <a:pt x="617994" y="3227082"/>
                  </a:lnTo>
                  <a:lnTo>
                    <a:pt x="574230" y="3216516"/>
                  </a:lnTo>
                  <a:lnTo>
                    <a:pt x="529005" y="3210026"/>
                  </a:lnTo>
                  <a:lnTo>
                    <a:pt x="482536" y="3207816"/>
                  </a:lnTo>
                  <a:lnTo>
                    <a:pt x="436067" y="3210026"/>
                  </a:lnTo>
                  <a:lnTo>
                    <a:pt x="390842" y="3216516"/>
                  </a:lnTo>
                  <a:lnTo>
                    <a:pt x="347078" y="3227082"/>
                  </a:lnTo>
                  <a:lnTo>
                    <a:pt x="304965" y="3241535"/>
                  </a:lnTo>
                  <a:lnTo>
                    <a:pt x="264706" y="3259671"/>
                  </a:lnTo>
                  <a:lnTo>
                    <a:pt x="226504" y="3281273"/>
                  </a:lnTo>
                  <a:lnTo>
                    <a:pt x="190563" y="3306140"/>
                  </a:lnTo>
                  <a:lnTo>
                    <a:pt x="157086" y="3334093"/>
                  </a:lnTo>
                  <a:lnTo>
                    <a:pt x="126276" y="3364903"/>
                  </a:lnTo>
                  <a:lnTo>
                    <a:pt x="98323" y="3398380"/>
                  </a:lnTo>
                  <a:lnTo>
                    <a:pt x="73456" y="3434321"/>
                  </a:lnTo>
                  <a:lnTo>
                    <a:pt x="51854" y="3472523"/>
                  </a:lnTo>
                  <a:lnTo>
                    <a:pt x="33718" y="3512782"/>
                  </a:lnTo>
                  <a:lnTo>
                    <a:pt x="19278" y="3554895"/>
                  </a:lnTo>
                  <a:lnTo>
                    <a:pt x="8699" y="3598672"/>
                  </a:lnTo>
                  <a:lnTo>
                    <a:pt x="2209" y="3643884"/>
                  </a:lnTo>
                  <a:lnTo>
                    <a:pt x="0" y="3690366"/>
                  </a:lnTo>
                  <a:lnTo>
                    <a:pt x="2209" y="3736835"/>
                  </a:lnTo>
                  <a:lnTo>
                    <a:pt x="8699" y="3782047"/>
                  </a:lnTo>
                  <a:lnTo>
                    <a:pt x="19278" y="3825824"/>
                  </a:lnTo>
                  <a:lnTo>
                    <a:pt x="33718" y="3867937"/>
                  </a:lnTo>
                  <a:lnTo>
                    <a:pt x="51854" y="3908196"/>
                  </a:lnTo>
                  <a:lnTo>
                    <a:pt x="73456" y="3946398"/>
                  </a:lnTo>
                  <a:lnTo>
                    <a:pt x="98323" y="3982339"/>
                  </a:lnTo>
                  <a:lnTo>
                    <a:pt x="126276" y="4015816"/>
                  </a:lnTo>
                  <a:lnTo>
                    <a:pt x="157086" y="4046626"/>
                  </a:lnTo>
                  <a:lnTo>
                    <a:pt x="190563" y="4074566"/>
                  </a:lnTo>
                  <a:lnTo>
                    <a:pt x="226504" y="4099445"/>
                  </a:lnTo>
                  <a:lnTo>
                    <a:pt x="264706" y="4121048"/>
                  </a:lnTo>
                  <a:lnTo>
                    <a:pt x="304965" y="4139171"/>
                  </a:lnTo>
                  <a:lnTo>
                    <a:pt x="347078" y="4153624"/>
                  </a:lnTo>
                  <a:lnTo>
                    <a:pt x="390842" y="4164190"/>
                  </a:lnTo>
                  <a:lnTo>
                    <a:pt x="436067" y="4170692"/>
                  </a:lnTo>
                  <a:lnTo>
                    <a:pt x="482536" y="4172902"/>
                  </a:lnTo>
                  <a:lnTo>
                    <a:pt x="529005" y="4170692"/>
                  </a:lnTo>
                  <a:lnTo>
                    <a:pt x="574230" y="4164190"/>
                  </a:lnTo>
                  <a:lnTo>
                    <a:pt x="617994" y="4153624"/>
                  </a:lnTo>
                  <a:lnTo>
                    <a:pt x="660107" y="4139171"/>
                  </a:lnTo>
                  <a:lnTo>
                    <a:pt x="700366" y="4121048"/>
                  </a:lnTo>
                  <a:lnTo>
                    <a:pt x="738568" y="4099445"/>
                  </a:lnTo>
                  <a:lnTo>
                    <a:pt x="774509" y="4074566"/>
                  </a:lnTo>
                  <a:lnTo>
                    <a:pt x="807986" y="4046626"/>
                  </a:lnTo>
                  <a:lnTo>
                    <a:pt x="838796" y="4015816"/>
                  </a:lnTo>
                  <a:lnTo>
                    <a:pt x="866736" y="3982339"/>
                  </a:lnTo>
                  <a:lnTo>
                    <a:pt x="891616" y="3946398"/>
                  </a:lnTo>
                  <a:lnTo>
                    <a:pt x="913218" y="3908196"/>
                  </a:lnTo>
                  <a:lnTo>
                    <a:pt x="931341" y="3867937"/>
                  </a:lnTo>
                  <a:lnTo>
                    <a:pt x="945794" y="3825824"/>
                  </a:lnTo>
                  <a:lnTo>
                    <a:pt x="956373" y="3782047"/>
                  </a:lnTo>
                  <a:lnTo>
                    <a:pt x="962863" y="3736835"/>
                  </a:lnTo>
                  <a:lnTo>
                    <a:pt x="965073" y="3690366"/>
                  </a:lnTo>
                  <a:close/>
                </a:path>
                <a:path w="965200" h="4173220">
                  <a:moveTo>
                    <a:pt x="965073" y="2113000"/>
                  </a:moveTo>
                  <a:lnTo>
                    <a:pt x="962863" y="2066518"/>
                  </a:lnTo>
                  <a:lnTo>
                    <a:pt x="956373" y="2021293"/>
                  </a:lnTo>
                  <a:lnTo>
                    <a:pt x="945794" y="1977529"/>
                  </a:lnTo>
                  <a:lnTo>
                    <a:pt x="931341" y="1935416"/>
                  </a:lnTo>
                  <a:lnTo>
                    <a:pt x="913218" y="1895157"/>
                  </a:lnTo>
                  <a:lnTo>
                    <a:pt x="891616" y="1856955"/>
                  </a:lnTo>
                  <a:lnTo>
                    <a:pt x="866736" y="1821014"/>
                  </a:lnTo>
                  <a:lnTo>
                    <a:pt x="838796" y="1787537"/>
                  </a:lnTo>
                  <a:lnTo>
                    <a:pt x="807986" y="1756727"/>
                  </a:lnTo>
                  <a:lnTo>
                    <a:pt x="774509" y="1728774"/>
                  </a:lnTo>
                  <a:lnTo>
                    <a:pt x="738568" y="1703908"/>
                  </a:lnTo>
                  <a:lnTo>
                    <a:pt x="700366" y="1682305"/>
                  </a:lnTo>
                  <a:lnTo>
                    <a:pt x="660107" y="1664169"/>
                  </a:lnTo>
                  <a:lnTo>
                    <a:pt x="617994" y="1649717"/>
                  </a:lnTo>
                  <a:lnTo>
                    <a:pt x="574230" y="1639150"/>
                  </a:lnTo>
                  <a:lnTo>
                    <a:pt x="529005" y="1632661"/>
                  </a:lnTo>
                  <a:lnTo>
                    <a:pt x="482536" y="1630451"/>
                  </a:lnTo>
                  <a:lnTo>
                    <a:pt x="436067" y="1632661"/>
                  </a:lnTo>
                  <a:lnTo>
                    <a:pt x="390842" y="1639150"/>
                  </a:lnTo>
                  <a:lnTo>
                    <a:pt x="347078" y="1649717"/>
                  </a:lnTo>
                  <a:lnTo>
                    <a:pt x="304965" y="1664169"/>
                  </a:lnTo>
                  <a:lnTo>
                    <a:pt x="264706" y="1682305"/>
                  </a:lnTo>
                  <a:lnTo>
                    <a:pt x="226504" y="1703908"/>
                  </a:lnTo>
                  <a:lnTo>
                    <a:pt x="190563" y="1728774"/>
                  </a:lnTo>
                  <a:lnTo>
                    <a:pt x="157086" y="1756727"/>
                  </a:lnTo>
                  <a:lnTo>
                    <a:pt x="126276" y="1787537"/>
                  </a:lnTo>
                  <a:lnTo>
                    <a:pt x="98323" y="1821014"/>
                  </a:lnTo>
                  <a:lnTo>
                    <a:pt x="73456" y="1856955"/>
                  </a:lnTo>
                  <a:lnTo>
                    <a:pt x="51854" y="1895157"/>
                  </a:lnTo>
                  <a:lnTo>
                    <a:pt x="33718" y="1935416"/>
                  </a:lnTo>
                  <a:lnTo>
                    <a:pt x="19278" y="1977529"/>
                  </a:lnTo>
                  <a:lnTo>
                    <a:pt x="8699" y="2021293"/>
                  </a:lnTo>
                  <a:lnTo>
                    <a:pt x="2209" y="2066518"/>
                  </a:lnTo>
                  <a:lnTo>
                    <a:pt x="0" y="2113000"/>
                  </a:lnTo>
                  <a:lnTo>
                    <a:pt x="2209" y="2159470"/>
                  </a:lnTo>
                  <a:lnTo>
                    <a:pt x="8699" y="2204682"/>
                  </a:lnTo>
                  <a:lnTo>
                    <a:pt x="19278" y="2248458"/>
                  </a:lnTo>
                  <a:lnTo>
                    <a:pt x="33718" y="2290572"/>
                  </a:lnTo>
                  <a:lnTo>
                    <a:pt x="51854" y="2330831"/>
                  </a:lnTo>
                  <a:lnTo>
                    <a:pt x="73456" y="2369032"/>
                  </a:lnTo>
                  <a:lnTo>
                    <a:pt x="98323" y="2404973"/>
                  </a:lnTo>
                  <a:lnTo>
                    <a:pt x="126276" y="2438450"/>
                  </a:lnTo>
                  <a:lnTo>
                    <a:pt x="157086" y="2469261"/>
                  </a:lnTo>
                  <a:lnTo>
                    <a:pt x="190563" y="2497201"/>
                  </a:lnTo>
                  <a:lnTo>
                    <a:pt x="226504" y="2522080"/>
                  </a:lnTo>
                  <a:lnTo>
                    <a:pt x="264706" y="2543683"/>
                  </a:lnTo>
                  <a:lnTo>
                    <a:pt x="304965" y="2561806"/>
                  </a:lnTo>
                  <a:lnTo>
                    <a:pt x="347078" y="2576258"/>
                  </a:lnTo>
                  <a:lnTo>
                    <a:pt x="390842" y="2586825"/>
                  </a:lnTo>
                  <a:lnTo>
                    <a:pt x="436067" y="2593327"/>
                  </a:lnTo>
                  <a:lnTo>
                    <a:pt x="482536" y="2595537"/>
                  </a:lnTo>
                  <a:lnTo>
                    <a:pt x="529005" y="2593327"/>
                  </a:lnTo>
                  <a:lnTo>
                    <a:pt x="574230" y="2586825"/>
                  </a:lnTo>
                  <a:lnTo>
                    <a:pt x="617994" y="2576258"/>
                  </a:lnTo>
                  <a:lnTo>
                    <a:pt x="660107" y="2561806"/>
                  </a:lnTo>
                  <a:lnTo>
                    <a:pt x="700366" y="2543683"/>
                  </a:lnTo>
                  <a:lnTo>
                    <a:pt x="738568" y="2522080"/>
                  </a:lnTo>
                  <a:lnTo>
                    <a:pt x="774509" y="2497201"/>
                  </a:lnTo>
                  <a:lnTo>
                    <a:pt x="807986" y="2469261"/>
                  </a:lnTo>
                  <a:lnTo>
                    <a:pt x="838796" y="2438450"/>
                  </a:lnTo>
                  <a:lnTo>
                    <a:pt x="866736" y="2404973"/>
                  </a:lnTo>
                  <a:lnTo>
                    <a:pt x="891616" y="2369032"/>
                  </a:lnTo>
                  <a:lnTo>
                    <a:pt x="913218" y="2330831"/>
                  </a:lnTo>
                  <a:lnTo>
                    <a:pt x="931341" y="2290572"/>
                  </a:lnTo>
                  <a:lnTo>
                    <a:pt x="945794" y="2248458"/>
                  </a:lnTo>
                  <a:lnTo>
                    <a:pt x="956373" y="2204682"/>
                  </a:lnTo>
                  <a:lnTo>
                    <a:pt x="962863" y="2159470"/>
                  </a:lnTo>
                  <a:lnTo>
                    <a:pt x="965073" y="2113000"/>
                  </a:lnTo>
                  <a:close/>
                </a:path>
                <a:path w="965200" h="4173220">
                  <a:moveTo>
                    <a:pt x="965073" y="482549"/>
                  </a:moveTo>
                  <a:lnTo>
                    <a:pt x="962863" y="436079"/>
                  </a:lnTo>
                  <a:lnTo>
                    <a:pt x="956373" y="390855"/>
                  </a:lnTo>
                  <a:lnTo>
                    <a:pt x="945794" y="347078"/>
                  </a:lnTo>
                  <a:lnTo>
                    <a:pt x="931341" y="304965"/>
                  </a:lnTo>
                  <a:lnTo>
                    <a:pt x="913218" y="264706"/>
                  </a:lnTo>
                  <a:lnTo>
                    <a:pt x="891616" y="226504"/>
                  </a:lnTo>
                  <a:lnTo>
                    <a:pt x="866736" y="190563"/>
                  </a:lnTo>
                  <a:lnTo>
                    <a:pt x="838796" y="157086"/>
                  </a:lnTo>
                  <a:lnTo>
                    <a:pt x="807986" y="126276"/>
                  </a:lnTo>
                  <a:lnTo>
                    <a:pt x="774509" y="98336"/>
                  </a:lnTo>
                  <a:lnTo>
                    <a:pt x="738568" y="73456"/>
                  </a:lnTo>
                  <a:lnTo>
                    <a:pt x="700366" y="51854"/>
                  </a:lnTo>
                  <a:lnTo>
                    <a:pt x="660107" y="33731"/>
                  </a:lnTo>
                  <a:lnTo>
                    <a:pt x="617994" y="19278"/>
                  </a:lnTo>
                  <a:lnTo>
                    <a:pt x="574230" y="8699"/>
                  </a:lnTo>
                  <a:lnTo>
                    <a:pt x="529005" y="2209"/>
                  </a:lnTo>
                  <a:lnTo>
                    <a:pt x="482536" y="0"/>
                  </a:lnTo>
                  <a:lnTo>
                    <a:pt x="436067" y="2209"/>
                  </a:lnTo>
                  <a:lnTo>
                    <a:pt x="390842" y="8699"/>
                  </a:lnTo>
                  <a:lnTo>
                    <a:pt x="347078" y="19278"/>
                  </a:lnTo>
                  <a:lnTo>
                    <a:pt x="304965" y="33731"/>
                  </a:lnTo>
                  <a:lnTo>
                    <a:pt x="264706" y="51854"/>
                  </a:lnTo>
                  <a:lnTo>
                    <a:pt x="226504" y="73456"/>
                  </a:lnTo>
                  <a:lnTo>
                    <a:pt x="190563" y="98336"/>
                  </a:lnTo>
                  <a:lnTo>
                    <a:pt x="157086" y="126276"/>
                  </a:lnTo>
                  <a:lnTo>
                    <a:pt x="126276" y="157086"/>
                  </a:lnTo>
                  <a:lnTo>
                    <a:pt x="98323" y="190563"/>
                  </a:lnTo>
                  <a:lnTo>
                    <a:pt x="73456" y="226504"/>
                  </a:lnTo>
                  <a:lnTo>
                    <a:pt x="51854" y="264706"/>
                  </a:lnTo>
                  <a:lnTo>
                    <a:pt x="33718" y="304965"/>
                  </a:lnTo>
                  <a:lnTo>
                    <a:pt x="19278" y="347078"/>
                  </a:lnTo>
                  <a:lnTo>
                    <a:pt x="8699" y="390855"/>
                  </a:lnTo>
                  <a:lnTo>
                    <a:pt x="2209" y="436079"/>
                  </a:lnTo>
                  <a:lnTo>
                    <a:pt x="0" y="482549"/>
                  </a:lnTo>
                  <a:lnTo>
                    <a:pt x="2209" y="529018"/>
                  </a:lnTo>
                  <a:lnTo>
                    <a:pt x="8699" y="574243"/>
                  </a:lnTo>
                  <a:lnTo>
                    <a:pt x="19278" y="618007"/>
                  </a:lnTo>
                  <a:lnTo>
                    <a:pt x="33718" y="660120"/>
                  </a:lnTo>
                  <a:lnTo>
                    <a:pt x="51854" y="700379"/>
                  </a:lnTo>
                  <a:lnTo>
                    <a:pt x="73456" y="738581"/>
                  </a:lnTo>
                  <a:lnTo>
                    <a:pt x="98323" y="774522"/>
                  </a:lnTo>
                  <a:lnTo>
                    <a:pt x="126276" y="807999"/>
                  </a:lnTo>
                  <a:lnTo>
                    <a:pt x="157086" y="838809"/>
                  </a:lnTo>
                  <a:lnTo>
                    <a:pt x="190563" y="866762"/>
                  </a:lnTo>
                  <a:lnTo>
                    <a:pt x="226504" y="891628"/>
                  </a:lnTo>
                  <a:lnTo>
                    <a:pt x="264706" y="913231"/>
                  </a:lnTo>
                  <a:lnTo>
                    <a:pt x="304965" y="931354"/>
                  </a:lnTo>
                  <a:lnTo>
                    <a:pt x="347078" y="945807"/>
                  </a:lnTo>
                  <a:lnTo>
                    <a:pt x="390842" y="956386"/>
                  </a:lnTo>
                  <a:lnTo>
                    <a:pt x="436067" y="962875"/>
                  </a:lnTo>
                  <a:lnTo>
                    <a:pt x="482536" y="965085"/>
                  </a:lnTo>
                  <a:lnTo>
                    <a:pt x="529005" y="962875"/>
                  </a:lnTo>
                  <a:lnTo>
                    <a:pt x="574230" y="956386"/>
                  </a:lnTo>
                  <a:lnTo>
                    <a:pt x="617994" y="945807"/>
                  </a:lnTo>
                  <a:lnTo>
                    <a:pt x="660107" y="931354"/>
                  </a:lnTo>
                  <a:lnTo>
                    <a:pt x="700366" y="913231"/>
                  </a:lnTo>
                  <a:lnTo>
                    <a:pt x="738568" y="891628"/>
                  </a:lnTo>
                  <a:lnTo>
                    <a:pt x="774509" y="866762"/>
                  </a:lnTo>
                  <a:lnTo>
                    <a:pt x="807986" y="838809"/>
                  </a:lnTo>
                  <a:lnTo>
                    <a:pt x="838796" y="807999"/>
                  </a:lnTo>
                  <a:lnTo>
                    <a:pt x="866736" y="774522"/>
                  </a:lnTo>
                  <a:lnTo>
                    <a:pt x="891616" y="738581"/>
                  </a:lnTo>
                  <a:lnTo>
                    <a:pt x="913218" y="700379"/>
                  </a:lnTo>
                  <a:lnTo>
                    <a:pt x="931341" y="660120"/>
                  </a:lnTo>
                  <a:lnTo>
                    <a:pt x="945794" y="618007"/>
                  </a:lnTo>
                  <a:lnTo>
                    <a:pt x="956373" y="574243"/>
                  </a:lnTo>
                  <a:lnTo>
                    <a:pt x="962863" y="529018"/>
                  </a:lnTo>
                  <a:lnTo>
                    <a:pt x="965073" y="482549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06804" y="4367460"/>
              <a:ext cx="652780" cy="3683635"/>
            </a:xfrm>
            <a:custGeom>
              <a:avLst/>
              <a:gdLst/>
              <a:ahLst/>
              <a:cxnLst/>
              <a:rect l="l" t="t" r="r" b="b"/>
              <a:pathLst>
                <a:path w="652780" h="3683634">
                  <a:moveTo>
                    <a:pt x="234022" y="3479444"/>
                  </a:moveTo>
                  <a:lnTo>
                    <a:pt x="230327" y="3461105"/>
                  </a:lnTo>
                  <a:lnTo>
                    <a:pt x="220218" y="3446119"/>
                  </a:lnTo>
                  <a:lnTo>
                    <a:pt x="205244" y="3436023"/>
                  </a:lnTo>
                  <a:lnTo>
                    <a:pt x="186905" y="3432314"/>
                  </a:lnTo>
                  <a:lnTo>
                    <a:pt x="155498" y="3432314"/>
                  </a:lnTo>
                  <a:lnTo>
                    <a:pt x="137160" y="3436023"/>
                  </a:lnTo>
                  <a:lnTo>
                    <a:pt x="122186" y="3446119"/>
                  </a:lnTo>
                  <a:lnTo>
                    <a:pt x="112077" y="3461105"/>
                  </a:lnTo>
                  <a:lnTo>
                    <a:pt x="108381" y="3479444"/>
                  </a:lnTo>
                  <a:lnTo>
                    <a:pt x="108381" y="3636505"/>
                  </a:lnTo>
                  <a:lnTo>
                    <a:pt x="112077" y="3654831"/>
                  </a:lnTo>
                  <a:lnTo>
                    <a:pt x="122186" y="3669817"/>
                  </a:lnTo>
                  <a:lnTo>
                    <a:pt x="137160" y="3679914"/>
                  </a:lnTo>
                  <a:lnTo>
                    <a:pt x="155498" y="3683622"/>
                  </a:lnTo>
                  <a:lnTo>
                    <a:pt x="186905" y="3683622"/>
                  </a:lnTo>
                  <a:lnTo>
                    <a:pt x="205244" y="3679914"/>
                  </a:lnTo>
                  <a:lnTo>
                    <a:pt x="220218" y="3669817"/>
                  </a:lnTo>
                  <a:lnTo>
                    <a:pt x="230327" y="3654831"/>
                  </a:lnTo>
                  <a:lnTo>
                    <a:pt x="234022" y="3636505"/>
                  </a:lnTo>
                  <a:lnTo>
                    <a:pt x="234022" y="3479444"/>
                  </a:lnTo>
                  <a:close/>
                </a:path>
                <a:path w="652780" h="3683634">
                  <a:moveTo>
                    <a:pt x="391096" y="3290963"/>
                  </a:moveTo>
                  <a:lnTo>
                    <a:pt x="387388" y="3272625"/>
                  </a:lnTo>
                  <a:lnTo>
                    <a:pt x="377278" y="3257651"/>
                  </a:lnTo>
                  <a:lnTo>
                    <a:pt x="362305" y="3247555"/>
                  </a:lnTo>
                  <a:lnTo>
                    <a:pt x="343966" y="3243846"/>
                  </a:lnTo>
                  <a:lnTo>
                    <a:pt x="312559" y="3243846"/>
                  </a:lnTo>
                  <a:lnTo>
                    <a:pt x="294220" y="3247555"/>
                  </a:lnTo>
                  <a:lnTo>
                    <a:pt x="279247" y="3257651"/>
                  </a:lnTo>
                  <a:lnTo>
                    <a:pt x="269151" y="3272625"/>
                  </a:lnTo>
                  <a:lnTo>
                    <a:pt x="265442" y="3290963"/>
                  </a:lnTo>
                  <a:lnTo>
                    <a:pt x="265442" y="3636505"/>
                  </a:lnTo>
                  <a:lnTo>
                    <a:pt x="269151" y="3654831"/>
                  </a:lnTo>
                  <a:lnTo>
                    <a:pt x="279247" y="3669817"/>
                  </a:lnTo>
                  <a:lnTo>
                    <a:pt x="294220" y="3679914"/>
                  </a:lnTo>
                  <a:lnTo>
                    <a:pt x="312559" y="3683622"/>
                  </a:lnTo>
                  <a:lnTo>
                    <a:pt x="343966" y="3683622"/>
                  </a:lnTo>
                  <a:lnTo>
                    <a:pt x="362305" y="3679914"/>
                  </a:lnTo>
                  <a:lnTo>
                    <a:pt x="377278" y="3669817"/>
                  </a:lnTo>
                  <a:lnTo>
                    <a:pt x="387388" y="3654831"/>
                  </a:lnTo>
                  <a:lnTo>
                    <a:pt x="391096" y="3636505"/>
                  </a:lnTo>
                  <a:lnTo>
                    <a:pt x="391096" y="3290963"/>
                  </a:lnTo>
                  <a:close/>
                </a:path>
                <a:path w="652780" h="3683634">
                  <a:moveTo>
                    <a:pt x="517220" y="409600"/>
                  </a:moveTo>
                  <a:lnTo>
                    <a:pt x="437807" y="283375"/>
                  </a:lnTo>
                  <a:lnTo>
                    <a:pt x="406196" y="235292"/>
                  </a:lnTo>
                  <a:lnTo>
                    <a:pt x="406196" y="278472"/>
                  </a:lnTo>
                  <a:lnTo>
                    <a:pt x="404876" y="283375"/>
                  </a:lnTo>
                  <a:lnTo>
                    <a:pt x="398475" y="281889"/>
                  </a:lnTo>
                  <a:lnTo>
                    <a:pt x="387362" y="272999"/>
                  </a:lnTo>
                  <a:lnTo>
                    <a:pt x="358330" y="239369"/>
                  </a:lnTo>
                  <a:lnTo>
                    <a:pt x="356641" y="237413"/>
                  </a:lnTo>
                  <a:lnTo>
                    <a:pt x="327266" y="205206"/>
                  </a:lnTo>
                  <a:lnTo>
                    <a:pt x="300088" y="187934"/>
                  </a:lnTo>
                  <a:lnTo>
                    <a:pt x="294500" y="191693"/>
                  </a:lnTo>
                  <a:lnTo>
                    <a:pt x="281889" y="201358"/>
                  </a:lnTo>
                  <a:lnTo>
                    <a:pt x="252552" y="226187"/>
                  </a:lnTo>
                  <a:lnTo>
                    <a:pt x="239839" y="235712"/>
                  </a:lnTo>
                  <a:lnTo>
                    <a:pt x="234200" y="239369"/>
                  </a:lnTo>
                  <a:lnTo>
                    <a:pt x="226504" y="236207"/>
                  </a:lnTo>
                  <a:lnTo>
                    <a:pt x="224917" y="229654"/>
                  </a:lnTo>
                  <a:lnTo>
                    <a:pt x="221068" y="209867"/>
                  </a:lnTo>
                  <a:lnTo>
                    <a:pt x="217373" y="185775"/>
                  </a:lnTo>
                  <a:lnTo>
                    <a:pt x="213614" y="161696"/>
                  </a:lnTo>
                  <a:lnTo>
                    <a:pt x="209778" y="142748"/>
                  </a:lnTo>
                  <a:lnTo>
                    <a:pt x="209626" y="141935"/>
                  </a:lnTo>
                  <a:lnTo>
                    <a:pt x="207937" y="135420"/>
                  </a:lnTo>
                  <a:lnTo>
                    <a:pt x="201612" y="134200"/>
                  </a:lnTo>
                  <a:lnTo>
                    <a:pt x="194843" y="139179"/>
                  </a:lnTo>
                  <a:lnTo>
                    <a:pt x="188887" y="142748"/>
                  </a:lnTo>
                  <a:lnTo>
                    <a:pt x="249275" y="51523"/>
                  </a:lnTo>
                  <a:lnTo>
                    <a:pt x="250367" y="49453"/>
                  </a:lnTo>
                  <a:lnTo>
                    <a:pt x="255270" y="49453"/>
                  </a:lnTo>
                  <a:lnTo>
                    <a:pt x="256654" y="51739"/>
                  </a:lnTo>
                  <a:lnTo>
                    <a:pt x="402056" y="268185"/>
                  </a:lnTo>
                  <a:lnTo>
                    <a:pt x="406196" y="278472"/>
                  </a:lnTo>
                  <a:lnTo>
                    <a:pt x="406196" y="235292"/>
                  </a:lnTo>
                  <a:lnTo>
                    <a:pt x="284060" y="49453"/>
                  </a:lnTo>
                  <a:lnTo>
                    <a:pt x="268160" y="25247"/>
                  </a:lnTo>
                  <a:lnTo>
                    <a:pt x="268046" y="25082"/>
                  </a:lnTo>
                  <a:lnTo>
                    <a:pt x="260692" y="20853"/>
                  </a:lnTo>
                  <a:lnTo>
                    <a:pt x="244576" y="20853"/>
                  </a:lnTo>
                  <a:lnTo>
                    <a:pt x="237096" y="25247"/>
                  </a:lnTo>
                  <a:lnTo>
                    <a:pt x="4127" y="397586"/>
                  </a:lnTo>
                  <a:lnTo>
                    <a:pt x="1295" y="403504"/>
                  </a:lnTo>
                  <a:lnTo>
                    <a:pt x="1231" y="403631"/>
                  </a:lnTo>
                  <a:lnTo>
                    <a:pt x="25" y="409600"/>
                  </a:lnTo>
                  <a:lnTo>
                    <a:pt x="0" y="409740"/>
                  </a:lnTo>
                  <a:lnTo>
                    <a:pt x="419" y="415569"/>
                  </a:lnTo>
                  <a:lnTo>
                    <a:pt x="431" y="415709"/>
                  </a:lnTo>
                  <a:lnTo>
                    <a:pt x="2552" y="421309"/>
                  </a:lnTo>
                  <a:lnTo>
                    <a:pt x="6489" y="428434"/>
                  </a:lnTo>
                  <a:lnTo>
                    <a:pt x="14122" y="432562"/>
                  </a:lnTo>
                  <a:lnTo>
                    <a:pt x="503313" y="432562"/>
                  </a:lnTo>
                  <a:lnTo>
                    <a:pt x="517207" y="409740"/>
                  </a:lnTo>
                  <a:lnTo>
                    <a:pt x="517220" y="409600"/>
                  </a:lnTo>
                  <a:close/>
                </a:path>
                <a:path w="652780" h="3683634">
                  <a:moveTo>
                    <a:pt x="548157" y="3353790"/>
                  </a:moveTo>
                  <a:lnTo>
                    <a:pt x="544449" y="3335451"/>
                  </a:lnTo>
                  <a:lnTo>
                    <a:pt x="534352" y="3320478"/>
                  </a:lnTo>
                  <a:lnTo>
                    <a:pt x="519366" y="3310369"/>
                  </a:lnTo>
                  <a:lnTo>
                    <a:pt x="501040" y="3306673"/>
                  </a:lnTo>
                  <a:lnTo>
                    <a:pt x="469620" y="3306673"/>
                  </a:lnTo>
                  <a:lnTo>
                    <a:pt x="451281" y="3310369"/>
                  </a:lnTo>
                  <a:lnTo>
                    <a:pt x="436308" y="3320478"/>
                  </a:lnTo>
                  <a:lnTo>
                    <a:pt x="426212" y="3335451"/>
                  </a:lnTo>
                  <a:lnTo>
                    <a:pt x="422503" y="3353790"/>
                  </a:lnTo>
                  <a:lnTo>
                    <a:pt x="422503" y="3636505"/>
                  </a:lnTo>
                  <a:lnTo>
                    <a:pt x="426212" y="3654831"/>
                  </a:lnTo>
                  <a:lnTo>
                    <a:pt x="436308" y="3669817"/>
                  </a:lnTo>
                  <a:lnTo>
                    <a:pt x="451281" y="3679914"/>
                  </a:lnTo>
                  <a:lnTo>
                    <a:pt x="469620" y="3683622"/>
                  </a:lnTo>
                  <a:lnTo>
                    <a:pt x="501040" y="3683622"/>
                  </a:lnTo>
                  <a:lnTo>
                    <a:pt x="519366" y="3679914"/>
                  </a:lnTo>
                  <a:lnTo>
                    <a:pt x="534352" y="3669817"/>
                  </a:lnTo>
                  <a:lnTo>
                    <a:pt x="544449" y="3654831"/>
                  </a:lnTo>
                  <a:lnTo>
                    <a:pt x="548157" y="3636505"/>
                  </a:lnTo>
                  <a:lnTo>
                    <a:pt x="548157" y="3353790"/>
                  </a:lnTo>
                  <a:close/>
                </a:path>
                <a:path w="652780" h="3683634">
                  <a:moveTo>
                    <a:pt x="588975" y="1779231"/>
                  </a:moveTo>
                  <a:lnTo>
                    <a:pt x="588886" y="1774723"/>
                  </a:lnTo>
                  <a:lnTo>
                    <a:pt x="588772" y="1768614"/>
                  </a:lnTo>
                  <a:lnTo>
                    <a:pt x="586206" y="1759026"/>
                  </a:lnTo>
                  <a:lnTo>
                    <a:pt x="562051" y="1735391"/>
                  </a:lnTo>
                  <a:lnTo>
                    <a:pt x="562406" y="1741525"/>
                  </a:lnTo>
                  <a:lnTo>
                    <a:pt x="562457" y="1743189"/>
                  </a:lnTo>
                  <a:lnTo>
                    <a:pt x="561949" y="1748942"/>
                  </a:lnTo>
                  <a:lnTo>
                    <a:pt x="560438" y="1753654"/>
                  </a:lnTo>
                  <a:lnTo>
                    <a:pt x="464439" y="2069503"/>
                  </a:lnTo>
                  <a:lnTo>
                    <a:pt x="462635" y="2075154"/>
                  </a:lnTo>
                  <a:lnTo>
                    <a:pt x="458990" y="2079485"/>
                  </a:lnTo>
                  <a:lnTo>
                    <a:pt x="447471" y="2086089"/>
                  </a:lnTo>
                  <a:lnTo>
                    <a:pt x="441528" y="2087765"/>
                  </a:lnTo>
                  <a:lnTo>
                    <a:pt x="139966" y="2087765"/>
                  </a:lnTo>
                  <a:lnTo>
                    <a:pt x="99644" y="2075154"/>
                  </a:lnTo>
                  <a:lnTo>
                    <a:pt x="91732" y="2059584"/>
                  </a:lnTo>
                  <a:lnTo>
                    <a:pt x="91846" y="2054974"/>
                  </a:lnTo>
                  <a:lnTo>
                    <a:pt x="94183" y="2051558"/>
                  </a:lnTo>
                  <a:lnTo>
                    <a:pt x="96558" y="2048370"/>
                  </a:lnTo>
                  <a:lnTo>
                    <a:pt x="100584" y="2046782"/>
                  </a:lnTo>
                  <a:lnTo>
                    <a:pt x="384454" y="2046782"/>
                  </a:lnTo>
                  <a:lnTo>
                    <a:pt x="398183" y="2046097"/>
                  </a:lnTo>
                  <a:lnTo>
                    <a:pt x="436968" y="2017928"/>
                  </a:lnTo>
                  <a:lnTo>
                    <a:pt x="492175" y="1842084"/>
                  </a:lnTo>
                  <a:lnTo>
                    <a:pt x="504596" y="1800999"/>
                  </a:lnTo>
                  <a:lnTo>
                    <a:pt x="516978" y="1760042"/>
                  </a:lnTo>
                  <a:lnTo>
                    <a:pt x="529361" y="1719059"/>
                  </a:lnTo>
                  <a:lnTo>
                    <a:pt x="536143" y="1696669"/>
                  </a:lnTo>
                  <a:lnTo>
                    <a:pt x="538378" y="1685429"/>
                  </a:lnTo>
                  <a:lnTo>
                    <a:pt x="523303" y="1647240"/>
                  </a:lnTo>
                  <a:lnTo>
                    <a:pt x="496519" y="1637398"/>
                  </a:lnTo>
                  <a:lnTo>
                    <a:pt x="463092" y="1637398"/>
                  </a:lnTo>
                  <a:lnTo>
                    <a:pt x="463092" y="1726552"/>
                  </a:lnTo>
                  <a:lnTo>
                    <a:pt x="455536" y="1749653"/>
                  </a:lnTo>
                  <a:lnTo>
                    <a:pt x="444817" y="1760042"/>
                  </a:lnTo>
                  <a:lnTo>
                    <a:pt x="436511" y="1760042"/>
                  </a:lnTo>
                  <a:lnTo>
                    <a:pt x="436511" y="1808480"/>
                  </a:lnTo>
                  <a:lnTo>
                    <a:pt x="435648" y="1811235"/>
                  </a:lnTo>
                  <a:lnTo>
                    <a:pt x="428917" y="1831721"/>
                  </a:lnTo>
                  <a:lnTo>
                    <a:pt x="428078" y="1834515"/>
                  </a:lnTo>
                  <a:lnTo>
                    <a:pt x="426300" y="1836889"/>
                  </a:lnTo>
                  <a:lnTo>
                    <a:pt x="423633" y="1838896"/>
                  </a:lnTo>
                  <a:lnTo>
                    <a:pt x="420979" y="1840941"/>
                  </a:lnTo>
                  <a:lnTo>
                    <a:pt x="417982" y="1842084"/>
                  </a:lnTo>
                  <a:lnTo>
                    <a:pt x="218147" y="1842084"/>
                  </a:lnTo>
                  <a:lnTo>
                    <a:pt x="215785" y="1840941"/>
                  </a:lnTo>
                  <a:lnTo>
                    <a:pt x="213258" y="1836889"/>
                  </a:lnTo>
                  <a:lnTo>
                    <a:pt x="213029" y="1834515"/>
                  </a:lnTo>
                  <a:lnTo>
                    <a:pt x="213880" y="1831721"/>
                  </a:lnTo>
                  <a:lnTo>
                    <a:pt x="220599" y="1811235"/>
                  </a:lnTo>
                  <a:lnTo>
                    <a:pt x="221462" y="1808480"/>
                  </a:lnTo>
                  <a:lnTo>
                    <a:pt x="223215" y="1806067"/>
                  </a:lnTo>
                  <a:lnTo>
                    <a:pt x="225894" y="1804060"/>
                  </a:lnTo>
                  <a:lnTo>
                    <a:pt x="228561" y="1802003"/>
                  </a:lnTo>
                  <a:lnTo>
                    <a:pt x="231267" y="1800999"/>
                  </a:lnTo>
                  <a:lnTo>
                    <a:pt x="431609" y="1800999"/>
                  </a:lnTo>
                  <a:lnTo>
                    <a:pt x="433743" y="1802003"/>
                  </a:lnTo>
                  <a:lnTo>
                    <a:pt x="436283" y="1806067"/>
                  </a:lnTo>
                  <a:lnTo>
                    <a:pt x="436511" y="1808480"/>
                  </a:lnTo>
                  <a:lnTo>
                    <a:pt x="436511" y="1760042"/>
                  </a:lnTo>
                  <a:lnTo>
                    <a:pt x="244487" y="1760042"/>
                  </a:lnTo>
                  <a:lnTo>
                    <a:pt x="242366" y="1759026"/>
                  </a:lnTo>
                  <a:lnTo>
                    <a:pt x="239788" y="1754962"/>
                  </a:lnTo>
                  <a:lnTo>
                    <a:pt x="239674" y="1753654"/>
                  </a:lnTo>
                  <a:lnTo>
                    <a:pt x="239585" y="1752574"/>
                  </a:lnTo>
                  <a:lnTo>
                    <a:pt x="240652" y="1749158"/>
                  </a:lnTo>
                  <a:lnTo>
                    <a:pt x="247154" y="1729320"/>
                  </a:lnTo>
                  <a:lnTo>
                    <a:pt x="248031" y="1726552"/>
                  </a:lnTo>
                  <a:lnTo>
                    <a:pt x="249758" y="1724152"/>
                  </a:lnTo>
                  <a:lnTo>
                    <a:pt x="255104" y="1720075"/>
                  </a:lnTo>
                  <a:lnTo>
                    <a:pt x="257822" y="1719059"/>
                  </a:lnTo>
                  <a:lnTo>
                    <a:pt x="458165" y="1719059"/>
                  </a:lnTo>
                  <a:lnTo>
                    <a:pt x="463092" y="1726552"/>
                  </a:lnTo>
                  <a:lnTo>
                    <a:pt x="463092" y="1637398"/>
                  </a:lnTo>
                  <a:lnTo>
                    <a:pt x="246100" y="1637398"/>
                  </a:lnTo>
                  <a:lnTo>
                    <a:pt x="242150" y="1638109"/>
                  </a:lnTo>
                  <a:lnTo>
                    <a:pt x="234048" y="1640039"/>
                  </a:lnTo>
                  <a:lnTo>
                    <a:pt x="234378" y="1639062"/>
                  </a:lnTo>
                  <a:lnTo>
                    <a:pt x="228384" y="1637792"/>
                  </a:lnTo>
                  <a:lnTo>
                    <a:pt x="225044" y="1637398"/>
                  </a:lnTo>
                  <a:lnTo>
                    <a:pt x="214985" y="1637398"/>
                  </a:lnTo>
                  <a:lnTo>
                    <a:pt x="189179" y="1666760"/>
                  </a:lnTo>
                  <a:lnTo>
                    <a:pt x="186423" y="1673796"/>
                  </a:lnTo>
                  <a:lnTo>
                    <a:pt x="184810" y="1677530"/>
                  </a:lnTo>
                  <a:lnTo>
                    <a:pt x="169938" y="1700720"/>
                  </a:lnTo>
                  <a:lnTo>
                    <a:pt x="168008" y="1703197"/>
                  </a:lnTo>
                  <a:lnTo>
                    <a:pt x="165023" y="1707464"/>
                  </a:lnTo>
                  <a:lnTo>
                    <a:pt x="164084" y="1709369"/>
                  </a:lnTo>
                  <a:lnTo>
                    <a:pt x="163626" y="1711071"/>
                  </a:lnTo>
                  <a:lnTo>
                    <a:pt x="163207" y="1713014"/>
                  </a:lnTo>
                  <a:lnTo>
                    <a:pt x="163449" y="1715833"/>
                  </a:lnTo>
                  <a:lnTo>
                    <a:pt x="164160" y="1719059"/>
                  </a:lnTo>
                  <a:lnTo>
                    <a:pt x="165125" y="1723263"/>
                  </a:lnTo>
                  <a:lnTo>
                    <a:pt x="165442" y="1726018"/>
                  </a:lnTo>
                  <a:lnTo>
                    <a:pt x="152768" y="1767319"/>
                  </a:lnTo>
                  <a:lnTo>
                    <a:pt x="131965" y="1796554"/>
                  </a:lnTo>
                  <a:lnTo>
                    <a:pt x="129616" y="1799844"/>
                  </a:lnTo>
                  <a:lnTo>
                    <a:pt x="128765" y="1802599"/>
                  </a:lnTo>
                  <a:lnTo>
                    <a:pt x="127927" y="1803666"/>
                  </a:lnTo>
                  <a:lnTo>
                    <a:pt x="127876" y="1806663"/>
                  </a:lnTo>
                  <a:lnTo>
                    <a:pt x="129336" y="1816481"/>
                  </a:lnTo>
                  <a:lnTo>
                    <a:pt x="129616" y="1819884"/>
                  </a:lnTo>
                  <a:lnTo>
                    <a:pt x="129400" y="1821827"/>
                  </a:lnTo>
                  <a:lnTo>
                    <a:pt x="118033" y="1859165"/>
                  </a:lnTo>
                  <a:lnTo>
                    <a:pt x="107950" y="1880019"/>
                  </a:lnTo>
                  <a:lnTo>
                    <a:pt x="107327" y="1881314"/>
                  </a:lnTo>
                  <a:lnTo>
                    <a:pt x="105486" y="1883803"/>
                  </a:lnTo>
                  <a:lnTo>
                    <a:pt x="99529" y="1891017"/>
                  </a:lnTo>
                  <a:lnTo>
                    <a:pt x="97713" y="1894027"/>
                  </a:lnTo>
                  <a:lnTo>
                    <a:pt x="97091" y="1896351"/>
                  </a:lnTo>
                  <a:lnTo>
                    <a:pt x="96659" y="1898078"/>
                  </a:lnTo>
                  <a:lnTo>
                    <a:pt x="96710" y="1901050"/>
                  </a:lnTo>
                  <a:lnTo>
                    <a:pt x="97751" y="1909610"/>
                  </a:lnTo>
                  <a:lnTo>
                    <a:pt x="97713" y="1912810"/>
                  </a:lnTo>
                  <a:lnTo>
                    <a:pt x="97091" y="1914931"/>
                  </a:lnTo>
                  <a:lnTo>
                    <a:pt x="95529" y="1921306"/>
                  </a:lnTo>
                  <a:lnTo>
                    <a:pt x="93408" y="1928304"/>
                  </a:lnTo>
                  <a:lnTo>
                    <a:pt x="76733" y="1967103"/>
                  </a:lnTo>
                  <a:lnTo>
                    <a:pt x="65544" y="1983905"/>
                  </a:lnTo>
                  <a:lnTo>
                    <a:pt x="63792" y="1986394"/>
                  </a:lnTo>
                  <a:lnTo>
                    <a:pt x="61239" y="1990661"/>
                  </a:lnTo>
                  <a:lnTo>
                    <a:pt x="60388" y="1992909"/>
                  </a:lnTo>
                  <a:lnTo>
                    <a:pt x="59956" y="1995258"/>
                  </a:lnTo>
                  <a:lnTo>
                    <a:pt x="59740" y="1996554"/>
                  </a:lnTo>
                  <a:lnTo>
                    <a:pt x="60071" y="1998586"/>
                  </a:lnTo>
                  <a:lnTo>
                    <a:pt x="61671" y="2003958"/>
                  </a:lnTo>
                  <a:lnTo>
                    <a:pt x="61785" y="2004339"/>
                  </a:lnTo>
                  <a:lnTo>
                    <a:pt x="62090" y="2006638"/>
                  </a:lnTo>
                  <a:lnTo>
                    <a:pt x="61899" y="2008352"/>
                  </a:lnTo>
                  <a:lnTo>
                    <a:pt x="61671" y="2011349"/>
                  </a:lnTo>
                  <a:lnTo>
                    <a:pt x="61239" y="2015312"/>
                  </a:lnTo>
                  <a:lnTo>
                    <a:pt x="59956" y="2025116"/>
                  </a:lnTo>
                  <a:lnTo>
                    <a:pt x="59639" y="2027986"/>
                  </a:lnTo>
                  <a:lnTo>
                    <a:pt x="59639" y="2028837"/>
                  </a:lnTo>
                  <a:lnTo>
                    <a:pt x="57035" y="2038604"/>
                  </a:lnTo>
                  <a:lnTo>
                    <a:pt x="56464" y="2046097"/>
                  </a:lnTo>
                  <a:lnTo>
                    <a:pt x="56413" y="2046782"/>
                  </a:lnTo>
                  <a:lnTo>
                    <a:pt x="56299" y="2048370"/>
                  </a:lnTo>
                  <a:lnTo>
                    <a:pt x="56273" y="2048624"/>
                  </a:lnTo>
                  <a:lnTo>
                    <a:pt x="72720" y="2092502"/>
                  </a:lnTo>
                  <a:lnTo>
                    <a:pt x="103670" y="2119071"/>
                  </a:lnTo>
                  <a:lnTo>
                    <a:pt x="139636" y="2128685"/>
                  </a:lnTo>
                  <a:lnTo>
                    <a:pt x="435013" y="2128685"/>
                  </a:lnTo>
                  <a:lnTo>
                    <a:pt x="474218" y="2114791"/>
                  </a:lnTo>
                  <a:lnTo>
                    <a:pt x="495820" y="2087765"/>
                  </a:lnTo>
                  <a:lnTo>
                    <a:pt x="498690" y="2080348"/>
                  </a:lnTo>
                  <a:lnTo>
                    <a:pt x="586689" y="1790433"/>
                  </a:lnTo>
                  <a:lnTo>
                    <a:pt x="588975" y="1779231"/>
                  </a:lnTo>
                  <a:close/>
                </a:path>
                <a:path w="652780" h="3683634">
                  <a:moveTo>
                    <a:pt x="652399" y="361797"/>
                  </a:moveTo>
                  <a:lnTo>
                    <a:pt x="651700" y="353847"/>
                  </a:lnTo>
                  <a:lnTo>
                    <a:pt x="577811" y="241414"/>
                  </a:lnTo>
                  <a:lnTo>
                    <a:pt x="433882" y="22402"/>
                  </a:lnTo>
                  <a:lnTo>
                    <a:pt x="421817" y="4076"/>
                  </a:lnTo>
                  <a:lnTo>
                    <a:pt x="421703" y="3911"/>
                  </a:lnTo>
                  <a:lnTo>
                    <a:pt x="414934" y="0"/>
                  </a:lnTo>
                  <a:lnTo>
                    <a:pt x="400075" y="0"/>
                  </a:lnTo>
                  <a:lnTo>
                    <a:pt x="393242" y="4076"/>
                  </a:lnTo>
                  <a:lnTo>
                    <a:pt x="380072" y="25082"/>
                  </a:lnTo>
                  <a:lnTo>
                    <a:pt x="342684" y="84836"/>
                  </a:lnTo>
                  <a:lnTo>
                    <a:pt x="340956" y="87426"/>
                  </a:lnTo>
                  <a:lnTo>
                    <a:pt x="343801" y="93738"/>
                  </a:lnTo>
                  <a:lnTo>
                    <a:pt x="347992" y="99745"/>
                  </a:lnTo>
                  <a:lnTo>
                    <a:pt x="350291" y="102590"/>
                  </a:lnTo>
                  <a:lnTo>
                    <a:pt x="352069" y="104762"/>
                  </a:lnTo>
                  <a:lnTo>
                    <a:pt x="354330" y="101053"/>
                  </a:lnTo>
                  <a:lnTo>
                    <a:pt x="406196" y="22402"/>
                  </a:lnTo>
                  <a:lnTo>
                    <a:pt x="409486" y="22402"/>
                  </a:lnTo>
                  <a:lnTo>
                    <a:pt x="410794" y="24587"/>
                  </a:lnTo>
                  <a:lnTo>
                    <a:pt x="554456" y="237159"/>
                  </a:lnTo>
                  <a:lnTo>
                    <a:pt x="554799" y="239369"/>
                  </a:lnTo>
                  <a:lnTo>
                    <a:pt x="554875" y="239826"/>
                  </a:lnTo>
                  <a:lnTo>
                    <a:pt x="554977" y="240474"/>
                  </a:lnTo>
                  <a:lnTo>
                    <a:pt x="551446" y="241414"/>
                  </a:lnTo>
                  <a:lnTo>
                    <a:pt x="545388" y="239826"/>
                  </a:lnTo>
                  <a:lnTo>
                    <a:pt x="538327" y="235559"/>
                  </a:lnTo>
                  <a:lnTo>
                    <a:pt x="481685" y="189572"/>
                  </a:lnTo>
                  <a:lnTo>
                    <a:pt x="476923" y="185775"/>
                  </a:lnTo>
                  <a:lnTo>
                    <a:pt x="477253" y="185775"/>
                  </a:lnTo>
                  <a:lnTo>
                    <a:pt x="467995" y="184404"/>
                  </a:lnTo>
                  <a:lnTo>
                    <a:pt x="462749" y="187744"/>
                  </a:lnTo>
                  <a:lnTo>
                    <a:pt x="429272" y="213918"/>
                  </a:lnTo>
                  <a:lnTo>
                    <a:pt x="425246" y="217589"/>
                  </a:lnTo>
                  <a:lnTo>
                    <a:pt x="428180" y="221068"/>
                  </a:lnTo>
                  <a:lnTo>
                    <a:pt x="528650" y="373964"/>
                  </a:lnTo>
                  <a:lnTo>
                    <a:pt x="531469" y="378853"/>
                  </a:lnTo>
                  <a:lnTo>
                    <a:pt x="638225" y="378853"/>
                  </a:lnTo>
                  <a:lnTo>
                    <a:pt x="645248" y="375056"/>
                  </a:lnTo>
                  <a:lnTo>
                    <a:pt x="652399" y="3617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808"/>
                  </a:moveTo>
                  <a:lnTo>
                    <a:pt x="658355" y="14808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6"/>
              <a:ext cx="128352" cy="19125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49847" y="2594163"/>
            <a:ext cx="15147290" cy="1005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400">
                <a:solidFill>
                  <a:srgbClr val="00203A"/>
                </a:solidFill>
                <a:latin typeface="Bebas Kai"/>
                <a:cs typeface="Bebas Kai"/>
              </a:rPr>
              <a:t>RESIDENT</a:t>
            </a:r>
            <a:r>
              <a:rPr sz="6400" spc="-105">
                <a:solidFill>
                  <a:srgbClr val="00203A"/>
                </a:solidFill>
                <a:latin typeface="Bebas Kai"/>
                <a:cs typeface="Bebas Kai"/>
              </a:rPr>
              <a:t> </a:t>
            </a:r>
            <a:r>
              <a:rPr sz="6400">
                <a:solidFill>
                  <a:srgbClr val="00203A"/>
                </a:solidFill>
                <a:latin typeface="Bebas Kai"/>
                <a:cs typeface="Bebas Kai"/>
              </a:rPr>
              <a:t>PERCEPTIONS</a:t>
            </a:r>
            <a:r>
              <a:rPr sz="6400" spc="-70">
                <a:solidFill>
                  <a:srgbClr val="00203A"/>
                </a:solidFill>
                <a:latin typeface="Bebas Kai"/>
                <a:cs typeface="Bebas Kai"/>
              </a:rPr>
              <a:t> </a:t>
            </a:r>
            <a:r>
              <a:rPr sz="6400">
                <a:solidFill>
                  <a:srgbClr val="00203A"/>
                </a:solidFill>
                <a:latin typeface="Bebas Kai"/>
                <a:cs typeface="Bebas Kai"/>
              </a:rPr>
              <a:t>OF</a:t>
            </a:r>
            <a:r>
              <a:rPr sz="6400" spc="-105">
                <a:solidFill>
                  <a:srgbClr val="00203A"/>
                </a:solidFill>
                <a:latin typeface="Bebas Kai"/>
                <a:cs typeface="Bebas Kai"/>
              </a:rPr>
              <a:t> </a:t>
            </a:r>
            <a:r>
              <a:rPr sz="6400">
                <a:solidFill>
                  <a:srgbClr val="00203A"/>
                </a:solidFill>
                <a:latin typeface="Bebas Kai"/>
                <a:cs typeface="Bebas Kai"/>
              </a:rPr>
              <a:t>ONLINE</a:t>
            </a:r>
            <a:r>
              <a:rPr sz="6400" spc="-10">
                <a:solidFill>
                  <a:srgbClr val="00203A"/>
                </a:solidFill>
                <a:latin typeface="Bebas Kai"/>
                <a:cs typeface="Bebas Kai"/>
              </a:rPr>
              <a:t> </a:t>
            </a:r>
            <a:r>
              <a:rPr sz="6400">
                <a:solidFill>
                  <a:srgbClr val="00203A"/>
                </a:solidFill>
                <a:latin typeface="Bebas Kai"/>
                <a:cs typeface="Bebas Kai"/>
              </a:rPr>
              <a:t>GOVERNMENT</a:t>
            </a:r>
            <a:r>
              <a:rPr sz="6400" spc="-160">
                <a:solidFill>
                  <a:srgbClr val="00203A"/>
                </a:solidFill>
                <a:latin typeface="Bebas Kai"/>
                <a:cs typeface="Bebas Kai"/>
              </a:rPr>
              <a:t> </a:t>
            </a:r>
            <a:r>
              <a:rPr sz="6400" spc="-10">
                <a:solidFill>
                  <a:srgbClr val="00203A"/>
                </a:solidFill>
                <a:latin typeface="Bebas Kai"/>
                <a:cs typeface="Bebas Kai"/>
              </a:rPr>
              <a:t>SERVICES</a:t>
            </a:r>
            <a:endParaRPr sz="6400">
              <a:latin typeface="Bebas Kai"/>
              <a:cs typeface="Bebas Ka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46663" y="510946"/>
            <a:ext cx="16430625" cy="16389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50"/>
              <a:t>Understanding</a:t>
            </a:r>
            <a:r>
              <a:rPr sz="10550" spc="5"/>
              <a:t> </a:t>
            </a:r>
            <a:r>
              <a:rPr sz="10550"/>
              <a:t>Resident</a:t>
            </a:r>
            <a:r>
              <a:rPr sz="10550" spc="5"/>
              <a:t> </a:t>
            </a:r>
            <a:r>
              <a:rPr sz="10550" spc="-10"/>
              <a:t>Sentiment</a:t>
            </a:r>
            <a:endParaRPr sz="10550"/>
          </a:p>
        </p:txBody>
      </p:sp>
      <p:sp>
        <p:nvSpPr>
          <p:cNvPr id="12" name="object 12"/>
          <p:cNvSpPr/>
          <p:nvPr/>
        </p:nvSpPr>
        <p:spPr>
          <a:xfrm>
            <a:off x="17423933" y="914937"/>
            <a:ext cx="2680335" cy="962025"/>
          </a:xfrm>
          <a:custGeom>
            <a:avLst/>
            <a:gdLst/>
            <a:ahLst/>
            <a:cxnLst/>
            <a:rect l="l" t="t" r="r" b="b"/>
            <a:pathLst>
              <a:path w="2680334" h="962025">
                <a:moveTo>
                  <a:pt x="2680165" y="0"/>
                </a:moveTo>
                <a:lnTo>
                  <a:pt x="0" y="0"/>
                </a:lnTo>
                <a:lnTo>
                  <a:pt x="0" y="961553"/>
                </a:lnTo>
                <a:lnTo>
                  <a:pt x="2680165" y="961553"/>
                </a:lnTo>
                <a:lnTo>
                  <a:pt x="268016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5235" y="2116949"/>
            <a:ext cx="2171065" cy="145415"/>
          </a:xfrm>
          <a:custGeom>
            <a:avLst/>
            <a:gdLst/>
            <a:ahLst/>
            <a:cxnLst/>
            <a:rect l="l" t="t" r="r" b="b"/>
            <a:pathLst>
              <a:path w="2171065" h="145414">
                <a:moveTo>
                  <a:pt x="2170702" y="0"/>
                </a:moveTo>
                <a:lnTo>
                  <a:pt x="0" y="0"/>
                </a:lnTo>
                <a:lnTo>
                  <a:pt x="0" y="145302"/>
                </a:lnTo>
                <a:lnTo>
                  <a:pt x="2170702" y="145302"/>
                </a:lnTo>
                <a:lnTo>
                  <a:pt x="217070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42321" y="4119756"/>
            <a:ext cx="15530830" cy="4445635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3650" spc="-50">
                <a:solidFill>
                  <a:srgbClr val="00203A"/>
                </a:solidFill>
                <a:latin typeface="Kanit Medium"/>
                <a:cs typeface="Kanit Medium"/>
              </a:rPr>
              <a:t>Survey</a:t>
            </a:r>
            <a:r>
              <a:rPr sz="3650" spc="-15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Demographics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900" spc="-70">
                <a:solidFill>
                  <a:srgbClr val="231F20"/>
                </a:solidFill>
                <a:latin typeface="Kanit ExtraLight"/>
                <a:cs typeface="Kanit ExtraLight"/>
              </a:rPr>
              <a:t>Survey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Indiana,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30">
                <a:solidFill>
                  <a:srgbClr val="231F20"/>
                </a:solidFill>
                <a:latin typeface="Kanit ExtraLight"/>
                <a:cs typeface="Kanit ExtraLight"/>
              </a:rPr>
              <a:t>Illinois,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40">
                <a:solidFill>
                  <a:srgbClr val="231F20"/>
                </a:solidFill>
                <a:latin typeface="Kanit ExtraLight"/>
                <a:cs typeface="Kanit ExtraLight"/>
              </a:rPr>
              <a:t>Ohio,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endParaRPr sz="2900">
              <a:latin typeface="Kanit ExtraLight"/>
              <a:cs typeface="Kanit ExtraLigh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290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</a:pP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Topics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Data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sharing</a:t>
            </a:r>
            <a:r>
              <a:rPr sz="290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comfort,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25">
                <a:solidFill>
                  <a:srgbClr val="231F20"/>
                </a:solidFill>
                <a:latin typeface="Kanit ExtraLight"/>
                <a:cs typeface="Kanit ExtraLight"/>
              </a:rPr>
              <a:t>service</a:t>
            </a:r>
            <a:r>
              <a:rPr sz="290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65">
                <a:solidFill>
                  <a:srgbClr val="231F20"/>
                </a:solidFill>
                <a:latin typeface="Kanit ExtraLight"/>
                <a:cs typeface="Kanit ExtraLight"/>
              </a:rPr>
              <a:t>quality,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importance</a:t>
            </a:r>
            <a:r>
              <a:rPr sz="290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90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access,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25">
                <a:solidFill>
                  <a:srgbClr val="231F20"/>
                </a:solidFill>
                <a:latin typeface="Kanit ExtraLight"/>
                <a:cs typeface="Kanit ExtraLight"/>
              </a:rPr>
              <a:t>desired</a:t>
            </a:r>
            <a:r>
              <a:rPr sz="290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25">
                <a:solidFill>
                  <a:srgbClr val="231F20"/>
                </a:solidFill>
                <a:latin typeface="Kanit ExtraLight"/>
                <a:cs typeface="Kanit ExtraLight"/>
              </a:rPr>
              <a:t>services,</a:t>
            </a:r>
            <a:r>
              <a:rPr sz="290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demographics</a:t>
            </a:r>
            <a:endParaRPr sz="290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406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Themes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High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demand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25">
                <a:solidFill>
                  <a:srgbClr val="231F20"/>
                </a:solidFill>
                <a:latin typeface="Kanit ExtraLight"/>
                <a:cs typeface="Kanit ExtraLight"/>
              </a:rPr>
              <a:t>services,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but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trust</a:t>
            </a:r>
            <a:r>
              <a:rPr sz="2900" spc="-1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900" spc="-1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adoption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gaps</a:t>
            </a:r>
            <a:r>
              <a:rPr sz="290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spc="-10">
                <a:solidFill>
                  <a:srgbClr val="231F20"/>
                </a:solidFill>
                <a:latin typeface="Kanit ExtraLight"/>
                <a:cs typeface="Kanit ExtraLight"/>
              </a:rPr>
              <a:t>remain</a:t>
            </a:r>
            <a:endParaRPr sz="2900">
              <a:latin typeface="Kanit ExtraLight"/>
              <a:cs typeface="Kanit Extra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2495" y="6330755"/>
            <a:ext cx="440055" cy="1960245"/>
          </a:xfrm>
          <a:custGeom>
            <a:avLst/>
            <a:gdLst/>
            <a:ahLst/>
            <a:cxnLst/>
            <a:rect l="l" t="t" r="r" b="b"/>
            <a:pathLst>
              <a:path w="440055" h="1960245">
                <a:moveTo>
                  <a:pt x="439513" y="0"/>
                </a:moveTo>
                <a:lnTo>
                  <a:pt x="0" y="0"/>
                </a:lnTo>
                <a:lnTo>
                  <a:pt x="0" y="1960061"/>
                </a:lnTo>
                <a:lnTo>
                  <a:pt x="439513" y="1960061"/>
                </a:lnTo>
                <a:lnTo>
                  <a:pt x="43951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4214" y="5249331"/>
            <a:ext cx="440055" cy="3041650"/>
          </a:xfrm>
          <a:custGeom>
            <a:avLst/>
            <a:gdLst/>
            <a:ahLst/>
            <a:cxnLst/>
            <a:rect l="l" t="t" r="r" b="b"/>
            <a:pathLst>
              <a:path w="440054" h="3041650">
                <a:moveTo>
                  <a:pt x="439513" y="0"/>
                </a:moveTo>
                <a:lnTo>
                  <a:pt x="0" y="0"/>
                </a:lnTo>
                <a:lnTo>
                  <a:pt x="0" y="3041486"/>
                </a:lnTo>
                <a:lnTo>
                  <a:pt x="439513" y="3041486"/>
                </a:lnTo>
                <a:lnTo>
                  <a:pt x="43951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45932" y="7240127"/>
            <a:ext cx="440055" cy="1050925"/>
          </a:xfrm>
          <a:custGeom>
            <a:avLst/>
            <a:gdLst/>
            <a:ahLst/>
            <a:cxnLst/>
            <a:rect l="l" t="t" r="r" b="b"/>
            <a:pathLst>
              <a:path w="440054" h="1050925">
                <a:moveTo>
                  <a:pt x="439513" y="0"/>
                </a:moveTo>
                <a:lnTo>
                  <a:pt x="0" y="0"/>
                </a:lnTo>
                <a:lnTo>
                  <a:pt x="0" y="1050690"/>
                </a:lnTo>
                <a:lnTo>
                  <a:pt x="439513" y="1050690"/>
                </a:lnTo>
                <a:lnTo>
                  <a:pt x="43951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662" y="8217086"/>
            <a:ext cx="440055" cy="74295"/>
          </a:xfrm>
          <a:custGeom>
            <a:avLst/>
            <a:gdLst/>
            <a:ahLst/>
            <a:cxnLst/>
            <a:rect l="l" t="t" r="r" b="b"/>
            <a:pathLst>
              <a:path w="440054" h="74295">
                <a:moveTo>
                  <a:pt x="439500" y="0"/>
                </a:moveTo>
                <a:lnTo>
                  <a:pt x="0" y="0"/>
                </a:lnTo>
                <a:lnTo>
                  <a:pt x="0" y="73731"/>
                </a:lnTo>
                <a:lnTo>
                  <a:pt x="439500" y="73731"/>
                </a:lnTo>
                <a:lnTo>
                  <a:pt x="43950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29381" y="8272384"/>
            <a:ext cx="440055" cy="19050"/>
          </a:xfrm>
          <a:custGeom>
            <a:avLst/>
            <a:gdLst/>
            <a:ahLst/>
            <a:cxnLst/>
            <a:rect l="l" t="t" r="r" b="b"/>
            <a:pathLst>
              <a:path w="440054" h="19050">
                <a:moveTo>
                  <a:pt x="439513" y="0"/>
                </a:moveTo>
                <a:lnTo>
                  <a:pt x="0" y="0"/>
                </a:lnTo>
                <a:lnTo>
                  <a:pt x="0" y="18432"/>
                </a:lnTo>
                <a:lnTo>
                  <a:pt x="439513" y="18432"/>
                </a:lnTo>
                <a:lnTo>
                  <a:pt x="43951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01996" y="6508941"/>
            <a:ext cx="440055" cy="1782445"/>
          </a:xfrm>
          <a:custGeom>
            <a:avLst/>
            <a:gdLst/>
            <a:ahLst/>
            <a:cxnLst/>
            <a:rect l="l" t="t" r="r" b="b"/>
            <a:pathLst>
              <a:path w="440055" h="1782445">
                <a:moveTo>
                  <a:pt x="439513" y="0"/>
                </a:moveTo>
                <a:lnTo>
                  <a:pt x="0" y="0"/>
                </a:lnTo>
                <a:lnTo>
                  <a:pt x="0" y="1781876"/>
                </a:lnTo>
                <a:lnTo>
                  <a:pt x="439513" y="1781876"/>
                </a:lnTo>
                <a:lnTo>
                  <a:pt x="43951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43727" y="5366086"/>
            <a:ext cx="440055" cy="2924810"/>
          </a:xfrm>
          <a:custGeom>
            <a:avLst/>
            <a:gdLst/>
            <a:ahLst/>
            <a:cxnLst/>
            <a:rect l="l" t="t" r="r" b="b"/>
            <a:pathLst>
              <a:path w="440054" h="2924809">
                <a:moveTo>
                  <a:pt x="439513" y="0"/>
                </a:moveTo>
                <a:lnTo>
                  <a:pt x="0" y="0"/>
                </a:lnTo>
                <a:lnTo>
                  <a:pt x="0" y="2924731"/>
                </a:lnTo>
                <a:lnTo>
                  <a:pt x="439513" y="2924731"/>
                </a:lnTo>
                <a:lnTo>
                  <a:pt x="43951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85458" y="7080374"/>
            <a:ext cx="440055" cy="1210945"/>
          </a:xfrm>
          <a:custGeom>
            <a:avLst/>
            <a:gdLst/>
            <a:ahLst/>
            <a:cxnLst/>
            <a:rect l="l" t="t" r="r" b="b"/>
            <a:pathLst>
              <a:path w="440054" h="1210945">
                <a:moveTo>
                  <a:pt x="439513" y="0"/>
                </a:moveTo>
                <a:lnTo>
                  <a:pt x="0" y="0"/>
                </a:lnTo>
                <a:lnTo>
                  <a:pt x="0" y="1210442"/>
                </a:lnTo>
                <a:lnTo>
                  <a:pt x="439513" y="1210442"/>
                </a:lnTo>
                <a:lnTo>
                  <a:pt x="43951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27176" y="8106475"/>
            <a:ext cx="440055" cy="184785"/>
          </a:xfrm>
          <a:custGeom>
            <a:avLst/>
            <a:gdLst/>
            <a:ahLst/>
            <a:cxnLst/>
            <a:rect l="l" t="t" r="r" b="b"/>
            <a:pathLst>
              <a:path w="440054" h="184784">
                <a:moveTo>
                  <a:pt x="439513" y="0"/>
                </a:moveTo>
                <a:lnTo>
                  <a:pt x="0" y="0"/>
                </a:lnTo>
                <a:lnTo>
                  <a:pt x="0" y="184342"/>
                </a:lnTo>
                <a:lnTo>
                  <a:pt x="439513" y="184342"/>
                </a:lnTo>
                <a:lnTo>
                  <a:pt x="43951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68894" y="8253952"/>
            <a:ext cx="440055" cy="37465"/>
          </a:xfrm>
          <a:custGeom>
            <a:avLst/>
            <a:gdLst/>
            <a:ahLst/>
            <a:cxnLst/>
            <a:rect l="l" t="t" r="r" b="b"/>
            <a:pathLst>
              <a:path w="440055" h="37465">
                <a:moveTo>
                  <a:pt x="439500" y="0"/>
                </a:moveTo>
                <a:lnTo>
                  <a:pt x="0" y="0"/>
                </a:lnTo>
                <a:lnTo>
                  <a:pt x="0" y="36865"/>
                </a:lnTo>
                <a:lnTo>
                  <a:pt x="439500" y="36865"/>
                </a:lnTo>
                <a:lnTo>
                  <a:pt x="43950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41522" y="6404487"/>
            <a:ext cx="440055" cy="1886585"/>
          </a:xfrm>
          <a:custGeom>
            <a:avLst/>
            <a:gdLst/>
            <a:ahLst/>
            <a:cxnLst/>
            <a:rect l="l" t="t" r="r" b="b"/>
            <a:pathLst>
              <a:path w="440054" h="1886584">
                <a:moveTo>
                  <a:pt x="439500" y="0"/>
                </a:moveTo>
                <a:lnTo>
                  <a:pt x="0" y="0"/>
                </a:lnTo>
                <a:lnTo>
                  <a:pt x="0" y="1886329"/>
                </a:lnTo>
                <a:lnTo>
                  <a:pt x="439500" y="1886329"/>
                </a:lnTo>
                <a:lnTo>
                  <a:pt x="43950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83240" y="5482827"/>
            <a:ext cx="440055" cy="2808605"/>
          </a:xfrm>
          <a:custGeom>
            <a:avLst/>
            <a:gdLst/>
            <a:ahLst/>
            <a:cxnLst/>
            <a:rect l="l" t="t" r="r" b="b"/>
            <a:pathLst>
              <a:path w="440054" h="2808604">
                <a:moveTo>
                  <a:pt x="439500" y="0"/>
                </a:moveTo>
                <a:lnTo>
                  <a:pt x="0" y="0"/>
                </a:lnTo>
                <a:lnTo>
                  <a:pt x="0" y="2807989"/>
                </a:lnTo>
                <a:lnTo>
                  <a:pt x="439500" y="2807989"/>
                </a:lnTo>
                <a:lnTo>
                  <a:pt x="43950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24959" y="7092650"/>
            <a:ext cx="440055" cy="1198245"/>
          </a:xfrm>
          <a:custGeom>
            <a:avLst/>
            <a:gdLst/>
            <a:ahLst/>
            <a:cxnLst/>
            <a:rect l="l" t="t" r="r" b="b"/>
            <a:pathLst>
              <a:path w="440054" h="1198245">
                <a:moveTo>
                  <a:pt x="439500" y="0"/>
                </a:moveTo>
                <a:lnTo>
                  <a:pt x="0" y="0"/>
                </a:lnTo>
                <a:lnTo>
                  <a:pt x="0" y="1198166"/>
                </a:lnTo>
                <a:lnTo>
                  <a:pt x="439500" y="1198166"/>
                </a:lnTo>
                <a:lnTo>
                  <a:pt x="43950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566677" y="8106475"/>
            <a:ext cx="440055" cy="184785"/>
          </a:xfrm>
          <a:custGeom>
            <a:avLst/>
            <a:gdLst/>
            <a:ahLst/>
            <a:cxnLst/>
            <a:rect l="l" t="t" r="r" b="b"/>
            <a:pathLst>
              <a:path w="440054" h="184784">
                <a:moveTo>
                  <a:pt x="439513" y="0"/>
                </a:moveTo>
                <a:lnTo>
                  <a:pt x="0" y="0"/>
                </a:lnTo>
                <a:lnTo>
                  <a:pt x="0" y="184342"/>
                </a:lnTo>
                <a:lnTo>
                  <a:pt x="439513" y="184342"/>
                </a:lnTo>
                <a:lnTo>
                  <a:pt x="43951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008395" y="8235519"/>
            <a:ext cx="440055" cy="55880"/>
          </a:xfrm>
          <a:custGeom>
            <a:avLst/>
            <a:gdLst/>
            <a:ahLst/>
            <a:cxnLst/>
            <a:rect l="l" t="t" r="r" b="b"/>
            <a:pathLst>
              <a:path w="440055" h="55879">
                <a:moveTo>
                  <a:pt x="439513" y="0"/>
                </a:moveTo>
                <a:lnTo>
                  <a:pt x="0" y="0"/>
                </a:lnTo>
                <a:lnTo>
                  <a:pt x="0" y="55298"/>
                </a:lnTo>
                <a:lnTo>
                  <a:pt x="439513" y="55298"/>
                </a:lnTo>
                <a:lnTo>
                  <a:pt x="43951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81022" y="6324611"/>
            <a:ext cx="440055" cy="1966595"/>
          </a:xfrm>
          <a:custGeom>
            <a:avLst/>
            <a:gdLst/>
            <a:ahLst/>
            <a:cxnLst/>
            <a:rect l="l" t="t" r="r" b="b"/>
            <a:pathLst>
              <a:path w="440054" h="1966595">
                <a:moveTo>
                  <a:pt x="439513" y="0"/>
                </a:moveTo>
                <a:lnTo>
                  <a:pt x="0" y="0"/>
                </a:lnTo>
                <a:lnTo>
                  <a:pt x="0" y="1966206"/>
                </a:lnTo>
                <a:lnTo>
                  <a:pt x="439513" y="1966206"/>
                </a:lnTo>
                <a:lnTo>
                  <a:pt x="43951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22741" y="5378362"/>
            <a:ext cx="440055" cy="2912745"/>
          </a:xfrm>
          <a:custGeom>
            <a:avLst/>
            <a:gdLst/>
            <a:ahLst/>
            <a:cxnLst/>
            <a:rect l="l" t="t" r="r" b="b"/>
            <a:pathLst>
              <a:path w="440054" h="2912745">
                <a:moveTo>
                  <a:pt x="439513" y="0"/>
                </a:moveTo>
                <a:lnTo>
                  <a:pt x="0" y="0"/>
                </a:lnTo>
                <a:lnTo>
                  <a:pt x="0" y="2912455"/>
                </a:lnTo>
                <a:lnTo>
                  <a:pt x="439513" y="2912455"/>
                </a:lnTo>
                <a:lnTo>
                  <a:pt x="43951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64472" y="7160238"/>
            <a:ext cx="440055" cy="1130935"/>
          </a:xfrm>
          <a:custGeom>
            <a:avLst/>
            <a:gdLst/>
            <a:ahLst/>
            <a:cxnLst/>
            <a:rect l="l" t="t" r="r" b="b"/>
            <a:pathLst>
              <a:path w="440054" h="1130934">
                <a:moveTo>
                  <a:pt x="439513" y="0"/>
                </a:moveTo>
                <a:lnTo>
                  <a:pt x="0" y="0"/>
                </a:lnTo>
                <a:lnTo>
                  <a:pt x="0" y="1130579"/>
                </a:lnTo>
                <a:lnTo>
                  <a:pt x="439513" y="1130579"/>
                </a:lnTo>
                <a:lnTo>
                  <a:pt x="43951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006203" y="8186364"/>
            <a:ext cx="440055" cy="104775"/>
          </a:xfrm>
          <a:custGeom>
            <a:avLst/>
            <a:gdLst/>
            <a:ahLst/>
            <a:cxnLst/>
            <a:rect l="l" t="t" r="r" b="b"/>
            <a:pathLst>
              <a:path w="440054" h="104775">
                <a:moveTo>
                  <a:pt x="439513" y="0"/>
                </a:moveTo>
                <a:lnTo>
                  <a:pt x="0" y="0"/>
                </a:lnTo>
                <a:lnTo>
                  <a:pt x="0" y="104453"/>
                </a:lnTo>
                <a:lnTo>
                  <a:pt x="439513" y="104453"/>
                </a:lnTo>
                <a:lnTo>
                  <a:pt x="43951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447921" y="8260095"/>
            <a:ext cx="440055" cy="31115"/>
          </a:xfrm>
          <a:custGeom>
            <a:avLst/>
            <a:gdLst/>
            <a:ahLst/>
            <a:cxnLst/>
            <a:rect l="l" t="t" r="r" b="b"/>
            <a:pathLst>
              <a:path w="440055" h="31115">
                <a:moveTo>
                  <a:pt x="439513" y="0"/>
                </a:moveTo>
                <a:lnTo>
                  <a:pt x="0" y="0"/>
                </a:lnTo>
                <a:lnTo>
                  <a:pt x="0" y="30721"/>
                </a:lnTo>
                <a:lnTo>
                  <a:pt x="439513" y="30721"/>
                </a:lnTo>
                <a:lnTo>
                  <a:pt x="43951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3236433" y="2142606"/>
            <a:ext cx="2452370" cy="6153785"/>
            <a:chOff x="3236433" y="2142606"/>
            <a:chExt cx="2452370" cy="6153785"/>
          </a:xfrm>
        </p:grpSpPr>
        <p:sp>
          <p:nvSpPr>
            <p:cNvPr id="23" name="object 23"/>
            <p:cNvSpPr/>
            <p:nvPr/>
          </p:nvSpPr>
          <p:spPr>
            <a:xfrm>
              <a:off x="3241513" y="2146416"/>
              <a:ext cx="0" cy="6144895"/>
            </a:xfrm>
            <a:custGeom>
              <a:avLst/>
              <a:gdLst/>
              <a:ahLst/>
              <a:cxnLst/>
              <a:rect l="l" t="t" r="r" b="b"/>
              <a:pathLst>
                <a:path h="6144895">
                  <a:moveTo>
                    <a:pt x="0" y="614439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41518" y="821455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2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41513" y="8214562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24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83236" y="2146416"/>
              <a:ext cx="0" cy="6144895"/>
            </a:xfrm>
            <a:custGeom>
              <a:avLst/>
              <a:gdLst/>
              <a:ahLst/>
              <a:cxnLst/>
              <a:rect l="l" t="t" r="r" b="b"/>
              <a:pathLst>
                <a:path h="6144895">
                  <a:moveTo>
                    <a:pt x="0" y="614439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83239" y="821455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2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83236" y="8214562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24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 rot="20400000">
            <a:off x="1880076" y="8620454"/>
            <a:ext cx="1252542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2050">
              <a:latin typeface="Kanit"/>
              <a:cs typeface="Kanit"/>
            </a:endParaRPr>
          </a:p>
        </p:txBody>
      </p:sp>
      <p:sp>
        <p:nvSpPr>
          <p:cNvPr id="30" name="object 30"/>
          <p:cNvSpPr txBox="1"/>
          <p:nvPr/>
        </p:nvSpPr>
        <p:spPr>
          <a:xfrm rot="20400000">
            <a:off x="4952034" y="8495876"/>
            <a:ext cx="676228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119881" y="2142606"/>
            <a:ext cx="10160" cy="6153785"/>
            <a:chOff x="8119881" y="2142606"/>
            <a:chExt cx="10160" cy="6153785"/>
          </a:xfrm>
        </p:grpSpPr>
        <p:sp>
          <p:nvSpPr>
            <p:cNvPr id="32" name="object 32"/>
            <p:cNvSpPr/>
            <p:nvPr/>
          </p:nvSpPr>
          <p:spPr>
            <a:xfrm>
              <a:off x="8124961" y="2146416"/>
              <a:ext cx="0" cy="6144895"/>
            </a:xfrm>
            <a:custGeom>
              <a:avLst/>
              <a:gdLst/>
              <a:ahLst/>
              <a:cxnLst/>
              <a:rect l="l" t="t" r="r" b="b"/>
              <a:pathLst>
                <a:path h="6144895">
                  <a:moveTo>
                    <a:pt x="0" y="614439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124959" y="821455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2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124961" y="8214562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24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00000">
            <a:off x="7597728" y="8452495"/>
            <a:ext cx="50704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Fair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561603" y="2142606"/>
            <a:ext cx="10160" cy="6153785"/>
            <a:chOff x="10561603" y="2142606"/>
            <a:chExt cx="10160" cy="6153785"/>
          </a:xfrm>
        </p:grpSpPr>
        <p:sp>
          <p:nvSpPr>
            <p:cNvPr id="37" name="object 37"/>
            <p:cNvSpPr/>
            <p:nvPr/>
          </p:nvSpPr>
          <p:spPr>
            <a:xfrm>
              <a:off x="10566683" y="2146416"/>
              <a:ext cx="0" cy="6144895"/>
            </a:xfrm>
            <a:custGeom>
              <a:avLst/>
              <a:gdLst/>
              <a:ahLst/>
              <a:cxnLst/>
              <a:rect l="l" t="t" r="r" b="b"/>
              <a:pathLst>
                <a:path h="6144895">
                  <a:moveTo>
                    <a:pt x="0" y="614439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566680" y="821455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2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566683" y="8214562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24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 rot="20400000">
            <a:off x="9940653" y="8469511"/>
            <a:ext cx="61126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3003327" y="2142606"/>
            <a:ext cx="10160" cy="6153785"/>
            <a:chOff x="13003327" y="2142606"/>
            <a:chExt cx="10160" cy="6153785"/>
          </a:xfrm>
        </p:grpSpPr>
        <p:sp>
          <p:nvSpPr>
            <p:cNvPr id="42" name="object 42"/>
            <p:cNvSpPr/>
            <p:nvPr/>
          </p:nvSpPr>
          <p:spPr>
            <a:xfrm>
              <a:off x="13008407" y="2146416"/>
              <a:ext cx="0" cy="6144895"/>
            </a:xfrm>
            <a:custGeom>
              <a:avLst/>
              <a:gdLst/>
              <a:ahLst/>
              <a:cxnLst/>
              <a:rect l="l" t="t" r="r" b="b"/>
              <a:pathLst>
                <a:path h="6144895">
                  <a:moveTo>
                    <a:pt x="0" y="614439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008400" y="821455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2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3008407" y="8214562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24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 rot="20400000">
            <a:off x="11754372" y="8594067"/>
            <a:ext cx="1182464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779896" y="2140066"/>
            <a:ext cx="12690475" cy="6157595"/>
            <a:chOff x="1779896" y="2140066"/>
            <a:chExt cx="12690475" cy="6157595"/>
          </a:xfrm>
        </p:grpSpPr>
        <p:sp>
          <p:nvSpPr>
            <p:cNvPr id="47" name="object 47"/>
            <p:cNvSpPr/>
            <p:nvPr/>
          </p:nvSpPr>
          <p:spPr>
            <a:xfrm>
              <a:off x="1786246" y="8290807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86243" y="8290811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86246" y="829080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86246" y="7061929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786243" y="7061933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86246" y="7061929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86246" y="5833049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86243" y="5833055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86246" y="5833049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86246" y="4604171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86243" y="460417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86246" y="4604171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86246" y="3375292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86243" y="3375298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86246" y="3375292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86246" y="2146414"/>
              <a:ext cx="12677775" cy="0"/>
            </a:xfrm>
            <a:custGeom>
              <a:avLst/>
              <a:gdLst/>
              <a:ahLst/>
              <a:cxnLst/>
              <a:rect l="l" t="t" r="r" b="b"/>
              <a:pathLst>
                <a:path w="12677775">
                  <a:moveTo>
                    <a:pt x="0" y="0"/>
                  </a:moveTo>
                  <a:lnTo>
                    <a:pt x="1267743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786243" y="2146420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25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786246" y="2146414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2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786246" y="2146416"/>
              <a:ext cx="12677775" cy="6144895"/>
            </a:xfrm>
            <a:custGeom>
              <a:avLst/>
              <a:gdLst/>
              <a:ahLst/>
              <a:cxnLst/>
              <a:rect l="l" t="t" r="r" b="b"/>
              <a:pathLst>
                <a:path w="12677775" h="6144895">
                  <a:moveTo>
                    <a:pt x="0" y="6144390"/>
                  </a:moveTo>
                  <a:lnTo>
                    <a:pt x="0" y="0"/>
                  </a:lnTo>
                </a:path>
                <a:path w="12677775" h="6144895">
                  <a:moveTo>
                    <a:pt x="0" y="6144390"/>
                  </a:moveTo>
                  <a:lnTo>
                    <a:pt x="12677431" y="6144390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137101" y="2485321"/>
              <a:ext cx="1937385" cy="1478915"/>
            </a:xfrm>
            <a:custGeom>
              <a:avLst/>
              <a:gdLst/>
              <a:ahLst/>
              <a:cxnLst/>
              <a:rect l="l" t="t" r="r" b="b"/>
              <a:pathLst>
                <a:path w="1937385" h="1478914">
                  <a:moveTo>
                    <a:pt x="1889219" y="0"/>
                  </a:moveTo>
                  <a:lnTo>
                    <a:pt x="47923" y="0"/>
                  </a:lnTo>
                  <a:lnTo>
                    <a:pt x="26955" y="2994"/>
                  </a:lnTo>
                  <a:lnTo>
                    <a:pt x="11979" y="11979"/>
                  </a:lnTo>
                  <a:lnTo>
                    <a:pt x="2994" y="26955"/>
                  </a:lnTo>
                  <a:lnTo>
                    <a:pt x="0" y="47923"/>
                  </a:lnTo>
                  <a:lnTo>
                    <a:pt x="0" y="1430984"/>
                  </a:lnTo>
                  <a:lnTo>
                    <a:pt x="2994" y="1451952"/>
                  </a:lnTo>
                  <a:lnTo>
                    <a:pt x="11979" y="1466928"/>
                  </a:lnTo>
                  <a:lnTo>
                    <a:pt x="26955" y="1475913"/>
                  </a:lnTo>
                  <a:lnTo>
                    <a:pt x="47923" y="1478907"/>
                  </a:lnTo>
                  <a:lnTo>
                    <a:pt x="1889219" y="1478907"/>
                  </a:lnTo>
                  <a:lnTo>
                    <a:pt x="1910188" y="1475913"/>
                  </a:lnTo>
                  <a:lnTo>
                    <a:pt x="1925163" y="1466928"/>
                  </a:lnTo>
                  <a:lnTo>
                    <a:pt x="1934148" y="1451952"/>
                  </a:lnTo>
                  <a:lnTo>
                    <a:pt x="1937143" y="1430984"/>
                  </a:lnTo>
                  <a:lnTo>
                    <a:pt x="1937143" y="47923"/>
                  </a:lnTo>
                  <a:lnTo>
                    <a:pt x="1934148" y="26955"/>
                  </a:lnTo>
                  <a:lnTo>
                    <a:pt x="1925163" y="11979"/>
                  </a:lnTo>
                  <a:lnTo>
                    <a:pt x="1910188" y="2994"/>
                  </a:lnTo>
                  <a:lnTo>
                    <a:pt x="188921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137101" y="2485321"/>
              <a:ext cx="1937385" cy="1478915"/>
            </a:xfrm>
            <a:custGeom>
              <a:avLst/>
              <a:gdLst/>
              <a:ahLst/>
              <a:cxnLst/>
              <a:rect l="l" t="t" r="r" b="b"/>
              <a:pathLst>
                <a:path w="1937385" h="1478914">
                  <a:moveTo>
                    <a:pt x="47923" y="1478907"/>
                  </a:moveTo>
                  <a:lnTo>
                    <a:pt x="1889219" y="1478907"/>
                  </a:lnTo>
                  <a:lnTo>
                    <a:pt x="1910188" y="1475913"/>
                  </a:lnTo>
                  <a:lnTo>
                    <a:pt x="1925163" y="1466928"/>
                  </a:lnTo>
                  <a:lnTo>
                    <a:pt x="1934148" y="1451952"/>
                  </a:lnTo>
                  <a:lnTo>
                    <a:pt x="1937143" y="1430984"/>
                  </a:lnTo>
                  <a:lnTo>
                    <a:pt x="1937143" y="47923"/>
                  </a:lnTo>
                  <a:lnTo>
                    <a:pt x="1934148" y="26955"/>
                  </a:lnTo>
                  <a:lnTo>
                    <a:pt x="1925163" y="11979"/>
                  </a:lnTo>
                  <a:lnTo>
                    <a:pt x="1910188" y="2994"/>
                  </a:lnTo>
                  <a:lnTo>
                    <a:pt x="1889219" y="0"/>
                  </a:lnTo>
                  <a:lnTo>
                    <a:pt x="47923" y="0"/>
                  </a:lnTo>
                  <a:lnTo>
                    <a:pt x="26955" y="2994"/>
                  </a:lnTo>
                  <a:lnTo>
                    <a:pt x="11979" y="11979"/>
                  </a:lnTo>
                  <a:lnTo>
                    <a:pt x="2994" y="26955"/>
                  </a:lnTo>
                  <a:lnTo>
                    <a:pt x="0" y="47923"/>
                  </a:lnTo>
                  <a:lnTo>
                    <a:pt x="0" y="1430984"/>
                  </a:lnTo>
                  <a:lnTo>
                    <a:pt x="2994" y="1451952"/>
                  </a:lnTo>
                  <a:lnTo>
                    <a:pt x="11979" y="1466928"/>
                  </a:lnTo>
                  <a:lnTo>
                    <a:pt x="26955" y="1475913"/>
                  </a:lnTo>
                  <a:lnTo>
                    <a:pt x="47923" y="1478907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32949" y="2595514"/>
              <a:ext cx="479425" cy="168275"/>
            </a:xfrm>
            <a:custGeom>
              <a:avLst/>
              <a:gdLst/>
              <a:ahLst/>
              <a:cxnLst/>
              <a:rect l="l" t="t" r="r" b="b"/>
              <a:pathLst>
                <a:path w="479425" h="168275">
                  <a:moveTo>
                    <a:pt x="479294" y="0"/>
                  </a:moveTo>
                  <a:lnTo>
                    <a:pt x="0" y="0"/>
                  </a:lnTo>
                  <a:lnTo>
                    <a:pt x="0" y="167756"/>
                  </a:lnTo>
                  <a:lnTo>
                    <a:pt x="479294" y="167756"/>
                  </a:lnTo>
                  <a:lnTo>
                    <a:pt x="479294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232949" y="2947273"/>
              <a:ext cx="479425" cy="168275"/>
            </a:xfrm>
            <a:custGeom>
              <a:avLst/>
              <a:gdLst/>
              <a:ahLst/>
              <a:cxnLst/>
              <a:rect l="l" t="t" r="r" b="b"/>
              <a:pathLst>
                <a:path w="479425" h="168275">
                  <a:moveTo>
                    <a:pt x="479294" y="0"/>
                  </a:moveTo>
                  <a:lnTo>
                    <a:pt x="0" y="0"/>
                  </a:lnTo>
                  <a:lnTo>
                    <a:pt x="0" y="167756"/>
                  </a:lnTo>
                  <a:lnTo>
                    <a:pt x="479294" y="167756"/>
                  </a:lnTo>
                  <a:lnTo>
                    <a:pt x="479294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232949" y="3299020"/>
              <a:ext cx="479425" cy="168275"/>
            </a:xfrm>
            <a:custGeom>
              <a:avLst/>
              <a:gdLst/>
              <a:ahLst/>
              <a:cxnLst/>
              <a:rect l="l" t="t" r="r" b="b"/>
              <a:pathLst>
                <a:path w="479425" h="168275">
                  <a:moveTo>
                    <a:pt x="479294" y="0"/>
                  </a:moveTo>
                  <a:lnTo>
                    <a:pt x="0" y="0"/>
                  </a:lnTo>
                  <a:lnTo>
                    <a:pt x="0" y="167756"/>
                  </a:lnTo>
                  <a:lnTo>
                    <a:pt x="479294" y="167756"/>
                  </a:lnTo>
                  <a:lnTo>
                    <a:pt x="479294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527115" y="8115980"/>
            <a:ext cx="196215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394046" y="6887107"/>
            <a:ext cx="328930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385156" y="5658234"/>
            <a:ext cx="337820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377316" y="4429349"/>
            <a:ext cx="345440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372868" y="3200476"/>
            <a:ext cx="349885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273537" y="1971590"/>
            <a:ext cx="449580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69197" y="4336791"/>
            <a:ext cx="416559" cy="1764030"/>
          </a:xfrm>
          <a:prstGeom prst="rect">
            <a:avLst/>
          </a:prstGeom>
        </p:spPr>
        <p:txBody>
          <a:bodyPr vert="vert270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891265" y="2446752"/>
            <a:ext cx="822960" cy="1080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800"/>
              </a:lnSpc>
              <a:spcBef>
                <a:spcPts val="9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2232949" y="1995535"/>
            <a:ext cx="17308830" cy="5453380"/>
            <a:chOff x="2232949" y="1995535"/>
            <a:chExt cx="17308830" cy="5453380"/>
          </a:xfrm>
        </p:grpSpPr>
        <p:sp>
          <p:nvSpPr>
            <p:cNvPr id="80" name="object 80"/>
            <p:cNvSpPr/>
            <p:nvPr/>
          </p:nvSpPr>
          <p:spPr>
            <a:xfrm>
              <a:off x="2232949" y="3650778"/>
              <a:ext cx="479425" cy="168275"/>
            </a:xfrm>
            <a:custGeom>
              <a:avLst/>
              <a:gdLst/>
              <a:ahLst/>
              <a:cxnLst/>
              <a:rect l="l" t="t" r="r" b="b"/>
              <a:pathLst>
                <a:path w="479425" h="168275">
                  <a:moveTo>
                    <a:pt x="479294" y="0"/>
                  </a:moveTo>
                  <a:lnTo>
                    <a:pt x="0" y="0"/>
                  </a:lnTo>
                  <a:lnTo>
                    <a:pt x="0" y="167756"/>
                  </a:lnTo>
                  <a:lnTo>
                    <a:pt x="479294" y="167756"/>
                  </a:lnTo>
                  <a:lnTo>
                    <a:pt x="479294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1804112" y="1995535"/>
              <a:ext cx="7738109" cy="5453380"/>
            </a:xfrm>
            <a:custGeom>
              <a:avLst/>
              <a:gdLst/>
              <a:ahLst/>
              <a:cxnLst/>
              <a:rect l="l" t="t" r="r" b="b"/>
              <a:pathLst>
                <a:path w="7738109" h="5453380">
                  <a:moveTo>
                    <a:pt x="7228403" y="0"/>
                  </a:moveTo>
                  <a:lnTo>
                    <a:pt x="509199" y="0"/>
                  </a:lnTo>
                  <a:lnTo>
                    <a:pt x="460160" y="2331"/>
                  </a:lnTo>
                  <a:lnTo>
                    <a:pt x="412440" y="9181"/>
                  </a:lnTo>
                  <a:lnTo>
                    <a:pt x="366252" y="20338"/>
                  </a:lnTo>
                  <a:lnTo>
                    <a:pt x="321810" y="35589"/>
                  </a:lnTo>
                  <a:lnTo>
                    <a:pt x="279327" y="54718"/>
                  </a:lnTo>
                  <a:lnTo>
                    <a:pt x="239015" y="77514"/>
                  </a:lnTo>
                  <a:lnTo>
                    <a:pt x="201090" y="103763"/>
                  </a:lnTo>
                  <a:lnTo>
                    <a:pt x="165764" y="133251"/>
                  </a:lnTo>
                  <a:lnTo>
                    <a:pt x="133250" y="165766"/>
                  </a:lnTo>
                  <a:lnTo>
                    <a:pt x="103762" y="201093"/>
                  </a:lnTo>
                  <a:lnTo>
                    <a:pt x="77514" y="239019"/>
                  </a:lnTo>
                  <a:lnTo>
                    <a:pt x="54718" y="279331"/>
                  </a:lnTo>
                  <a:lnTo>
                    <a:pt x="35588" y="321816"/>
                  </a:lnTo>
                  <a:lnTo>
                    <a:pt x="20338" y="366259"/>
                  </a:lnTo>
                  <a:lnTo>
                    <a:pt x="9181" y="412449"/>
                  </a:lnTo>
                  <a:lnTo>
                    <a:pt x="2331" y="460171"/>
                  </a:lnTo>
                  <a:lnTo>
                    <a:pt x="0" y="509211"/>
                  </a:lnTo>
                  <a:lnTo>
                    <a:pt x="0" y="4943937"/>
                  </a:lnTo>
                  <a:lnTo>
                    <a:pt x="2331" y="4992978"/>
                  </a:lnTo>
                  <a:lnTo>
                    <a:pt x="9181" y="5040699"/>
                  </a:lnTo>
                  <a:lnTo>
                    <a:pt x="20338" y="5086889"/>
                  </a:lnTo>
                  <a:lnTo>
                    <a:pt x="35588" y="5131333"/>
                  </a:lnTo>
                  <a:lnTo>
                    <a:pt x="54718" y="5173817"/>
                  </a:lnTo>
                  <a:lnTo>
                    <a:pt x="77514" y="5214129"/>
                  </a:lnTo>
                  <a:lnTo>
                    <a:pt x="103762" y="5252055"/>
                  </a:lnTo>
                  <a:lnTo>
                    <a:pt x="133250" y="5287382"/>
                  </a:lnTo>
                  <a:lnTo>
                    <a:pt x="165764" y="5319897"/>
                  </a:lnTo>
                  <a:lnTo>
                    <a:pt x="201090" y="5349385"/>
                  </a:lnTo>
                  <a:lnTo>
                    <a:pt x="239015" y="5375634"/>
                  </a:lnTo>
                  <a:lnTo>
                    <a:pt x="279327" y="5398430"/>
                  </a:lnTo>
                  <a:lnTo>
                    <a:pt x="321810" y="5417560"/>
                  </a:lnTo>
                  <a:lnTo>
                    <a:pt x="366252" y="5432810"/>
                  </a:lnTo>
                  <a:lnTo>
                    <a:pt x="412440" y="5443967"/>
                  </a:lnTo>
                  <a:lnTo>
                    <a:pt x="460160" y="5450818"/>
                  </a:lnTo>
                  <a:lnTo>
                    <a:pt x="509199" y="5453149"/>
                  </a:lnTo>
                  <a:lnTo>
                    <a:pt x="7228403" y="5453149"/>
                  </a:lnTo>
                  <a:lnTo>
                    <a:pt x="7277444" y="5450818"/>
                  </a:lnTo>
                  <a:lnTo>
                    <a:pt x="7325166" y="5443967"/>
                  </a:lnTo>
                  <a:lnTo>
                    <a:pt x="7371355" y="5432810"/>
                  </a:lnTo>
                  <a:lnTo>
                    <a:pt x="7415799" y="5417560"/>
                  </a:lnTo>
                  <a:lnTo>
                    <a:pt x="7458284" y="5398430"/>
                  </a:lnTo>
                  <a:lnTo>
                    <a:pt x="7498596" y="5375634"/>
                  </a:lnTo>
                  <a:lnTo>
                    <a:pt x="7536522" y="5349385"/>
                  </a:lnTo>
                  <a:lnTo>
                    <a:pt x="7571849" y="5319897"/>
                  </a:lnTo>
                  <a:lnTo>
                    <a:pt x="7604363" y="5287382"/>
                  </a:lnTo>
                  <a:lnTo>
                    <a:pt x="7633852" y="5252055"/>
                  </a:lnTo>
                  <a:lnTo>
                    <a:pt x="7660100" y="5214129"/>
                  </a:lnTo>
                  <a:lnTo>
                    <a:pt x="7682896" y="5173817"/>
                  </a:lnTo>
                  <a:lnTo>
                    <a:pt x="7702026" y="5131333"/>
                  </a:lnTo>
                  <a:lnTo>
                    <a:pt x="7717276" y="5086889"/>
                  </a:lnTo>
                  <a:lnTo>
                    <a:pt x="7728433" y="5040699"/>
                  </a:lnTo>
                  <a:lnTo>
                    <a:pt x="7735284" y="4992978"/>
                  </a:lnTo>
                  <a:lnTo>
                    <a:pt x="7737615" y="4943937"/>
                  </a:lnTo>
                  <a:lnTo>
                    <a:pt x="7737615" y="509211"/>
                  </a:lnTo>
                  <a:lnTo>
                    <a:pt x="7735284" y="460171"/>
                  </a:lnTo>
                  <a:lnTo>
                    <a:pt x="7728433" y="412449"/>
                  </a:lnTo>
                  <a:lnTo>
                    <a:pt x="7717276" y="366259"/>
                  </a:lnTo>
                  <a:lnTo>
                    <a:pt x="7702026" y="321816"/>
                  </a:lnTo>
                  <a:lnTo>
                    <a:pt x="7682896" y="279331"/>
                  </a:lnTo>
                  <a:lnTo>
                    <a:pt x="7660100" y="239019"/>
                  </a:lnTo>
                  <a:lnTo>
                    <a:pt x="7633852" y="201093"/>
                  </a:lnTo>
                  <a:lnTo>
                    <a:pt x="7604363" y="165766"/>
                  </a:lnTo>
                  <a:lnTo>
                    <a:pt x="7571849" y="133251"/>
                  </a:lnTo>
                  <a:lnTo>
                    <a:pt x="7536522" y="103763"/>
                  </a:lnTo>
                  <a:lnTo>
                    <a:pt x="7498596" y="77514"/>
                  </a:lnTo>
                  <a:lnTo>
                    <a:pt x="7458284" y="54718"/>
                  </a:lnTo>
                  <a:lnTo>
                    <a:pt x="7415799" y="35589"/>
                  </a:lnTo>
                  <a:lnTo>
                    <a:pt x="7371355" y="20338"/>
                  </a:lnTo>
                  <a:lnTo>
                    <a:pt x="7325166" y="9181"/>
                  </a:lnTo>
                  <a:lnTo>
                    <a:pt x="7277444" y="2331"/>
                  </a:lnTo>
                  <a:lnTo>
                    <a:pt x="722840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2891265" y="3566182"/>
            <a:ext cx="982344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84" name="object 8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8" name="object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WEBSITE</a:t>
            </a:r>
            <a:r>
              <a:rPr spc="-105"/>
              <a:t> </a:t>
            </a:r>
            <a:r>
              <a:t>SPEED</a:t>
            </a:r>
            <a:r>
              <a:rPr spc="-105"/>
              <a:t> </a:t>
            </a:r>
            <a:r>
              <a:t>AND</a:t>
            </a:r>
            <a:r>
              <a:rPr spc="-40"/>
              <a:t> </a:t>
            </a:r>
            <a:r>
              <a:t>PERFORMANCE</a:t>
            </a:r>
            <a:r>
              <a:rPr spc="-40"/>
              <a:t> </a:t>
            </a:r>
            <a:r>
              <a:t>RATING</a:t>
            </a:r>
            <a:r>
              <a:rPr spc="-35"/>
              <a:t> </a:t>
            </a:r>
            <a:r>
              <a:rPr spc="-20"/>
              <a:t>(Q18)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2236235" y="2215865"/>
            <a:ext cx="6985634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would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speed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236235" y="3248581"/>
            <a:ext cx="5970270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performance?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Performance: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(81.4%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good+)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(76.4%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good+)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236235" y="4933330"/>
            <a:ext cx="6728459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Poor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Performance: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&amp;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tied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(3.6%)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Performance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Gap: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between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best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worst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2236235" y="6226049"/>
            <a:ext cx="6223000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Performance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aligns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with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technical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issues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fastest,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Ohio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needs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optimization.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3860180" y="608538"/>
            <a:ext cx="6243320" cy="782320"/>
          </a:xfrm>
          <a:custGeom>
            <a:avLst/>
            <a:gdLst/>
            <a:ahLst/>
            <a:cxnLst/>
            <a:rect l="l" t="t" r="r" b="b"/>
            <a:pathLst>
              <a:path w="6243319" h="782319">
                <a:moveTo>
                  <a:pt x="6242901" y="0"/>
                </a:moveTo>
                <a:lnTo>
                  <a:pt x="0" y="0"/>
                </a:lnTo>
                <a:lnTo>
                  <a:pt x="0" y="781760"/>
                </a:lnTo>
                <a:lnTo>
                  <a:pt x="6242901" y="781760"/>
                </a:lnTo>
                <a:lnTo>
                  <a:pt x="6242901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1" y="2246841"/>
            <a:ext cx="7738109" cy="5429885"/>
          </a:xfrm>
          <a:custGeom>
            <a:avLst/>
            <a:gdLst/>
            <a:ahLst/>
            <a:cxnLst/>
            <a:rect l="l" t="t" r="r" b="b"/>
            <a:pathLst>
              <a:path w="7738109" h="5429884">
                <a:moveTo>
                  <a:pt x="7229509" y="0"/>
                </a:moveTo>
                <a:lnTo>
                  <a:pt x="508118" y="0"/>
                </a:lnTo>
                <a:lnTo>
                  <a:pt x="459183" y="2326"/>
                </a:lnTo>
                <a:lnTo>
                  <a:pt x="411563" y="9162"/>
                </a:lnTo>
                <a:lnTo>
                  <a:pt x="365473" y="20295"/>
                </a:lnTo>
                <a:lnTo>
                  <a:pt x="321124" y="35512"/>
                </a:lnTo>
                <a:lnTo>
                  <a:pt x="278731" y="54600"/>
                </a:lnTo>
                <a:lnTo>
                  <a:pt x="238506" y="77347"/>
                </a:lnTo>
                <a:lnTo>
                  <a:pt x="200661" y="103539"/>
                </a:lnTo>
                <a:lnTo>
                  <a:pt x="165410" y="132964"/>
                </a:lnTo>
                <a:lnTo>
                  <a:pt x="132965" y="165408"/>
                </a:lnTo>
                <a:lnTo>
                  <a:pt x="103540" y="200658"/>
                </a:lnTo>
                <a:lnTo>
                  <a:pt x="77348" y="238502"/>
                </a:lnTo>
                <a:lnTo>
                  <a:pt x="54601" y="278727"/>
                </a:lnTo>
                <a:lnTo>
                  <a:pt x="35512" y="321119"/>
                </a:lnTo>
                <a:lnTo>
                  <a:pt x="20295" y="365466"/>
                </a:lnTo>
                <a:lnTo>
                  <a:pt x="9162" y="411555"/>
                </a:lnTo>
                <a:lnTo>
                  <a:pt x="2326" y="459172"/>
                </a:lnTo>
                <a:lnTo>
                  <a:pt x="0" y="508105"/>
                </a:lnTo>
                <a:lnTo>
                  <a:pt x="0" y="4921584"/>
                </a:lnTo>
                <a:lnTo>
                  <a:pt x="2326" y="4970519"/>
                </a:lnTo>
                <a:lnTo>
                  <a:pt x="9162" y="5018139"/>
                </a:lnTo>
                <a:lnTo>
                  <a:pt x="20295" y="5064229"/>
                </a:lnTo>
                <a:lnTo>
                  <a:pt x="35512" y="5108577"/>
                </a:lnTo>
                <a:lnTo>
                  <a:pt x="54601" y="5150971"/>
                </a:lnTo>
                <a:lnTo>
                  <a:pt x="77348" y="5191196"/>
                </a:lnTo>
                <a:lnTo>
                  <a:pt x="103540" y="5229041"/>
                </a:lnTo>
                <a:lnTo>
                  <a:pt x="132965" y="5264292"/>
                </a:lnTo>
                <a:lnTo>
                  <a:pt x="165410" y="5296737"/>
                </a:lnTo>
                <a:lnTo>
                  <a:pt x="200661" y="5326162"/>
                </a:lnTo>
                <a:lnTo>
                  <a:pt x="238506" y="5352354"/>
                </a:lnTo>
                <a:lnTo>
                  <a:pt x="278731" y="5375101"/>
                </a:lnTo>
                <a:lnTo>
                  <a:pt x="321124" y="5394190"/>
                </a:lnTo>
                <a:lnTo>
                  <a:pt x="365473" y="5409407"/>
                </a:lnTo>
                <a:lnTo>
                  <a:pt x="411563" y="5420540"/>
                </a:lnTo>
                <a:lnTo>
                  <a:pt x="459183" y="5427376"/>
                </a:lnTo>
                <a:lnTo>
                  <a:pt x="508118" y="5429702"/>
                </a:lnTo>
                <a:lnTo>
                  <a:pt x="7229509" y="5429702"/>
                </a:lnTo>
                <a:lnTo>
                  <a:pt x="7278445" y="5427376"/>
                </a:lnTo>
                <a:lnTo>
                  <a:pt x="7326064" y="5420540"/>
                </a:lnTo>
                <a:lnTo>
                  <a:pt x="7372153" y="5409407"/>
                </a:lnTo>
                <a:lnTo>
                  <a:pt x="7416501" y="5394190"/>
                </a:lnTo>
                <a:lnTo>
                  <a:pt x="7458894" y="5375101"/>
                </a:lnTo>
                <a:lnTo>
                  <a:pt x="7499118" y="5352354"/>
                </a:lnTo>
                <a:lnTo>
                  <a:pt x="7536962" y="5326162"/>
                </a:lnTo>
                <a:lnTo>
                  <a:pt x="7572212" y="5296737"/>
                </a:lnTo>
                <a:lnTo>
                  <a:pt x="7604655" y="5264292"/>
                </a:lnTo>
                <a:lnTo>
                  <a:pt x="7634079" y="5229041"/>
                </a:lnTo>
                <a:lnTo>
                  <a:pt x="7660270" y="5191196"/>
                </a:lnTo>
                <a:lnTo>
                  <a:pt x="7683017" y="5150971"/>
                </a:lnTo>
                <a:lnTo>
                  <a:pt x="7702104" y="5108577"/>
                </a:lnTo>
                <a:lnTo>
                  <a:pt x="7717321" y="5064229"/>
                </a:lnTo>
                <a:lnTo>
                  <a:pt x="7728454" y="5018139"/>
                </a:lnTo>
                <a:lnTo>
                  <a:pt x="7735289" y="4970519"/>
                </a:lnTo>
                <a:lnTo>
                  <a:pt x="7737615" y="4921584"/>
                </a:lnTo>
                <a:lnTo>
                  <a:pt x="7737615" y="508105"/>
                </a:lnTo>
                <a:lnTo>
                  <a:pt x="7735289" y="459172"/>
                </a:lnTo>
                <a:lnTo>
                  <a:pt x="7728454" y="411555"/>
                </a:lnTo>
                <a:lnTo>
                  <a:pt x="7717321" y="365466"/>
                </a:lnTo>
                <a:lnTo>
                  <a:pt x="7702104" y="321119"/>
                </a:lnTo>
                <a:lnTo>
                  <a:pt x="7683017" y="278727"/>
                </a:lnTo>
                <a:lnTo>
                  <a:pt x="7660270" y="238502"/>
                </a:lnTo>
                <a:lnTo>
                  <a:pt x="7634079" y="200658"/>
                </a:lnTo>
                <a:lnTo>
                  <a:pt x="7604655" y="165408"/>
                </a:lnTo>
                <a:lnTo>
                  <a:pt x="7572212" y="132964"/>
                </a:lnTo>
                <a:lnTo>
                  <a:pt x="7536962" y="103539"/>
                </a:lnTo>
                <a:lnTo>
                  <a:pt x="7499118" y="77347"/>
                </a:lnTo>
                <a:lnTo>
                  <a:pt x="7458894" y="54600"/>
                </a:lnTo>
                <a:lnTo>
                  <a:pt x="7416501" y="35512"/>
                </a:lnTo>
                <a:lnTo>
                  <a:pt x="7372153" y="20295"/>
                </a:lnTo>
                <a:lnTo>
                  <a:pt x="7326064" y="9162"/>
                </a:lnTo>
                <a:lnTo>
                  <a:pt x="7278445" y="2326"/>
                </a:lnTo>
                <a:lnTo>
                  <a:pt x="722950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ONLINE</a:t>
            </a:r>
            <a:r>
              <a:rPr spc="-45">
                <a:solidFill>
                  <a:srgbClr val="00203A"/>
                </a:solidFill>
              </a:rPr>
              <a:t> </a:t>
            </a:r>
            <a:r>
              <a:rPr spc="-30">
                <a:solidFill>
                  <a:srgbClr val="00203A"/>
                </a:solidFill>
              </a:rPr>
              <a:t>CHAT</a:t>
            </a:r>
            <a:r>
              <a:rPr spc="-19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SUPPORT</a:t>
            </a:r>
            <a:r>
              <a:rPr spc="-13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USAGE</a:t>
            </a:r>
            <a:r>
              <a:rPr spc="-3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-</a:t>
            </a:r>
            <a:r>
              <a:rPr spc="-3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INDIANA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 spc="-75">
                <a:solidFill>
                  <a:srgbClr val="00203A"/>
                </a:solidFill>
              </a:rPr>
              <a:t>ONLY</a:t>
            </a:r>
            <a:r>
              <a:rPr spc="-15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(Q19)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5" name="object 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198957" y="2264568"/>
            <a:ext cx="6533515" cy="492823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chat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support?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(Indiana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Only)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Never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Used: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64.6%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Occasional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21.2%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Regular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Only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3.6%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frequent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Awareness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 Gap:</a:t>
            </a:r>
            <a:r>
              <a:rPr sz="2550" spc="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10.6% unsure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about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endParaRPr sz="2550">
              <a:latin typeface="Kanit ExtraLight"/>
              <a:cs typeface="Kanit ExtraLight"/>
            </a:endParaRPr>
          </a:p>
          <a:p>
            <a:pPr marL="12700" marR="10795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Chat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support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underutilized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opportunity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for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better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promotion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awareness.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95239" y="608538"/>
            <a:ext cx="5708015" cy="782320"/>
          </a:xfrm>
          <a:custGeom>
            <a:avLst/>
            <a:gdLst/>
            <a:ahLst/>
            <a:cxnLst/>
            <a:rect l="l" t="t" r="r" b="b"/>
            <a:pathLst>
              <a:path w="5708015" h="782319">
                <a:moveTo>
                  <a:pt x="5707830" y="0"/>
                </a:moveTo>
                <a:lnTo>
                  <a:pt x="0" y="0"/>
                </a:lnTo>
                <a:lnTo>
                  <a:pt x="0" y="781760"/>
                </a:lnTo>
                <a:lnTo>
                  <a:pt x="5707830" y="781760"/>
                </a:lnTo>
                <a:lnTo>
                  <a:pt x="5707830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253629" y="2283938"/>
            <a:ext cx="6715759" cy="6715759"/>
            <a:chOff x="1253629" y="2283938"/>
            <a:chExt cx="6715759" cy="6715759"/>
          </a:xfrm>
        </p:grpSpPr>
        <p:sp>
          <p:nvSpPr>
            <p:cNvPr id="12" name="object 12"/>
            <p:cNvSpPr/>
            <p:nvPr/>
          </p:nvSpPr>
          <p:spPr>
            <a:xfrm>
              <a:off x="1253629" y="2283938"/>
              <a:ext cx="6024245" cy="6715759"/>
            </a:xfrm>
            <a:custGeom>
              <a:avLst/>
              <a:gdLst/>
              <a:ahLst/>
              <a:cxnLst/>
              <a:rect l="l" t="t" r="r" b="b"/>
              <a:pathLst>
                <a:path w="6024245" h="6715759">
                  <a:moveTo>
                    <a:pt x="3357748" y="0"/>
                  </a:moveTo>
                  <a:lnTo>
                    <a:pt x="3307399" y="377"/>
                  </a:lnTo>
                  <a:lnTo>
                    <a:pt x="3257107" y="1508"/>
                  </a:lnTo>
                  <a:lnTo>
                    <a:pt x="3206880" y="3391"/>
                  </a:lnTo>
                  <a:lnTo>
                    <a:pt x="3156726" y="6023"/>
                  </a:lnTo>
                  <a:lnTo>
                    <a:pt x="3106652" y="9402"/>
                  </a:lnTo>
                  <a:lnTo>
                    <a:pt x="3056667" y="13527"/>
                  </a:lnTo>
                  <a:lnTo>
                    <a:pt x="3006780" y="18394"/>
                  </a:lnTo>
                  <a:lnTo>
                    <a:pt x="2956998" y="24003"/>
                  </a:lnTo>
                  <a:lnTo>
                    <a:pt x="2907329" y="30350"/>
                  </a:lnTo>
                  <a:lnTo>
                    <a:pt x="2857782" y="37434"/>
                  </a:lnTo>
                  <a:lnTo>
                    <a:pt x="2808365" y="45253"/>
                  </a:lnTo>
                  <a:lnTo>
                    <a:pt x="2759085" y="53804"/>
                  </a:lnTo>
                  <a:lnTo>
                    <a:pt x="2709952" y="63086"/>
                  </a:lnTo>
                  <a:lnTo>
                    <a:pt x="2660973" y="73096"/>
                  </a:lnTo>
                  <a:lnTo>
                    <a:pt x="2612156" y="83832"/>
                  </a:lnTo>
                  <a:lnTo>
                    <a:pt x="2563509" y="95293"/>
                  </a:lnTo>
                  <a:lnTo>
                    <a:pt x="2515041" y="107475"/>
                  </a:lnTo>
                  <a:lnTo>
                    <a:pt x="2466759" y="120377"/>
                  </a:lnTo>
                  <a:lnTo>
                    <a:pt x="2418672" y="133997"/>
                  </a:lnTo>
                  <a:lnTo>
                    <a:pt x="2370788" y="148332"/>
                  </a:lnTo>
                  <a:lnTo>
                    <a:pt x="2323116" y="163381"/>
                  </a:lnTo>
                  <a:lnTo>
                    <a:pt x="2275662" y="179142"/>
                  </a:lnTo>
                  <a:lnTo>
                    <a:pt x="2228436" y="195611"/>
                  </a:lnTo>
                  <a:lnTo>
                    <a:pt x="2181445" y="212788"/>
                  </a:lnTo>
                  <a:lnTo>
                    <a:pt x="2134698" y="230670"/>
                  </a:lnTo>
                  <a:lnTo>
                    <a:pt x="2088202" y="249255"/>
                  </a:lnTo>
                  <a:lnTo>
                    <a:pt x="2041966" y="268541"/>
                  </a:lnTo>
                  <a:lnTo>
                    <a:pt x="1995999" y="288526"/>
                  </a:lnTo>
                  <a:lnTo>
                    <a:pt x="1950307" y="309207"/>
                  </a:lnTo>
                  <a:lnTo>
                    <a:pt x="1904900" y="330583"/>
                  </a:lnTo>
                  <a:lnTo>
                    <a:pt x="1859785" y="352651"/>
                  </a:lnTo>
                  <a:lnTo>
                    <a:pt x="1814970" y="375410"/>
                  </a:lnTo>
                  <a:lnTo>
                    <a:pt x="1770464" y="398857"/>
                  </a:lnTo>
                  <a:lnTo>
                    <a:pt x="1726275" y="422990"/>
                  </a:lnTo>
                  <a:lnTo>
                    <a:pt x="1682453" y="447783"/>
                  </a:lnTo>
                  <a:lnTo>
                    <a:pt x="1639046" y="473207"/>
                  </a:lnTo>
                  <a:lnTo>
                    <a:pt x="1596061" y="499256"/>
                  </a:lnTo>
                  <a:lnTo>
                    <a:pt x="1553504" y="525925"/>
                  </a:lnTo>
                  <a:lnTo>
                    <a:pt x="1511381" y="553208"/>
                  </a:lnTo>
                  <a:lnTo>
                    <a:pt x="1469697" y="581099"/>
                  </a:lnTo>
                  <a:lnTo>
                    <a:pt x="1428460" y="609593"/>
                  </a:lnTo>
                  <a:lnTo>
                    <a:pt x="1387674" y="638682"/>
                  </a:lnTo>
                  <a:lnTo>
                    <a:pt x="1347347" y="668363"/>
                  </a:lnTo>
                  <a:lnTo>
                    <a:pt x="1307484" y="698628"/>
                  </a:lnTo>
                  <a:lnTo>
                    <a:pt x="1268091" y="729472"/>
                  </a:lnTo>
                  <a:lnTo>
                    <a:pt x="1229175" y="760890"/>
                  </a:lnTo>
                  <a:lnTo>
                    <a:pt x="1190741" y="792875"/>
                  </a:lnTo>
                  <a:lnTo>
                    <a:pt x="1152796" y="825422"/>
                  </a:lnTo>
                  <a:lnTo>
                    <a:pt x="1115345" y="858525"/>
                  </a:lnTo>
                  <a:lnTo>
                    <a:pt x="1078395" y="892177"/>
                  </a:lnTo>
                  <a:lnTo>
                    <a:pt x="1041952" y="926374"/>
                  </a:lnTo>
                  <a:lnTo>
                    <a:pt x="1006022" y="961110"/>
                  </a:lnTo>
                  <a:lnTo>
                    <a:pt x="970611" y="996378"/>
                  </a:lnTo>
                  <a:lnTo>
                    <a:pt x="935724" y="1032173"/>
                  </a:lnTo>
                  <a:lnTo>
                    <a:pt x="901369" y="1068490"/>
                  </a:lnTo>
                  <a:lnTo>
                    <a:pt x="867552" y="1105321"/>
                  </a:lnTo>
                  <a:lnTo>
                    <a:pt x="834277" y="1142662"/>
                  </a:lnTo>
                  <a:lnTo>
                    <a:pt x="801552" y="1180507"/>
                  </a:lnTo>
                  <a:lnTo>
                    <a:pt x="769382" y="1218850"/>
                  </a:lnTo>
                  <a:lnTo>
                    <a:pt x="737774" y="1257684"/>
                  </a:lnTo>
                  <a:lnTo>
                    <a:pt x="706734" y="1297006"/>
                  </a:lnTo>
                  <a:lnTo>
                    <a:pt x="676267" y="1336807"/>
                  </a:lnTo>
                  <a:lnTo>
                    <a:pt x="646380" y="1377084"/>
                  </a:lnTo>
                  <a:lnTo>
                    <a:pt x="617079" y="1417829"/>
                  </a:lnTo>
                  <a:lnTo>
                    <a:pt x="588370" y="1459037"/>
                  </a:lnTo>
                  <a:lnTo>
                    <a:pt x="560259" y="1500703"/>
                  </a:lnTo>
                  <a:lnTo>
                    <a:pt x="532752" y="1542821"/>
                  </a:lnTo>
                  <a:lnTo>
                    <a:pt x="505856" y="1585384"/>
                  </a:lnTo>
                  <a:lnTo>
                    <a:pt x="479600" y="1628346"/>
                  </a:lnTo>
                  <a:lnTo>
                    <a:pt x="454015" y="1671659"/>
                  </a:lnTo>
                  <a:lnTo>
                    <a:pt x="429102" y="1715313"/>
                  </a:lnTo>
                  <a:lnTo>
                    <a:pt x="404863" y="1759301"/>
                  </a:lnTo>
                  <a:lnTo>
                    <a:pt x="381302" y="1803615"/>
                  </a:lnTo>
                  <a:lnTo>
                    <a:pt x="358421" y="1848246"/>
                  </a:lnTo>
                  <a:lnTo>
                    <a:pt x="336223" y="1893187"/>
                  </a:lnTo>
                  <a:lnTo>
                    <a:pt x="314709" y="1938429"/>
                  </a:lnTo>
                  <a:lnTo>
                    <a:pt x="293883" y="1983965"/>
                  </a:lnTo>
                  <a:lnTo>
                    <a:pt x="273746" y="2029787"/>
                  </a:lnTo>
                  <a:lnTo>
                    <a:pt x="254302" y="2075886"/>
                  </a:lnTo>
                  <a:lnTo>
                    <a:pt x="235553" y="2122255"/>
                  </a:lnTo>
                  <a:lnTo>
                    <a:pt x="217501" y="2168886"/>
                  </a:lnTo>
                  <a:lnTo>
                    <a:pt x="200150" y="2215769"/>
                  </a:lnTo>
                  <a:lnTo>
                    <a:pt x="183500" y="2262899"/>
                  </a:lnTo>
                  <a:lnTo>
                    <a:pt x="167556" y="2310266"/>
                  </a:lnTo>
                  <a:lnTo>
                    <a:pt x="152319" y="2357862"/>
                  </a:lnTo>
                  <a:lnTo>
                    <a:pt x="137792" y="2405679"/>
                  </a:lnTo>
                  <a:lnTo>
                    <a:pt x="123977" y="2453710"/>
                  </a:lnTo>
                  <a:lnTo>
                    <a:pt x="110878" y="2501947"/>
                  </a:lnTo>
                  <a:lnTo>
                    <a:pt x="98496" y="2550380"/>
                  </a:lnTo>
                  <a:lnTo>
                    <a:pt x="86833" y="2599003"/>
                  </a:lnTo>
                  <a:lnTo>
                    <a:pt x="75894" y="2647808"/>
                  </a:lnTo>
                  <a:lnTo>
                    <a:pt x="65679" y="2696785"/>
                  </a:lnTo>
                  <a:lnTo>
                    <a:pt x="56192" y="2745928"/>
                  </a:lnTo>
                  <a:lnTo>
                    <a:pt x="47435" y="2795228"/>
                  </a:lnTo>
                  <a:lnTo>
                    <a:pt x="39410" y="2844678"/>
                  </a:lnTo>
                  <a:lnTo>
                    <a:pt x="32120" y="2894268"/>
                  </a:lnTo>
                  <a:lnTo>
                    <a:pt x="25568" y="2943992"/>
                  </a:lnTo>
                  <a:lnTo>
                    <a:pt x="19756" y="2993841"/>
                  </a:lnTo>
                  <a:lnTo>
                    <a:pt x="14686" y="3043807"/>
                  </a:lnTo>
                  <a:lnTo>
                    <a:pt x="10361" y="3093882"/>
                  </a:lnTo>
                  <a:lnTo>
                    <a:pt x="6784" y="3144058"/>
                  </a:lnTo>
                  <a:lnTo>
                    <a:pt x="3957" y="3194327"/>
                  </a:lnTo>
                  <a:lnTo>
                    <a:pt x="1883" y="3244634"/>
                  </a:lnTo>
                  <a:lnTo>
                    <a:pt x="564" y="3294922"/>
                  </a:lnTo>
                  <a:lnTo>
                    <a:pt x="0" y="3345181"/>
                  </a:lnTo>
                  <a:lnTo>
                    <a:pt x="187" y="3395404"/>
                  </a:lnTo>
                  <a:lnTo>
                    <a:pt x="1125" y="3445583"/>
                  </a:lnTo>
                  <a:lnTo>
                    <a:pt x="2811" y="3495709"/>
                  </a:lnTo>
                  <a:lnTo>
                    <a:pt x="5244" y="3545774"/>
                  </a:lnTo>
                  <a:lnTo>
                    <a:pt x="8423" y="3595770"/>
                  </a:lnTo>
                  <a:lnTo>
                    <a:pt x="12345" y="3645688"/>
                  </a:lnTo>
                  <a:lnTo>
                    <a:pt x="17009" y="3695521"/>
                  </a:lnTo>
                  <a:lnTo>
                    <a:pt x="22413" y="3745261"/>
                  </a:lnTo>
                  <a:lnTo>
                    <a:pt x="28555" y="3794898"/>
                  </a:lnTo>
                  <a:lnTo>
                    <a:pt x="35434" y="3844425"/>
                  </a:lnTo>
                  <a:lnTo>
                    <a:pt x="43048" y="3893833"/>
                  </a:lnTo>
                  <a:lnTo>
                    <a:pt x="51396" y="3943115"/>
                  </a:lnTo>
                  <a:lnTo>
                    <a:pt x="60474" y="3992262"/>
                  </a:lnTo>
                  <a:lnTo>
                    <a:pt x="70283" y="4041266"/>
                  </a:lnTo>
                  <a:lnTo>
                    <a:pt x="80820" y="4090118"/>
                  </a:lnTo>
                  <a:lnTo>
                    <a:pt x="92083" y="4138811"/>
                  </a:lnTo>
                  <a:lnTo>
                    <a:pt x="104071" y="4187336"/>
                  </a:lnTo>
                  <a:lnTo>
                    <a:pt x="116782" y="4235685"/>
                  </a:lnTo>
                  <a:lnTo>
                    <a:pt x="130214" y="4283850"/>
                  </a:lnTo>
                  <a:lnTo>
                    <a:pt x="144365" y="4331822"/>
                  </a:lnTo>
                  <a:lnTo>
                    <a:pt x="159235" y="4379594"/>
                  </a:lnTo>
                  <a:lnTo>
                    <a:pt x="174820" y="4427156"/>
                  </a:lnTo>
                  <a:lnTo>
                    <a:pt x="191120" y="4474501"/>
                  </a:lnTo>
                  <a:lnTo>
                    <a:pt x="208133" y="4521621"/>
                  </a:lnTo>
                  <a:lnTo>
                    <a:pt x="225857" y="4568508"/>
                  </a:lnTo>
                  <a:lnTo>
                    <a:pt x="244290" y="4615152"/>
                  </a:lnTo>
                  <a:lnTo>
                    <a:pt x="263430" y="4661547"/>
                  </a:lnTo>
                  <a:lnTo>
                    <a:pt x="283276" y="4707683"/>
                  </a:lnTo>
                  <a:lnTo>
                    <a:pt x="303827" y="4753552"/>
                  </a:lnTo>
                  <a:lnTo>
                    <a:pt x="325080" y="4799147"/>
                  </a:lnTo>
                  <a:lnTo>
                    <a:pt x="347033" y="4844459"/>
                  </a:lnTo>
                  <a:lnTo>
                    <a:pt x="369664" y="4889436"/>
                  </a:lnTo>
                  <a:lnTo>
                    <a:pt x="392945" y="4934028"/>
                  </a:lnTo>
                  <a:lnTo>
                    <a:pt x="416871" y="4978230"/>
                  </a:lnTo>
                  <a:lnTo>
                    <a:pt x="441437" y="5022034"/>
                  </a:lnTo>
                  <a:lnTo>
                    <a:pt x="466638" y="5065436"/>
                  </a:lnTo>
                  <a:lnTo>
                    <a:pt x="492467" y="5108427"/>
                  </a:lnTo>
                  <a:lnTo>
                    <a:pt x="518919" y="5151003"/>
                  </a:lnTo>
                  <a:lnTo>
                    <a:pt x="545989" y="5193156"/>
                  </a:lnTo>
                  <a:lnTo>
                    <a:pt x="573671" y="5234880"/>
                  </a:lnTo>
                  <a:lnTo>
                    <a:pt x="601959" y="5276169"/>
                  </a:lnTo>
                  <a:lnTo>
                    <a:pt x="630850" y="5317016"/>
                  </a:lnTo>
                  <a:lnTo>
                    <a:pt x="660336" y="5357416"/>
                  </a:lnTo>
                  <a:lnTo>
                    <a:pt x="690412" y="5397361"/>
                  </a:lnTo>
                  <a:lnTo>
                    <a:pt x="721073" y="5436846"/>
                  </a:lnTo>
                  <a:lnTo>
                    <a:pt x="752313" y="5475863"/>
                  </a:lnTo>
                  <a:lnTo>
                    <a:pt x="784127" y="5514408"/>
                  </a:lnTo>
                  <a:lnTo>
                    <a:pt x="816510" y="5552472"/>
                  </a:lnTo>
                  <a:lnTo>
                    <a:pt x="849455" y="5590051"/>
                  </a:lnTo>
                  <a:lnTo>
                    <a:pt x="882958" y="5627137"/>
                  </a:lnTo>
                  <a:lnTo>
                    <a:pt x="917012" y="5663724"/>
                  </a:lnTo>
                  <a:lnTo>
                    <a:pt x="951613" y="5699807"/>
                  </a:lnTo>
                  <a:lnTo>
                    <a:pt x="986755" y="5735377"/>
                  </a:lnTo>
                  <a:lnTo>
                    <a:pt x="1022432" y="5770430"/>
                  </a:lnTo>
                  <a:lnTo>
                    <a:pt x="1058640" y="5804959"/>
                  </a:lnTo>
                  <a:lnTo>
                    <a:pt x="1095371" y="5838957"/>
                  </a:lnTo>
                  <a:lnTo>
                    <a:pt x="1132622" y="5872418"/>
                  </a:lnTo>
                  <a:lnTo>
                    <a:pt x="1170386" y="5905336"/>
                  </a:lnTo>
                  <a:lnTo>
                    <a:pt x="1208658" y="5937704"/>
                  </a:lnTo>
                  <a:lnTo>
                    <a:pt x="1247432" y="5969516"/>
                  </a:lnTo>
                  <a:lnTo>
                    <a:pt x="1286704" y="6000766"/>
                  </a:lnTo>
                  <a:lnTo>
                    <a:pt x="1326467" y="6031447"/>
                  </a:lnTo>
                  <a:lnTo>
                    <a:pt x="1366716" y="6061553"/>
                  </a:lnTo>
                  <a:lnTo>
                    <a:pt x="1407445" y="6091078"/>
                  </a:lnTo>
                  <a:lnTo>
                    <a:pt x="1448650" y="6120014"/>
                  </a:lnTo>
                  <a:lnTo>
                    <a:pt x="1490283" y="6148330"/>
                  </a:lnTo>
                  <a:lnTo>
                    <a:pt x="1532298" y="6175993"/>
                  </a:lnTo>
                  <a:lnTo>
                    <a:pt x="1574687" y="6203002"/>
                  </a:lnTo>
                  <a:lnTo>
                    <a:pt x="1617442" y="6229352"/>
                  </a:lnTo>
                  <a:lnTo>
                    <a:pt x="1660555" y="6255042"/>
                  </a:lnTo>
                  <a:lnTo>
                    <a:pt x="1704019" y="6280069"/>
                  </a:lnTo>
                  <a:lnTo>
                    <a:pt x="1747825" y="6304428"/>
                  </a:lnTo>
                  <a:lnTo>
                    <a:pt x="1791966" y="6328119"/>
                  </a:lnTo>
                  <a:lnTo>
                    <a:pt x="1836434" y="6351137"/>
                  </a:lnTo>
                  <a:lnTo>
                    <a:pt x="1881221" y="6373480"/>
                  </a:lnTo>
                  <a:lnTo>
                    <a:pt x="1926318" y="6395145"/>
                  </a:lnTo>
                  <a:lnTo>
                    <a:pt x="1971719" y="6416129"/>
                  </a:lnTo>
                  <a:lnTo>
                    <a:pt x="2017415" y="6436429"/>
                  </a:lnTo>
                  <a:lnTo>
                    <a:pt x="2063399" y="6456042"/>
                  </a:lnTo>
                  <a:lnTo>
                    <a:pt x="2109661" y="6474966"/>
                  </a:lnTo>
                  <a:lnTo>
                    <a:pt x="2156196" y="6493197"/>
                  </a:lnTo>
                  <a:lnTo>
                    <a:pt x="2202994" y="6510733"/>
                  </a:lnTo>
                  <a:lnTo>
                    <a:pt x="2250047" y="6527570"/>
                  </a:lnTo>
                  <a:lnTo>
                    <a:pt x="2297349" y="6543706"/>
                  </a:lnTo>
                  <a:lnTo>
                    <a:pt x="2344891" y="6559138"/>
                  </a:lnTo>
                  <a:lnTo>
                    <a:pt x="2392664" y="6573864"/>
                  </a:lnTo>
                  <a:lnTo>
                    <a:pt x="2440662" y="6587879"/>
                  </a:lnTo>
                  <a:lnTo>
                    <a:pt x="2488877" y="6601181"/>
                  </a:lnTo>
                  <a:lnTo>
                    <a:pt x="2537300" y="6613768"/>
                  </a:lnTo>
                  <a:lnTo>
                    <a:pt x="2585923" y="6625637"/>
                  </a:lnTo>
                  <a:lnTo>
                    <a:pt x="2634739" y="6636784"/>
                  </a:lnTo>
                  <a:lnTo>
                    <a:pt x="2683740" y="6647206"/>
                  </a:lnTo>
                  <a:lnTo>
                    <a:pt x="2732918" y="6656902"/>
                  </a:lnTo>
                  <a:lnTo>
                    <a:pt x="2782264" y="6665867"/>
                  </a:lnTo>
                  <a:lnTo>
                    <a:pt x="2831772" y="6674099"/>
                  </a:lnTo>
                  <a:lnTo>
                    <a:pt x="2881433" y="6681596"/>
                  </a:lnTo>
                  <a:lnTo>
                    <a:pt x="2931240" y="6688353"/>
                  </a:lnTo>
                  <a:lnTo>
                    <a:pt x="2981184" y="6694369"/>
                  </a:lnTo>
                  <a:lnTo>
                    <a:pt x="3031257" y="6699641"/>
                  </a:lnTo>
                  <a:lnTo>
                    <a:pt x="3081403" y="6704160"/>
                  </a:lnTo>
                  <a:lnTo>
                    <a:pt x="3131566" y="6707925"/>
                  </a:lnTo>
                  <a:lnTo>
                    <a:pt x="3181738" y="6710935"/>
                  </a:lnTo>
                  <a:lnTo>
                    <a:pt x="3231910" y="6713192"/>
                  </a:lnTo>
                  <a:lnTo>
                    <a:pt x="3282075" y="6714698"/>
                  </a:lnTo>
                  <a:lnTo>
                    <a:pt x="3332223" y="6715453"/>
                  </a:lnTo>
                  <a:lnTo>
                    <a:pt x="3382347" y="6715460"/>
                  </a:lnTo>
                  <a:lnTo>
                    <a:pt x="3432438" y="6714719"/>
                  </a:lnTo>
                  <a:lnTo>
                    <a:pt x="3482488" y="6713231"/>
                  </a:lnTo>
                  <a:lnTo>
                    <a:pt x="3532488" y="6710998"/>
                  </a:lnTo>
                  <a:lnTo>
                    <a:pt x="3582431" y="6708022"/>
                  </a:lnTo>
                  <a:lnTo>
                    <a:pt x="3632308" y="6704303"/>
                  </a:lnTo>
                  <a:lnTo>
                    <a:pt x="3682111" y="6699843"/>
                  </a:lnTo>
                  <a:lnTo>
                    <a:pt x="3731831" y="6694643"/>
                  </a:lnTo>
                  <a:lnTo>
                    <a:pt x="3781461" y="6688704"/>
                  </a:lnTo>
                  <a:lnTo>
                    <a:pt x="3830991" y="6682029"/>
                  </a:lnTo>
                  <a:lnTo>
                    <a:pt x="3880414" y="6674617"/>
                  </a:lnTo>
                  <a:lnTo>
                    <a:pt x="3929721" y="6666471"/>
                  </a:lnTo>
                  <a:lnTo>
                    <a:pt x="3978904" y="6657592"/>
                  </a:lnTo>
                  <a:lnTo>
                    <a:pt x="4027954" y="6647980"/>
                  </a:lnTo>
                  <a:lnTo>
                    <a:pt x="4076864" y="6637638"/>
                  </a:lnTo>
                  <a:lnTo>
                    <a:pt x="4125625" y="6626567"/>
                  </a:lnTo>
                  <a:lnTo>
                    <a:pt x="4174229" y="6614767"/>
                  </a:lnTo>
                  <a:lnTo>
                    <a:pt x="4222667" y="6602241"/>
                  </a:lnTo>
                  <a:lnTo>
                    <a:pt x="4270931" y="6588989"/>
                  </a:lnTo>
                  <a:lnTo>
                    <a:pt x="4319013" y="6575013"/>
                  </a:lnTo>
                  <a:lnTo>
                    <a:pt x="4366905" y="6560315"/>
                  </a:lnTo>
                  <a:lnTo>
                    <a:pt x="4414598" y="6544894"/>
                  </a:lnTo>
                  <a:lnTo>
                    <a:pt x="4462084" y="6528754"/>
                  </a:lnTo>
                  <a:lnTo>
                    <a:pt x="4509354" y="6511895"/>
                  </a:lnTo>
                  <a:lnTo>
                    <a:pt x="4556401" y="6494318"/>
                  </a:lnTo>
                  <a:lnTo>
                    <a:pt x="4603215" y="6476025"/>
                  </a:lnTo>
                  <a:lnTo>
                    <a:pt x="4649790" y="6457016"/>
                  </a:lnTo>
                  <a:lnTo>
                    <a:pt x="4696116" y="6437295"/>
                  </a:lnTo>
                  <a:lnTo>
                    <a:pt x="4742142" y="6416879"/>
                  </a:lnTo>
                  <a:lnTo>
                    <a:pt x="4787815" y="6395795"/>
                  </a:lnTo>
                  <a:lnTo>
                    <a:pt x="4833130" y="6374048"/>
                  </a:lnTo>
                  <a:lnTo>
                    <a:pt x="4878079" y="6351643"/>
                  </a:lnTo>
                  <a:lnTo>
                    <a:pt x="4922657" y="6328585"/>
                  </a:lnTo>
                  <a:lnTo>
                    <a:pt x="4966855" y="6304878"/>
                  </a:lnTo>
                  <a:lnTo>
                    <a:pt x="5010668" y="6280529"/>
                  </a:lnTo>
                  <a:lnTo>
                    <a:pt x="5054089" y="6255543"/>
                  </a:lnTo>
                  <a:lnTo>
                    <a:pt x="5097112" y="6229924"/>
                  </a:lnTo>
                  <a:lnTo>
                    <a:pt x="5139729" y="6203678"/>
                  </a:lnTo>
                  <a:lnTo>
                    <a:pt x="5181935" y="6176811"/>
                  </a:lnTo>
                  <a:lnTo>
                    <a:pt x="5223722" y="6149326"/>
                  </a:lnTo>
                  <a:lnTo>
                    <a:pt x="5265084" y="6121229"/>
                  </a:lnTo>
                  <a:lnTo>
                    <a:pt x="5306015" y="6092527"/>
                  </a:lnTo>
                  <a:lnTo>
                    <a:pt x="5346507" y="6063222"/>
                  </a:lnTo>
                  <a:lnTo>
                    <a:pt x="5386555" y="6033322"/>
                  </a:lnTo>
                  <a:lnTo>
                    <a:pt x="5426150" y="6002831"/>
                  </a:lnTo>
                  <a:lnTo>
                    <a:pt x="5465288" y="5971754"/>
                  </a:lnTo>
                  <a:lnTo>
                    <a:pt x="5503961" y="5940096"/>
                  </a:lnTo>
                  <a:lnTo>
                    <a:pt x="5542163" y="5907863"/>
                  </a:lnTo>
                  <a:lnTo>
                    <a:pt x="5579887" y="5875059"/>
                  </a:lnTo>
                  <a:lnTo>
                    <a:pt x="5617126" y="5841691"/>
                  </a:lnTo>
                  <a:lnTo>
                    <a:pt x="5653874" y="5807762"/>
                  </a:lnTo>
                  <a:lnTo>
                    <a:pt x="5690124" y="5773279"/>
                  </a:lnTo>
                  <a:lnTo>
                    <a:pt x="5725870" y="5738246"/>
                  </a:lnTo>
                  <a:lnTo>
                    <a:pt x="5761104" y="5702668"/>
                  </a:lnTo>
                  <a:lnTo>
                    <a:pt x="5795821" y="5666552"/>
                  </a:lnTo>
                  <a:lnTo>
                    <a:pt x="5830014" y="5629901"/>
                  </a:lnTo>
                  <a:lnTo>
                    <a:pt x="5863676" y="5592721"/>
                  </a:lnTo>
                  <a:lnTo>
                    <a:pt x="5896800" y="5555017"/>
                  </a:lnTo>
                  <a:lnTo>
                    <a:pt x="5929380" y="5516795"/>
                  </a:lnTo>
                  <a:lnTo>
                    <a:pt x="5961410" y="5478059"/>
                  </a:lnTo>
                  <a:lnTo>
                    <a:pt x="5992882" y="5438816"/>
                  </a:lnTo>
                  <a:lnTo>
                    <a:pt x="6023790" y="5399069"/>
                  </a:lnTo>
                  <a:lnTo>
                    <a:pt x="3357748" y="3357774"/>
                  </a:lnTo>
                  <a:lnTo>
                    <a:pt x="3357748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11375" y="3534062"/>
              <a:ext cx="3357879" cy="4149090"/>
            </a:xfrm>
            <a:custGeom>
              <a:avLst/>
              <a:gdLst/>
              <a:ahLst/>
              <a:cxnLst/>
              <a:rect l="l" t="t" r="r" b="b"/>
              <a:pathLst>
                <a:path w="3357879" h="4149090">
                  <a:moveTo>
                    <a:pt x="2613909" y="0"/>
                  </a:moveTo>
                  <a:lnTo>
                    <a:pt x="0" y="2107651"/>
                  </a:lnTo>
                  <a:lnTo>
                    <a:pt x="2666042" y="4148945"/>
                  </a:lnTo>
                  <a:lnTo>
                    <a:pt x="2696214" y="4108925"/>
                  </a:lnTo>
                  <a:lnTo>
                    <a:pt x="2725749" y="4068507"/>
                  </a:lnTo>
                  <a:lnTo>
                    <a:pt x="2754647" y="4027699"/>
                  </a:lnTo>
                  <a:lnTo>
                    <a:pt x="2782903" y="3986510"/>
                  </a:lnTo>
                  <a:lnTo>
                    <a:pt x="2810515" y="3944948"/>
                  </a:lnTo>
                  <a:lnTo>
                    <a:pt x="2837482" y="3903019"/>
                  </a:lnTo>
                  <a:lnTo>
                    <a:pt x="2863799" y="3860732"/>
                  </a:lnTo>
                  <a:lnTo>
                    <a:pt x="2889466" y="3818094"/>
                  </a:lnTo>
                  <a:lnTo>
                    <a:pt x="2914478" y="3775114"/>
                  </a:lnTo>
                  <a:lnTo>
                    <a:pt x="2938833" y="3731799"/>
                  </a:lnTo>
                  <a:lnTo>
                    <a:pt x="2962530" y="3688157"/>
                  </a:lnTo>
                  <a:lnTo>
                    <a:pt x="2985564" y="3644196"/>
                  </a:lnTo>
                  <a:lnTo>
                    <a:pt x="3007935" y="3599924"/>
                  </a:lnTo>
                  <a:lnTo>
                    <a:pt x="3029638" y="3555347"/>
                  </a:lnTo>
                  <a:lnTo>
                    <a:pt x="3050672" y="3510476"/>
                  </a:lnTo>
                  <a:lnTo>
                    <a:pt x="3071034" y="3465316"/>
                  </a:lnTo>
                  <a:lnTo>
                    <a:pt x="3090721" y="3419875"/>
                  </a:lnTo>
                  <a:lnTo>
                    <a:pt x="3109730" y="3374163"/>
                  </a:lnTo>
                  <a:lnTo>
                    <a:pt x="3128060" y="3328186"/>
                  </a:lnTo>
                  <a:lnTo>
                    <a:pt x="3145707" y="3281952"/>
                  </a:lnTo>
                  <a:lnTo>
                    <a:pt x="3162670" y="3235469"/>
                  </a:lnTo>
                  <a:lnTo>
                    <a:pt x="3178944" y="3188744"/>
                  </a:lnTo>
                  <a:lnTo>
                    <a:pt x="3194529" y="3141787"/>
                  </a:lnTo>
                  <a:lnTo>
                    <a:pt x="3209420" y="3094604"/>
                  </a:lnTo>
                  <a:lnTo>
                    <a:pt x="3223616" y="3047202"/>
                  </a:lnTo>
                  <a:lnTo>
                    <a:pt x="3237114" y="2999591"/>
                  </a:lnTo>
                  <a:lnTo>
                    <a:pt x="3249912" y="2951778"/>
                  </a:lnTo>
                  <a:lnTo>
                    <a:pt x="3262006" y="2903771"/>
                  </a:lnTo>
                  <a:lnTo>
                    <a:pt x="3273394" y="2855576"/>
                  </a:lnTo>
                  <a:lnTo>
                    <a:pt x="3284074" y="2807203"/>
                  </a:lnTo>
                  <a:lnTo>
                    <a:pt x="3294044" y="2758659"/>
                  </a:lnTo>
                  <a:lnTo>
                    <a:pt x="3303299" y="2709952"/>
                  </a:lnTo>
                  <a:lnTo>
                    <a:pt x="3311839" y="2661090"/>
                  </a:lnTo>
                  <a:lnTo>
                    <a:pt x="3319659" y="2612079"/>
                  </a:lnTo>
                  <a:lnTo>
                    <a:pt x="3326759" y="2562929"/>
                  </a:lnTo>
                  <a:lnTo>
                    <a:pt x="3333134" y="2513647"/>
                  </a:lnTo>
                  <a:lnTo>
                    <a:pt x="3338783" y="2464241"/>
                  </a:lnTo>
                  <a:lnTo>
                    <a:pt x="3343703" y="2414719"/>
                  </a:lnTo>
                  <a:lnTo>
                    <a:pt x="3347891" y="2365087"/>
                  </a:lnTo>
                  <a:lnTo>
                    <a:pt x="3351345" y="2315356"/>
                  </a:lnTo>
                  <a:lnTo>
                    <a:pt x="3354062" y="2265531"/>
                  </a:lnTo>
                  <a:lnTo>
                    <a:pt x="3356040" y="2215620"/>
                  </a:lnTo>
                  <a:lnTo>
                    <a:pt x="3357275" y="2165633"/>
                  </a:lnTo>
                  <a:lnTo>
                    <a:pt x="3357766" y="2115576"/>
                  </a:lnTo>
                  <a:lnTo>
                    <a:pt x="3357510" y="2065457"/>
                  </a:lnTo>
                  <a:lnTo>
                    <a:pt x="3356506" y="2015348"/>
                  </a:lnTo>
                  <a:lnTo>
                    <a:pt x="3354757" y="1965319"/>
                  </a:lnTo>
                  <a:lnTo>
                    <a:pt x="3352266" y="1915378"/>
                  </a:lnTo>
                  <a:lnTo>
                    <a:pt x="3349034" y="1865533"/>
                  </a:lnTo>
                  <a:lnTo>
                    <a:pt x="3345066" y="1815793"/>
                  </a:lnTo>
                  <a:lnTo>
                    <a:pt x="3340363" y="1766163"/>
                  </a:lnTo>
                  <a:lnTo>
                    <a:pt x="3334928" y="1716653"/>
                  </a:lnTo>
                  <a:lnTo>
                    <a:pt x="3328765" y="1667270"/>
                  </a:lnTo>
                  <a:lnTo>
                    <a:pt x="3321877" y="1618021"/>
                  </a:lnTo>
                  <a:lnTo>
                    <a:pt x="3314264" y="1568915"/>
                  </a:lnTo>
                  <a:lnTo>
                    <a:pt x="3305932" y="1519959"/>
                  </a:lnTo>
                  <a:lnTo>
                    <a:pt x="3296882" y="1471161"/>
                  </a:lnTo>
                  <a:lnTo>
                    <a:pt x="3287117" y="1422529"/>
                  </a:lnTo>
                  <a:lnTo>
                    <a:pt x="3276640" y="1374069"/>
                  </a:lnTo>
                  <a:lnTo>
                    <a:pt x="3265454" y="1325791"/>
                  </a:lnTo>
                  <a:lnTo>
                    <a:pt x="3253562" y="1277702"/>
                  </a:lnTo>
                  <a:lnTo>
                    <a:pt x="3240966" y="1229809"/>
                  </a:lnTo>
                  <a:lnTo>
                    <a:pt x="3227669" y="1182121"/>
                  </a:lnTo>
                  <a:lnTo>
                    <a:pt x="3213674" y="1134644"/>
                  </a:lnTo>
                  <a:lnTo>
                    <a:pt x="3198984" y="1087388"/>
                  </a:lnTo>
                  <a:lnTo>
                    <a:pt x="3183601" y="1040358"/>
                  </a:lnTo>
                  <a:lnTo>
                    <a:pt x="3167529" y="993564"/>
                  </a:lnTo>
                  <a:lnTo>
                    <a:pt x="3150769" y="947013"/>
                  </a:lnTo>
                  <a:lnTo>
                    <a:pt x="3133326" y="900713"/>
                  </a:lnTo>
                  <a:lnTo>
                    <a:pt x="3115201" y="854671"/>
                  </a:lnTo>
                  <a:lnTo>
                    <a:pt x="3096398" y="808895"/>
                  </a:lnTo>
                  <a:lnTo>
                    <a:pt x="3076918" y="763393"/>
                  </a:lnTo>
                  <a:lnTo>
                    <a:pt x="3056766" y="718172"/>
                  </a:lnTo>
                  <a:lnTo>
                    <a:pt x="3035944" y="673241"/>
                  </a:lnTo>
                  <a:lnTo>
                    <a:pt x="3014454" y="628607"/>
                  </a:lnTo>
                  <a:lnTo>
                    <a:pt x="2992299" y="584277"/>
                  </a:lnTo>
                  <a:lnTo>
                    <a:pt x="2969483" y="540261"/>
                  </a:lnTo>
                  <a:lnTo>
                    <a:pt x="2946008" y="496564"/>
                  </a:lnTo>
                  <a:lnTo>
                    <a:pt x="2921876" y="453195"/>
                  </a:lnTo>
                  <a:lnTo>
                    <a:pt x="2897091" y="410163"/>
                  </a:lnTo>
                  <a:lnTo>
                    <a:pt x="2871655" y="367473"/>
                  </a:lnTo>
                  <a:lnTo>
                    <a:pt x="2845571" y="325135"/>
                  </a:lnTo>
                  <a:lnTo>
                    <a:pt x="2818842" y="283156"/>
                  </a:lnTo>
                  <a:lnTo>
                    <a:pt x="2791471" y="241543"/>
                  </a:lnTo>
                  <a:lnTo>
                    <a:pt x="2763460" y="200305"/>
                  </a:lnTo>
                  <a:lnTo>
                    <a:pt x="2734812" y="159448"/>
                  </a:lnTo>
                  <a:lnTo>
                    <a:pt x="2705531" y="118982"/>
                  </a:lnTo>
                  <a:lnTo>
                    <a:pt x="2675618" y="78913"/>
                  </a:lnTo>
                  <a:lnTo>
                    <a:pt x="2645076" y="39250"/>
                  </a:lnTo>
                  <a:lnTo>
                    <a:pt x="2613909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11383" y="2369474"/>
              <a:ext cx="2614295" cy="3272790"/>
            </a:xfrm>
            <a:custGeom>
              <a:avLst/>
              <a:gdLst/>
              <a:ahLst/>
              <a:cxnLst/>
              <a:rect l="l" t="t" r="r" b="b"/>
              <a:pathLst>
                <a:path w="2614295" h="3272790">
                  <a:moveTo>
                    <a:pt x="753049" y="0"/>
                  </a:moveTo>
                  <a:lnTo>
                    <a:pt x="0" y="3272243"/>
                  </a:lnTo>
                  <a:lnTo>
                    <a:pt x="2613897" y="1164592"/>
                  </a:lnTo>
                  <a:lnTo>
                    <a:pt x="2581631" y="1125191"/>
                  </a:lnTo>
                  <a:lnTo>
                    <a:pt x="2548791" y="1086307"/>
                  </a:lnTo>
                  <a:lnTo>
                    <a:pt x="2515382" y="1047944"/>
                  </a:lnTo>
                  <a:lnTo>
                    <a:pt x="2481412" y="1010108"/>
                  </a:lnTo>
                  <a:lnTo>
                    <a:pt x="2446886" y="972807"/>
                  </a:lnTo>
                  <a:lnTo>
                    <a:pt x="2411811" y="936044"/>
                  </a:lnTo>
                  <a:lnTo>
                    <a:pt x="2376195" y="899827"/>
                  </a:lnTo>
                  <a:lnTo>
                    <a:pt x="2340042" y="864161"/>
                  </a:lnTo>
                  <a:lnTo>
                    <a:pt x="2303361" y="829051"/>
                  </a:lnTo>
                  <a:lnTo>
                    <a:pt x="2266157" y="794504"/>
                  </a:lnTo>
                  <a:lnTo>
                    <a:pt x="2228437" y="760525"/>
                  </a:lnTo>
                  <a:lnTo>
                    <a:pt x="2190208" y="727120"/>
                  </a:lnTo>
                  <a:lnTo>
                    <a:pt x="2151475" y="694296"/>
                  </a:lnTo>
                  <a:lnTo>
                    <a:pt x="2112247" y="662057"/>
                  </a:lnTo>
                  <a:lnTo>
                    <a:pt x="2072528" y="630410"/>
                  </a:lnTo>
                  <a:lnTo>
                    <a:pt x="2032327" y="599360"/>
                  </a:lnTo>
                  <a:lnTo>
                    <a:pt x="1991648" y="568913"/>
                  </a:lnTo>
                  <a:lnTo>
                    <a:pt x="1950500" y="539075"/>
                  </a:lnTo>
                  <a:lnTo>
                    <a:pt x="1908888" y="509852"/>
                  </a:lnTo>
                  <a:lnTo>
                    <a:pt x="1866819" y="481250"/>
                  </a:lnTo>
                  <a:lnTo>
                    <a:pt x="1824299" y="453274"/>
                  </a:lnTo>
                  <a:lnTo>
                    <a:pt x="1781336" y="425930"/>
                  </a:lnTo>
                  <a:lnTo>
                    <a:pt x="1737963" y="399241"/>
                  </a:lnTo>
                  <a:lnTo>
                    <a:pt x="1694215" y="373228"/>
                  </a:lnTo>
                  <a:lnTo>
                    <a:pt x="1650100" y="347893"/>
                  </a:lnTo>
                  <a:lnTo>
                    <a:pt x="1605627" y="323241"/>
                  </a:lnTo>
                  <a:lnTo>
                    <a:pt x="1560804" y="299275"/>
                  </a:lnTo>
                  <a:lnTo>
                    <a:pt x="1515639" y="275997"/>
                  </a:lnTo>
                  <a:lnTo>
                    <a:pt x="1470139" y="253412"/>
                  </a:lnTo>
                  <a:lnTo>
                    <a:pt x="1424313" y="231523"/>
                  </a:lnTo>
                  <a:lnTo>
                    <a:pt x="1378170" y="210333"/>
                  </a:lnTo>
                  <a:lnTo>
                    <a:pt x="1331716" y="189845"/>
                  </a:lnTo>
                  <a:lnTo>
                    <a:pt x="1284961" y="170063"/>
                  </a:lnTo>
                  <a:lnTo>
                    <a:pt x="1237912" y="150990"/>
                  </a:lnTo>
                  <a:lnTo>
                    <a:pt x="1190577" y="132630"/>
                  </a:lnTo>
                  <a:lnTo>
                    <a:pt x="1142965" y="114985"/>
                  </a:lnTo>
                  <a:lnTo>
                    <a:pt x="1095084" y="98060"/>
                  </a:lnTo>
                  <a:lnTo>
                    <a:pt x="1046941" y="81857"/>
                  </a:lnTo>
                  <a:lnTo>
                    <a:pt x="998545" y="66380"/>
                  </a:lnTo>
                  <a:lnTo>
                    <a:pt x="949903" y="51632"/>
                  </a:lnTo>
                  <a:lnTo>
                    <a:pt x="901025" y="37616"/>
                  </a:lnTo>
                  <a:lnTo>
                    <a:pt x="851918" y="24337"/>
                  </a:lnTo>
                  <a:lnTo>
                    <a:pt x="802590" y="11797"/>
                  </a:lnTo>
                  <a:lnTo>
                    <a:pt x="753049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11380" y="2283941"/>
              <a:ext cx="753110" cy="3357879"/>
            </a:xfrm>
            <a:custGeom>
              <a:avLst/>
              <a:gdLst/>
              <a:ahLst/>
              <a:cxnLst/>
              <a:rect l="l" t="t" r="r" b="b"/>
              <a:pathLst>
                <a:path w="753110" h="3357879">
                  <a:moveTo>
                    <a:pt x="0" y="0"/>
                  </a:moveTo>
                  <a:lnTo>
                    <a:pt x="0" y="3357774"/>
                  </a:lnTo>
                  <a:lnTo>
                    <a:pt x="753049" y="85530"/>
                  </a:lnTo>
                  <a:lnTo>
                    <a:pt x="700077" y="73789"/>
                  </a:lnTo>
                  <a:lnTo>
                    <a:pt x="646929" y="62906"/>
                  </a:lnTo>
                  <a:lnTo>
                    <a:pt x="593618" y="52885"/>
                  </a:lnTo>
                  <a:lnTo>
                    <a:pt x="540153" y="43726"/>
                  </a:lnTo>
                  <a:lnTo>
                    <a:pt x="486546" y="35433"/>
                  </a:lnTo>
                  <a:lnTo>
                    <a:pt x="432808" y="28006"/>
                  </a:lnTo>
                  <a:lnTo>
                    <a:pt x="378949" y="21448"/>
                  </a:lnTo>
                  <a:lnTo>
                    <a:pt x="324988" y="15762"/>
                  </a:lnTo>
                  <a:lnTo>
                    <a:pt x="270950" y="10948"/>
                  </a:lnTo>
                  <a:lnTo>
                    <a:pt x="216848" y="7008"/>
                  </a:lnTo>
                  <a:lnTo>
                    <a:pt x="162691" y="3943"/>
                  </a:lnTo>
                  <a:lnTo>
                    <a:pt x="108491" y="1753"/>
                  </a:lnTo>
                  <a:lnTo>
                    <a:pt x="54257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8599099" y="4387033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232449" y="4500449"/>
            <a:ext cx="1936750" cy="232948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spcAft>
                <a:spcPts val="2200"/>
              </a:spcAft>
            </a:pPr>
            <a:r>
              <a:rPr sz="1950">
                <a:solidFill>
                  <a:srgbClr val="231F20"/>
                </a:solidFill>
                <a:latin typeface="Kanit"/>
                <a:cs typeface="Kanit"/>
              </a:rPr>
              <a:t>No,</a:t>
            </a:r>
            <a:r>
              <a:rPr sz="19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Never</a:t>
            </a:r>
            <a:endParaRPr sz="1950">
              <a:latin typeface="Kanit"/>
              <a:cs typeface="Kanit"/>
            </a:endParaRPr>
          </a:p>
          <a:p>
            <a:pPr marL="12700" marR="5080">
              <a:spcBef>
                <a:spcPts val="635"/>
              </a:spcBef>
              <a:spcAft>
                <a:spcPts val="2200"/>
              </a:spcAft>
            </a:pPr>
            <a:r>
              <a:rPr sz="1950" spc="-40">
                <a:solidFill>
                  <a:srgbClr val="231F20"/>
                </a:solidFill>
                <a:latin typeface="Kanit"/>
                <a:cs typeface="Kanit"/>
              </a:rPr>
              <a:t>Yes,</a:t>
            </a:r>
            <a:r>
              <a:rPr sz="19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5">
                <a:solidFill>
                  <a:srgbClr val="231F20"/>
                </a:solidFill>
                <a:latin typeface="Kanit"/>
                <a:cs typeface="Kanit"/>
              </a:rPr>
              <a:t>Occasionally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5080">
              <a:spcBef>
                <a:spcPts val="635"/>
              </a:spcBef>
              <a:spcAft>
                <a:spcPts val="2200"/>
              </a:spcAft>
            </a:pPr>
            <a:r>
              <a:rPr lang="en-US" sz="1950">
                <a:solidFill>
                  <a:srgbClr val="231F20"/>
                </a:solidFill>
                <a:latin typeface="Kanit"/>
                <a:cs typeface="Kanit"/>
              </a:rPr>
              <a:t>Not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lang="en-US" sz="1950" spc="-20">
                <a:solidFill>
                  <a:srgbClr val="231F20"/>
                </a:solidFill>
                <a:latin typeface="Kanit"/>
                <a:cs typeface="Kanit"/>
              </a:rPr>
              <a:t>Sure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5080">
              <a:spcBef>
                <a:spcPts val="635"/>
              </a:spcBef>
              <a:spcAft>
                <a:spcPts val="2200"/>
              </a:spcAft>
            </a:pPr>
            <a:r>
              <a:rPr lang="en-US" sz="1950" spc="-40">
                <a:solidFill>
                  <a:srgbClr val="231F20"/>
                </a:solidFill>
                <a:latin typeface="Kanit"/>
                <a:cs typeface="Kanit"/>
              </a:rPr>
              <a:t>Yes</a:t>
            </a:r>
            <a:r>
              <a:rPr sz="1950" spc="-40">
                <a:solidFill>
                  <a:srgbClr val="231F20"/>
                </a:solidFill>
                <a:latin typeface="Kanit"/>
                <a:cs typeface="Kanit"/>
              </a:rPr>
              <a:t>,</a:t>
            </a:r>
            <a:r>
              <a:rPr sz="19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Frequently</a:t>
            </a:r>
            <a:endParaRPr sz="1950">
              <a:latin typeface="Kanit"/>
              <a:cs typeface="Kani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599099" y="5047620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99099" y="5710906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99099" y="6366096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59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5" y="2246833"/>
            <a:ext cx="7738109" cy="5480050"/>
          </a:xfrm>
          <a:custGeom>
            <a:avLst/>
            <a:gdLst/>
            <a:ahLst/>
            <a:cxnLst/>
            <a:rect l="l" t="t" r="r" b="b"/>
            <a:pathLst>
              <a:path w="7738109" h="5480050">
                <a:moveTo>
                  <a:pt x="7227185" y="0"/>
                </a:moveTo>
                <a:lnTo>
                  <a:pt x="510430" y="0"/>
                </a:lnTo>
                <a:lnTo>
                  <a:pt x="461273" y="2336"/>
                </a:lnTo>
                <a:lnTo>
                  <a:pt x="413438" y="9204"/>
                </a:lnTo>
                <a:lnTo>
                  <a:pt x="367139" y="20388"/>
                </a:lnTo>
                <a:lnTo>
                  <a:pt x="322589" y="35675"/>
                </a:lnTo>
                <a:lnTo>
                  <a:pt x="280003" y="54851"/>
                </a:lnTo>
                <a:lnTo>
                  <a:pt x="239594" y="77702"/>
                </a:lnTo>
                <a:lnTo>
                  <a:pt x="201577" y="104015"/>
                </a:lnTo>
                <a:lnTo>
                  <a:pt x="166165" y="133574"/>
                </a:lnTo>
                <a:lnTo>
                  <a:pt x="133573" y="166167"/>
                </a:lnTo>
                <a:lnTo>
                  <a:pt x="104014" y="201580"/>
                </a:lnTo>
                <a:lnTo>
                  <a:pt x="77702" y="239598"/>
                </a:lnTo>
                <a:lnTo>
                  <a:pt x="54851" y="280007"/>
                </a:lnTo>
                <a:lnTo>
                  <a:pt x="35675" y="322594"/>
                </a:lnTo>
                <a:lnTo>
                  <a:pt x="20388" y="367146"/>
                </a:lnTo>
                <a:lnTo>
                  <a:pt x="9204" y="413447"/>
                </a:lnTo>
                <a:lnTo>
                  <a:pt x="2336" y="461284"/>
                </a:lnTo>
                <a:lnTo>
                  <a:pt x="0" y="510443"/>
                </a:lnTo>
                <a:lnTo>
                  <a:pt x="0" y="4969004"/>
                </a:lnTo>
                <a:lnTo>
                  <a:pt x="2336" y="5018161"/>
                </a:lnTo>
                <a:lnTo>
                  <a:pt x="9204" y="5065996"/>
                </a:lnTo>
                <a:lnTo>
                  <a:pt x="20388" y="5112296"/>
                </a:lnTo>
                <a:lnTo>
                  <a:pt x="35675" y="5156845"/>
                </a:lnTo>
                <a:lnTo>
                  <a:pt x="54851" y="5199431"/>
                </a:lnTo>
                <a:lnTo>
                  <a:pt x="77702" y="5239840"/>
                </a:lnTo>
                <a:lnTo>
                  <a:pt x="104014" y="5277857"/>
                </a:lnTo>
                <a:lnTo>
                  <a:pt x="133573" y="5313269"/>
                </a:lnTo>
                <a:lnTo>
                  <a:pt x="166165" y="5345861"/>
                </a:lnTo>
                <a:lnTo>
                  <a:pt x="201577" y="5375421"/>
                </a:lnTo>
                <a:lnTo>
                  <a:pt x="239594" y="5401733"/>
                </a:lnTo>
                <a:lnTo>
                  <a:pt x="280003" y="5424584"/>
                </a:lnTo>
                <a:lnTo>
                  <a:pt x="322589" y="5443760"/>
                </a:lnTo>
                <a:lnTo>
                  <a:pt x="367139" y="5459047"/>
                </a:lnTo>
                <a:lnTo>
                  <a:pt x="413438" y="5470231"/>
                </a:lnTo>
                <a:lnTo>
                  <a:pt x="461273" y="5477098"/>
                </a:lnTo>
                <a:lnTo>
                  <a:pt x="510430" y="5479435"/>
                </a:lnTo>
                <a:lnTo>
                  <a:pt x="7227185" y="5479435"/>
                </a:lnTo>
                <a:lnTo>
                  <a:pt x="7276344" y="5477098"/>
                </a:lnTo>
                <a:lnTo>
                  <a:pt x="7324180" y="5470231"/>
                </a:lnTo>
                <a:lnTo>
                  <a:pt x="7370481" y="5459047"/>
                </a:lnTo>
                <a:lnTo>
                  <a:pt x="7415031" y="5443760"/>
                </a:lnTo>
                <a:lnTo>
                  <a:pt x="7457617" y="5424584"/>
                </a:lnTo>
                <a:lnTo>
                  <a:pt x="7498026" y="5401733"/>
                </a:lnTo>
                <a:lnTo>
                  <a:pt x="7536043" y="5375421"/>
                </a:lnTo>
                <a:lnTo>
                  <a:pt x="7571454" y="5345861"/>
                </a:lnTo>
                <a:lnTo>
                  <a:pt x="7604046" y="5313269"/>
                </a:lnTo>
                <a:lnTo>
                  <a:pt x="7633605" y="5277857"/>
                </a:lnTo>
                <a:lnTo>
                  <a:pt x="7659916" y="5239840"/>
                </a:lnTo>
                <a:lnTo>
                  <a:pt x="7682766" y="5199431"/>
                </a:lnTo>
                <a:lnTo>
                  <a:pt x="7701942" y="5156845"/>
                </a:lnTo>
                <a:lnTo>
                  <a:pt x="7717228" y="5112296"/>
                </a:lnTo>
                <a:lnTo>
                  <a:pt x="7728412" y="5065996"/>
                </a:lnTo>
                <a:lnTo>
                  <a:pt x="7735279" y="5018161"/>
                </a:lnTo>
                <a:lnTo>
                  <a:pt x="7737615" y="4969004"/>
                </a:lnTo>
                <a:lnTo>
                  <a:pt x="7737615" y="510443"/>
                </a:lnTo>
                <a:lnTo>
                  <a:pt x="7735279" y="461284"/>
                </a:lnTo>
                <a:lnTo>
                  <a:pt x="7728412" y="413447"/>
                </a:lnTo>
                <a:lnTo>
                  <a:pt x="7717228" y="367146"/>
                </a:lnTo>
                <a:lnTo>
                  <a:pt x="7701942" y="322594"/>
                </a:lnTo>
                <a:lnTo>
                  <a:pt x="7682766" y="280007"/>
                </a:lnTo>
                <a:lnTo>
                  <a:pt x="7659916" y="239598"/>
                </a:lnTo>
                <a:lnTo>
                  <a:pt x="7633605" y="201580"/>
                </a:lnTo>
                <a:lnTo>
                  <a:pt x="7604046" y="166167"/>
                </a:lnTo>
                <a:lnTo>
                  <a:pt x="7571454" y="133574"/>
                </a:lnTo>
                <a:lnTo>
                  <a:pt x="7536043" y="104015"/>
                </a:lnTo>
                <a:lnTo>
                  <a:pt x="7498026" y="77702"/>
                </a:lnTo>
                <a:lnTo>
                  <a:pt x="7457617" y="54851"/>
                </a:lnTo>
                <a:lnTo>
                  <a:pt x="7415031" y="35675"/>
                </a:lnTo>
                <a:lnTo>
                  <a:pt x="7370481" y="20388"/>
                </a:lnTo>
                <a:lnTo>
                  <a:pt x="7324180" y="9204"/>
                </a:lnTo>
                <a:lnTo>
                  <a:pt x="7276344" y="2336"/>
                </a:lnTo>
                <a:lnTo>
                  <a:pt x="722718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4" name="object 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ONLINE</a:t>
            </a:r>
            <a:r>
              <a:rPr spc="-130"/>
              <a:t> </a:t>
            </a:r>
            <a:r>
              <a:t>SUPPORT</a:t>
            </a:r>
            <a:r>
              <a:rPr spc="-210"/>
              <a:t> </a:t>
            </a:r>
            <a:r>
              <a:rPr spc="-20"/>
              <a:t>SATISFACTION</a:t>
            </a:r>
            <a:r>
              <a:rPr spc="-55"/>
              <a:t> </a:t>
            </a:r>
            <a:r>
              <a:t>-</a:t>
            </a:r>
            <a:r>
              <a:rPr spc="-55"/>
              <a:t> </a:t>
            </a:r>
            <a:r>
              <a:t>INDIANA</a:t>
            </a:r>
            <a:r>
              <a:rPr spc="-114"/>
              <a:t> </a:t>
            </a:r>
            <a:r>
              <a:rPr spc="-75"/>
              <a:t>ONLY</a:t>
            </a:r>
            <a:r>
              <a:rPr spc="-175"/>
              <a:t> </a:t>
            </a:r>
            <a:r>
              <a:rPr spc="-10"/>
              <a:t>(Q20)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90159" y="2467167"/>
            <a:ext cx="6103620" cy="48260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150495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Satisfaction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support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(Indiana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Only,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Conditional)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Satisfaction: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76.8%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positive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rating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Common: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43.1%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"Satisﬁed"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Low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Dissatisfaction: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4.5%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negative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Sample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Size: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383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(Q19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users)</a:t>
            </a:r>
            <a:endParaRPr sz="2550">
              <a:latin typeface="Kanit ExtraLight"/>
              <a:cs typeface="Kanit ExtraLight"/>
            </a:endParaRPr>
          </a:p>
          <a:p>
            <a:pPr marL="12700" marR="11430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Chat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support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quality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is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when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used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marketing</a:t>
            </a:r>
            <a:r>
              <a:rPr sz="2550" i="1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could</a:t>
            </a:r>
            <a:r>
              <a:rPr sz="2550" i="1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increase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adoption.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825516" y="608538"/>
            <a:ext cx="5278120" cy="782320"/>
          </a:xfrm>
          <a:custGeom>
            <a:avLst/>
            <a:gdLst/>
            <a:ahLst/>
            <a:cxnLst/>
            <a:rect l="l" t="t" r="r" b="b"/>
            <a:pathLst>
              <a:path w="5278119" h="782319">
                <a:moveTo>
                  <a:pt x="5277564" y="0"/>
                </a:moveTo>
                <a:lnTo>
                  <a:pt x="0" y="0"/>
                </a:lnTo>
                <a:lnTo>
                  <a:pt x="0" y="781760"/>
                </a:lnTo>
                <a:lnTo>
                  <a:pt x="5277564" y="781760"/>
                </a:lnTo>
                <a:lnTo>
                  <a:pt x="5277564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83355" y="4069548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216706" y="4182961"/>
            <a:ext cx="1856739" cy="3250249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  <a:spcAft>
                <a:spcPts val="2800"/>
              </a:spcAft>
            </a:pP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Satisﬁed</a:t>
            </a:r>
            <a:endParaRPr sz="1950">
              <a:latin typeface="Kanit"/>
              <a:cs typeface="Kanit"/>
            </a:endParaRPr>
          </a:p>
          <a:p>
            <a:pPr marL="12700" marR="316865">
              <a:spcBef>
                <a:spcPts val="10"/>
              </a:spcBef>
              <a:spcAft>
                <a:spcPts val="2800"/>
              </a:spcAft>
            </a:pPr>
            <a:r>
              <a:rPr sz="1950" spc="-55">
                <a:solidFill>
                  <a:srgbClr val="231F20"/>
                </a:solidFill>
                <a:latin typeface="Kanit"/>
                <a:cs typeface="Kanit"/>
              </a:rPr>
              <a:t>Very</a:t>
            </a:r>
            <a:r>
              <a:rPr sz="19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Satisﬁed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316865">
              <a:spcBef>
                <a:spcPts val="10"/>
              </a:spcBef>
              <a:spcAft>
                <a:spcPts val="2800"/>
              </a:spcAft>
            </a:pP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Neutral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316865">
              <a:spcBef>
                <a:spcPts val="10"/>
              </a:spcBef>
              <a:spcAft>
                <a:spcPts val="2800"/>
              </a:spcAft>
            </a:pPr>
            <a:r>
              <a:rPr lang="en-US" sz="1950" spc="-10">
                <a:solidFill>
                  <a:srgbClr val="231F20"/>
                </a:solidFill>
                <a:latin typeface="Kanit"/>
                <a:cs typeface="Kanit"/>
              </a:rPr>
              <a:t>Dissatisﬁed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316865">
              <a:spcBef>
                <a:spcPts val="10"/>
              </a:spcBef>
              <a:spcAft>
                <a:spcPts val="2800"/>
              </a:spcAft>
            </a:pPr>
            <a:r>
              <a:rPr lang="en-US" sz="1950" spc="-55">
                <a:solidFill>
                  <a:srgbClr val="231F20"/>
                </a:solidFill>
                <a:latin typeface="Kanit"/>
                <a:cs typeface="Kanit"/>
              </a:rPr>
              <a:t>Very</a:t>
            </a:r>
            <a:r>
              <a:rPr sz="19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Dissatisﬁed</a:t>
            </a:r>
            <a:endParaRPr sz="1950">
              <a:latin typeface="Kanit"/>
              <a:cs typeface="Kani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83355" y="4730135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83355" y="5393420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60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83355" y="6048609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59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83355" y="6705864"/>
            <a:ext cx="505459" cy="505459"/>
          </a:xfrm>
          <a:custGeom>
            <a:avLst/>
            <a:gdLst/>
            <a:ahLst/>
            <a:cxnLst/>
            <a:rect l="l" t="t" r="r" b="b"/>
            <a:pathLst>
              <a:path w="505459" h="505459">
                <a:moveTo>
                  <a:pt x="252570" y="0"/>
                </a:moveTo>
                <a:lnTo>
                  <a:pt x="207172" y="4069"/>
                </a:lnTo>
                <a:lnTo>
                  <a:pt x="164442" y="15802"/>
                </a:lnTo>
                <a:lnTo>
                  <a:pt x="125095" y="34485"/>
                </a:lnTo>
                <a:lnTo>
                  <a:pt x="89844" y="59404"/>
                </a:lnTo>
                <a:lnTo>
                  <a:pt x="59403" y="89847"/>
                </a:lnTo>
                <a:lnTo>
                  <a:pt x="34484" y="125099"/>
                </a:lnTo>
                <a:lnTo>
                  <a:pt x="15802" y="164448"/>
                </a:lnTo>
                <a:lnTo>
                  <a:pt x="4069" y="207180"/>
                </a:lnTo>
                <a:lnTo>
                  <a:pt x="0" y="252582"/>
                </a:lnTo>
                <a:lnTo>
                  <a:pt x="4069" y="297984"/>
                </a:lnTo>
                <a:lnTo>
                  <a:pt x="15802" y="340717"/>
                </a:lnTo>
                <a:lnTo>
                  <a:pt x="34484" y="380066"/>
                </a:lnTo>
                <a:lnTo>
                  <a:pt x="59403" y="415318"/>
                </a:lnTo>
                <a:lnTo>
                  <a:pt x="89844" y="445761"/>
                </a:lnTo>
                <a:lnTo>
                  <a:pt x="125095" y="470680"/>
                </a:lnTo>
                <a:lnTo>
                  <a:pt x="164442" y="489363"/>
                </a:lnTo>
                <a:lnTo>
                  <a:pt x="207172" y="501096"/>
                </a:lnTo>
                <a:lnTo>
                  <a:pt x="252570" y="505165"/>
                </a:lnTo>
                <a:lnTo>
                  <a:pt x="297972" y="501096"/>
                </a:lnTo>
                <a:lnTo>
                  <a:pt x="340704" y="489363"/>
                </a:lnTo>
                <a:lnTo>
                  <a:pt x="380053" y="470680"/>
                </a:lnTo>
                <a:lnTo>
                  <a:pt x="415306" y="445761"/>
                </a:lnTo>
                <a:lnTo>
                  <a:pt x="445748" y="415318"/>
                </a:lnTo>
                <a:lnTo>
                  <a:pt x="470668" y="380066"/>
                </a:lnTo>
                <a:lnTo>
                  <a:pt x="489350" y="340717"/>
                </a:lnTo>
                <a:lnTo>
                  <a:pt x="501083" y="297984"/>
                </a:lnTo>
                <a:lnTo>
                  <a:pt x="505153" y="252582"/>
                </a:lnTo>
                <a:lnTo>
                  <a:pt x="501083" y="207180"/>
                </a:lnTo>
                <a:lnTo>
                  <a:pt x="489350" y="164448"/>
                </a:lnTo>
                <a:lnTo>
                  <a:pt x="470668" y="125099"/>
                </a:lnTo>
                <a:lnTo>
                  <a:pt x="445748" y="89847"/>
                </a:lnTo>
                <a:lnTo>
                  <a:pt x="415306" y="59404"/>
                </a:lnTo>
                <a:lnTo>
                  <a:pt x="380053" y="34485"/>
                </a:lnTo>
                <a:lnTo>
                  <a:pt x="340704" y="15802"/>
                </a:lnTo>
                <a:lnTo>
                  <a:pt x="297972" y="4069"/>
                </a:lnTo>
                <a:lnTo>
                  <a:pt x="252570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221278" y="2251586"/>
            <a:ext cx="6780530" cy="6780530"/>
            <a:chOff x="1221278" y="2251586"/>
            <a:chExt cx="6780530" cy="6780530"/>
          </a:xfrm>
        </p:grpSpPr>
        <p:sp>
          <p:nvSpPr>
            <p:cNvPr id="18" name="object 18"/>
            <p:cNvSpPr/>
            <p:nvPr/>
          </p:nvSpPr>
          <p:spPr>
            <a:xfrm>
              <a:off x="1221278" y="2251586"/>
              <a:ext cx="3390265" cy="6463030"/>
            </a:xfrm>
            <a:custGeom>
              <a:avLst/>
              <a:gdLst/>
              <a:ahLst/>
              <a:cxnLst/>
              <a:rect l="l" t="t" r="r" b="b"/>
              <a:pathLst>
                <a:path w="3390265" h="6463030">
                  <a:moveTo>
                    <a:pt x="3390088" y="0"/>
                  </a:moveTo>
                  <a:lnTo>
                    <a:pt x="3339806" y="372"/>
                  </a:lnTo>
                  <a:lnTo>
                    <a:pt x="3289597" y="1489"/>
                  </a:lnTo>
                  <a:lnTo>
                    <a:pt x="3239467" y="3348"/>
                  </a:lnTo>
                  <a:lnTo>
                    <a:pt x="3189424" y="5945"/>
                  </a:lnTo>
                  <a:lnTo>
                    <a:pt x="3139476" y="9278"/>
                  </a:lnTo>
                  <a:lnTo>
                    <a:pt x="3089631" y="13344"/>
                  </a:lnTo>
                  <a:lnTo>
                    <a:pt x="3039895" y="18140"/>
                  </a:lnTo>
                  <a:lnTo>
                    <a:pt x="2990278" y="23665"/>
                  </a:lnTo>
                  <a:lnTo>
                    <a:pt x="2940787" y="29915"/>
                  </a:lnTo>
                  <a:lnTo>
                    <a:pt x="2891429" y="36887"/>
                  </a:lnTo>
                  <a:lnTo>
                    <a:pt x="2842211" y="44579"/>
                  </a:lnTo>
                  <a:lnTo>
                    <a:pt x="2793143" y="52988"/>
                  </a:lnTo>
                  <a:lnTo>
                    <a:pt x="2744231" y="62111"/>
                  </a:lnTo>
                  <a:lnTo>
                    <a:pt x="2695482" y="71946"/>
                  </a:lnTo>
                  <a:lnTo>
                    <a:pt x="2646906" y="82490"/>
                  </a:lnTo>
                  <a:lnTo>
                    <a:pt x="2598509" y="93740"/>
                  </a:lnTo>
                  <a:lnTo>
                    <a:pt x="2550298" y="105694"/>
                  </a:lnTo>
                  <a:lnTo>
                    <a:pt x="2502283" y="118348"/>
                  </a:lnTo>
                  <a:lnTo>
                    <a:pt x="2454470" y="131701"/>
                  </a:lnTo>
                  <a:lnTo>
                    <a:pt x="2406867" y="145749"/>
                  </a:lnTo>
                  <a:lnTo>
                    <a:pt x="2359482" y="160490"/>
                  </a:lnTo>
                  <a:lnTo>
                    <a:pt x="2312322" y="175921"/>
                  </a:lnTo>
                  <a:lnTo>
                    <a:pt x="2265395" y="192039"/>
                  </a:lnTo>
                  <a:lnTo>
                    <a:pt x="2218709" y="208842"/>
                  </a:lnTo>
                  <a:lnTo>
                    <a:pt x="2172272" y="226327"/>
                  </a:lnTo>
                  <a:lnTo>
                    <a:pt x="2126091" y="244491"/>
                  </a:lnTo>
                  <a:lnTo>
                    <a:pt x="2080173" y="263332"/>
                  </a:lnTo>
                  <a:lnTo>
                    <a:pt x="2034527" y="282847"/>
                  </a:lnTo>
                  <a:lnTo>
                    <a:pt x="1989160" y="303033"/>
                  </a:lnTo>
                  <a:lnTo>
                    <a:pt x="1944080" y="323887"/>
                  </a:lnTo>
                  <a:lnTo>
                    <a:pt x="1899295" y="345407"/>
                  </a:lnTo>
                  <a:lnTo>
                    <a:pt x="1854811" y="367590"/>
                  </a:lnTo>
                  <a:lnTo>
                    <a:pt x="1810638" y="390433"/>
                  </a:lnTo>
                  <a:lnTo>
                    <a:pt x="1766782" y="413935"/>
                  </a:lnTo>
                  <a:lnTo>
                    <a:pt x="1723251" y="438091"/>
                  </a:lnTo>
                  <a:lnTo>
                    <a:pt x="1680054" y="462899"/>
                  </a:lnTo>
                  <a:lnTo>
                    <a:pt x="1637196" y="488357"/>
                  </a:lnTo>
                  <a:lnTo>
                    <a:pt x="1594688" y="514462"/>
                  </a:lnTo>
                  <a:lnTo>
                    <a:pt x="1552535" y="541211"/>
                  </a:lnTo>
                  <a:lnTo>
                    <a:pt x="1510745" y="568601"/>
                  </a:lnTo>
                  <a:lnTo>
                    <a:pt x="1469327" y="596630"/>
                  </a:lnTo>
                  <a:lnTo>
                    <a:pt x="1428288" y="625296"/>
                  </a:lnTo>
                  <a:lnTo>
                    <a:pt x="1387636" y="654594"/>
                  </a:lnTo>
                  <a:lnTo>
                    <a:pt x="1347377" y="684524"/>
                  </a:lnTo>
                  <a:lnTo>
                    <a:pt x="1307521" y="715081"/>
                  </a:lnTo>
                  <a:lnTo>
                    <a:pt x="1268075" y="746264"/>
                  </a:lnTo>
                  <a:lnTo>
                    <a:pt x="1229095" y="778028"/>
                  </a:lnTo>
                  <a:lnTo>
                    <a:pt x="1190636" y="810327"/>
                  </a:lnTo>
                  <a:lnTo>
                    <a:pt x="1152704" y="843155"/>
                  </a:lnTo>
                  <a:lnTo>
                    <a:pt x="1115302" y="876505"/>
                  </a:lnTo>
                  <a:lnTo>
                    <a:pt x="1078434" y="910368"/>
                  </a:lnTo>
                  <a:lnTo>
                    <a:pt x="1042106" y="944740"/>
                  </a:lnTo>
                  <a:lnTo>
                    <a:pt x="1006321" y="979612"/>
                  </a:lnTo>
                  <a:lnTo>
                    <a:pt x="971084" y="1014978"/>
                  </a:lnTo>
                  <a:lnTo>
                    <a:pt x="936398" y="1050831"/>
                  </a:lnTo>
                  <a:lnTo>
                    <a:pt x="902269" y="1087163"/>
                  </a:lnTo>
                  <a:lnTo>
                    <a:pt x="868701" y="1123969"/>
                  </a:lnTo>
                  <a:lnTo>
                    <a:pt x="835697" y="1161241"/>
                  </a:lnTo>
                  <a:lnTo>
                    <a:pt x="803262" y="1198973"/>
                  </a:lnTo>
                  <a:lnTo>
                    <a:pt x="771400" y="1237156"/>
                  </a:lnTo>
                  <a:lnTo>
                    <a:pt x="740117" y="1275785"/>
                  </a:lnTo>
                  <a:lnTo>
                    <a:pt x="709415" y="1314853"/>
                  </a:lnTo>
                  <a:lnTo>
                    <a:pt x="679299" y="1354352"/>
                  </a:lnTo>
                  <a:lnTo>
                    <a:pt x="649774" y="1394276"/>
                  </a:lnTo>
                  <a:lnTo>
                    <a:pt x="620844" y="1434617"/>
                  </a:lnTo>
                  <a:lnTo>
                    <a:pt x="592513" y="1475370"/>
                  </a:lnTo>
                  <a:lnTo>
                    <a:pt x="564786" y="1516526"/>
                  </a:lnTo>
                  <a:lnTo>
                    <a:pt x="537666" y="1558080"/>
                  </a:lnTo>
                  <a:lnTo>
                    <a:pt x="511159" y="1600024"/>
                  </a:lnTo>
                  <a:lnTo>
                    <a:pt x="485267" y="1642350"/>
                  </a:lnTo>
                  <a:lnTo>
                    <a:pt x="459997" y="1685054"/>
                  </a:lnTo>
                  <a:lnTo>
                    <a:pt x="435351" y="1728126"/>
                  </a:lnTo>
                  <a:lnTo>
                    <a:pt x="411334" y="1771562"/>
                  </a:lnTo>
                  <a:lnTo>
                    <a:pt x="387951" y="1815352"/>
                  </a:lnTo>
                  <a:lnTo>
                    <a:pt x="365206" y="1859492"/>
                  </a:lnTo>
                  <a:lnTo>
                    <a:pt x="343103" y="1903973"/>
                  </a:lnTo>
                  <a:lnTo>
                    <a:pt x="321647" y="1948789"/>
                  </a:lnTo>
                  <a:lnTo>
                    <a:pt x="300841" y="1993933"/>
                  </a:lnTo>
                  <a:lnTo>
                    <a:pt x="280690" y="2039399"/>
                  </a:lnTo>
                  <a:lnTo>
                    <a:pt x="261198" y="2085178"/>
                  </a:lnTo>
                  <a:lnTo>
                    <a:pt x="242370" y="2131264"/>
                  </a:lnTo>
                  <a:lnTo>
                    <a:pt x="224210" y="2177651"/>
                  </a:lnTo>
                  <a:lnTo>
                    <a:pt x="206722" y="2224332"/>
                  </a:lnTo>
                  <a:lnTo>
                    <a:pt x="189910" y="2271298"/>
                  </a:lnTo>
                  <a:lnTo>
                    <a:pt x="173780" y="2318545"/>
                  </a:lnTo>
                  <a:lnTo>
                    <a:pt x="158334" y="2366064"/>
                  </a:lnTo>
                  <a:lnTo>
                    <a:pt x="143578" y="2413849"/>
                  </a:lnTo>
                  <a:lnTo>
                    <a:pt x="129515" y="2461892"/>
                  </a:lnTo>
                  <a:lnTo>
                    <a:pt x="116150" y="2510188"/>
                  </a:lnTo>
                  <a:lnTo>
                    <a:pt x="103488" y="2558729"/>
                  </a:lnTo>
                  <a:lnTo>
                    <a:pt x="91532" y="2607507"/>
                  </a:lnTo>
                  <a:lnTo>
                    <a:pt x="80287" y="2656518"/>
                  </a:lnTo>
                  <a:lnTo>
                    <a:pt x="69770" y="2705688"/>
                  </a:lnTo>
                  <a:lnTo>
                    <a:pt x="59995" y="2754950"/>
                  </a:lnTo>
                  <a:lnTo>
                    <a:pt x="50961" y="2804294"/>
                  </a:lnTo>
                  <a:lnTo>
                    <a:pt x="42668" y="2853713"/>
                  </a:lnTo>
                  <a:lnTo>
                    <a:pt x="35113" y="2903198"/>
                  </a:lnTo>
                  <a:lnTo>
                    <a:pt x="28296" y="2952742"/>
                  </a:lnTo>
                  <a:lnTo>
                    <a:pt x="22217" y="3002337"/>
                  </a:lnTo>
                  <a:lnTo>
                    <a:pt x="16873" y="3051974"/>
                  </a:lnTo>
                  <a:lnTo>
                    <a:pt x="12265" y="3101645"/>
                  </a:lnTo>
                  <a:lnTo>
                    <a:pt x="8391" y="3151342"/>
                  </a:lnTo>
                  <a:lnTo>
                    <a:pt x="5250" y="3201057"/>
                  </a:lnTo>
                  <a:lnTo>
                    <a:pt x="2842" y="3250783"/>
                  </a:lnTo>
                  <a:lnTo>
                    <a:pt x="1164" y="3300510"/>
                  </a:lnTo>
                  <a:lnTo>
                    <a:pt x="217" y="3350232"/>
                  </a:lnTo>
                  <a:lnTo>
                    <a:pt x="0" y="3399939"/>
                  </a:lnTo>
                  <a:lnTo>
                    <a:pt x="510" y="3449624"/>
                  </a:lnTo>
                  <a:lnTo>
                    <a:pt x="1748" y="3499278"/>
                  </a:lnTo>
                  <a:lnTo>
                    <a:pt x="3712" y="3548894"/>
                  </a:lnTo>
                  <a:lnTo>
                    <a:pt x="6402" y="3598464"/>
                  </a:lnTo>
                  <a:lnTo>
                    <a:pt x="9816" y="3647979"/>
                  </a:lnTo>
                  <a:lnTo>
                    <a:pt x="13954" y="3697431"/>
                  </a:lnTo>
                  <a:lnTo>
                    <a:pt x="18814" y="3746813"/>
                  </a:lnTo>
                  <a:lnTo>
                    <a:pt x="24396" y="3796115"/>
                  </a:lnTo>
                  <a:lnTo>
                    <a:pt x="30698" y="3845331"/>
                  </a:lnTo>
                  <a:lnTo>
                    <a:pt x="37720" y="3894452"/>
                  </a:lnTo>
                  <a:lnTo>
                    <a:pt x="45460" y="3943470"/>
                  </a:lnTo>
                  <a:lnTo>
                    <a:pt x="53918" y="3992377"/>
                  </a:lnTo>
                  <a:lnTo>
                    <a:pt x="63093" y="4041164"/>
                  </a:lnTo>
                  <a:lnTo>
                    <a:pt x="72983" y="4089824"/>
                  </a:lnTo>
                  <a:lnTo>
                    <a:pt x="83588" y="4138349"/>
                  </a:lnTo>
                  <a:lnTo>
                    <a:pt x="94907" y="4186730"/>
                  </a:lnTo>
                  <a:lnTo>
                    <a:pt x="106938" y="4234960"/>
                  </a:lnTo>
                  <a:lnTo>
                    <a:pt x="119681" y="4283030"/>
                  </a:lnTo>
                  <a:lnTo>
                    <a:pt x="133135" y="4330933"/>
                  </a:lnTo>
                  <a:lnTo>
                    <a:pt x="147299" y="4378660"/>
                  </a:lnTo>
                  <a:lnTo>
                    <a:pt x="162172" y="4426203"/>
                  </a:lnTo>
                  <a:lnTo>
                    <a:pt x="177752" y="4473554"/>
                  </a:lnTo>
                  <a:lnTo>
                    <a:pt x="194040" y="4520705"/>
                  </a:lnTo>
                  <a:lnTo>
                    <a:pt x="211033" y="4567648"/>
                  </a:lnTo>
                  <a:lnTo>
                    <a:pt x="228731" y="4614375"/>
                  </a:lnTo>
                  <a:lnTo>
                    <a:pt x="247133" y="4660877"/>
                  </a:lnTo>
                  <a:lnTo>
                    <a:pt x="266238" y="4707147"/>
                  </a:lnTo>
                  <a:lnTo>
                    <a:pt x="286046" y="4753177"/>
                  </a:lnTo>
                  <a:lnTo>
                    <a:pt x="306554" y="4798959"/>
                  </a:lnTo>
                  <a:lnTo>
                    <a:pt x="327762" y="4844484"/>
                  </a:lnTo>
                  <a:lnTo>
                    <a:pt x="349669" y="4889744"/>
                  </a:lnTo>
                  <a:lnTo>
                    <a:pt x="372246" y="4934673"/>
                  </a:lnTo>
                  <a:lnTo>
                    <a:pt x="395457" y="4979209"/>
                  </a:lnTo>
                  <a:lnTo>
                    <a:pt x="419299" y="5023346"/>
                  </a:lnTo>
                  <a:lnTo>
                    <a:pt x="443764" y="5067078"/>
                  </a:lnTo>
                  <a:lnTo>
                    <a:pt x="468848" y="5110399"/>
                  </a:lnTo>
                  <a:lnTo>
                    <a:pt x="494543" y="5153303"/>
                  </a:lnTo>
                  <a:lnTo>
                    <a:pt x="520846" y="5195786"/>
                  </a:lnTo>
                  <a:lnTo>
                    <a:pt x="547748" y="5237841"/>
                  </a:lnTo>
                  <a:lnTo>
                    <a:pt x="575246" y="5279463"/>
                  </a:lnTo>
                  <a:lnTo>
                    <a:pt x="603333" y="5320645"/>
                  </a:lnTo>
                  <a:lnTo>
                    <a:pt x="632002" y="5361383"/>
                  </a:lnTo>
                  <a:lnTo>
                    <a:pt x="661249" y="5401670"/>
                  </a:lnTo>
                  <a:lnTo>
                    <a:pt x="691068" y="5441501"/>
                  </a:lnTo>
                  <a:lnTo>
                    <a:pt x="721452" y="5480870"/>
                  </a:lnTo>
                  <a:lnTo>
                    <a:pt x="752397" y="5519771"/>
                  </a:lnTo>
                  <a:lnTo>
                    <a:pt x="783895" y="5558199"/>
                  </a:lnTo>
                  <a:lnTo>
                    <a:pt x="815941" y="5596149"/>
                  </a:lnTo>
                  <a:lnTo>
                    <a:pt x="848530" y="5633613"/>
                  </a:lnTo>
                  <a:lnTo>
                    <a:pt x="881656" y="5670588"/>
                  </a:lnTo>
                  <a:lnTo>
                    <a:pt x="915312" y="5707066"/>
                  </a:lnTo>
                  <a:lnTo>
                    <a:pt x="949493" y="5743042"/>
                  </a:lnTo>
                  <a:lnTo>
                    <a:pt x="984194" y="5778511"/>
                  </a:lnTo>
                  <a:lnTo>
                    <a:pt x="1019408" y="5813468"/>
                  </a:lnTo>
                  <a:lnTo>
                    <a:pt x="1055129" y="5847905"/>
                  </a:lnTo>
                  <a:lnTo>
                    <a:pt x="1091352" y="5881818"/>
                  </a:lnTo>
                  <a:lnTo>
                    <a:pt x="1128071" y="5915200"/>
                  </a:lnTo>
                  <a:lnTo>
                    <a:pt x="1165280" y="5948047"/>
                  </a:lnTo>
                  <a:lnTo>
                    <a:pt x="1202973" y="5980352"/>
                  </a:lnTo>
                  <a:lnTo>
                    <a:pt x="1241144" y="6012110"/>
                  </a:lnTo>
                  <a:lnTo>
                    <a:pt x="1279789" y="6043315"/>
                  </a:lnTo>
                  <a:lnTo>
                    <a:pt x="1318900" y="6073961"/>
                  </a:lnTo>
                  <a:lnTo>
                    <a:pt x="1358471" y="6104043"/>
                  </a:lnTo>
                  <a:lnTo>
                    <a:pt x="1398498" y="6133555"/>
                  </a:lnTo>
                  <a:lnTo>
                    <a:pt x="1438975" y="6162492"/>
                  </a:lnTo>
                  <a:lnTo>
                    <a:pt x="1479895" y="6190847"/>
                  </a:lnTo>
                  <a:lnTo>
                    <a:pt x="1521252" y="6218615"/>
                  </a:lnTo>
                  <a:lnTo>
                    <a:pt x="1563042" y="6245790"/>
                  </a:lnTo>
                  <a:lnTo>
                    <a:pt x="1605257" y="6272366"/>
                  </a:lnTo>
                  <a:lnTo>
                    <a:pt x="1647893" y="6298339"/>
                  </a:lnTo>
                  <a:lnTo>
                    <a:pt x="1690943" y="6323701"/>
                  </a:lnTo>
                  <a:lnTo>
                    <a:pt x="1734402" y="6348448"/>
                  </a:lnTo>
                  <a:lnTo>
                    <a:pt x="1778263" y="6372574"/>
                  </a:lnTo>
                  <a:lnTo>
                    <a:pt x="1822522" y="6396073"/>
                  </a:lnTo>
                  <a:lnTo>
                    <a:pt x="1867171" y="6418939"/>
                  </a:lnTo>
                  <a:lnTo>
                    <a:pt x="1912206" y="6441167"/>
                  </a:lnTo>
                  <a:lnTo>
                    <a:pt x="1957620" y="6462751"/>
                  </a:lnTo>
                  <a:lnTo>
                    <a:pt x="3390088" y="3390129"/>
                  </a:lnTo>
                  <a:lnTo>
                    <a:pt x="3390088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78903" y="5275354"/>
              <a:ext cx="4822825" cy="3756660"/>
            </a:xfrm>
            <a:custGeom>
              <a:avLst/>
              <a:gdLst/>
              <a:ahLst/>
              <a:cxnLst/>
              <a:rect l="l" t="t" r="r" b="b"/>
              <a:pathLst>
                <a:path w="4822825" h="3756659">
                  <a:moveTo>
                    <a:pt x="4802731" y="0"/>
                  </a:moveTo>
                  <a:lnTo>
                    <a:pt x="1432467" y="366359"/>
                  </a:lnTo>
                  <a:lnTo>
                    <a:pt x="0" y="3438982"/>
                  </a:lnTo>
                  <a:lnTo>
                    <a:pt x="45530" y="3459800"/>
                  </a:lnTo>
                  <a:lnTo>
                    <a:pt x="91320" y="3479926"/>
                  </a:lnTo>
                  <a:lnTo>
                    <a:pt x="137362" y="3499357"/>
                  </a:lnTo>
                  <a:lnTo>
                    <a:pt x="183648" y="3518093"/>
                  </a:lnTo>
                  <a:lnTo>
                    <a:pt x="230170" y="3536131"/>
                  </a:lnTo>
                  <a:lnTo>
                    <a:pt x="276920" y="3553471"/>
                  </a:lnTo>
                  <a:lnTo>
                    <a:pt x="323890" y="3570111"/>
                  </a:lnTo>
                  <a:lnTo>
                    <a:pt x="371072" y="3586049"/>
                  </a:lnTo>
                  <a:lnTo>
                    <a:pt x="418458" y="3601285"/>
                  </a:lnTo>
                  <a:lnTo>
                    <a:pt x="466040" y="3615816"/>
                  </a:lnTo>
                  <a:lnTo>
                    <a:pt x="513811" y="3629642"/>
                  </a:lnTo>
                  <a:lnTo>
                    <a:pt x="561761" y="3642761"/>
                  </a:lnTo>
                  <a:lnTo>
                    <a:pt x="609884" y="3655172"/>
                  </a:lnTo>
                  <a:lnTo>
                    <a:pt x="658171" y="3666874"/>
                  </a:lnTo>
                  <a:lnTo>
                    <a:pt x="706614" y="3677864"/>
                  </a:lnTo>
                  <a:lnTo>
                    <a:pt x="755205" y="3688142"/>
                  </a:lnTo>
                  <a:lnTo>
                    <a:pt x="803937" y="3697706"/>
                  </a:lnTo>
                  <a:lnTo>
                    <a:pt x="852801" y="3706555"/>
                  </a:lnTo>
                  <a:lnTo>
                    <a:pt x="901790" y="3714687"/>
                  </a:lnTo>
                  <a:lnTo>
                    <a:pt x="950894" y="3722101"/>
                  </a:lnTo>
                  <a:lnTo>
                    <a:pt x="1000108" y="3728796"/>
                  </a:lnTo>
                  <a:lnTo>
                    <a:pt x="1049421" y="3734771"/>
                  </a:lnTo>
                  <a:lnTo>
                    <a:pt x="1098827" y="3740023"/>
                  </a:lnTo>
                  <a:lnTo>
                    <a:pt x="1148318" y="3744552"/>
                  </a:lnTo>
                  <a:lnTo>
                    <a:pt x="1197885" y="3748356"/>
                  </a:lnTo>
                  <a:lnTo>
                    <a:pt x="1247520" y="3751434"/>
                  </a:lnTo>
                  <a:lnTo>
                    <a:pt x="1297216" y="3753784"/>
                  </a:lnTo>
                  <a:lnTo>
                    <a:pt x="1346965" y="3755405"/>
                  </a:lnTo>
                  <a:lnTo>
                    <a:pt x="1396758" y="3756295"/>
                  </a:lnTo>
                  <a:lnTo>
                    <a:pt x="1446588" y="3756454"/>
                  </a:lnTo>
                  <a:lnTo>
                    <a:pt x="1496447" y="3755880"/>
                  </a:lnTo>
                  <a:lnTo>
                    <a:pt x="1546326" y="3754571"/>
                  </a:lnTo>
                  <a:lnTo>
                    <a:pt x="1596218" y="3752527"/>
                  </a:lnTo>
                  <a:lnTo>
                    <a:pt x="1646114" y="3749745"/>
                  </a:lnTo>
                  <a:lnTo>
                    <a:pt x="1696008" y="3746224"/>
                  </a:lnTo>
                  <a:lnTo>
                    <a:pt x="1745890" y="3741963"/>
                  </a:lnTo>
                  <a:lnTo>
                    <a:pt x="1795704" y="3736967"/>
                  </a:lnTo>
                  <a:lnTo>
                    <a:pt x="1845392" y="3731242"/>
                  </a:lnTo>
                  <a:lnTo>
                    <a:pt x="1894948" y="3724790"/>
                  </a:lnTo>
                  <a:lnTo>
                    <a:pt x="1944363" y="3717614"/>
                  </a:lnTo>
                  <a:lnTo>
                    <a:pt x="1993630" y="3709717"/>
                  </a:lnTo>
                  <a:lnTo>
                    <a:pt x="2042742" y="3701102"/>
                  </a:lnTo>
                  <a:lnTo>
                    <a:pt x="2091690" y="3691771"/>
                  </a:lnTo>
                  <a:lnTo>
                    <a:pt x="2140468" y="3681728"/>
                  </a:lnTo>
                  <a:lnTo>
                    <a:pt x="2189068" y="3670976"/>
                  </a:lnTo>
                  <a:lnTo>
                    <a:pt x="2237481" y="3659516"/>
                  </a:lnTo>
                  <a:lnTo>
                    <a:pt x="2285701" y="3647352"/>
                  </a:lnTo>
                  <a:lnTo>
                    <a:pt x="2333720" y="3634488"/>
                  </a:lnTo>
                  <a:lnTo>
                    <a:pt x="2381531" y="3620924"/>
                  </a:lnTo>
                  <a:lnTo>
                    <a:pt x="2429125" y="3606666"/>
                  </a:lnTo>
                  <a:lnTo>
                    <a:pt x="2476495" y="3591714"/>
                  </a:lnTo>
                  <a:lnTo>
                    <a:pt x="2523634" y="3576073"/>
                  </a:lnTo>
                  <a:lnTo>
                    <a:pt x="2570534" y="3559744"/>
                  </a:lnTo>
                  <a:lnTo>
                    <a:pt x="2617187" y="3542731"/>
                  </a:lnTo>
                  <a:lnTo>
                    <a:pt x="2663587" y="3525037"/>
                  </a:lnTo>
                  <a:lnTo>
                    <a:pt x="2709724" y="3506665"/>
                  </a:lnTo>
                  <a:lnTo>
                    <a:pt x="2755593" y="3487616"/>
                  </a:lnTo>
                  <a:lnTo>
                    <a:pt x="2801184" y="3467895"/>
                  </a:lnTo>
                  <a:lnTo>
                    <a:pt x="2846491" y="3447503"/>
                  </a:lnTo>
                  <a:lnTo>
                    <a:pt x="2891506" y="3426444"/>
                  </a:lnTo>
                  <a:lnTo>
                    <a:pt x="2936222" y="3404721"/>
                  </a:lnTo>
                  <a:lnTo>
                    <a:pt x="2980630" y="3382336"/>
                  </a:lnTo>
                  <a:lnTo>
                    <a:pt x="3024723" y="3359292"/>
                  </a:lnTo>
                  <a:lnTo>
                    <a:pt x="3068494" y="3335592"/>
                  </a:lnTo>
                  <a:lnTo>
                    <a:pt x="3111935" y="3311240"/>
                  </a:lnTo>
                  <a:lnTo>
                    <a:pt x="3155039" y="3286236"/>
                  </a:lnTo>
                  <a:lnTo>
                    <a:pt x="3197798" y="3260586"/>
                  </a:lnTo>
                  <a:lnTo>
                    <a:pt x="3240204" y="3234290"/>
                  </a:lnTo>
                  <a:lnTo>
                    <a:pt x="3282249" y="3207353"/>
                  </a:lnTo>
                  <a:lnTo>
                    <a:pt x="3323927" y="3179777"/>
                  </a:lnTo>
                  <a:lnTo>
                    <a:pt x="3365230" y="3151565"/>
                  </a:lnTo>
                  <a:lnTo>
                    <a:pt x="3406149" y="3122719"/>
                  </a:lnTo>
                  <a:lnTo>
                    <a:pt x="3446637" y="3093273"/>
                  </a:lnTo>
                  <a:lnTo>
                    <a:pt x="3486649" y="3063261"/>
                  </a:lnTo>
                  <a:lnTo>
                    <a:pt x="3526180" y="3032688"/>
                  </a:lnTo>
                  <a:lnTo>
                    <a:pt x="3565224" y="3001561"/>
                  </a:lnTo>
                  <a:lnTo>
                    <a:pt x="3603777" y="2969886"/>
                  </a:lnTo>
                  <a:lnTo>
                    <a:pt x="3641833" y="2937670"/>
                  </a:lnTo>
                  <a:lnTo>
                    <a:pt x="3679387" y="2904918"/>
                  </a:lnTo>
                  <a:lnTo>
                    <a:pt x="3716435" y="2871637"/>
                  </a:lnTo>
                  <a:lnTo>
                    <a:pt x="3752970" y="2837834"/>
                  </a:lnTo>
                  <a:lnTo>
                    <a:pt x="3788989" y="2803513"/>
                  </a:lnTo>
                  <a:lnTo>
                    <a:pt x="3824485" y="2768683"/>
                  </a:lnTo>
                  <a:lnTo>
                    <a:pt x="3859454" y="2733349"/>
                  </a:lnTo>
                  <a:lnTo>
                    <a:pt x="3893890" y="2697517"/>
                  </a:lnTo>
                  <a:lnTo>
                    <a:pt x="3927789" y="2661193"/>
                  </a:lnTo>
                  <a:lnTo>
                    <a:pt x="3961145" y="2624384"/>
                  </a:lnTo>
                  <a:lnTo>
                    <a:pt x="3993953" y="2587097"/>
                  </a:lnTo>
                  <a:lnTo>
                    <a:pt x="4026208" y="2549337"/>
                  </a:lnTo>
                  <a:lnTo>
                    <a:pt x="4057905" y="2511110"/>
                  </a:lnTo>
                  <a:lnTo>
                    <a:pt x="4089039" y="2472423"/>
                  </a:lnTo>
                  <a:lnTo>
                    <a:pt x="4119605" y="2433283"/>
                  </a:lnTo>
                  <a:lnTo>
                    <a:pt x="4149597" y="2393694"/>
                  </a:lnTo>
                  <a:lnTo>
                    <a:pt x="4179010" y="2353665"/>
                  </a:lnTo>
                  <a:lnTo>
                    <a:pt x="4207840" y="2313201"/>
                  </a:lnTo>
                  <a:lnTo>
                    <a:pt x="4236081" y="2272307"/>
                  </a:lnTo>
                  <a:lnTo>
                    <a:pt x="4263728" y="2230992"/>
                  </a:lnTo>
                  <a:lnTo>
                    <a:pt x="4290776" y="2189260"/>
                  </a:lnTo>
                  <a:lnTo>
                    <a:pt x="4317219" y="2147118"/>
                  </a:lnTo>
                  <a:lnTo>
                    <a:pt x="4343054" y="2104572"/>
                  </a:lnTo>
                  <a:lnTo>
                    <a:pt x="4368274" y="2061629"/>
                  </a:lnTo>
                  <a:lnTo>
                    <a:pt x="4392874" y="2018295"/>
                  </a:lnTo>
                  <a:lnTo>
                    <a:pt x="4416850" y="1974575"/>
                  </a:lnTo>
                  <a:lnTo>
                    <a:pt x="4440196" y="1930478"/>
                  </a:lnTo>
                  <a:lnTo>
                    <a:pt x="4462907" y="1886008"/>
                  </a:lnTo>
                  <a:lnTo>
                    <a:pt x="4484978" y="1841171"/>
                  </a:lnTo>
                  <a:lnTo>
                    <a:pt x="4506403" y="1795975"/>
                  </a:lnTo>
                  <a:lnTo>
                    <a:pt x="4527179" y="1750426"/>
                  </a:lnTo>
                  <a:lnTo>
                    <a:pt x="4547280" y="1704575"/>
                  </a:lnTo>
                  <a:lnTo>
                    <a:pt x="4566685" y="1658476"/>
                  </a:lnTo>
                  <a:lnTo>
                    <a:pt x="4585391" y="1612135"/>
                  </a:lnTo>
                  <a:lnTo>
                    <a:pt x="4603398" y="1565562"/>
                  </a:lnTo>
                  <a:lnTo>
                    <a:pt x="4620704" y="1518763"/>
                  </a:lnTo>
                  <a:lnTo>
                    <a:pt x="4637308" y="1471747"/>
                  </a:lnTo>
                  <a:lnTo>
                    <a:pt x="4653209" y="1424522"/>
                  </a:lnTo>
                  <a:lnTo>
                    <a:pt x="4668405" y="1377097"/>
                  </a:lnTo>
                  <a:lnTo>
                    <a:pt x="4682895" y="1329478"/>
                  </a:lnTo>
                  <a:lnTo>
                    <a:pt x="4696679" y="1281673"/>
                  </a:lnTo>
                  <a:lnTo>
                    <a:pt x="4709754" y="1233692"/>
                  </a:lnTo>
                  <a:lnTo>
                    <a:pt x="4722119" y="1185542"/>
                  </a:lnTo>
                  <a:lnTo>
                    <a:pt x="4733773" y="1137231"/>
                  </a:lnTo>
                  <a:lnTo>
                    <a:pt x="4744716" y="1088766"/>
                  </a:lnTo>
                  <a:lnTo>
                    <a:pt x="4754945" y="1040157"/>
                  </a:lnTo>
                  <a:lnTo>
                    <a:pt x="4764459" y="991410"/>
                  </a:lnTo>
                  <a:lnTo>
                    <a:pt x="4773257" y="942534"/>
                  </a:lnTo>
                  <a:lnTo>
                    <a:pt x="4781339" y="893537"/>
                  </a:lnTo>
                  <a:lnTo>
                    <a:pt x="4788702" y="844427"/>
                  </a:lnTo>
                  <a:lnTo>
                    <a:pt x="4795345" y="795212"/>
                  </a:lnTo>
                  <a:lnTo>
                    <a:pt x="4801267" y="745900"/>
                  </a:lnTo>
                  <a:lnTo>
                    <a:pt x="4806467" y="696498"/>
                  </a:lnTo>
                  <a:lnTo>
                    <a:pt x="4810944" y="647016"/>
                  </a:lnTo>
                  <a:lnTo>
                    <a:pt x="4814695" y="597460"/>
                  </a:lnTo>
                  <a:lnTo>
                    <a:pt x="4817721" y="547840"/>
                  </a:lnTo>
                  <a:lnTo>
                    <a:pt x="4820020" y="498162"/>
                  </a:lnTo>
                  <a:lnTo>
                    <a:pt x="4821590" y="448435"/>
                  </a:lnTo>
                  <a:lnTo>
                    <a:pt x="4822430" y="398666"/>
                  </a:lnTo>
                  <a:lnTo>
                    <a:pt x="4822540" y="348865"/>
                  </a:lnTo>
                  <a:lnTo>
                    <a:pt x="4821917" y="299039"/>
                  </a:lnTo>
                  <a:lnTo>
                    <a:pt x="4820560" y="249195"/>
                  </a:lnTo>
                  <a:lnTo>
                    <a:pt x="4818469" y="199342"/>
                  </a:lnTo>
                  <a:lnTo>
                    <a:pt x="4815642" y="149488"/>
                  </a:lnTo>
                  <a:lnTo>
                    <a:pt x="4812077" y="99641"/>
                  </a:lnTo>
                  <a:lnTo>
                    <a:pt x="4807774" y="49809"/>
                  </a:lnTo>
                  <a:lnTo>
                    <a:pt x="4802731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11364" y="2385923"/>
              <a:ext cx="3370579" cy="3256279"/>
            </a:xfrm>
            <a:custGeom>
              <a:avLst/>
              <a:gdLst/>
              <a:ahLst/>
              <a:cxnLst/>
              <a:rect l="l" t="t" r="r" b="b"/>
              <a:pathLst>
                <a:path w="3370579" h="3256279">
                  <a:moveTo>
                    <a:pt x="944905" y="0"/>
                  </a:moveTo>
                  <a:lnTo>
                    <a:pt x="0" y="3255796"/>
                  </a:lnTo>
                  <a:lnTo>
                    <a:pt x="3370276" y="2889436"/>
                  </a:lnTo>
                  <a:lnTo>
                    <a:pt x="3364464" y="2839434"/>
                  </a:lnTo>
                  <a:lnTo>
                    <a:pt x="3357918" y="2789576"/>
                  </a:lnTo>
                  <a:lnTo>
                    <a:pt x="3350641" y="2739870"/>
                  </a:lnTo>
                  <a:lnTo>
                    <a:pt x="3342635" y="2690322"/>
                  </a:lnTo>
                  <a:lnTo>
                    <a:pt x="3333904" y="2640941"/>
                  </a:lnTo>
                  <a:lnTo>
                    <a:pt x="3324452" y="2591734"/>
                  </a:lnTo>
                  <a:lnTo>
                    <a:pt x="3314281" y="2542709"/>
                  </a:lnTo>
                  <a:lnTo>
                    <a:pt x="3303394" y="2493874"/>
                  </a:lnTo>
                  <a:lnTo>
                    <a:pt x="3291796" y="2445235"/>
                  </a:lnTo>
                  <a:lnTo>
                    <a:pt x="3279489" y="2396800"/>
                  </a:lnTo>
                  <a:lnTo>
                    <a:pt x="3266476" y="2348577"/>
                  </a:lnTo>
                  <a:lnTo>
                    <a:pt x="3252760" y="2300574"/>
                  </a:lnTo>
                  <a:lnTo>
                    <a:pt x="3238346" y="2252797"/>
                  </a:lnTo>
                  <a:lnTo>
                    <a:pt x="3223235" y="2205255"/>
                  </a:lnTo>
                  <a:lnTo>
                    <a:pt x="3207432" y="2157956"/>
                  </a:lnTo>
                  <a:lnTo>
                    <a:pt x="3190939" y="2110905"/>
                  </a:lnTo>
                  <a:lnTo>
                    <a:pt x="3173760" y="2064112"/>
                  </a:lnTo>
                  <a:lnTo>
                    <a:pt x="3155897" y="2017584"/>
                  </a:lnTo>
                  <a:lnTo>
                    <a:pt x="3137355" y="1971328"/>
                  </a:lnTo>
                  <a:lnTo>
                    <a:pt x="3118136" y="1925352"/>
                  </a:lnTo>
                  <a:lnTo>
                    <a:pt x="3098244" y="1879663"/>
                  </a:lnTo>
                  <a:lnTo>
                    <a:pt x="3077681" y="1834269"/>
                  </a:lnTo>
                  <a:lnTo>
                    <a:pt x="3056451" y="1789177"/>
                  </a:lnTo>
                  <a:lnTo>
                    <a:pt x="3034557" y="1744396"/>
                  </a:lnTo>
                  <a:lnTo>
                    <a:pt x="3012003" y="1699932"/>
                  </a:lnTo>
                  <a:lnTo>
                    <a:pt x="2988792" y="1655793"/>
                  </a:lnTo>
                  <a:lnTo>
                    <a:pt x="2964926" y="1611987"/>
                  </a:lnTo>
                  <a:lnTo>
                    <a:pt x="2940409" y="1568521"/>
                  </a:lnTo>
                  <a:lnTo>
                    <a:pt x="2915245" y="1525402"/>
                  </a:lnTo>
                  <a:lnTo>
                    <a:pt x="2889436" y="1482639"/>
                  </a:lnTo>
                  <a:lnTo>
                    <a:pt x="2862986" y="1440239"/>
                  </a:lnTo>
                  <a:lnTo>
                    <a:pt x="2835898" y="1398209"/>
                  </a:lnTo>
                  <a:lnTo>
                    <a:pt x="2808175" y="1356557"/>
                  </a:lnTo>
                  <a:lnTo>
                    <a:pt x="2779820" y="1315291"/>
                  </a:lnTo>
                  <a:lnTo>
                    <a:pt x="2750837" y="1274417"/>
                  </a:lnTo>
                  <a:lnTo>
                    <a:pt x="2721228" y="1233945"/>
                  </a:lnTo>
                  <a:lnTo>
                    <a:pt x="2690998" y="1193880"/>
                  </a:lnTo>
                  <a:lnTo>
                    <a:pt x="2660149" y="1154231"/>
                  </a:lnTo>
                  <a:lnTo>
                    <a:pt x="2628684" y="1115005"/>
                  </a:lnTo>
                  <a:lnTo>
                    <a:pt x="2596607" y="1076210"/>
                  </a:lnTo>
                  <a:lnTo>
                    <a:pt x="2563959" y="1037895"/>
                  </a:lnTo>
                  <a:lnTo>
                    <a:pt x="2530780" y="1000109"/>
                  </a:lnTo>
                  <a:lnTo>
                    <a:pt x="2497077" y="962855"/>
                  </a:lnTo>
                  <a:lnTo>
                    <a:pt x="2462858" y="926139"/>
                  </a:lnTo>
                  <a:lnTo>
                    <a:pt x="2428129" y="889965"/>
                  </a:lnTo>
                  <a:lnTo>
                    <a:pt x="2392898" y="854337"/>
                  </a:lnTo>
                  <a:lnTo>
                    <a:pt x="2357170" y="819260"/>
                  </a:lnTo>
                  <a:lnTo>
                    <a:pt x="2320953" y="784738"/>
                  </a:lnTo>
                  <a:lnTo>
                    <a:pt x="2284254" y="750775"/>
                  </a:lnTo>
                  <a:lnTo>
                    <a:pt x="2247080" y="717377"/>
                  </a:lnTo>
                  <a:lnTo>
                    <a:pt x="2209437" y="684548"/>
                  </a:lnTo>
                  <a:lnTo>
                    <a:pt x="2171332" y="652291"/>
                  </a:lnTo>
                  <a:lnTo>
                    <a:pt x="2132773" y="620613"/>
                  </a:lnTo>
                  <a:lnTo>
                    <a:pt x="2093766" y="589516"/>
                  </a:lnTo>
                  <a:lnTo>
                    <a:pt x="2054318" y="559006"/>
                  </a:lnTo>
                  <a:lnTo>
                    <a:pt x="2014435" y="529087"/>
                  </a:lnTo>
                  <a:lnTo>
                    <a:pt x="1974126" y="499764"/>
                  </a:lnTo>
                  <a:lnTo>
                    <a:pt x="1933396" y="471040"/>
                  </a:lnTo>
                  <a:lnTo>
                    <a:pt x="1892253" y="442921"/>
                  </a:lnTo>
                  <a:lnTo>
                    <a:pt x="1850703" y="415411"/>
                  </a:lnTo>
                  <a:lnTo>
                    <a:pt x="1808753" y="388515"/>
                  </a:lnTo>
                  <a:lnTo>
                    <a:pt x="1766411" y="362237"/>
                  </a:lnTo>
                  <a:lnTo>
                    <a:pt x="1723682" y="336580"/>
                  </a:lnTo>
                  <a:lnTo>
                    <a:pt x="1680574" y="311551"/>
                  </a:lnTo>
                  <a:lnTo>
                    <a:pt x="1637095" y="287154"/>
                  </a:lnTo>
                  <a:lnTo>
                    <a:pt x="1593249" y="263392"/>
                  </a:lnTo>
                  <a:lnTo>
                    <a:pt x="1549046" y="240270"/>
                  </a:lnTo>
                  <a:lnTo>
                    <a:pt x="1504490" y="217793"/>
                  </a:lnTo>
                  <a:lnTo>
                    <a:pt x="1459590" y="195966"/>
                  </a:lnTo>
                  <a:lnTo>
                    <a:pt x="1414353" y="174792"/>
                  </a:lnTo>
                  <a:lnTo>
                    <a:pt x="1368784" y="154277"/>
                  </a:lnTo>
                  <a:lnTo>
                    <a:pt x="1322891" y="134424"/>
                  </a:lnTo>
                  <a:lnTo>
                    <a:pt x="1276681" y="115239"/>
                  </a:lnTo>
                  <a:lnTo>
                    <a:pt x="1230160" y="96725"/>
                  </a:lnTo>
                  <a:lnTo>
                    <a:pt x="1183336" y="78888"/>
                  </a:lnTo>
                  <a:lnTo>
                    <a:pt x="1136216" y="61731"/>
                  </a:lnTo>
                  <a:lnTo>
                    <a:pt x="1088805" y="45259"/>
                  </a:lnTo>
                  <a:lnTo>
                    <a:pt x="1041112" y="29477"/>
                  </a:lnTo>
                  <a:lnTo>
                    <a:pt x="993143" y="14389"/>
                  </a:lnTo>
                  <a:lnTo>
                    <a:pt x="94490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11370" y="2255856"/>
              <a:ext cx="945515" cy="3386454"/>
            </a:xfrm>
            <a:custGeom>
              <a:avLst/>
              <a:gdLst/>
              <a:ahLst/>
              <a:cxnLst/>
              <a:rect l="l" t="t" r="r" b="b"/>
              <a:pathLst>
                <a:path w="945514" h="3386454">
                  <a:moveTo>
                    <a:pt x="170156" y="0"/>
                  </a:moveTo>
                  <a:lnTo>
                    <a:pt x="0" y="3385857"/>
                  </a:lnTo>
                  <a:lnTo>
                    <a:pt x="944892" y="130073"/>
                  </a:lnTo>
                  <a:lnTo>
                    <a:pt x="897525" y="116697"/>
                  </a:lnTo>
                  <a:lnTo>
                    <a:pt x="849976" y="104013"/>
                  </a:lnTo>
                  <a:lnTo>
                    <a:pt x="802254" y="92023"/>
                  </a:lnTo>
                  <a:lnTo>
                    <a:pt x="754367" y="80727"/>
                  </a:lnTo>
                  <a:lnTo>
                    <a:pt x="706320" y="70127"/>
                  </a:lnTo>
                  <a:lnTo>
                    <a:pt x="658123" y="60225"/>
                  </a:lnTo>
                  <a:lnTo>
                    <a:pt x="609782" y="51022"/>
                  </a:lnTo>
                  <a:lnTo>
                    <a:pt x="561306" y="42520"/>
                  </a:lnTo>
                  <a:lnTo>
                    <a:pt x="512711" y="34726"/>
                  </a:lnTo>
                  <a:lnTo>
                    <a:pt x="464015" y="27638"/>
                  </a:lnTo>
                  <a:lnTo>
                    <a:pt x="415227" y="21258"/>
                  </a:lnTo>
                  <a:lnTo>
                    <a:pt x="366353" y="15586"/>
                  </a:lnTo>
                  <a:lnTo>
                    <a:pt x="317401" y="10624"/>
                  </a:lnTo>
                  <a:lnTo>
                    <a:pt x="268379" y="6371"/>
                  </a:lnTo>
                  <a:lnTo>
                    <a:pt x="219295" y="2829"/>
                  </a:lnTo>
                  <a:lnTo>
                    <a:pt x="17015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11362" y="2251588"/>
              <a:ext cx="170180" cy="3390265"/>
            </a:xfrm>
            <a:custGeom>
              <a:avLst/>
              <a:gdLst/>
              <a:ahLst/>
              <a:cxnLst/>
              <a:rect l="l" t="t" r="r" b="b"/>
              <a:pathLst>
                <a:path w="170179" h="3390265">
                  <a:moveTo>
                    <a:pt x="0" y="0"/>
                  </a:moveTo>
                  <a:lnTo>
                    <a:pt x="0" y="3390129"/>
                  </a:lnTo>
                  <a:lnTo>
                    <a:pt x="170168" y="4272"/>
                  </a:lnTo>
                  <a:lnTo>
                    <a:pt x="127651" y="2406"/>
                  </a:lnTo>
                  <a:lnTo>
                    <a:pt x="85115" y="1068"/>
                  </a:lnTo>
                  <a:lnTo>
                    <a:pt x="42557" y="2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39081" y="1501555"/>
            <a:ext cx="1748345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survey.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Additionally,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conditional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having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chat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support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Q19.</a:t>
            </a:r>
            <a:endParaRPr sz="2550">
              <a:latin typeface="Kanit ExtraLight"/>
              <a:cs typeface="Kanit Extra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73597" y="2806670"/>
            <a:ext cx="566420" cy="5244465"/>
          </a:xfrm>
          <a:custGeom>
            <a:avLst/>
            <a:gdLst/>
            <a:ahLst/>
            <a:cxnLst/>
            <a:rect l="l" t="t" r="r" b="b"/>
            <a:pathLst>
              <a:path w="566419" h="5244465">
                <a:moveTo>
                  <a:pt x="566169" y="0"/>
                </a:moveTo>
                <a:lnTo>
                  <a:pt x="0" y="0"/>
                </a:lnTo>
                <a:lnTo>
                  <a:pt x="0" y="5244342"/>
                </a:lnTo>
                <a:lnTo>
                  <a:pt x="566169" y="5244342"/>
                </a:lnTo>
                <a:lnTo>
                  <a:pt x="56616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8997" y="7612002"/>
            <a:ext cx="566420" cy="439420"/>
          </a:xfrm>
          <a:custGeom>
            <a:avLst/>
            <a:gdLst/>
            <a:ahLst/>
            <a:cxnLst/>
            <a:rect l="l" t="t" r="r" b="b"/>
            <a:pathLst>
              <a:path w="566420" h="439420">
                <a:moveTo>
                  <a:pt x="566169" y="0"/>
                </a:moveTo>
                <a:lnTo>
                  <a:pt x="0" y="0"/>
                </a:lnTo>
                <a:lnTo>
                  <a:pt x="0" y="439010"/>
                </a:lnTo>
                <a:lnTo>
                  <a:pt x="566169" y="439010"/>
                </a:lnTo>
                <a:lnTo>
                  <a:pt x="56616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64409" y="7884903"/>
            <a:ext cx="566420" cy="166370"/>
          </a:xfrm>
          <a:custGeom>
            <a:avLst/>
            <a:gdLst/>
            <a:ahLst/>
            <a:cxnLst/>
            <a:rect l="l" t="t" r="r" b="b"/>
            <a:pathLst>
              <a:path w="566420" h="166370">
                <a:moveTo>
                  <a:pt x="566169" y="0"/>
                </a:moveTo>
                <a:lnTo>
                  <a:pt x="0" y="0"/>
                </a:lnTo>
                <a:lnTo>
                  <a:pt x="0" y="166110"/>
                </a:lnTo>
                <a:lnTo>
                  <a:pt x="566169" y="166110"/>
                </a:lnTo>
                <a:lnTo>
                  <a:pt x="56616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09821" y="7967946"/>
            <a:ext cx="566420" cy="83185"/>
          </a:xfrm>
          <a:custGeom>
            <a:avLst/>
            <a:gdLst/>
            <a:ahLst/>
            <a:cxnLst/>
            <a:rect l="l" t="t" r="r" b="b"/>
            <a:pathLst>
              <a:path w="566420" h="83184">
                <a:moveTo>
                  <a:pt x="566169" y="0"/>
                </a:moveTo>
                <a:lnTo>
                  <a:pt x="0" y="0"/>
                </a:lnTo>
                <a:lnTo>
                  <a:pt x="0" y="83067"/>
                </a:lnTo>
                <a:lnTo>
                  <a:pt x="566169" y="83067"/>
                </a:lnTo>
                <a:lnTo>
                  <a:pt x="566169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39766" y="3014308"/>
            <a:ext cx="566420" cy="5036820"/>
          </a:xfrm>
          <a:custGeom>
            <a:avLst/>
            <a:gdLst/>
            <a:ahLst/>
            <a:cxnLst/>
            <a:rect l="l" t="t" r="r" b="b"/>
            <a:pathLst>
              <a:path w="566420" h="5036820">
                <a:moveTo>
                  <a:pt x="566169" y="0"/>
                </a:moveTo>
                <a:lnTo>
                  <a:pt x="0" y="0"/>
                </a:lnTo>
                <a:lnTo>
                  <a:pt x="0" y="5036705"/>
                </a:lnTo>
                <a:lnTo>
                  <a:pt x="566169" y="5036705"/>
                </a:lnTo>
                <a:lnTo>
                  <a:pt x="56616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85178" y="7517086"/>
            <a:ext cx="566420" cy="534035"/>
          </a:xfrm>
          <a:custGeom>
            <a:avLst/>
            <a:gdLst/>
            <a:ahLst/>
            <a:cxnLst/>
            <a:rect l="l" t="t" r="r" b="b"/>
            <a:pathLst>
              <a:path w="566420" h="534034">
                <a:moveTo>
                  <a:pt x="566169" y="0"/>
                </a:moveTo>
                <a:lnTo>
                  <a:pt x="0" y="0"/>
                </a:lnTo>
                <a:lnTo>
                  <a:pt x="0" y="533927"/>
                </a:lnTo>
                <a:lnTo>
                  <a:pt x="566169" y="533927"/>
                </a:lnTo>
                <a:lnTo>
                  <a:pt x="56616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30578" y="7801835"/>
            <a:ext cx="566420" cy="249554"/>
          </a:xfrm>
          <a:custGeom>
            <a:avLst/>
            <a:gdLst/>
            <a:ahLst/>
            <a:cxnLst/>
            <a:rect l="l" t="t" r="r" b="b"/>
            <a:pathLst>
              <a:path w="566420" h="249554">
                <a:moveTo>
                  <a:pt x="566169" y="0"/>
                </a:moveTo>
                <a:lnTo>
                  <a:pt x="0" y="0"/>
                </a:lnTo>
                <a:lnTo>
                  <a:pt x="0" y="249177"/>
                </a:lnTo>
                <a:lnTo>
                  <a:pt x="566169" y="249177"/>
                </a:lnTo>
                <a:lnTo>
                  <a:pt x="56616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75990" y="7938292"/>
            <a:ext cx="566420" cy="113030"/>
          </a:xfrm>
          <a:custGeom>
            <a:avLst/>
            <a:gdLst/>
            <a:ahLst/>
            <a:cxnLst/>
            <a:rect l="l" t="t" r="r" b="b"/>
            <a:pathLst>
              <a:path w="566420" h="113029">
                <a:moveTo>
                  <a:pt x="566169" y="0"/>
                </a:moveTo>
                <a:lnTo>
                  <a:pt x="0" y="0"/>
                </a:lnTo>
                <a:lnTo>
                  <a:pt x="0" y="112721"/>
                </a:lnTo>
                <a:lnTo>
                  <a:pt x="566169" y="112721"/>
                </a:lnTo>
                <a:lnTo>
                  <a:pt x="56616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5948" y="2860059"/>
            <a:ext cx="566420" cy="5191125"/>
          </a:xfrm>
          <a:custGeom>
            <a:avLst/>
            <a:gdLst/>
            <a:ahLst/>
            <a:cxnLst/>
            <a:rect l="l" t="t" r="r" b="b"/>
            <a:pathLst>
              <a:path w="566420" h="5191125">
                <a:moveTo>
                  <a:pt x="566169" y="0"/>
                </a:moveTo>
                <a:lnTo>
                  <a:pt x="0" y="0"/>
                </a:lnTo>
                <a:lnTo>
                  <a:pt x="0" y="5190953"/>
                </a:lnTo>
                <a:lnTo>
                  <a:pt x="566169" y="5190953"/>
                </a:lnTo>
                <a:lnTo>
                  <a:pt x="56616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51348" y="7659461"/>
            <a:ext cx="566420" cy="391795"/>
          </a:xfrm>
          <a:custGeom>
            <a:avLst/>
            <a:gdLst/>
            <a:ahLst/>
            <a:cxnLst/>
            <a:rect l="l" t="t" r="r" b="b"/>
            <a:pathLst>
              <a:path w="566420" h="391795">
                <a:moveTo>
                  <a:pt x="566169" y="0"/>
                </a:moveTo>
                <a:lnTo>
                  <a:pt x="0" y="0"/>
                </a:lnTo>
                <a:lnTo>
                  <a:pt x="0" y="391552"/>
                </a:lnTo>
                <a:lnTo>
                  <a:pt x="566169" y="391552"/>
                </a:lnTo>
                <a:lnTo>
                  <a:pt x="56616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96760" y="7843363"/>
            <a:ext cx="566420" cy="207645"/>
          </a:xfrm>
          <a:custGeom>
            <a:avLst/>
            <a:gdLst/>
            <a:ahLst/>
            <a:cxnLst/>
            <a:rect l="l" t="t" r="r" b="b"/>
            <a:pathLst>
              <a:path w="566420" h="207645">
                <a:moveTo>
                  <a:pt x="566169" y="0"/>
                </a:moveTo>
                <a:lnTo>
                  <a:pt x="0" y="0"/>
                </a:lnTo>
                <a:lnTo>
                  <a:pt x="0" y="207650"/>
                </a:lnTo>
                <a:lnTo>
                  <a:pt x="566169" y="207650"/>
                </a:lnTo>
                <a:lnTo>
                  <a:pt x="56616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842159" y="7908626"/>
            <a:ext cx="566420" cy="142875"/>
          </a:xfrm>
          <a:custGeom>
            <a:avLst/>
            <a:gdLst/>
            <a:ahLst/>
            <a:cxnLst/>
            <a:rect l="l" t="t" r="r" b="b"/>
            <a:pathLst>
              <a:path w="566419" h="142875">
                <a:moveTo>
                  <a:pt x="566169" y="0"/>
                </a:moveTo>
                <a:lnTo>
                  <a:pt x="0" y="0"/>
                </a:lnTo>
                <a:lnTo>
                  <a:pt x="0" y="142387"/>
                </a:lnTo>
                <a:lnTo>
                  <a:pt x="566169" y="142387"/>
                </a:lnTo>
                <a:lnTo>
                  <a:pt x="566169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72117" y="2860059"/>
            <a:ext cx="566420" cy="5191125"/>
          </a:xfrm>
          <a:custGeom>
            <a:avLst/>
            <a:gdLst/>
            <a:ahLst/>
            <a:cxnLst/>
            <a:rect l="l" t="t" r="r" b="b"/>
            <a:pathLst>
              <a:path w="566420" h="5191125">
                <a:moveTo>
                  <a:pt x="566169" y="0"/>
                </a:moveTo>
                <a:lnTo>
                  <a:pt x="0" y="0"/>
                </a:lnTo>
                <a:lnTo>
                  <a:pt x="0" y="5190953"/>
                </a:lnTo>
                <a:lnTo>
                  <a:pt x="566169" y="5190953"/>
                </a:lnTo>
                <a:lnTo>
                  <a:pt x="56616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17529" y="7653530"/>
            <a:ext cx="566420" cy="397510"/>
          </a:xfrm>
          <a:custGeom>
            <a:avLst/>
            <a:gdLst/>
            <a:ahLst/>
            <a:cxnLst/>
            <a:rect l="l" t="t" r="r" b="b"/>
            <a:pathLst>
              <a:path w="566420" h="397509">
                <a:moveTo>
                  <a:pt x="566169" y="0"/>
                </a:moveTo>
                <a:lnTo>
                  <a:pt x="0" y="0"/>
                </a:lnTo>
                <a:lnTo>
                  <a:pt x="0" y="397483"/>
                </a:lnTo>
                <a:lnTo>
                  <a:pt x="566169" y="397483"/>
                </a:lnTo>
                <a:lnTo>
                  <a:pt x="56616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62929" y="7819640"/>
            <a:ext cx="566420" cy="231775"/>
          </a:xfrm>
          <a:custGeom>
            <a:avLst/>
            <a:gdLst/>
            <a:ahLst/>
            <a:cxnLst/>
            <a:rect l="l" t="t" r="r" b="b"/>
            <a:pathLst>
              <a:path w="566420" h="231775">
                <a:moveTo>
                  <a:pt x="566169" y="0"/>
                </a:moveTo>
                <a:lnTo>
                  <a:pt x="0" y="0"/>
                </a:lnTo>
                <a:lnTo>
                  <a:pt x="0" y="231373"/>
                </a:lnTo>
                <a:lnTo>
                  <a:pt x="566169" y="231373"/>
                </a:lnTo>
                <a:lnTo>
                  <a:pt x="56616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408341" y="7932361"/>
            <a:ext cx="566420" cy="118745"/>
          </a:xfrm>
          <a:custGeom>
            <a:avLst/>
            <a:gdLst/>
            <a:ahLst/>
            <a:cxnLst/>
            <a:rect l="l" t="t" r="r" b="b"/>
            <a:pathLst>
              <a:path w="566419" h="118745">
                <a:moveTo>
                  <a:pt x="566169" y="0"/>
                </a:moveTo>
                <a:lnTo>
                  <a:pt x="0" y="0"/>
                </a:lnTo>
                <a:lnTo>
                  <a:pt x="0" y="118651"/>
                </a:lnTo>
                <a:lnTo>
                  <a:pt x="566169" y="118651"/>
                </a:lnTo>
                <a:lnTo>
                  <a:pt x="566169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682203" y="2112140"/>
            <a:ext cx="12884150" cy="5945505"/>
            <a:chOff x="1682203" y="2112140"/>
            <a:chExt cx="12884150" cy="5945505"/>
          </a:xfrm>
        </p:grpSpPr>
        <p:sp>
          <p:nvSpPr>
            <p:cNvPr id="19" name="object 19"/>
            <p:cNvSpPr/>
            <p:nvPr/>
          </p:nvSpPr>
          <p:spPr>
            <a:xfrm>
              <a:off x="3405945" y="2118490"/>
              <a:ext cx="0" cy="5932805"/>
            </a:xfrm>
            <a:custGeom>
              <a:avLst/>
              <a:gdLst/>
              <a:ahLst/>
              <a:cxnLst/>
              <a:rect l="l" t="t" r="r" b="b"/>
              <a:pathLst>
                <a:path h="5932805">
                  <a:moveTo>
                    <a:pt x="0" y="593251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05944" y="797360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0"/>
                  </a:moveTo>
                  <a:lnTo>
                    <a:pt x="0" y="7741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05945" y="7973596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7741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51351" y="2118490"/>
              <a:ext cx="0" cy="5932805"/>
            </a:xfrm>
            <a:custGeom>
              <a:avLst/>
              <a:gdLst/>
              <a:ahLst/>
              <a:cxnLst/>
              <a:rect l="l" t="t" r="r" b="b"/>
              <a:pathLst>
                <a:path h="5932805">
                  <a:moveTo>
                    <a:pt x="0" y="593251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51351" y="797360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0"/>
                  </a:moveTo>
                  <a:lnTo>
                    <a:pt x="0" y="7741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51351" y="7973596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7741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96759" y="2118490"/>
              <a:ext cx="0" cy="5932805"/>
            </a:xfrm>
            <a:custGeom>
              <a:avLst/>
              <a:gdLst/>
              <a:ahLst/>
              <a:cxnLst/>
              <a:rect l="l" t="t" r="r" b="b"/>
              <a:pathLst>
                <a:path h="5932805">
                  <a:moveTo>
                    <a:pt x="0" y="593251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96759" y="797360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0"/>
                  </a:moveTo>
                  <a:lnTo>
                    <a:pt x="0" y="7741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96759" y="7973596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7741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842166" y="2118490"/>
              <a:ext cx="0" cy="5932805"/>
            </a:xfrm>
            <a:custGeom>
              <a:avLst/>
              <a:gdLst/>
              <a:ahLst/>
              <a:cxnLst/>
              <a:rect l="l" t="t" r="r" b="b"/>
              <a:pathLst>
                <a:path h="5932805">
                  <a:moveTo>
                    <a:pt x="0" y="593251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842166" y="797360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0"/>
                  </a:moveTo>
                  <a:lnTo>
                    <a:pt x="0" y="7741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842166" y="7973596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7741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8553" y="8051009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88548" y="8051013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88553" y="8051009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88553" y="6864507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88548" y="6864508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88553" y="6864507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88553" y="5678003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88548" y="5678003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88553" y="5678003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88553" y="4491500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88548" y="4491498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88553" y="4491500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88553" y="3304998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88548" y="3304993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8553" y="3304998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8553" y="2118495"/>
              <a:ext cx="12871450" cy="0"/>
            </a:xfrm>
            <a:custGeom>
              <a:avLst/>
              <a:gdLst/>
              <a:ahLst/>
              <a:cxnLst/>
              <a:rect l="l" t="t" r="r" b="b"/>
              <a:pathLst>
                <a:path w="12871450">
                  <a:moveTo>
                    <a:pt x="0" y="0"/>
                  </a:moveTo>
                  <a:lnTo>
                    <a:pt x="1287100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88548" y="2118499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74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88553" y="2118495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74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88553" y="2118490"/>
              <a:ext cx="12871450" cy="5932805"/>
            </a:xfrm>
            <a:custGeom>
              <a:avLst/>
              <a:gdLst/>
              <a:ahLst/>
              <a:cxnLst/>
              <a:rect l="l" t="t" r="r" b="b"/>
              <a:pathLst>
                <a:path w="12871450" h="5932805">
                  <a:moveTo>
                    <a:pt x="0" y="5932518"/>
                  </a:moveTo>
                  <a:lnTo>
                    <a:pt x="0" y="0"/>
                  </a:lnTo>
                </a:path>
                <a:path w="12871450" h="5932805">
                  <a:moveTo>
                    <a:pt x="0" y="5932518"/>
                  </a:moveTo>
                  <a:lnTo>
                    <a:pt x="12871009" y="5932518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601605" y="2854795"/>
              <a:ext cx="1967230" cy="1501775"/>
            </a:xfrm>
            <a:custGeom>
              <a:avLst/>
              <a:gdLst/>
              <a:ahLst/>
              <a:cxnLst/>
              <a:rect l="l" t="t" r="r" b="b"/>
              <a:pathLst>
                <a:path w="1967229" h="1501775">
                  <a:moveTo>
                    <a:pt x="1918081" y="0"/>
                  </a:moveTo>
                  <a:lnTo>
                    <a:pt x="48664" y="0"/>
                  </a:lnTo>
                  <a:lnTo>
                    <a:pt x="27373" y="3041"/>
                  </a:lnTo>
                  <a:lnTo>
                    <a:pt x="12166" y="12164"/>
                  </a:lnTo>
                  <a:lnTo>
                    <a:pt x="3041" y="27368"/>
                  </a:lnTo>
                  <a:lnTo>
                    <a:pt x="0" y="48651"/>
                  </a:lnTo>
                  <a:lnTo>
                    <a:pt x="0" y="1452822"/>
                  </a:lnTo>
                  <a:lnTo>
                    <a:pt x="3041" y="1474113"/>
                  </a:lnTo>
                  <a:lnTo>
                    <a:pt x="12166" y="1489321"/>
                  </a:lnTo>
                  <a:lnTo>
                    <a:pt x="27373" y="1498445"/>
                  </a:lnTo>
                  <a:lnTo>
                    <a:pt x="48664" y="1501487"/>
                  </a:lnTo>
                  <a:lnTo>
                    <a:pt x="1918081" y="1501487"/>
                  </a:lnTo>
                  <a:lnTo>
                    <a:pt x="1939365" y="1498445"/>
                  </a:lnTo>
                  <a:lnTo>
                    <a:pt x="1954569" y="1489321"/>
                  </a:lnTo>
                  <a:lnTo>
                    <a:pt x="1963692" y="1474113"/>
                  </a:lnTo>
                  <a:lnTo>
                    <a:pt x="1966733" y="1452822"/>
                  </a:lnTo>
                  <a:lnTo>
                    <a:pt x="1966733" y="48651"/>
                  </a:lnTo>
                  <a:lnTo>
                    <a:pt x="1963692" y="27368"/>
                  </a:lnTo>
                  <a:lnTo>
                    <a:pt x="1954569" y="12164"/>
                  </a:lnTo>
                  <a:lnTo>
                    <a:pt x="1939365" y="3041"/>
                  </a:lnTo>
                  <a:lnTo>
                    <a:pt x="1918081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601605" y="2854795"/>
              <a:ext cx="1967230" cy="1501775"/>
            </a:xfrm>
            <a:custGeom>
              <a:avLst/>
              <a:gdLst/>
              <a:ahLst/>
              <a:cxnLst/>
              <a:rect l="l" t="t" r="r" b="b"/>
              <a:pathLst>
                <a:path w="1967229" h="1501775">
                  <a:moveTo>
                    <a:pt x="48664" y="1501487"/>
                  </a:moveTo>
                  <a:lnTo>
                    <a:pt x="1918081" y="1501487"/>
                  </a:lnTo>
                  <a:lnTo>
                    <a:pt x="1939365" y="1498445"/>
                  </a:lnTo>
                  <a:lnTo>
                    <a:pt x="1954569" y="1489321"/>
                  </a:lnTo>
                  <a:lnTo>
                    <a:pt x="1963692" y="1474113"/>
                  </a:lnTo>
                  <a:lnTo>
                    <a:pt x="1966733" y="1452822"/>
                  </a:lnTo>
                  <a:lnTo>
                    <a:pt x="1966733" y="48651"/>
                  </a:lnTo>
                  <a:lnTo>
                    <a:pt x="1963692" y="27368"/>
                  </a:lnTo>
                  <a:lnTo>
                    <a:pt x="1954569" y="12164"/>
                  </a:lnTo>
                  <a:lnTo>
                    <a:pt x="1939365" y="3041"/>
                  </a:lnTo>
                  <a:lnTo>
                    <a:pt x="1918081" y="0"/>
                  </a:lnTo>
                  <a:lnTo>
                    <a:pt x="48664" y="0"/>
                  </a:lnTo>
                  <a:lnTo>
                    <a:pt x="27373" y="3041"/>
                  </a:lnTo>
                  <a:lnTo>
                    <a:pt x="12166" y="12164"/>
                  </a:lnTo>
                  <a:lnTo>
                    <a:pt x="3041" y="27368"/>
                  </a:lnTo>
                  <a:lnTo>
                    <a:pt x="0" y="48651"/>
                  </a:lnTo>
                  <a:lnTo>
                    <a:pt x="0" y="1452822"/>
                  </a:lnTo>
                  <a:lnTo>
                    <a:pt x="3041" y="1474113"/>
                  </a:lnTo>
                  <a:lnTo>
                    <a:pt x="12166" y="1489321"/>
                  </a:lnTo>
                  <a:lnTo>
                    <a:pt x="27373" y="1498445"/>
                  </a:lnTo>
                  <a:lnTo>
                    <a:pt x="48664" y="1501487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698934" y="2966686"/>
              <a:ext cx="487045" cy="170815"/>
            </a:xfrm>
            <a:custGeom>
              <a:avLst/>
              <a:gdLst/>
              <a:ahLst/>
              <a:cxnLst/>
              <a:rect l="l" t="t" r="r" b="b"/>
              <a:pathLst>
                <a:path w="487045" h="170814">
                  <a:moveTo>
                    <a:pt x="486607" y="0"/>
                  </a:moveTo>
                  <a:lnTo>
                    <a:pt x="0" y="0"/>
                  </a:lnTo>
                  <a:lnTo>
                    <a:pt x="0" y="170306"/>
                  </a:lnTo>
                  <a:lnTo>
                    <a:pt x="486607" y="170306"/>
                  </a:lnTo>
                  <a:lnTo>
                    <a:pt x="486607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98934" y="3323810"/>
              <a:ext cx="487045" cy="170815"/>
            </a:xfrm>
            <a:custGeom>
              <a:avLst/>
              <a:gdLst/>
              <a:ahLst/>
              <a:cxnLst/>
              <a:rect l="l" t="t" r="r" b="b"/>
              <a:pathLst>
                <a:path w="487045" h="170814">
                  <a:moveTo>
                    <a:pt x="486607" y="0"/>
                  </a:moveTo>
                  <a:lnTo>
                    <a:pt x="0" y="0"/>
                  </a:lnTo>
                  <a:lnTo>
                    <a:pt x="0" y="170306"/>
                  </a:lnTo>
                  <a:lnTo>
                    <a:pt x="486607" y="170306"/>
                  </a:lnTo>
                  <a:lnTo>
                    <a:pt x="486607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 rot="20400000">
            <a:off x="2075634" y="8390962"/>
            <a:ext cx="114930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35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 Never</a:t>
            </a:r>
            <a:endParaRPr sz="205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 rot="20400000">
            <a:off x="4307907" y="8557510"/>
            <a:ext cx="206059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35"/>
              </a:lnSpc>
            </a:pP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7713319" y="8505319"/>
            <a:ext cx="182722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35"/>
              </a:lnSpc>
            </a:pP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11671739" y="8350147"/>
            <a:ext cx="105378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35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50" spc="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Sure</a:t>
            </a:r>
            <a:endParaRPr sz="205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25650" y="7873731"/>
            <a:ext cx="198755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90548" y="6687229"/>
            <a:ext cx="333375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281516" y="5500713"/>
            <a:ext cx="342900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273569" y="4314211"/>
            <a:ext cx="350520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69046" y="3127720"/>
            <a:ext cx="354965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168200" y="1941217"/>
            <a:ext cx="455930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56174" y="4189654"/>
            <a:ext cx="422275" cy="1790700"/>
          </a:xfrm>
          <a:prstGeom prst="rect">
            <a:avLst/>
          </a:prstGeom>
        </p:spPr>
        <p:txBody>
          <a:bodyPr vert="vert270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367474" y="2815810"/>
            <a:ext cx="835025" cy="739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95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5698934" y="1995540"/>
            <a:ext cx="13843000" cy="5513705"/>
            <a:chOff x="5698934" y="1995540"/>
            <a:chExt cx="13843000" cy="5513705"/>
          </a:xfrm>
        </p:grpSpPr>
        <p:sp>
          <p:nvSpPr>
            <p:cNvPr id="67" name="object 67"/>
            <p:cNvSpPr/>
            <p:nvPr/>
          </p:nvSpPr>
          <p:spPr>
            <a:xfrm>
              <a:off x="5698934" y="3680922"/>
              <a:ext cx="487045" cy="170815"/>
            </a:xfrm>
            <a:custGeom>
              <a:avLst/>
              <a:gdLst/>
              <a:ahLst/>
              <a:cxnLst/>
              <a:rect l="l" t="t" r="r" b="b"/>
              <a:pathLst>
                <a:path w="487045" h="170814">
                  <a:moveTo>
                    <a:pt x="486607" y="0"/>
                  </a:moveTo>
                  <a:lnTo>
                    <a:pt x="0" y="0"/>
                  </a:lnTo>
                  <a:lnTo>
                    <a:pt x="0" y="170319"/>
                  </a:lnTo>
                  <a:lnTo>
                    <a:pt x="486607" y="170319"/>
                  </a:lnTo>
                  <a:lnTo>
                    <a:pt x="486607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698934" y="4038059"/>
              <a:ext cx="487045" cy="170815"/>
            </a:xfrm>
            <a:custGeom>
              <a:avLst/>
              <a:gdLst/>
              <a:ahLst/>
              <a:cxnLst/>
              <a:rect l="l" t="t" r="r" b="b"/>
              <a:pathLst>
                <a:path w="487045" h="170814">
                  <a:moveTo>
                    <a:pt x="486607" y="0"/>
                  </a:moveTo>
                  <a:lnTo>
                    <a:pt x="0" y="0"/>
                  </a:lnTo>
                  <a:lnTo>
                    <a:pt x="0" y="170306"/>
                  </a:lnTo>
                  <a:lnTo>
                    <a:pt x="486607" y="170306"/>
                  </a:lnTo>
                  <a:lnTo>
                    <a:pt x="486607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804100" y="1995540"/>
              <a:ext cx="7738109" cy="5513705"/>
            </a:xfrm>
            <a:custGeom>
              <a:avLst/>
              <a:gdLst/>
              <a:ahLst/>
              <a:cxnLst/>
              <a:rect l="l" t="t" r="r" b="b"/>
              <a:pathLst>
                <a:path w="7738109" h="5513705">
                  <a:moveTo>
                    <a:pt x="7225601" y="0"/>
                  </a:moveTo>
                  <a:lnTo>
                    <a:pt x="512026" y="0"/>
                  </a:lnTo>
                  <a:lnTo>
                    <a:pt x="465422" y="2092"/>
                  </a:lnTo>
                  <a:lnTo>
                    <a:pt x="419990" y="8249"/>
                  </a:lnTo>
                  <a:lnTo>
                    <a:pt x="375912" y="18289"/>
                  </a:lnTo>
                  <a:lnTo>
                    <a:pt x="333366" y="32032"/>
                  </a:lnTo>
                  <a:lnTo>
                    <a:pt x="292535" y="49298"/>
                  </a:lnTo>
                  <a:lnTo>
                    <a:pt x="253600" y="69905"/>
                  </a:lnTo>
                  <a:lnTo>
                    <a:pt x="216740" y="93672"/>
                  </a:lnTo>
                  <a:lnTo>
                    <a:pt x="182137" y="120419"/>
                  </a:lnTo>
                  <a:lnTo>
                    <a:pt x="149971" y="149965"/>
                  </a:lnTo>
                  <a:lnTo>
                    <a:pt x="120424" y="182130"/>
                  </a:lnTo>
                  <a:lnTo>
                    <a:pt x="93676" y="216732"/>
                  </a:lnTo>
                  <a:lnTo>
                    <a:pt x="69908" y="253590"/>
                  </a:lnTo>
                  <a:lnTo>
                    <a:pt x="49300" y="292525"/>
                  </a:lnTo>
                  <a:lnTo>
                    <a:pt x="32034" y="333355"/>
                  </a:lnTo>
                  <a:lnTo>
                    <a:pt x="18290" y="375900"/>
                  </a:lnTo>
                  <a:lnTo>
                    <a:pt x="8249" y="419978"/>
                  </a:lnTo>
                  <a:lnTo>
                    <a:pt x="2092" y="465410"/>
                  </a:lnTo>
                  <a:lnTo>
                    <a:pt x="0" y="512013"/>
                  </a:lnTo>
                  <a:lnTo>
                    <a:pt x="0" y="5001535"/>
                  </a:lnTo>
                  <a:lnTo>
                    <a:pt x="2092" y="5048141"/>
                  </a:lnTo>
                  <a:lnTo>
                    <a:pt x="8249" y="5093574"/>
                  </a:lnTo>
                  <a:lnTo>
                    <a:pt x="18290" y="5137654"/>
                  </a:lnTo>
                  <a:lnTo>
                    <a:pt x="32034" y="5180200"/>
                  </a:lnTo>
                  <a:lnTo>
                    <a:pt x="49300" y="5221031"/>
                  </a:lnTo>
                  <a:lnTo>
                    <a:pt x="69908" y="5259967"/>
                  </a:lnTo>
                  <a:lnTo>
                    <a:pt x="93676" y="5296827"/>
                  </a:lnTo>
                  <a:lnTo>
                    <a:pt x="120424" y="5331429"/>
                  </a:lnTo>
                  <a:lnTo>
                    <a:pt x="149971" y="5363594"/>
                  </a:lnTo>
                  <a:lnTo>
                    <a:pt x="182137" y="5393141"/>
                  </a:lnTo>
                  <a:lnTo>
                    <a:pt x="216740" y="5419888"/>
                  </a:lnTo>
                  <a:lnTo>
                    <a:pt x="253600" y="5443656"/>
                  </a:lnTo>
                  <a:lnTo>
                    <a:pt x="292535" y="5464263"/>
                  </a:lnTo>
                  <a:lnTo>
                    <a:pt x="333366" y="5481528"/>
                  </a:lnTo>
                  <a:lnTo>
                    <a:pt x="375912" y="5495272"/>
                  </a:lnTo>
                  <a:lnTo>
                    <a:pt x="419990" y="5505312"/>
                  </a:lnTo>
                  <a:lnTo>
                    <a:pt x="465422" y="5511469"/>
                  </a:lnTo>
                  <a:lnTo>
                    <a:pt x="512026" y="5513561"/>
                  </a:lnTo>
                  <a:lnTo>
                    <a:pt x="7225601" y="5513561"/>
                  </a:lnTo>
                  <a:lnTo>
                    <a:pt x="7272205" y="5511469"/>
                  </a:lnTo>
                  <a:lnTo>
                    <a:pt x="7317637" y="5505312"/>
                  </a:lnTo>
                  <a:lnTo>
                    <a:pt x="7361716" y="5495272"/>
                  </a:lnTo>
                  <a:lnTo>
                    <a:pt x="7404261" y="5481528"/>
                  </a:lnTo>
                  <a:lnTo>
                    <a:pt x="7445092" y="5464263"/>
                  </a:lnTo>
                  <a:lnTo>
                    <a:pt x="7484028" y="5443656"/>
                  </a:lnTo>
                  <a:lnTo>
                    <a:pt x="7520887" y="5419888"/>
                  </a:lnTo>
                  <a:lnTo>
                    <a:pt x="7555490" y="5393141"/>
                  </a:lnTo>
                  <a:lnTo>
                    <a:pt x="7587656" y="5363594"/>
                  </a:lnTo>
                  <a:lnTo>
                    <a:pt x="7617203" y="5331429"/>
                  </a:lnTo>
                  <a:lnTo>
                    <a:pt x="7643951" y="5296827"/>
                  </a:lnTo>
                  <a:lnTo>
                    <a:pt x="7667719" y="5259967"/>
                  </a:lnTo>
                  <a:lnTo>
                    <a:pt x="7688327" y="5221031"/>
                  </a:lnTo>
                  <a:lnTo>
                    <a:pt x="7705593" y="5180200"/>
                  </a:lnTo>
                  <a:lnTo>
                    <a:pt x="7719337" y="5137654"/>
                  </a:lnTo>
                  <a:lnTo>
                    <a:pt x="7729378" y="5093574"/>
                  </a:lnTo>
                  <a:lnTo>
                    <a:pt x="7735535" y="5048141"/>
                  </a:lnTo>
                  <a:lnTo>
                    <a:pt x="7737628" y="5001535"/>
                  </a:lnTo>
                  <a:lnTo>
                    <a:pt x="7737628" y="512013"/>
                  </a:lnTo>
                  <a:lnTo>
                    <a:pt x="7735535" y="465410"/>
                  </a:lnTo>
                  <a:lnTo>
                    <a:pt x="7729378" y="419978"/>
                  </a:lnTo>
                  <a:lnTo>
                    <a:pt x="7719337" y="375900"/>
                  </a:lnTo>
                  <a:lnTo>
                    <a:pt x="7705593" y="333355"/>
                  </a:lnTo>
                  <a:lnTo>
                    <a:pt x="7688327" y="292525"/>
                  </a:lnTo>
                  <a:lnTo>
                    <a:pt x="7667719" y="253590"/>
                  </a:lnTo>
                  <a:lnTo>
                    <a:pt x="7643951" y="216732"/>
                  </a:lnTo>
                  <a:lnTo>
                    <a:pt x="7617203" y="182130"/>
                  </a:lnTo>
                  <a:lnTo>
                    <a:pt x="7587656" y="149965"/>
                  </a:lnTo>
                  <a:lnTo>
                    <a:pt x="7555490" y="120419"/>
                  </a:lnTo>
                  <a:lnTo>
                    <a:pt x="7520887" y="93672"/>
                  </a:lnTo>
                  <a:lnTo>
                    <a:pt x="7484028" y="69905"/>
                  </a:lnTo>
                  <a:lnTo>
                    <a:pt x="7445092" y="49298"/>
                  </a:lnTo>
                  <a:lnTo>
                    <a:pt x="7404261" y="32032"/>
                  </a:lnTo>
                  <a:lnTo>
                    <a:pt x="7361716" y="18289"/>
                  </a:lnTo>
                  <a:lnTo>
                    <a:pt x="7317637" y="8249"/>
                  </a:lnTo>
                  <a:lnTo>
                    <a:pt x="7272205" y="2092"/>
                  </a:lnTo>
                  <a:lnTo>
                    <a:pt x="7225601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6367474" y="3530052"/>
            <a:ext cx="996950" cy="739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95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 Michigan</a:t>
            </a:r>
            <a:endParaRPr sz="1900">
              <a:latin typeface="Kanit"/>
              <a:cs typeface="Kanit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NON-ENGLISH</a:t>
            </a:r>
            <a:r>
              <a:rPr spc="-2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INTERNET</a:t>
            </a:r>
            <a:r>
              <a:rPr spc="-10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USAGE</a:t>
            </a:r>
            <a:r>
              <a:rPr spc="-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(Q21)</a:t>
            </a:r>
          </a:p>
        </p:txBody>
      </p:sp>
      <p:grpSp>
        <p:nvGrpSpPr>
          <p:cNvPr id="72" name="object 72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3" name="object 73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12198957" y="2215933"/>
            <a:ext cx="608901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access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internet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using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2198957" y="3248648"/>
            <a:ext cx="520001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languages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than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English?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English-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Only: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(88.4%)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198957" y="4371814"/>
            <a:ext cx="5544820" cy="1710689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Multilingual:</a:t>
            </a:r>
            <a:r>
              <a:rPr sz="25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(13.2%)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1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Non-English:</a:t>
            </a:r>
            <a:r>
              <a:rPr sz="2550" spc="-114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1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(4.2%)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Range: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84.9%-88.4%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primarily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English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57" y="6226116"/>
            <a:ext cx="5972810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has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multilingual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need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translation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valuable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there.</a:t>
            </a:r>
            <a:endParaRPr sz="2550">
              <a:latin typeface="Kanit"/>
              <a:cs typeface="Kanit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0533870" y="608538"/>
            <a:ext cx="9569450" cy="782320"/>
          </a:xfrm>
          <a:custGeom>
            <a:avLst/>
            <a:gdLst/>
            <a:ahLst/>
            <a:cxnLst/>
            <a:rect l="l" t="t" r="r" b="b"/>
            <a:pathLst>
              <a:path w="9569450" h="782319">
                <a:moveTo>
                  <a:pt x="9569199" y="0"/>
                </a:moveTo>
                <a:lnTo>
                  <a:pt x="0" y="0"/>
                </a:lnTo>
                <a:lnTo>
                  <a:pt x="0" y="781760"/>
                </a:lnTo>
                <a:lnTo>
                  <a:pt x="9569199" y="781760"/>
                </a:lnTo>
                <a:lnTo>
                  <a:pt x="956919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2552" y="5773218"/>
            <a:ext cx="559435" cy="2350135"/>
          </a:xfrm>
          <a:custGeom>
            <a:avLst/>
            <a:gdLst/>
            <a:ahLst/>
            <a:cxnLst/>
            <a:rect l="l" t="t" r="r" b="b"/>
            <a:pathLst>
              <a:path w="559435" h="2350134">
                <a:moveTo>
                  <a:pt x="559258" y="0"/>
                </a:moveTo>
                <a:lnTo>
                  <a:pt x="0" y="0"/>
                </a:lnTo>
                <a:lnTo>
                  <a:pt x="0" y="2349830"/>
                </a:lnTo>
                <a:lnTo>
                  <a:pt x="559258" y="2349830"/>
                </a:lnTo>
                <a:lnTo>
                  <a:pt x="559258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39478" y="5960740"/>
            <a:ext cx="559435" cy="2162810"/>
          </a:xfrm>
          <a:custGeom>
            <a:avLst/>
            <a:gdLst/>
            <a:ahLst/>
            <a:cxnLst/>
            <a:rect l="l" t="t" r="r" b="b"/>
            <a:pathLst>
              <a:path w="559435" h="2162809">
                <a:moveTo>
                  <a:pt x="559245" y="0"/>
                </a:moveTo>
                <a:lnTo>
                  <a:pt x="0" y="0"/>
                </a:lnTo>
                <a:lnTo>
                  <a:pt x="0" y="2162309"/>
                </a:lnTo>
                <a:lnTo>
                  <a:pt x="559245" y="2162309"/>
                </a:lnTo>
                <a:lnTo>
                  <a:pt x="559245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46378" y="7150312"/>
            <a:ext cx="559435" cy="972819"/>
          </a:xfrm>
          <a:custGeom>
            <a:avLst/>
            <a:gdLst/>
            <a:ahLst/>
            <a:cxnLst/>
            <a:rect l="l" t="t" r="r" b="b"/>
            <a:pathLst>
              <a:path w="559434" h="972820">
                <a:moveTo>
                  <a:pt x="559258" y="0"/>
                </a:moveTo>
                <a:lnTo>
                  <a:pt x="0" y="0"/>
                </a:lnTo>
                <a:lnTo>
                  <a:pt x="0" y="972736"/>
                </a:lnTo>
                <a:lnTo>
                  <a:pt x="559258" y="972736"/>
                </a:lnTo>
                <a:lnTo>
                  <a:pt x="559258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653304" y="7748019"/>
            <a:ext cx="559435" cy="375285"/>
          </a:xfrm>
          <a:custGeom>
            <a:avLst/>
            <a:gdLst/>
            <a:ahLst/>
            <a:cxnLst/>
            <a:rect l="l" t="t" r="r" b="b"/>
            <a:pathLst>
              <a:path w="559434" h="375284">
                <a:moveTo>
                  <a:pt x="559245" y="0"/>
                </a:moveTo>
                <a:lnTo>
                  <a:pt x="0" y="0"/>
                </a:lnTo>
                <a:lnTo>
                  <a:pt x="0" y="375029"/>
                </a:lnTo>
                <a:lnTo>
                  <a:pt x="559245" y="375029"/>
                </a:lnTo>
                <a:lnTo>
                  <a:pt x="559245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91798" y="6113103"/>
            <a:ext cx="559435" cy="2010410"/>
          </a:xfrm>
          <a:custGeom>
            <a:avLst/>
            <a:gdLst/>
            <a:ahLst/>
            <a:cxnLst/>
            <a:rect l="l" t="t" r="r" b="b"/>
            <a:pathLst>
              <a:path w="559435" h="2010409">
                <a:moveTo>
                  <a:pt x="559245" y="0"/>
                </a:moveTo>
                <a:lnTo>
                  <a:pt x="0" y="0"/>
                </a:lnTo>
                <a:lnTo>
                  <a:pt x="0" y="2009945"/>
                </a:lnTo>
                <a:lnTo>
                  <a:pt x="559245" y="2009945"/>
                </a:lnTo>
                <a:lnTo>
                  <a:pt x="55924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8711" y="5972463"/>
            <a:ext cx="559435" cy="2150745"/>
          </a:xfrm>
          <a:custGeom>
            <a:avLst/>
            <a:gdLst/>
            <a:ahLst/>
            <a:cxnLst/>
            <a:rect l="l" t="t" r="r" b="b"/>
            <a:pathLst>
              <a:path w="559434" h="2150745">
                <a:moveTo>
                  <a:pt x="559245" y="0"/>
                </a:moveTo>
                <a:lnTo>
                  <a:pt x="0" y="0"/>
                </a:lnTo>
                <a:lnTo>
                  <a:pt x="0" y="2150585"/>
                </a:lnTo>
                <a:lnTo>
                  <a:pt x="559245" y="2150585"/>
                </a:lnTo>
                <a:lnTo>
                  <a:pt x="55924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05637" y="6704955"/>
            <a:ext cx="559435" cy="1418590"/>
          </a:xfrm>
          <a:custGeom>
            <a:avLst/>
            <a:gdLst/>
            <a:ahLst/>
            <a:cxnLst/>
            <a:rect l="l" t="t" r="r" b="b"/>
            <a:pathLst>
              <a:path w="559434" h="1418590">
                <a:moveTo>
                  <a:pt x="559245" y="0"/>
                </a:moveTo>
                <a:lnTo>
                  <a:pt x="0" y="0"/>
                </a:lnTo>
                <a:lnTo>
                  <a:pt x="0" y="1418092"/>
                </a:lnTo>
                <a:lnTo>
                  <a:pt x="559245" y="1418092"/>
                </a:lnTo>
                <a:lnTo>
                  <a:pt x="55924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12549" y="7841780"/>
            <a:ext cx="559435" cy="281305"/>
          </a:xfrm>
          <a:custGeom>
            <a:avLst/>
            <a:gdLst/>
            <a:ahLst/>
            <a:cxnLst/>
            <a:rect l="l" t="t" r="r" b="b"/>
            <a:pathLst>
              <a:path w="559434" h="281304">
                <a:moveTo>
                  <a:pt x="559245" y="0"/>
                </a:moveTo>
                <a:lnTo>
                  <a:pt x="0" y="0"/>
                </a:lnTo>
                <a:lnTo>
                  <a:pt x="0" y="281268"/>
                </a:lnTo>
                <a:lnTo>
                  <a:pt x="559245" y="281268"/>
                </a:lnTo>
                <a:lnTo>
                  <a:pt x="55924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51044" y="6195141"/>
            <a:ext cx="559435" cy="1928495"/>
          </a:xfrm>
          <a:custGeom>
            <a:avLst/>
            <a:gdLst/>
            <a:ahLst/>
            <a:cxnLst/>
            <a:rect l="l" t="t" r="r" b="b"/>
            <a:pathLst>
              <a:path w="559435" h="1928495">
                <a:moveTo>
                  <a:pt x="559245" y="0"/>
                </a:moveTo>
                <a:lnTo>
                  <a:pt x="0" y="0"/>
                </a:lnTo>
                <a:lnTo>
                  <a:pt x="0" y="1927907"/>
                </a:lnTo>
                <a:lnTo>
                  <a:pt x="559245" y="1927907"/>
                </a:lnTo>
                <a:lnTo>
                  <a:pt x="559245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57957" y="5902136"/>
            <a:ext cx="559435" cy="2221230"/>
          </a:xfrm>
          <a:custGeom>
            <a:avLst/>
            <a:gdLst/>
            <a:ahLst/>
            <a:cxnLst/>
            <a:rect l="l" t="t" r="r" b="b"/>
            <a:pathLst>
              <a:path w="559434" h="2221229">
                <a:moveTo>
                  <a:pt x="559258" y="0"/>
                </a:moveTo>
                <a:lnTo>
                  <a:pt x="0" y="0"/>
                </a:lnTo>
                <a:lnTo>
                  <a:pt x="0" y="2220912"/>
                </a:lnTo>
                <a:lnTo>
                  <a:pt x="559258" y="2220912"/>
                </a:lnTo>
                <a:lnTo>
                  <a:pt x="559258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64882" y="6523290"/>
            <a:ext cx="559435" cy="1600200"/>
          </a:xfrm>
          <a:custGeom>
            <a:avLst/>
            <a:gdLst/>
            <a:ahLst/>
            <a:cxnLst/>
            <a:rect l="l" t="t" r="r" b="b"/>
            <a:pathLst>
              <a:path w="559434" h="1600200">
                <a:moveTo>
                  <a:pt x="559245" y="0"/>
                </a:moveTo>
                <a:lnTo>
                  <a:pt x="0" y="0"/>
                </a:lnTo>
                <a:lnTo>
                  <a:pt x="0" y="1599758"/>
                </a:lnTo>
                <a:lnTo>
                  <a:pt x="559245" y="1599758"/>
                </a:lnTo>
                <a:lnTo>
                  <a:pt x="559245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71795" y="7976552"/>
            <a:ext cx="559435" cy="146685"/>
          </a:xfrm>
          <a:custGeom>
            <a:avLst/>
            <a:gdLst/>
            <a:ahLst/>
            <a:cxnLst/>
            <a:rect l="l" t="t" r="r" b="b"/>
            <a:pathLst>
              <a:path w="559434" h="146684">
                <a:moveTo>
                  <a:pt x="559258" y="0"/>
                </a:moveTo>
                <a:lnTo>
                  <a:pt x="0" y="0"/>
                </a:lnTo>
                <a:lnTo>
                  <a:pt x="0" y="146496"/>
                </a:lnTo>
                <a:lnTo>
                  <a:pt x="559258" y="146496"/>
                </a:lnTo>
                <a:lnTo>
                  <a:pt x="559258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10290" y="5702905"/>
            <a:ext cx="559435" cy="2420620"/>
          </a:xfrm>
          <a:custGeom>
            <a:avLst/>
            <a:gdLst/>
            <a:ahLst/>
            <a:cxnLst/>
            <a:rect l="l" t="t" r="r" b="b"/>
            <a:pathLst>
              <a:path w="559435" h="2420620">
                <a:moveTo>
                  <a:pt x="559258" y="0"/>
                </a:moveTo>
                <a:lnTo>
                  <a:pt x="0" y="0"/>
                </a:lnTo>
                <a:lnTo>
                  <a:pt x="0" y="2420144"/>
                </a:lnTo>
                <a:lnTo>
                  <a:pt x="559258" y="2420144"/>
                </a:lnTo>
                <a:lnTo>
                  <a:pt x="559258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17203" y="6124814"/>
            <a:ext cx="559435" cy="1998345"/>
          </a:xfrm>
          <a:custGeom>
            <a:avLst/>
            <a:gdLst/>
            <a:ahLst/>
            <a:cxnLst/>
            <a:rect l="l" t="t" r="r" b="b"/>
            <a:pathLst>
              <a:path w="559434" h="1998345">
                <a:moveTo>
                  <a:pt x="559245" y="0"/>
                </a:moveTo>
                <a:lnTo>
                  <a:pt x="0" y="0"/>
                </a:lnTo>
                <a:lnTo>
                  <a:pt x="0" y="1998234"/>
                </a:lnTo>
                <a:lnTo>
                  <a:pt x="559245" y="1998234"/>
                </a:lnTo>
                <a:lnTo>
                  <a:pt x="55924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24128" y="6962791"/>
            <a:ext cx="559435" cy="1160780"/>
          </a:xfrm>
          <a:custGeom>
            <a:avLst/>
            <a:gdLst/>
            <a:ahLst/>
            <a:cxnLst/>
            <a:rect l="l" t="t" r="r" b="b"/>
            <a:pathLst>
              <a:path w="559434" h="1160779">
                <a:moveTo>
                  <a:pt x="559258" y="0"/>
                </a:moveTo>
                <a:lnTo>
                  <a:pt x="0" y="0"/>
                </a:lnTo>
                <a:lnTo>
                  <a:pt x="0" y="1160257"/>
                </a:lnTo>
                <a:lnTo>
                  <a:pt x="559258" y="1160257"/>
                </a:lnTo>
                <a:lnTo>
                  <a:pt x="559258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31040" y="7841780"/>
            <a:ext cx="559435" cy="281305"/>
          </a:xfrm>
          <a:custGeom>
            <a:avLst/>
            <a:gdLst/>
            <a:ahLst/>
            <a:cxnLst/>
            <a:rect l="l" t="t" r="r" b="b"/>
            <a:pathLst>
              <a:path w="559434" h="281304">
                <a:moveTo>
                  <a:pt x="559245" y="0"/>
                </a:moveTo>
                <a:lnTo>
                  <a:pt x="0" y="0"/>
                </a:lnTo>
                <a:lnTo>
                  <a:pt x="0" y="281268"/>
                </a:lnTo>
                <a:lnTo>
                  <a:pt x="559245" y="281268"/>
                </a:lnTo>
                <a:lnTo>
                  <a:pt x="55924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748315" y="2256786"/>
            <a:ext cx="12726670" cy="5873115"/>
            <a:chOff x="1748315" y="2256786"/>
            <a:chExt cx="12726670" cy="5873115"/>
          </a:xfrm>
        </p:grpSpPr>
        <p:sp>
          <p:nvSpPr>
            <p:cNvPr id="19" name="object 19"/>
            <p:cNvSpPr/>
            <p:nvPr/>
          </p:nvSpPr>
          <p:spPr>
            <a:xfrm>
              <a:off x="3451043" y="2263136"/>
              <a:ext cx="0" cy="5860415"/>
            </a:xfrm>
            <a:custGeom>
              <a:avLst/>
              <a:gdLst/>
              <a:ahLst/>
              <a:cxnLst/>
              <a:rect l="l" t="t" r="r" b="b"/>
              <a:pathLst>
                <a:path h="5860415">
                  <a:moveTo>
                    <a:pt x="0" y="585991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51043" y="8046590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45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51043" y="8046583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47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57961" y="2263136"/>
              <a:ext cx="0" cy="5860415"/>
            </a:xfrm>
            <a:custGeom>
              <a:avLst/>
              <a:gdLst/>
              <a:ahLst/>
              <a:cxnLst/>
              <a:rect l="l" t="t" r="r" b="b"/>
              <a:pathLst>
                <a:path h="5860415">
                  <a:moveTo>
                    <a:pt x="0" y="585991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57956" y="8046590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45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57961" y="8046583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47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64880" y="2263136"/>
              <a:ext cx="0" cy="5860415"/>
            </a:xfrm>
            <a:custGeom>
              <a:avLst/>
              <a:gdLst/>
              <a:ahLst/>
              <a:cxnLst/>
              <a:rect l="l" t="t" r="r" b="b"/>
              <a:pathLst>
                <a:path h="5860415">
                  <a:moveTo>
                    <a:pt x="0" y="585991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64880" y="8046590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45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64880" y="8046583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47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771797" y="2263136"/>
              <a:ext cx="0" cy="5860415"/>
            </a:xfrm>
            <a:custGeom>
              <a:avLst/>
              <a:gdLst/>
              <a:ahLst/>
              <a:cxnLst/>
              <a:rect l="l" t="t" r="r" b="b"/>
              <a:pathLst>
                <a:path h="5860415">
                  <a:moveTo>
                    <a:pt x="0" y="585991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771793" y="8046590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458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771797" y="8046583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47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54665" y="8123053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54669" y="8123048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54665" y="8123053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54665" y="6951070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54669" y="6951075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54665" y="6951070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54665" y="5779085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54669" y="5779090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54665" y="5779085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54665" y="4607101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54669" y="4607105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54665" y="4607101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54665" y="3435117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54669" y="3435120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54665" y="343511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54665" y="2263133"/>
              <a:ext cx="12713970" cy="0"/>
            </a:xfrm>
            <a:custGeom>
              <a:avLst/>
              <a:gdLst/>
              <a:ahLst/>
              <a:cxnLst/>
              <a:rect l="l" t="t" r="r" b="b"/>
              <a:pathLst>
                <a:path w="12713969">
                  <a:moveTo>
                    <a:pt x="0" y="0"/>
                  </a:moveTo>
                  <a:lnTo>
                    <a:pt x="127135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54669" y="226313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76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54665" y="2263133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5">
                  <a:moveTo>
                    <a:pt x="0" y="0"/>
                  </a:moveTo>
                  <a:lnTo>
                    <a:pt x="76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54665" y="2263136"/>
              <a:ext cx="12713970" cy="5860415"/>
            </a:xfrm>
            <a:custGeom>
              <a:avLst/>
              <a:gdLst/>
              <a:ahLst/>
              <a:cxnLst/>
              <a:rect l="l" t="t" r="r" b="b"/>
              <a:pathLst>
                <a:path w="12713969" h="5860415">
                  <a:moveTo>
                    <a:pt x="0" y="5859917"/>
                  </a:moveTo>
                  <a:lnTo>
                    <a:pt x="0" y="0"/>
                  </a:lnTo>
                </a:path>
                <a:path w="12713969" h="5860415">
                  <a:moveTo>
                    <a:pt x="0" y="5859917"/>
                  </a:moveTo>
                  <a:lnTo>
                    <a:pt x="12713506" y="5859917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86792" y="2597017"/>
              <a:ext cx="1943100" cy="1483360"/>
            </a:xfrm>
            <a:custGeom>
              <a:avLst/>
              <a:gdLst/>
              <a:ahLst/>
              <a:cxnLst/>
              <a:rect l="l" t="t" r="r" b="b"/>
              <a:pathLst>
                <a:path w="1943100" h="1483360">
                  <a:moveTo>
                    <a:pt x="1894597" y="0"/>
                  </a:moveTo>
                  <a:lnTo>
                    <a:pt x="48061" y="0"/>
                  </a:lnTo>
                  <a:lnTo>
                    <a:pt x="27034" y="3003"/>
                  </a:lnTo>
                  <a:lnTo>
                    <a:pt x="12015" y="12015"/>
                  </a:lnTo>
                  <a:lnTo>
                    <a:pt x="3003" y="27034"/>
                  </a:lnTo>
                  <a:lnTo>
                    <a:pt x="0" y="48061"/>
                  </a:lnTo>
                  <a:lnTo>
                    <a:pt x="0" y="1435055"/>
                  </a:lnTo>
                  <a:lnTo>
                    <a:pt x="3003" y="1456082"/>
                  </a:lnTo>
                  <a:lnTo>
                    <a:pt x="12015" y="1471101"/>
                  </a:lnTo>
                  <a:lnTo>
                    <a:pt x="27034" y="1480113"/>
                  </a:lnTo>
                  <a:lnTo>
                    <a:pt x="48061" y="1483117"/>
                  </a:lnTo>
                  <a:lnTo>
                    <a:pt x="1894597" y="1483117"/>
                  </a:lnTo>
                  <a:lnTo>
                    <a:pt x="1915624" y="1480113"/>
                  </a:lnTo>
                  <a:lnTo>
                    <a:pt x="1930643" y="1471101"/>
                  </a:lnTo>
                  <a:lnTo>
                    <a:pt x="1939655" y="1456082"/>
                  </a:lnTo>
                  <a:lnTo>
                    <a:pt x="1942659" y="1435055"/>
                  </a:lnTo>
                  <a:lnTo>
                    <a:pt x="1942659" y="48061"/>
                  </a:lnTo>
                  <a:lnTo>
                    <a:pt x="1939655" y="27034"/>
                  </a:lnTo>
                  <a:lnTo>
                    <a:pt x="1930643" y="12015"/>
                  </a:lnTo>
                  <a:lnTo>
                    <a:pt x="1915624" y="3003"/>
                  </a:lnTo>
                  <a:lnTo>
                    <a:pt x="1894597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86792" y="2597017"/>
              <a:ext cx="1943100" cy="1483360"/>
            </a:xfrm>
            <a:custGeom>
              <a:avLst/>
              <a:gdLst/>
              <a:ahLst/>
              <a:cxnLst/>
              <a:rect l="l" t="t" r="r" b="b"/>
              <a:pathLst>
                <a:path w="1943100" h="1483360">
                  <a:moveTo>
                    <a:pt x="48061" y="1483117"/>
                  </a:moveTo>
                  <a:lnTo>
                    <a:pt x="1894597" y="1483117"/>
                  </a:lnTo>
                  <a:lnTo>
                    <a:pt x="1915624" y="1480113"/>
                  </a:lnTo>
                  <a:lnTo>
                    <a:pt x="1930643" y="1471101"/>
                  </a:lnTo>
                  <a:lnTo>
                    <a:pt x="1939655" y="1456082"/>
                  </a:lnTo>
                  <a:lnTo>
                    <a:pt x="1942659" y="1435055"/>
                  </a:lnTo>
                  <a:lnTo>
                    <a:pt x="1942659" y="48061"/>
                  </a:lnTo>
                  <a:lnTo>
                    <a:pt x="1939655" y="27034"/>
                  </a:lnTo>
                  <a:lnTo>
                    <a:pt x="1930643" y="12015"/>
                  </a:lnTo>
                  <a:lnTo>
                    <a:pt x="1915624" y="3003"/>
                  </a:lnTo>
                  <a:lnTo>
                    <a:pt x="1894597" y="0"/>
                  </a:lnTo>
                  <a:lnTo>
                    <a:pt x="48061" y="0"/>
                  </a:lnTo>
                  <a:lnTo>
                    <a:pt x="27034" y="3003"/>
                  </a:lnTo>
                  <a:lnTo>
                    <a:pt x="12015" y="12015"/>
                  </a:lnTo>
                  <a:lnTo>
                    <a:pt x="3003" y="27034"/>
                  </a:lnTo>
                  <a:lnTo>
                    <a:pt x="0" y="48061"/>
                  </a:lnTo>
                  <a:lnTo>
                    <a:pt x="0" y="1435055"/>
                  </a:lnTo>
                  <a:lnTo>
                    <a:pt x="3003" y="1456082"/>
                  </a:lnTo>
                  <a:lnTo>
                    <a:pt x="12015" y="1471101"/>
                  </a:lnTo>
                  <a:lnTo>
                    <a:pt x="27034" y="1480113"/>
                  </a:lnTo>
                  <a:lnTo>
                    <a:pt x="48061" y="1483117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282921" y="2707532"/>
              <a:ext cx="480695" cy="168275"/>
            </a:xfrm>
            <a:custGeom>
              <a:avLst/>
              <a:gdLst/>
              <a:ahLst/>
              <a:cxnLst/>
              <a:rect l="l" t="t" r="r" b="b"/>
              <a:pathLst>
                <a:path w="480694" h="168275">
                  <a:moveTo>
                    <a:pt x="480651" y="0"/>
                  </a:moveTo>
                  <a:lnTo>
                    <a:pt x="0" y="0"/>
                  </a:lnTo>
                  <a:lnTo>
                    <a:pt x="0" y="168233"/>
                  </a:lnTo>
                  <a:lnTo>
                    <a:pt x="480651" y="168233"/>
                  </a:lnTo>
                  <a:lnTo>
                    <a:pt x="480651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282921" y="3060283"/>
              <a:ext cx="480695" cy="168275"/>
            </a:xfrm>
            <a:custGeom>
              <a:avLst/>
              <a:gdLst/>
              <a:ahLst/>
              <a:cxnLst/>
              <a:rect l="l" t="t" r="r" b="b"/>
              <a:pathLst>
                <a:path w="480694" h="168275">
                  <a:moveTo>
                    <a:pt x="480651" y="0"/>
                  </a:moveTo>
                  <a:lnTo>
                    <a:pt x="0" y="0"/>
                  </a:lnTo>
                  <a:lnTo>
                    <a:pt x="0" y="168233"/>
                  </a:lnTo>
                  <a:lnTo>
                    <a:pt x="480651" y="168233"/>
                  </a:lnTo>
                  <a:lnTo>
                    <a:pt x="480651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282921" y="3413035"/>
              <a:ext cx="480695" cy="168275"/>
            </a:xfrm>
            <a:custGeom>
              <a:avLst/>
              <a:gdLst/>
              <a:ahLst/>
              <a:cxnLst/>
              <a:rect l="l" t="t" r="r" b="b"/>
              <a:pathLst>
                <a:path w="480694" h="168275">
                  <a:moveTo>
                    <a:pt x="480651" y="0"/>
                  </a:moveTo>
                  <a:lnTo>
                    <a:pt x="0" y="0"/>
                  </a:lnTo>
                  <a:lnTo>
                    <a:pt x="0" y="168233"/>
                  </a:lnTo>
                  <a:lnTo>
                    <a:pt x="480651" y="168233"/>
                  </a:lnTo>
                  <a:lnTo>
                    <a:pt x="480651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 rot="20400000">
            <a:off x="2136955" y="8457256"/>
            <a:ext cx="1135597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050" spc="-7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Never</a:t>
            </a:r>
            <a:endParaRPr sz="205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4341900" y="8621779"/>
            <a:ext cx="2034999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7705624" y="8570203"/>
            <a:ext cx="180477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 rot="20400000">
            <a:off x="11615610" y="8416938"/>
            <a:ext cx="104069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Sure</a:t>
            </a:r>
            <a:endParaRPr sz="205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94831" y="7947768"/>
            <a:ext cx="196215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61388" y="6775794"/>
            <a:ext cx="329565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52467" y="5603807"/>
            <a:ext cx="338455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44603" y="4431832"/>
            <a:ext cx="346710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340148" y="3259846"/>
            <a:ext cx="351155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34758" y="4308802"/>
            <a:ext cx="417830" cy="1769110"/>
          </a:xfrm>
          <a:prstGeom prst="rect">
            <a:avLst/>
          </a:prstGeom>
        </p:spPr>
        <p:txBody>
          <a:bodyPr vert="vert270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943139" y="2558378"/>
            <a:ext cx="825500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800"/>
              </a:lnSpc>
              <a:spcBef>
                <a:spcPts val="100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2282921" y="2246841"/>
            <a:ext cx="17259300" cy="5397500"/>
            <a:chOff x="2282921" y="2246841"/>
            <a:chExt cx="17259300" cy="5397500"/>
          </a:xfrm>
        </p:grpSpPr>
        <p:sp>
          <p:nvSpPr>
            <p:cNvPr id="67" name="object 67"/>
            <p:cNvSpPr/>
            <p:nvPr/>
          </p:nvSpPr>
          <p:spPr>
            <a:xfrm>
              <a:off x="2282921" y="3765786"/>
              <a:ext cx="480695" cy="168275"/>
            </a:xfrm>
            <a:custGeom>
              <a:avLst/>
              <a:gdLst/>
              <a:ahLst/>
              <a:cxnLst/>
              <a:rect l="l" t="t" r="r" b="b"/>
              <a:pathLst>
                <a:path w="480694" h="168275">
                  <a:moveTo>
                    <a:pt x="480651" y="0"/>
                  </a:moveTo>
                  <a:lnTo>
                    <a:pt x="0" y="0"/>
                  </a:lnTo>
                  <a:lnTo>
                    <a:pt x="0" y="168233"/>
                  </a:lnTo>
                  <a:lnTo>
                    <a:pt x="480651" y="168233"/>
                  </a:lnTo>
                  <a:lnTo>
                    <a:pt x="480651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804112" y="2246841"/>
              <a:ext cx="7738109" cy="5397500"/>
            </a:xfrm>
            <a:custGeom>
              <a:avLst/>
              <a:gdLst/>
              <a:ahLst/>
              <a:cxnLst/>
              <a:rect l="l" t="t" r="r" b="b"/>
              <a:pathLst>
                <a:path w="7738109" h="5397500">
                  <a:moveTo>
                    <a:pt x="7231017" y="0"/>
                  </a:moveTo>
                  <a:lnTo>
                    <a:pt x="506585" y="0"/>
                  </a:lnTo>
                  <a:lnTo>
                    <a:pt x="457796" y="2318"/>
                  </a:lnTo>
                  <a:lnTo>
                    <a:pt x="410320" y="9134"/>
                  </a:lnTo>
                  <a:lnTo>
                    <a:pt x="364369" y="20233"/>
                  </a:lnTo>
                  <a:lnTo>
                    <a:pt x="320154" y="35404"/>
                  </a:lnTo>
                  <a:lnTo>
                    <a:pt x="277888" y="54435"/>
                  </a:lnTo>
                  <a:lnTo>
                    <a:pt x="237784" y="77113"/>
                  </a:lnTo>
                  <a:lnTo>
                    <a:pt x="200053" y="103226"/>
                  </a:lnTo>
                  <a:lnTo>
                    <a:pt x="164909" y="132562"/>
                  </a:lnTo>
                  <a:lnTo>
                    <a:pt x="132562" y="164909"/>
                  </a:lnTo>
                  <a:lnTo>
                    <a:pt x="103226" y="200053"/>
                  </a:lnTo>
                  <a:lnTo>
                    <a:pt x="77113" y="237784"/>
                  </a:lnTo>
                  <a:lnTo>
                    <a:pt x="54435" y="277888"/>
                  </a:lnTo>
                  <a:lnTo>
                    <a:pt x="35404" y="320154"/>
                  </a:lnTo>
                  <a:lnTo>
                    <a:pt x="20233" y="364369"/>
                  </a:lnTo>
                  <a:lnTo>
                    <a:pt x="9134" y="410320"/>
                  </a:lnTo>
                  <a:lnTo>
                    <a:pt x="2318" y="457796"/>
                  </a:lnTo>
                  <a:lnTo>
                    <a:pt x="0" y="506585"/>
                  </a:lnTo>
                  <a:lnTo>
                    <a:pt x="0" y="4890711"/>
                  </a:lnTo>
                  <a:lnTo>
                    <a:pt x="2318" y="4939500"/>
                  </a:lnTo>
                  <a:lnTo>
                    <a:pt x="9134" y="4986977"/>
                  </a:lnTo>
                  <a:lnTo>
                    <a:pt x="20233" y="5032929"/>
                  </a:lnTo>
                  <a:lnTo>
                    <a:pt x="35404" y="5077144"/>
                  </a:lnTo>
                  <a:lnTo>
                    <a:pt x="54435" y="5119411"/>
                  </a:lnTo>
                  <a:lnTo>
                    <a:pt x="77113" y="5159516"/>
                  </a:lnTo>
                  <a:lnTo>
                    <a:pt x="103226" y="5197248"/>
                  </a:lnTo>
                  <a:lnTo>
                    <a:pt x="132562" y="5232393"/>
                  </a:lnTo>
                  <a:lnTo>
                    <a:pt x="164909" y="5264741"/>
                  </a:lnTo>
                  <a:lnTo>
                    <a:pt x="200053" y="5294078"/>
                  </a:lnTo>
                  <a:lnTo>
                    <a:pt x="237784" y="5320192"/>
                  </a:lnTo>
                  <a:lnTo>
                    <a:pt x="277888" y="5342871"/>
                  </a:lnTo>
                  <a:lnTo>
                    <a:pt x="320154" y="5361903"/>
                  </a:lnTo>
                  <a:lnTo>
                    <a:pt x="364369" y="5377075"/>
                  </a:lnTo>
                  <a:lnTo>
                    <a:pt x="410320" y="5388175"/>
                  </a:lnTo>
                  <a:lnTo>
                    <a:pt x="457796" y="5394990"/>
                  </a:lnTo>
                  <a:lnTo>
                    <a:pt x="506585" y="5397310"/>
                  </a:lnTo>
                  <a:lnTo>
                    <a:pt x="7231017" y="5397310"/>
                  </a:lnTo>
                  <a:lnTo>
                    <a:pt x="7279806" y="5394990"/>
                  </a:lnTo>
                  <a:lnTo>
                    <a:pt x="7327282" y="5388175"/>
                  </a:lnTo>
                  <a:lnTo>
                    <a:pt x="7373235" y="5377075"/>
                  </a:lnTo>
                  <a:lnTo>
                    <a:pt x="7417450" y="5361903"/>
                  </a:lnTo>
                  <a:lnTo>
                    <a:pt x="7459717" y="5342871"/>
                  </a:lnTo>
                  <a:lnTo>
                    <a:pt x="7499822" y="5320192"/>
                  </a:lnTo>
                  <a:lnTo>
                    <a:pt x="7537553" y="5294078"/>
                  </a:lnTo>
                  <a:lnTo>
                    <a:pt x="7572699" y="5264741"/>
                  </a:lnTo>
                  <a:lnTo>
                    <a:pt x="7605047" y="5232393"/>
                  </a:lnTo>
                  <a:lnTo>
                    <a:pt x="7634384" y="5197248"/>
                  </a:lnTo>
                  <a:lnTo>
                    <a:pt x="7660498" y="5159516"/>
                  </a:lnTo>
                  <a:lnTo>
                    <a:pt x="7683177" y="5119411"/>
                  </a:lnTo>
                  <a:lnTo>
                    <a:pt x="7702209" y="5077144"/>
                  </a:lnTo>
                  <a:lnTo>
                    <a:pt x="7717381" y="5032929"/>
                  </a:lnTo>
                  <a:lnTo>
                    <a:pt x="7728480" y="4986977"/>
                  </a:lnTo>
                  <a:lnTo>
                    <a:pt x="7735296" y="4939500"/>
                  </a:lnTo>
                  <a:lnTo>
                    <a:pt x="7737615" y="4890711"/>
                  </a:lnTo>
                  <a:lnTo>
                    <a:pt x="7737615" y="506585"/>
                  </a:lnTo>
                  <a:lnTo>
                    <a:pt x="7735296" y="457796"/>
                  </a:lnTo>
                  <a:lnTo>
                    <a:pt x="7728480" y="410320"/>
                  </a:lnTo>
                  <a:lnTo>
                    <a:pt x="7717381" y="364369"/>
                  </a:lnTo>
                  <a:lnTo>
                    <a:pt x="7702209" y="320154"/>
                  </a:lnTo>
                  <a:lnTo>
                    <a:pt x="7683177" y="277888"/>
                  </a:lnTo>
                  <a:lnTo>
                    <a:pt x="7660498" y="237784"/>
                  </a:lnTo>
                  <a:lnTo>
                    <a:pt x="7634384" y="200053"/>
                  </a:lnTo>
                  <a:lnTo>
                    <a:pt x="7605047" y="164909"/>
                  </a:lnTo>
                  <a:lnTo>
                    <a:pt x="7572699" y="132562"/>
                  </a:lnTo>
                  <a:lnTo>
                    <a:pt x="7537553" y="103226"/>
                  </a:lnTo>
                  <a:lnTo>
                    <a:pt x="7499822" y="77113"/>
                  </a:lnTo>
                  <a:lnTo>
                    <a:pt x="7459717" y="54435"/>
                  </a:lnTo>
                  <a:lnTo>
                    <a:pt x="7417450" y="35404"/>
                  </a:lnTo>
                  <a:lnTo>
                    <a:pt x="7373235" y="20233"/>
                  </a:lnTo>
                  <a:lnTo>
                    <a:pt x="7327282" y="9134"/>
                  </a:lnTo>
                  <a:lnTo>
                    <a:pt x="7279806" y="2318"/>
                  </a:lnTo>
                  <a:lnTo>
                    <a:pt x="7231017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2943139" y="3681003"/>
            <a:ext cx="985519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71" name="object 71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LANGUAGE/TRANSLATION</a:t>
            </a:r>
            <a:r>
              <a:rPr spc="-160"/>
              <a:t> </a:t>
            </a:r>
            <a:r>
              <a:t>ISSUES</a:t>
            </a:r>
            <a:r>
              <a:rPr spc="-204"/>
              <a:t> </a:t>
            </a:r>
            <a:r>
              <a:rPr spc="-10"/>
              <a:t>(Q22)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2188233" y="2467173"/>
            <a:ext cx="6428740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encountered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language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2188233" y="3499889"/>
            <a:ext cx="678116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translation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issues?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Q21)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Least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(41.3%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never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2188233" y="4623055"/>
            <a:ext cx="686879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(65.2%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(27.3%)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vs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(16.6%)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188233" y="5746221"/>
            <a:ext cx="6811009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Sample: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multilingual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from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Q21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Signiﬁcant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translation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gaps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exist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Ohio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needs</a:t>
            </a:r>
            <a:endParaRPr sz="2550">
              <a:latin typeface="Kanit"/>
              <a:cs typeface="Kani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88233" y="6875594"/>
            <a:ext cx="603821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improvement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multilingual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users.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39081" y="1501561"/>
            <a:ext cx="13418185" cy="9264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languages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than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English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(Q21).</a:t>
            </a:r>
            <a:endParaRPr sz="2550">
              <a:latin typeface="Kanit ExtraLight"/>
              <a:cs typeface="Kanit ExtraLight"/>
            </a:endParaRPr>
          </a:p>
          <a:p>
            <a:pPr marL="513715">
              <a:lnSpc>
                <a:spcPct val="100000"/>
              </a:lnSpc>
              <a:spcBef>
                <a:spcPts val="155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0957300" y="608538"/>
            <a:ext cx="9145905" cy="782320"/>
          </a:xfrm>
          <a:custGeom>
            <a:avLst/>
            <a:gdLst/>
            <a:ahLst/>
            <a:cxnLst/>
            <a:rect l="l" t="t" r="r" b="b"/>
            <a:pathLst>
              <a:path w="9145905" h="782319">
                <a:moveTo>
                  <a:pt x="9145782" y="0"/>
                </a:moveTo>
                <a:lnTo>
                  <a:pt x="0" y="0"/>
                </a:lnTo>
                <a:lnTo>
                  <a:pt x="0" y="781760"/>
                </a:lnTo>
                <a:lnTo>
                  <a:pt x="9145782" y="781760"/>
                </a:lnTo>
                <a:lnTo>
                  <a:pt x="914578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53127" y="2861466"/>
            <a:ext cx="556260" cy="5114290"/>
          </a:xfrm>
          <a:custGeom>
            <a:avLst/>
            <a:gdLst/>
            <a:ahLst/>
            <a:cxnLst/>
            <a:rect l="l" t="t" r="r" b="b"/>
            <a:pathLst>
              <a:path w="556260" h="5114290">
                <a:moveTo>
                  <a:pt x="555853" y="0"/>
                </a:moveTo>
                <a:lnTo>
                  <a:pt x="0" y="0"/>
                </a:lnTo>
                <a:lnTo>
                  <a:pt x="0" y="5113817"/>
                </a:lnTo>
                <a:lnTo>
                  <a:pt x="555853" y="5113817"/>
                </a:lnTo>
                <a:lnTo>
                  <a:pt x="5558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41217" y="7509321"/>
            <a:ext cx="556260" cy="466090"/>
          </a:xfrm>
          <a:custGeom>
            <a:avLst/>
            <a:gdLst/>
            <a:ahLst/>
            <a:cxnLst/>
            <a:rect l="l" t="t" r="r" b="b"/>
            <a:pathLst>
              <a:path w="556260" h="466090">
                <a:moveTo>
                  <a:pt x="555853" y="0"/>
                </a:moveTo>
                <a:lnTo>
                  <a:pt x="0" y="0"/>
                </a:lnTo>
                <a:lnTo>
                  <a:pt x="0" y="465962"/>
                </a:lnTo>
                <a:lnTo>
                  <a:pt x="555853" y="465962"/>
                </a:lnTo>
                <a:lnTo>
                  <a:pt x="5558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29294" y="7841327"/>
            <a:ext cx="556260" cy="133985"/>
          </a:xfrm>
          <a:custGeom>
            <a:avLst/>
            <a:gdLst/>
            <a:ahLst/>
            <a:cxnLst/>
            <a:rect l="l" t="t" r="r" b="b"/>
            <a:pathLst>
              <a:path w="556259" h="133984">
                <a:moveTo>
                  <a:pt x="555853" y="0"/>
                </a:moveTo>
                <a:lnTo>
                  <a:pt x="0" y="0"/>
                </a:lnTo>
                <a:lnTo>
                  <a:pt x="0" y="133956"/>
                </a:lnTo>
                <a:lnTo>
                  <a:pt x="555853" y="133956"/>
                </a:lnTo>
                <a:lnTo>
                  <a:pt x="5558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17385" y="7864623"/>
            <a:ext cx="556260" cy="111125"/>
          </a:xfrm>
          <a:custGeom>
            <a:avLst/>
            <a:gdLst/>
            <a:ahLst/>
            <a:cxnLst/>
            <a:rect l="l" t="t" r="r" b="b"/>
            <a:pathLst>
              <a:path w="556259" h="111125">
                <a:moveTo>
                  <a:pt x="555853" y="0"/>
                </a:moveTo>
                <a:lnTo>
                  <a:pt x="0" y="0"/>
                </a:lnTo>
                <a:lnTo>
                  <a:pt x="0" y="110660"/>
                </a:lnTo>
                <a:lnTo>
                  <a:pt x="555853" y="110660"/>
                </a:lnTo>
                <a:lnTo>
                  <a:pt x="55585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08980" y="2995422"/>
            <a:ext cx="556260" cy="4980305"/>
          </a:xfrm>
          <a:custGeom>
            <a:avLst/>
            <a:gdLst/>
            <a:ahLst/>
            <a:cxnLst/>
            <a:rect l="l" t="t" r="r" b="b"/>
            <a:pathLst>
              <a:path w="556260" h="4980305">
                <a:moveTo>
                  <a:pt x="555865" y="0"/>
                </a:moveTo>
                <a:lnTo>
                  <a:pt x="0" y="0"/>
                </a:lnTo>
                <a:lnTo>
                  <a:pt x="0" y="4979860"/>
                </a:lnTo>
                <a:lnTo>
                  <a:pt x="555865" y="4979860"/>
                </a:lnTo>
                <a:lnTo>
                  <a:pt x="55586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7070" y="7520968"/>
            <a:ext cx="556260" cy="454659"/>
          </a:xfrm>
          <a:custGeom>
            <a:avLst/>
            <a:gdLst/>
            <a:ahLst/>
            <a:cxnLst/>
            <a:rect l="l" t="t" r="r" b="b"/>
            <a:pathLst>
              <a:path w="556259" h="454659">
                <a:moveTo>
                  <a:pt x="555865" y="0"/>
                </a:moveTo>
                <a:lnTo>
                  <a:pt x="0" y="0"/>
                </a:lnTo>
                <a:lnTo>
                  <a:pt x="0" y="454314"/>
                </a:lnTo>
                <a:lnTo>
                  <a:pt x="555865" y="454314"/>
                </a:lnTo>
                <a:lnTo>
                  <a:pt x="55586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85148" y="7724837"/>
            <a:ext cx="556260" cy="250825"/>
          </a:xfrm>
          <a:custGeom>
            <a:avLst/>
            <a:gdLst/>
            <a:ahLst/>
            <a:cxnLst/>
            <a:rect l="l" t="t" r="r" b="b"/>
            <a:pathLst>
              <a:path w="556259" h="250825">
                <a:moveTo>
                  <a:pt x="555865" y="0"/>
                </a:moveTo>
                <a:lnTo>
                  <a:pt x="0" y="0"/>
                </a:lnTo>
                <a:lnTo>
                  <a:pt x="0" y="250446"/>
                </a:lnTo>
                <a:lnTo>
                  <a:pt x="555865" y="250446"/>
                </a:lnTo>
                <a:lnTo>
                  <a:pt x="55586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73226" y="7835497"/>
            <a:ext cx="556260" cy="140335"/>
          </a:xfrm>
          <a:custGeom>
            <a:avLst/>
            <a:gdLst/>
            <a:ahLst/>
            <a:cxnLst/>
            <a:rect l="l" t="t" r="r" b="b"/>
            <a:pathLst>
              <a:path w="556259" h="140334">
                <a:moveTo>
                  <a:pt x="555865" y="0"/>
                </a:moveTo>
                <a:lnTo>
                  <a:pt x="0" y="0"/>
                </a:lnTo>
                <a:lnTo>
                  <a:pt x="0" y="139786"/>
                </a:lnTo>
                <a:lnTo>
                  <a:pt x="555865" y="139786"/>
                </a:lnTo>
                <a:lnTo>
                  <a:pt x="555865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64846" y="3001253"/>
            <a:ext cx="556260" cy="4974590"/>
          </a:xfrm>
          <a:custGeom>
            <a:avLst/>
            <a:gdLst/>
            <a:ahLst/>
            <a:cxnLst/>
            <a:rect l="l" t="t" r="r" b="b"/>
            <a:pathLst>
              <a:path w="556260" h="4974590">
                <a:moveTo>
                  <a:pt x="555853" y="0"/>
                </a:moveTo>
                <a:lnTo>
                  <a:pt x="0" y="0"/>
                </a:lnTo>
                <a:lnTo>
                  <a:pt x="0" y="4974030"/>
                </a:lnTo>
                <a:lnTo>
                  <a:pt x="555853" y="4974030"/>
                </a:lnTo>
                <a:lnTo>
                  <a:pt x="5558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52924" y="7445264"/>
            <a:ext cx="556260" cy="530225"/>
          </a:xfrm>
          <a:custGeom>
            <a:avLst/>
            <a:gdLst/>
            <a:ahLst/>
            <a:cxnLst/>
            <a:rect l="l" t="t" r="r" b="b"/>
            <a:pathLst>
              <a:path w="556259" h="530225">
                <a:moveTo>
                  <a:pt x="555853" y="0"/>
                </a:moveTo>
                <a:lnTo>
                  <a:pt x="0" y="0"/>
                </a:lnTo>
                <a:lnTo>
                  <a:pt x="0" y="530019"/>
                </a:lnTo>
                <a:lnTo>
                  <a:pt x="555853" y="530019"/>
                </a:lnTo>
                <a:lnTo>
                  <a:pt x="5558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41014" y="7800541"/>
            <a:ext cx="556260" cy="175260"/>
          </a:xfrm>
          <a:custGeom>
            <a:avLst/>
            <a:gdLst/>
            <a:ahLst/>
            <a:cxnLst/>
            <a:rect l="l" t="t" r="r" b="b"/>
            <a:pathLst>
              <a:path w="556259" h="175259">
                <a:moveTo>
                  <a:pt x="555853" y="0"/>
                </a:moveTo>
                <a:lnTo>
                  <a:pt x="0" y="0"/>
                </a:lnTo>
                <a:lnTo>
                  <a:pt x="0" y="174742"/>
                </a:lnTo>
                <a:lnTo>
                  <a:pt x="555853" y="174742"/>
                </a:lnTo>
                <a:lnTo>
                  <a:pt x="5558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829092" y="7829680"/>
            <a:ext cx="556260" cy="146050"/>
          </a:xfrm>
          <a:custGeom>
            <a:avLst/>
            <a:gdLst/>
            <a:ahLst/>
            <a:cxnLst/>
            <a:rect l="l" t="t" r="r" b="b"/>
            <a:pathLst>
              <a:path w="556259" h="146050">
                <a:moveTo>
                  <a:pt x="555853" y="0"/>
                </a:moveTo>
                <a:lnTo>
                  <a:pt x="0" y="0"/>
                </a:lnTo>
                <a:lnTo>
                  <a:pt x="0" y="145603"/>
                </a:lnTo>
                <a:lnTo>
                  <a:pt x="555853" y="145603"/>
                </a:lnTo>
                <a:lnTo>
                  <a:pt x="55585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20687" y="2861466"/>
            <a:ext cx="556260" cy="5114290"/>
          </a:xfrm>
          <a:custGeom>
            <a:avLst/>
            <a:gdLst/>
            <a:ahLst/>
            <a:cxnLst/>
            <a:rect l="l" t="t" r="r" b="b"/>
            <a:pathLst>
              <a:path w="556260" h="5114290">
                <a:moveTo>
                  <a:pt x="555865" y="0"/>
                </a:moveTo>
                <a:lnTo>
                  <a:pt x="0" y="0"/>
                </a:lnTo>
                <a:lnTo>
                  <a:pt x="0" y="5113817"/>
                </a:lnTo>
                <a:lnTo>
                  <a:pt x="555865" y="5113817"/>
                </a:lnTo>
                <a:lnTo>
                  <a:pt x="55586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08777" y="7596698"/>
            <a:ext cx="556260" cy="379095"/>
          </a:xfrm>
          <a:custGeom>
            <a:avLst/>
            <a:gdLst/>
            <a:ahLst/>
            <a:cxnLst/>
            <a:rect l="l" t="t" r="r" b="b"/>
            <a:pathLst>
              <a:path w="556259" h="379095">
                <a:moveTo>
                  <a:pt x="555865" y="0"/>
                </a:moveTo>
                <a:lnTo>
                  <a:pt x="0" y="0"/>
                </a:lnTo>
                <a:lnTo>
                  <a:pt x="0" y="378585"/>
                </a:lnTo>
                <a:lnTo>
                  <a:pt x="555865" y="378585"/>
                </a:lnTo>
                <a:lnTo>
                  <a:pt x="55586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96855" y="7783076"/>
            <a:ext cx="556260" cy="192405"/>
          </a:xfrm>
          <a:custGeom>
            <a:avLst/>
            <a:gdLst/>
            <a:ahLst/>
            <a:cxnLst/>
            <a:rect l="l" t="t" r="r" b="b"/>
            <a:pathLst>
              <a:path w="556259" h="192404">
                <a:moveTo>
                  <a:pt x="555865" y="0"/>
                </a:moveTo>
                <a:lnTo>
                  <a:pt x="0" y="0"/>
                </a:lnTo>
                <a:lnTo>
                  <a:pt x="0" y="192207"/>
                </a:lnTo>
                <a:lnTo>
                  <a:pt x="555865" y="192207"/>
                </a:lnTo>
                <a:lnTo>
                  <a:pt x="55586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84945" y="7841327"/>
            <a:ext cx="556260" cy="133985"/>
          </a:xfrm>
          <a:custGeom>
            <a:avLst/>
            <a:gdLst/>
            <a:ahLst/>
            <a:cxnLst/>
            <a:rect l="l" t="t" r="r" b="b"/>
            <a:pathLst>
              <a:path w="556259" h="133984">
                <a:moveTo>
                  <a:pt x="555865" y="0"/>
                </a:moveTo>
                <a:lnTo>
                  <a:pt x="0" y="0"/>
                </a:lnTo>
                <a:lnTo>
                  <a:pt x="0" y="133956"/>
                </a:lnTo>
                <a:lnTo>
                  <a:pt x="555865" y="133956"/>
                </a:lnTo>
                <a:lnTo>
                  <a:pt x="55586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872391" y="2144531"/>
            <a:ext cx="12649200" cy="5837555"/>
            <a:chOff x="1872391" y="2144531"/>
            <a:chExt cx="12649200" cy="5837555"/>
          </a:xfrm>
        </p:grpSpPr>
        <p:sp>
          <p:nvSpPr>
            <p:cNvPr id="19" name="object 19"/>
            <p:cNvSpPr/>
            <p:nvPr/>
          </p:nvSpPr>
          <p:spPr>
            <a:xfrm>
              <a:off x="3564836" y="2150881"/>
              <a:ext cx="0" cy="5824855"/>
            </a:xfrm>
            <a:custGeom>
              <a:avLst/>
              <a:gdLst/>
              <a:ahLst/>
              <a:cxnLst/>
              <a:rect l="l" t="t" r="r" b="b"/>
              <a:pathLst>
                <a:path h="5824855">
                  <a:moveTo>
                    <a:pt x="0" y="58243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64841" y="7899274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600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64836" y="789927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00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52921" y="2150881"/>
              <a:ext cx="0" cy="5824855"/>
            </a:xfrm>
            <a:custGeom>
              <a:avLst/>
              <a:gdLst/>
              <a:ahLst/>
              <a:cxnLst/>
              <a:rect l="l" t="t" r="r" b="b"/>
              <a:pathLst>
                <a:path h="5824855">
                  <a:moveTo>
                    <a:pt x="0" y="58243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52925" y="7899274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600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52921" y="789927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00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741006" y="2150881"/>
              <a:ext cx="0" cy="5824855"/>
            </a:xfrm>
            <a:custGeom>
              <a:avLst/>
              <a:gdLst/>
              <a:ahLst/>
              <a:cxnLst/>
              <a:rect l="l" t="t" r="r" b="b"/>
              <a:pathLst>
                <a:path h="5824855">
                  <a:moveTo>
                    <a:pt x="0" y="58243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741009" y="7899274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600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741006" y="789927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00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829090" y="2150881"/>
              <a:ext cx="0" cy="5824855"/>
            </a:xfrm>
            <a:custGeom>
              <a:avLst/>
              <a:gdLst/>
              <a:ahLst/>
              <a:cxnLst/>
              <a:rect l="l" t="t" r="r" b="b"/>
              <a:pathLst>
                <a:path h="5824855">
                  <a:moveTo>
                    <a:pt x="0" y="58243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829093" y="7899274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600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829090" y="789927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00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78741" y="7975277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78746" y="7975280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78741" y="797527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78741" y="6810398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78746" y="681039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78741" y="681039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78741" y="5645517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78746" y="5645513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78741" y="564551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78741" y="4480638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78746" y="4480642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78741" y="448063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78741" y="3315757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78746" y="331575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78741" y="331575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78741" y="2150878"/>
              <a:ext cx="12636500" cy="0"/>
            </a:xfrm>
            <a:custGeom>
              <a:avLst/>
              <a:gdLst/>
              <a:ahLst/>
              <a:cxnLst/>
              <a:rect l="l" t="t" r="r" b="b"/>
              <a:pathLst>
                <a:path w="12636500">
                  <a:moveTo>
                    <a:pt x="0" y="0"/>
                  </a:moveTo>
                  <a:lnTo>
                    <a:pt x="1263644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78746" y="2150876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600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78741" y="2150878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600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78741" y="2150881"/>
              <a:ext cx="12636500" cy="5824855"/>
            </a:xfrm>
            <a:custGeom>
              <a:avLst/>
              <a:gdLst/>
              <a:ahLst/>
              <a:cxnLst/>
              <a:rect l="l" t="t" r="r" b="b"/>
              <a:pathLst>
                <a:path w="12636500" h="5824855">
                  <a:moveTo>
                    <a:pt x="0" y="5824396"/>
                  </a:moveTo>
                  <a:lnTo>
                    <a:pt x="0" y="0"/>
                  </a:lnTo>
                </a:path>
                <a:path w="12636500" h="5824855">
                  <a:moveTo>
                    <a:pt x="0" y="5824396"/>
                  </a:moveTo>
                  <a:lnTo>
                    <a:pt x="12636444" y="582439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235061" y="2619473"/>
              <a:ext cx="1931035" cy="1474470"/>
            </a:xfrm>
            <a:custGeom>
              <a:avLst/>
              <a:gdLst/>
              <a:ahLst/>
              <a:cxnLst/>
              <a:rect l="l" t="t" r="r" b="b"/>
              <a:pathLst>
                <a:path w="1931034" h="1474470">
                  <a:moveTo>
                    <a:pt x="1883113" y="0"/>
                  </a:moveTo>
                  <a:lnTo>
                    <a:pt x="47772" y="0"/>
                  </a:lnTo>
                  <a:lnTo>
                    <a:pt x="26870" y="2987"/>
                  </a:lnTo>
                  <a:lnTo>
                    <a:pt x="11941" y="11947"/>
                  </a:lnTo>
                  <a:lnTo>
                    <a:pt x="2985" y="26880"/>
                  </a:lnTo>
                  <a:lnTo>
                    <a:pt x="0" y="47784"/>
                  </a:lnTo>
                  <a:lnTo>
                    <a:pt x="0" y="1426360"/>
                  </a:lnTo>
                  <a:lnTo>
                    <a:pt x="2985" y="1447262"/>
                  </a:lnTo>
                  <a:lnTo>
                    <a:pt x="11941" y="1462191"/>
                  </a:lnTo>
                  <a:lnTo>
                    <a:pt x="26870" y="1471147"/>
                  </a:lnTo>
                  <a:lnTo>
                    <a:pt x="47772" y="1474133"/>
                  </a:lnTo>
                  <a:lnTo>
                    <a:pt x="1883113" y="1474133"/>
                  </a:lnTo>
                  <a:lnTo>
                    <a:pt x="1904015" y="1471147"/>
                  </a:lnTo>
                  <a:lnTo>
                    <a:pt x="1918944" y="1462191"/>
                  </a:lnTo>
                  <a:lnTo>
                    <a:pt x="1927900" y="1447262"/>
                  </a:lnTo>
                  <a:lnTo>
                    <a:pt x="1930885" y="1426360"/>
                  </a:lnTo>
                  <a:lnTo>
                    <a:pt x="1930885" y="47784"/>
                  </a:lnTo>
                  <a:lnTo>
                    <a:pt x="1927900" y="26880"/>
                  </a:lnTo>
                  <a:lnTo>
                    <a:pt x="1918944" y="11947"/>
                  </a:lnTo>
                  <a:lnTo>
                    <a:pt x="1904015" y="2987"/>
                  </a:lnTo>
                  <a:lnTo>
                    <a:pt x="188311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235061" y="2619473"/>
              <a:ext cx="1931035" cy="1474470"/>
            </a:xfrm>
            <a:custGeom>
              <a:avLst/>
              <a:gdLst/>
              <a:ahLst/>
              <a:cxnLst/>
              <a:rect l="l" t="t" r="r" b="b"/>
              <a:pathLst>
                <a:path w="1931034" h="1474470">
                  <a:moveTo>
                    <a:pt x="47772" y="1474133"/>
                  </a:moveTo>
                  <a:lnTo>
                    <a:pt x="1883113" y="1474133"/>
                  </a:lnTo>
                  <a:lnTo>
                    <a:pt x="1904015" y="1471147"/>
                  </a:lnTo>
                  <a:lnTo>
                    <a:pt x="1918944" y="1462191"/>
                  </a:lnTo>
                  <a:lnTo>
                    <a:pt x="1927900" y="1447262"/>
                  </a:lnTo>
                  <a:lnTo>
                    <a:pt x="1930885" y="1426360"/>
                  </a:lnTo>
                  <a:lnTo>
                    <a:pt x="1930885" y="47784"/>
                  </a:lnTo>
                  <a:lnTo>
                    <a:pt x="1927900" y="26880"/>
                  </a:lnTo>
                  <a:lnTo>
                    <a:pt x="1918944" y="11947"/>
                  </a:lnTo>
                  <a:lnTo>
                    <a:pt x="1904015" y="2987"/>
                  </a:lnTo>
                  <a:lnTo>
                    <a:pt x="1883113" y="0"/>
                  </a:lnTo>
                  <a:lnTo>
                    <a:pt x="47772" y="0"/>
                  </a:lnTo>
                  <a:lnTo>
                    <a:pt x="26870" y="2987"/>
                  </a:lnTo>
                  <a:lnTo>
                    <a:pt x="11941" y="11947"/>
                  </a:lnTo>
                  <a:lnTo>
                    <a:pt x="2985" y="26880"/>
                  </a:lnTo>
                  <a:lnTo>
                    <a:pt x="0" y="47784"/>
                  </a:lnTo>
                  <a:lnTo>
                    <a:pt x="0" y="1426360"/>
                  </a:lnTo>
                  <a:lnTo>
                    <a:pt x="2985" y="1447262"/>
                  </a:lnTo>
                  <a:lnTo>
                    <a:pt x="11941" y="1462191"/>
                  </a:lnTo>
                  <a:lnTo>
                    <a:pt x="26870" y="1471147"/>
                  </a:lnTo>
                  <a:lnTo>
                    <a:pt x="47772" y="147413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330602" y="2729332"/>
              <a:ext cx="478155" cy="167640"/>
            </a:xfrm>
            <a:custGeom>
              <a:avLst/>
              <a:gdLst/>
              <a:ahLst/>
              <a:cxnLst/>
              <a:rect l="l" t="t" r="r" b="b"/>
              <a:pathLst>
                <a:path w="478154" h="167639">
                  <a:moveTo>
                    <a:pt x="477736" y="0"/>
                  </a:moveTo>
                  <a:lnTo>
                    <a:pt x="0" y="0"/>
                  </a:lnTo>
                  <a:lnTo>
                    <a:pt x="0" y="167203"/>
                  </a:lnTo>
                  <a:lnTo>
                    <a:pt x="477736" y="167203"/>
                  </a:lnTo>
                  <a:lnTo>
                    <a:pt x="47773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 rot="20400000">
            <a:off x="2258721" y="8306811"/>
            <a:ext cx="1128508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050" spc="-10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60">
                <a:solidFill>
                  <a:srgbClr val="1A1A1A"/>
                </a:solidFill>
                <a:latin typeface="Kanit"/>
                <a:cs typeface="Kanit"/>
              </a:rPr>
              <a:t>Never</a:t>
            </a:r>
            <a:endParaRPr sz="2050">
              <a:latin typeface="Kanit"/>
              <a:cs typeface="Kanit"/>
            </a:endParaRPr>
          </a:p>
        </p:txBody>
      </p:sp>
      <p:sp>
        <p:nvSpPr>
          <p:cNvPr id="54" name="object 54"/>
          <p:cNvSpPr txBox="1"/>
          <p:nvPr/>
        </p:nvSpPr>
        <p:spPr>
          <a:xfrm rot="20400000">
            <a:off x="4450323" y="8470326"/>
            <a:ext cx="2022871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6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 rot="20400000">
            <a:off x="7793655" y="8419086"/>
            <a:ext cx="1793911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50" spc="-6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00000">
            <a:off x="11679929" y="8266749"/>
            <a:ext cx="103484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Not </a:t>
            </a:r>
            <a:r>
              <a:rPr sz="2050" spc="-30">
                <a:solidFill>
                  <a:srgbClr val="1A1A1A"/>
                </a:solidFill>
                <a:latin typeface="Kanit"/>
                <a:cs typeface="Kanit"/>
              </a:rPr>
              <a:t>Sure</a:t>
            </a:r>
            <a:endParaRPr sz="205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20392" y="7801006"/>
            <a:ext cx="19558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87760" y="6636136"/>
            <a:ext cx="328295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78901" y="5471242"/>
            <a:ext cx="33655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71073" y="4306372"/>
            <a:ext cx="344805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466655" y="3141491"/>
            <a:ext cx="34925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67631" y="1976609"/>
            <a:ext cx="448309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4952" y="4184036"/>
            <a:ext cx="415290" cy="1758314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86736" y="2644970"/>
            <a:ext cx="820419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5330602" y="1995535"/>
            <a:ext cx="14211300" cy="5758815"/>
            <a:chOff x="5330602" y="1995535"/>
            <a:chExt cx="14211300" cy="5758815"/>
          </a:xfrm>
        </p:grpSpPr>
        <p:sp>
          <p:nvSpPr>
            <p:cNvPr id="66" name="object 66"/>
            <p:cNvSpPr/>
            <p:nvPr/>
          </p:nvSpPr>
          <p:spPr>
            <a:xfrm>
              <a:off x="5330602" y="3079948"/>
              <a:ext cx="478155" cy="167640"/>
            </a:xfrm>
            <a:custGeom>
              <a:avLst/>
              <a:gdLst/>
              <a:ahLst/>
              <a:cxnLst/>
              <a:rect l="l" t="t" r="r" b="b"/>
              <a:pathLst>
                <a:path w="478154" h="167639">
                  <a:moveTo>
                    <a:pt x="477736" y="0"/>
                  </a:moveTo>
                  <a:lnTo>
                    <a:pt x="0" y="0"/>
                  </a:lnTo>
                  <a:lnTo>
                    <a:pt x="0" y="167203"/>
                  </a:lnTo>
                  <a:lnTo>
                    <a:pt x="477736" y="167203"/>
                  </a:lnTo>
                  <a:lnTo>
                    <a:pt x="477736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330602" y="3430563"/>
              <a:ext cx="478155" cy="167640"/>
            </a:xfrm>
            <a:custGeom>
              <a:avLst/>
              <a:gdLst/>
              <a:ahLst/>
              <a:cxnLst/>
              <a:rect l="l" t="t" r="r" b="b"/>
              <a:pathLst>
                <a:path w="478154" h="167639">
                  <a:moveTo>
                    <a:pt x="477736" y="0"/>
                  </a:moveTo>
                  <a:lnTo>
                    <a:pt x="0" y="0"/>
                  </a:lnTo>
                  <a:lnTo>
                    <a:pt x="0" y="167203"/>
                  </a:lnTo>
                  <a:lnTo>
                    <a:pt x="477736" y="167203"/>
                  </a:lnTo>
                  <a:lnTo>
                    <a:pt x="477736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330602" y="3781179"/>
              <a:ext cx="478155" cy="167640"/>
            </a:xfrm>
            <a:custGeom>
              <a:avLst/>
              <a:gdLst/>
              <a:ahLst/>
              <a:cxnLst/>
              <a:rect l="l" t="t" r="r" b="b"/>
              <a:pathLst>
                <a:path w="478154" h="167639">
                  <a:moveTo>
                    <a:pt x="477736" y="0"/>
                  </a:moveTo>
                  <a:lnTo>
                    <a:pt x="0" y="0"/>
                  </a:lnTo>
                  <a:lnTo>
                    <a:pt x="0" y="167203"/>
                  </a:lnTo>
                  <a:lnTo>
                    <a:pt x="477736" y="167203"/>
                  </a:lnTo>
                  <a:lnTo>
                    <a:pt x="477736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804101" y="1995535"/>
              <a:ext cx="7738109" cy="5758815"/>
            </a:xfrm>
            <a:custGeom>
              <a:avLst/>
              <a:gdLst/>
              <a:ahLst/>
              <a:cxnLst/>
              <a:rect l="l" t="t" r="r" b="b"/>
              <a:pathLst>
                <a:path w="7738109" h="5758815">
                  <a:moveTo>
                    <a:pt x="7214356" y="0"/>
                  </a:moveTo>
                  <a:lnTo>
                    <a:pt x="523272" y="0"/>
                  </a:lnTo>
                  <a:lnTo>
                    <a:pt x="475643" y="2138"/>
                  </a:lnTo>
                  <a:lnTo>
                    <a:pt x="429212" y="8430"/>
                  </a:lnTo>
                  <a:lnTo>
                    <a:pt x="384165" y="18691"/>
                  </a:lnTo>
                  <a:lnTo>
                    <a:pt x="340684" y="32737"/>
                  </a:lnTo>
                  <a:lnTo>
                    <a:pt x="298957" y="50381"/>
                  </a:lnTo>
                  <a:lnTo>
                    <a:pt x="259166" y="71441"/>
                  </a:lnTo>
                  <a:lnTo>
                    <a:pt x="221496" y="95731"/>
                  </a:lnTo>
                  <a:lnTo>
                    <a:pt x="186133" y="123066"/>
                  </a:lnTo>
                  <a:lnTo>
                    <a:pt x="153262" y="153262"/>
                  </a:lnTo>
                  <a:lnTo>
                    <a:pt x="123066" y="186133"/>
                  </a:lnTo>
                  <a:lnTo>
                    <a:pt x="95731" y="221496"/>
                  </a:lnTo>
                  <a:lnTo>
                    <a:pt x="71441" y="259166"/>
                  </a:lnTo>
                  <a:lnTo>
                    <a:pt x="50381" y="298957"/>
                  </a:lnTo>
                  <a:lnTo>
                    <a:pt x="32737" y="340684"/>
                  </a:lnTo>
                  <a:lnTo>
                    <a:pt x="18691" y="384165"/>
                  </a:lnTo>
                  <a:lnTo>
                    <a:pt x="8430" y="429212"/>
                  </a:lnTo>
                  <a:lnTo>
                    <a:pt x="2138" y="475643"/>
                  </a:lnTo>
                  <a:lnTo>
                    <a:pt x="0" y="523272"/>
                  </a:lnTo>
                  <a:lnTo>
                    <a:pt x="0" y="5235157"/>
                  </a:lnTo>
                  <a:lnTo>
                    <a:pt x="2138" y="5282786"/>
                  </a:lnTo>
                  <a:lnTo>
                    <a:pt x="8430" y="5329217"/>
                  </a:lnTo>
                  <a:lnTo>
                    <a:pt x="18691" y="5374264"/>
                  </a:lnTo>
                  <a:lnTo>
                    <a:pt x="32737" y="5417744"/>
                  </a:lnTo>
                  <a:lnTo>
                    <a:pt x="50381" y="5459472"/>
                  </a:lnTo>
                  <a:lnTo>
                    <a:pt x="71441" y="5499263"/>
                  </a:lnTo>
                  <a:lnTo>
                    <a:pt x="95731" y="5536933"/>
                  </a:lnTo>
                  <a:lnTo>
                    <a:pt x="123066" y="5572295"/>
                  </a:lnTo>
                  <a:lnTo>
                    <a:pt x="153262" y="5605167"/>
                  </a:lnTo>
                  <a:lnTo>
                    <a:pt x="186133" y="5635363"/>
                  </a:lnTo>
                  <a:lnTo>
                    <a:pt x="221496" y="5662698"/>
                  </a:lnTo>
                  <a:lnTo>
                    <a:pt x="259166" y="5686988"/>
                  </a:lnTo>
                  <a:lnTo>
                    <a:pt x="298957" y="5708047"/>
                  </a:lnTo>
                  <a:lnTo>
                    <a:pt x="340684" y="5725692"/>
                  </a:lnTo>
                  <a:lnTo>
                    <a:pt x="384165" y="5739738"/>
                  </a:lnTo>
                  <a:lnTo>
                    <a:pt x="429212" y="5749999"/>
                  </a:lnTo>
                  <a:lnTo>
                    <a:pt x="475643" y="5756291"/>
                  </a:lnTo>
                  <a:lnTo>
                    <a:pt x="523272" y="5758429"/>
                  </a:lnTo>
                  <a:lnTo>
                    <a:pt x="7214356" y="5758429"/>
                  </a:lnTo>
                  <a:lnTo>
                    <a:pt x="7261984" y="5756291"/>
                  </a:lnTo>
                  <a:lnTo>
                    <a:pt x="7308415" y="5749999"/>
                  </a:lnTo>
                  <a:lnTo>
                    <a:pt x="7353463" y="5739738"/>
                  </a:lnTo>
                  <a:lnTo>
                    <a:pt x="7396943" y="5725692"/>
                  </a:lnTo>
                  <a:lnTo>
                    <a:pt x="7438671" y="5708047"/>
                  </a:lnTo>
                  <a:lnTo>
                    <a:pt x="7478462" y="5686988"/>
                  </a:lnTo>
                  <a:lnTo>
                    <a:pt x="7516131" y="5662698"/>
                  </a:lnTo>
                  <a:lnTo>
                    <a:pt x="7551494" y="5635363"/>
                  </a:lnTo>
                  <a:lnTo>
                    <a:pt x="7584365" y="5605167"/>
                  </a:lnTo>
                  <a:lnTo>
                    <a:pt x="7614561" y="5572295"/>
                  </a:lnTo>
                  <a:lnTo>
                    <a:pt x="7641896" y="5536933"/>
                  </a:lnTo>
                  <a:lnTo>
                    <a:pt x="7666186" y="5499263"/>
                  </a:lnTo>
                  <a:lnTo>
                    <a:pt x="7687246" y="5459472"/>
                  </a:lnTo>
                  <a:lnTo>
                    <a:pt x="7704891" y="5417744"/>
                  </a:lnTo>
                  <a:lnTo>
                    <a:pt x="7718936" y="5374264"/>
                  </a:lnTo>
                  <a:lnTo>
                    <a:pt x="7729197" y="5329217"/>
                  </a:lnTo>
                  <a:lnTo>
                    <a:pt x="7735489" y="5282786"/>
                  </a:lnTo>
                  <a:lnTo>
                    <a:pt x="7737628" y="5235157"/>
                  </a:lnTo>
                  <a:lnTo>
                    <a:pt x="7737628" y="523272"/>
                  </a:lnTo>
                  <a:lnTo>
                    <a:pt x="7735489" y="475643"/>
                  </a:lnTo>
                  <a:lnTo>
                    <a:pt x="7729197" y="429212"/>
                  </a:lnTo>
                  <a:lnTo>
                    <a:pt x="7718936" y="384165"/>
                  </a:lnTo>
                  <a:lnTo>
                    <a:pt x="7704891" y="340684"/>
                  </a:lnTo>
                  <a:lnTo>
                    <a:pt x="7687246" y="298957"/>
                  </a:lnTo>
                  <a:lnTo>
                    <a:pt x="7666186" y="259166"/>
                  </a:lnTo>
                  <a:lnTo>
                    <a:pt x="7641896" y="221496"/>
                  </a:lnTo>
                  <a:lnTo>
                    <a:pt x="7614561" y="186133"/>
                  </a:lnTo>
                  <a:lnTo>
                    <a:pt x="7584365" y="153262"/>
                  </a:lnTo>
                  <a:lnTo>
                    <a:pt x="7551494" y="123066"/>
                  </a:lnTo>
                  <a:lnTo>
                    <a:pt x="7516131" y="95731"/>
                  </a:lnTo>
                  <a:lnTo>
                    <a:pt x="7478462" y="71441"/>
                  </a:lnTo>
                  <a:lnTo>
                    <a:pt x="7438671" y="50381"/>
                  </a:lnTo>
                  <a:lnTo>
                    <a:pt x="7396943" y="32737"/>
                  </a:lnTo>
                  <a:lnTo>
                    <a:pt x="7353463" y="18691"/>
                  </a:lnTo>
                  <a:lnTo>
                    <a:pt x="7308415" y="8430"/>
                  </a:lnTo>
                  <a:lnTo>
                    <a:pt x="7261984" y="2138"/>
                  </a:lnTo>
                  <a:lnTo>
                    <a:pt x="7214356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5986736" y="2995589"/>
            <a:ext cx="718185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Illinois</a:t>
            </a:r>
            <a:endParaRPr sz="18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986736" y="3346197"/>
            <a:ext cx="537210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986736" y="3696816"/>
            <a:ext cx="979805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ASSISTIVE</a:t>
            </a:r>
            <a:r>
              <a:rPr spc="-14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TECHNOLOGY</a:t>
            </a:r>
            <a:r>
              <a:rPr spc="-16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USAGE</a:t>
            </a:r>
            <a:r>
              <a:rPr spc="-3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(Q23)</a:t>
            </a:r>
          </a:p>
        </p:txBody>
      </p:sp>
      <p:grpSp>
        <p:nvGrpSpPr>
          <p:cNvPr id="74" name="object 7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5" name="object 7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2198957" y="2215958"/>
            <a:ext cx="677227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technologies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like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57" y="3248674"/>
            <a:ext cx="636143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screen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readers?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Never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&amp;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(87.8%)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198957" y="4541392"/>
            <a:ext cx="5356860" cy="13773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37490" marR="634365" indent="-225425">
              <a:lnSpc>
                <a:spcPct val="102499"/>
              </a:lnSpc>
              <a:spcBef>
                <a:spcPts val="4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(12.1%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use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occasionally/frequently)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Users: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leads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4.3%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2198957" y="5893242"/>
            <a:ext cx="656399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Awareness: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~2.3%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unsure about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has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assistive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technology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users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</a:t>
            </a:r>
            <a:endParaRPr sz="2550">
              <a:latin typeface="Kanit"/>
              <a:cs typeface="Kani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198957" y="7022615"/>
            <a:ext cx="593280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accessibility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features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critical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there.</a:t>
            </a:r>
            <a:endParaRPr sz="2550">
              <a:latin typeface="Kanit"/>
              <a:cs typeface="Kanit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0369556" y="608538"/>
            <a:ext cx="9733915" cy="782320"/>
          </a:xfrm>
          <a:custGeom>
            <a:avLst/>
            <a:gdLst/>
            <a:ahLst/>
            <a:cxnLst/>
            <a:rect l="l" t="t" r="r" b="b"/>
            <a:pathLst>
              <a:path w="9733915" h="782319">
                <a:moveTo>
                  <a:pt x="9733513" y="0"/>
                </a:moveTo>
                <a:lnTo>
                  <a:pt x="0" y="0"/>
                </a:lnTo>
                <a:lnTo>
                  <a:pt x="0" y="781760"/>
                </a:lnTo>
                <a:lnTo>
                  <a:pt x="9733513" y="781760"/>
                </a:lnTo>
                <a:lnTo>
                  <a:pt x="9733513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55412" y="2372491"/>
            <a:ext cx="7738109" cy="6337935"/>
          </a:xfrm>
          <a:custGeom>
            <a:avLst/>
            <a:gdLst/>
            <a:ahLst/>
            <a:cxnLst/>
            <a:rect l="l" t="t" r="r" b="b"/>
            <a:pathLst>
              <a:path w="7738109" h="6337934">
                <a:moveTo>
                  <a:pt x="7188648" y="0"/>
                </a:moveTo>
                <a:lnTo>
                  <a:pt x="548955" y="0"/>
                </a:lnTo>
                <a:lnTo>
                  <a:pt x="501588" y="2014"/>
                </a:lnTo>
                <a:lnTo>
                  <a:pt x="455341" y="7950"/>
                </a:lnTo>
                <a:lnTo>
                  <a:pt x="410377" y="17640"/>
                </a:lnTo>
                <a:lnTo>
                  <a:pt x="366862" y="30921"/>
                </a:lnTo>
                <a:lnTo>
                  <a:pt x="324960" y="47628"/>
                </a:lnTo>
                <a:lnTo>
                  <a:pt x="284836" y="67595"/>
                </a:lnTo>
                <a:lnTo>
                  <a:pt x="246655" y="90659"/>
                </a:lnTo>
                <a:lnTo>
                  <a:pt x="210582" y="116655"/>
                </a:lnTo>
                <a:lnTo>
                  <a:pt x="176781" y="145417"/>
                </a:lnTo>
                <a:lnTo>
                  <a:pt x="145417" y="176781"/>
                </a:lnTo>
                <a:lnTo>
                  <a:pt x="116655" y="210582"/>
                </a:lnTo>
                <a:lnTo>
                  <a:pt x="90659" y="246655"/>
                </a:lnTo>
                <a:lnTo>
                  <a:pt x="67595" y="284836"/>
                </a:lnTo>
                <a:lnTo>
                  <a:pt x="47628" y="324960"/>
                </a:lnTo>
                <a:lnTo>
                  <a:pt x="30921" y="366862"/>
                </a:lnTo>
                <a:lnTo>
                  <a:pt x="17640" y="410377"/>
                </a:lnTo>
                <a:lnTo>
                  <a:pt x="7950" y="455341"/>
                </a:lnTo>
                <a:lnTo>
                  <a:pt x="2014" y="501588"/>
                </a:lnTo>
                <a:lnTo>
                  <a:pt x="0" y="548955"/>
                </a:lnTo>
                <a:lnTo>
                  <a:pt x="0" y="5788925"/>
                </a:lnTo>
                <a:lnTo>
                  <a:pt x="2014" y="5836291"/>
                </a:lnTo>
                <a:lnTo>
                  <a:pt x="7950" y="5882539"/>
                </a:lnTo>
                <a:lnTo>
                  <a:pt x="17640" y="5927503"/>
                </a:lnTo>
                <a:lnTo>
                  <a:pt x="30921" y="5971019"/>
                </a:lnTo>
                <a:lnTo>
                  <a:pt x="47628" y="6012921"/>
                </a:lnTo>
                <a:lnTo>
                  <a:pt x="67595" y="6053046"/>
                </a:lnTo>
                <a:lnTo>
                  <a:pt x="90659" y="6091228"/>
                </a:lnTo>
                <a:lnTo>
                  <a:pt x="116655" y="6127302"/>
                </a:lnTo>
                <a:lnTo>
                  <a:pt x="145417" y="6161105"/>
                </a:lnTo>
                <a:lnTo>
                  <a:pt x="176781" y="6192470"/>
                </a:lnTo>
                <a:lnTo>
                  <a:pt x="210582" y="6221233"/>
                </a:lnTo>
                <a:lnTo>
                  <a:pt x="246655" y="6247229"/>
                </a:lnTo>
                <a:lnTo>
                  <a:pt x="284836" y="6270294"/>
                </a:lnTo>
                <a:lnTo>
                  <a:pt x="324960" y="6290262"/>
                </a:lnTo>
                <a:lnTo>
                  <a:pt x="366862" y="6306970"/>
                </a:lnTo>
                <a:lnTo>
                  <a:pt x="410377" y="6320251"/>
                </a:lnTo>
                <a:lnTo>
                  <a:pt x="455341" y="6329942"/>
                </a:lnTo>
                <a:lnTo>
                  <a:pt x="501588" y="6335877"/>
                </a:lnTo>
                <a:lnTo>
                  <a:pt x="548955" y="6337892"/>
                </a:lnTo>
                <a:lnTo>
                  <a:pt x="7188648" y="6337892"/>
                </a:lnTo>
                <a:lnTo>
                  <a:pt x="7236014" y="6335877"/>
                </a:lnTo>
                <a:lnTo>
                  <a:pt x="7282262" y="6329942"/>
                </a:lnTo>
                <a:lnTo>
                  <a:pt x="7327226" y="6320251"/>
                </a:lnTo>
                <a:lnTo>
                  <a:pt x="7370742" y="6306970"/>
                </a:lnTo>
                <a:lnTo>
                  <a:pt x="7412644" y="6290262"/>
                </a:lnTo>
                <a:lnTo>
                  <a:pt x="7452769" y="6270294"/>
                </a:lnTo>
                <a:lnTo>
                  <a:pt x="7490951" y="6247229"/>
                </a:lnTo>
                <a:lnTo>
                  <a:pt x="7527025" y="6221233"/>
                </a:lnTo>
                <a:lnTo>
                  <a:pt x="7560827" y="6192470"/>
                </a:lnTo>
                <a:lnTo>
                  <a:pt x="7592192" y="6161105"/>
                </a:lnTo>
                <a:lnTo>
                  <a:pt x="7620955" y="6127302"/>
                </a:lnTo>
                <a:lnTo>
                  <a:pt x="7646952" y="6091228"/>
                </a:lnTo>
                <a:lnTo>
                  <a:pt x="7670017" y="6053046"/>
                </a:lnTo>
                <a:lnTo>
                  <a:pt x="7689985" y="6012921"/>
                </a:lnTo>
                <a:lnTo>
                  <a:pt x="7706692" y="5971019"/>
                </a:lnTo>
                <a:lnTo>
                  <a:pt x="7719974" y="5927503"/>
                </a:lnTo>
                <a:lnTo>
                  <a:pt x="7729665" y="5882539"/>
                </a:lnTo>
                <a:lnTo>
                  <a:pt x="7735600" y="5836291"/>
                </a:lnTo>
                <a:lnTo>
                  <a:pt x="7737615" y="5788925"/>
                </a:lnTo>
                <a:lnTo>
                  <a:pt x="7737615" y="548955"/>
                </a:lnTo>
                <a:lnTo>
                  <a:pt x="7735600" y="501588"/>
                </a:lnTo>
                <a:lnTo>
                  <a:pt x="7729665" y="455341"/>
                </a:lnTo>
                <a:lnTo>
                  <a:pt x="7719974" y="410377"/>
                </a:lnTo>
                <a:lnTo>
                  <a:pt x="7706692" y="366862"/>
                </a:lnTo>
                <a:lnTo>
                  <a:pt x="7689985" y="324960"/>
                </a:lnTo>
                <a:lnTo>
                  <a:pt x="7670017" y="284836"/>
                </a:lnTo>
                <a:lnTo>
                  <a:pt x="7646952" y="246655"/>
                </a:lnTo>
                <a:lnTo>
                  <a:pt x="7620955" y="210582"/>
                </a:lnTo>
                <a:lnTo>
                  <a:pt x="7592192" y="176781"/>
                </a:lnTo>
                <a:lnTo>
                  <a:pt x="7560827" y="145417"/>
                </a:lnTo>
                <a:lnTo>
                  <a:pt x="7527025" y="116655"/>
                </a:lnTo>
                <a:lnTo>
                  <a:pt x="7490951" y="90659"/>
                </a:lnTo>
                <a:lnTo>
                  <a:pt x="7452769" y="67595"/>
                </a:lnTo>
                <a:lnTo>
                  <a:pt x="7412644" y="47628"/>
                </a:lnTo>
                <a:lnTo>
                  <a:pt x="7370742" y="30921"/>
                </a:lnTo>
                <a:lnTo>
                  <a:pt x="7327226" y="17640"/>
                </a:lnTo>
                <a:lnTo>
                  <a:pt x="7282262" y="7950"/>
                </a:lnTo>
                <a:lnTo>
                  <a:pt x="7236014" y="2014"/>
                </a:lnTo>
                <a:lnTo>
                  <a:pt x="7188648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4" name="object 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ASSISTIVE</a:t>
            </a:r>
            <a:r>
              <a:rPr spc="-135"/>
              <a:t> </a:t>
            </a:r>
            <a:r>
              <a:t>TECHNOLOGY</a:t>
            </a:r>
            <a:r>
              <a:rPr spc="-150"/>
              <a:t> </a:t>
            </a:r>
            <a:r>
              <a:t>BARRIERS</a:t>
            </a:r>
            <a:r>
              <a:rPr spc="-85"/>
              <a:t> </a:t>
            </a:r>
            <a:r>
              <a:rPr spc="-10"/>
              <a:t>(Q24)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444172" y="2592830"/>
            <a:ext cx="7096125" cy="562292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421640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encountered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barriers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using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technologies?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Q23)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Barriers: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(58.1%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Fewest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Barriers: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(54.0%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issues)</a:t>
            </a:r>
            <a:endParaRPr sz="2550">
              <a:latin typeface="Kanit ExtraLight"/>
              <a:cs typeface="Kanit ExtraLight"/>
            </a:endParaRPr>
          </a:p>
          <a:p>
            <a:pPr marL="237490" marR="72453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Frequent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Issues: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(15.5%)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vs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Indiana 	(7.5%)</a:t>
            </a:r>
            <a:endParaRPr sz="2550">
              <a:latin typeface="Kanit ExtraLight"/>
              <a:cs typeface="Kanit ExtraLight"/>
            </a:endParaRPr>
          </a:p>
          <a:p>
            <a:pPr marL="237490" marR="43116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Concerning: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&gt;50%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tech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face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barriers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Critical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accessibility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gaps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majority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of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assistive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tech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users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encounter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barriers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all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states.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329137" y="608538"/>
            <a:ext cx="8774430" cy="782320"/>
          </a:xfrm>
          <a:custGeom>
            <a:avLst/>
            <a:gdLst/>
            <a:ahLst/>
            <a:cxnLst/>
            <a:rect l="l" t="t" r="r" b="b"/>
            <a:pathLst>
              <a:path w="8774430" h="782319">
                <a:moveTo>
                  <a:pt x="8773944" y="0"/>
                </a:moveTo>
                <a:lnTo>
                  <a:pt x="0" y="0"/>
                </a:lnTo>
                <a:lnTo>
                  <a:pt x="0" y="781760"/>
                </a:lnTo>
                <a:lnTo>
                  <a:pt x="8773944" y="781760"/>
                </a:lnTo>
                <a:lnTo>
                  <a:pt x="8773944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724640" y="2271370"/>
            <a:ext cx="9957010" cy="5779089"/>
            <a:chOff x="1724640" y="2271370"/>
            <a:chExt cx="9957010" cy="5779089"/>
          </a:xfrm>
        </p:grpSpPr>
        <p:sp>
          <p:nvSpPr>
            <p:cNvPr id="43" name="object 43"/>
            <p:cNvSpPr/>
            <p:nvPr/>
          </p:nvSpPr>
          <p:spPr>
            <a:xfrm>
              <a:off x="1724640" y="2271370"/>
              <a:ext cx="9954260" cy="5778500"/>
            </a:xfrm>
            <a:custGeom>
              <a:avLst/>
              <a:gdLst/>
              <a:ahLst/>
              <a:cxnLst/>
              <a:rect l="l" t="t" r="r" b="b"/>
              <a:pathLst>
                <a:path w="9954260" h="5778500">
                  <a:moveTo>
                    <a:pt x="0" y="5778496"/>
                  </a:moveTo>
                  <a:lnTo>
                    <a:pt x="0" y="0"/>
                  </a:lnTo>
                </a:path>
                <a:path w="9954260" h="5778500">
                  <a:moveTo>
                    <a:pt x="0" y="5778496"/>
                  </a:moveTo>
                  <a:lnTo>
                    <a:pt x="9953665" y="577849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18055" y="5362873"/>
              <a:ext cx="7400925" cy="2687320"/>
            </a:xfrm>
            <a:custGeom>
              <a:avLst/>
              <a:gdLst/>
              <a:ahLst/>
              <a:cxnLst/>
              <a:rect l="l" t="t" r="r" b="b"/>
              <a:pathLst>
                <a:path w="7400925" h="2687320">
                  <a:moveTo>
                    <a:pt x="754214" y="0"/>
                  </a:moveTo>
                  <a:lnTo>
                    <a:pt x="0" y="0"/>
                  </a:lnTo>
                  <a:lnTo>
                    <a:pt x="0" y="2687002"/>
                  </a:lnTo>
                  <a:lnTo>
                    <a:pt x="754214" y="2687002"/>
                  </a:lnTo>
                  <a:lnTo>
                    <a:pt x="754214" y="0"/>
                  </a:lnTo>
                  <a:close/>
                </a:path>
                <a:path w="7400925" h="2687320">
                  <a:moveTo>
                    <a:pt x="4089920" y="34671"/>
                  </a:moveTo>
                  <a:lnTo>
                    <a:pt x="3335693" y="34671"/>
                  </a:lnTo>
                  <a:lnTo>
                    <a:pt x="3335693" y="2687002"/>
                  </a:lnTo>
                  <a:lnTo>
                    <a:pt x="4089920" y="2687002"/>
                  </a:lnTo>
                  <a:lnTo>
                    <a:pt x="4089920" y="34671"/>
                  </a:lnTo>
                  <a:close/>
                </a:path>
                <a:path w="7400925" h="2687320">
                  <a:moveTo>
                    <a:pt x="7400480" y="2253627"/>
                  </a:moveTo>
                  <a:lnTo>
                    <a:pt x="6646265" y="2253627"/>
                  </a:lnTo>
                  <a:lnTo>
                    <a:pt x="6646265" y="2687002"/>
                  </a:lnTo>
                  <a:lnTo>
                    <a:pt x="7400480" y="2687002"/>
                  </a:lnTo>
                  <a:lnTo>
                    <a:pt x="7400480" y="2253627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2283" y="5039289"/>
              <a:ext cx="7400925" cy="3011170"/>
            </a:xfrm>
            <a:custGeom>
              <a:avLst/>
              <a:gdLst/>
              <a:ahLst/>
              <a:cxnLst/>
              <a:rect l="l" t="t" r="r" b="b"/>
              <a:pathLst>
                <a:path w="7400925" h="3011170">
                  <a:moveTo>
                    <a:pt x="754214" y="0"/>
                  </a:moveTo>
                  <a:lnTo>
                    <a:pt x="0" y="0"/>
                  </a:lnTo>
                  <a:lnTo>
                    <a:pt x="0" y="3010585"/>
                  </a:lnTo>
                  <a:lnTo>
                    <a:pt x="754214" y="3010585"/>
                  </a:lnTo>
                  <a:lnTo>
                    <a:pt x="754214" y="0"/>
                  </a:lnTo>
                  <a:close/>
                </a:path>
                <a:path w="7400925" h="3011170">
                  <a:moveTo>
                    <a:pt x="4089920" y="1092123"/>
                  </a:moveTo>
                  <a:lnTo>
                    <a:pt x="3335705" y="1092123"/>
                  </a:lnTo>
                  <a:lnTo>
                    <a:pt x="3335705" y="3010585"/>
                  </a:lnTo>
                  <a:lnTo>
                    <a:pt x="4089920" y="3010585"/>
                  </a:lnTo>
                  <a:lnTo>
                    <a:pt x="4089920" y="1092123"/>
                  </a:lnTo>
                  <a:close/>
                </a:path>
                <a:path w="7400925" h="3011170">
                  <a:moveTo>
                    <a:pt x="7400480" y="2161146"/>
                  </a:moveTo>
                  <a:lnTo>
                    <a:pt x="6646265" y="2161146"/>
                  </a:lnTo>
                  <a:lnTo>
                    <a:pt x="6646265" y="3010585"/>
                  </a:lnTo>
                  <a:lnTo>
                    <a:pt x="7400480" y="3010585"/>
                  </a:lnTo>
                  <a:lnTo>
                    <a:pt x="7400480" y="2161146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26498" y="5021941"/>
              <a:ext cx="7400925" cy="3028315"/>
            </a:xfrm>
            <a:custGeom>
              <a:avLst/>
              <a:gdLst/>
              <a:ahLst/>
              <a:cxnLst/>
              <a:rect l="l" t="t" r="r" b="b"/>
              <a:pathLst>
                <a:path w="7400925" h="3028315">
                  <a:moveTo>
                    <a:pt x="754227" y="0"/>
                  </a:moveTo>
                  <a:lnTo>
                    <a:pt x="0" y="0"/>
                  </a:lnTo>
                  <a:lnTo>
                    <a:pt x="0" y="3027934"/>
                  </a:lnTo>
                  <a:lnTo>
                    <a:pt x="754227" y="3027934"/>
                  </a:lnTo>
                  <a:lnTo>
                    <a:pt x="754227" y="0"/>
                  </a:lnTo>
                  <a:close/>
                </a:path>
                <a:path w="7400925" h="3028315">
                  <a:moveTo>
                    <a:pt x="4089920" y="849439"/>
                  </a:moveTo>
                  <a:lnTo>
                    <a:pt x="3335705" y="849439"/>
                  </a:lnTo>
                  <a:lnTo>
                    <a:pt x="3335705" y="3027934"/>
                  </a:lnTo>
                  <a:lnTo>
                    <a:pt x="4089920" y="3027934"/>
                  </a:lnTo>
                  <a:lnTo>
                    <a:pt x="4089920" y="849439"/>
                  </a:lnTo>
                  <a:close/>
                </a:path>
                <a:path w="7400925" h="3028315">
                  <a:moveTo>
                    <a:pt x="7400493" y="2455862"/>
                  </a:moveTo>
                  <a:lnTo>
                    <a:pt x="6646265" y="2455862"/>
                  </a:lnTo>
                  <a:lnTo>
                    <a:pt x="6646265" y="3027934"/>
                  </a:lnTo>
                  <a:lnTo>
                    <a:pt x="7400493" y="3027934"/>
                  </a:lnTo>
                  <a:lnTo>
                    <a:pt x="7400493" y="2455862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80725" y="5588247"/>
              <a:ext cx="7400925" cy="2461895"/>
            </a:xfrm>
            <a:custGeom>
              <a:avLst/>
              <a:gdLst/>
              <a:ahLst/>
              <a:cxnLst/>
              <a:rect l="l" t="t" r="r" b="b"/>
              <a:pathLst>
                <a:path w="7400925" h="2461895">
                  <a:moveTo>
                    <a:pt x="754214" y="40436"/>
                  </a:moveTo>
                  <a:lnTo>
                    <a:pt x="0" y="40436"/>
                  </a:lnTo>
                  <a:lnTo>
                    <a:pt x="0" y="2461628"/>
                  </a:lnTo>
                  <a:lnTo>
                    <a:pt x="754214" y="2461628"/>
                  </a:lnTo>
                  <a:lnTo>
                    <a:pt x="754214" y="40436"/>
                  </a:lnTo>
                  <a:close/>
                </a:path>
                <a:path w="7400925" h="2461895">
                  <a:moveTo>
                    <a:pt x="4089908" y="0"/>
                  </a:moveTo>
                  <a:lnTo>
                    <a:pt x="3335693" y="0"/>
                  </a:lnTo>
                  <a:lnTo>
                    <a:pt x="3335693" y="2461628"/>
                  </a:lnTo>
                  <a:lnTo>
                    <a:pt x="4089908" y="2461628"/>
                  </a:lnTo>
                  <a:lnTo>
                    <a:pt x="4089908" y="0"/>
                  </a:lnTo>
                  <a:close/>
                </a:path>
                <a:path w="7400925" h="2461895">
                  <a:moveTo>
                    <a:pt x="7400480" y="1565960"/>
                  </a:moveTo>
                  <a:lnTo>
                    <a:pt x="6646265" y="1565960"/>
                  </a:lnTo>
                  <a:lnTo>
                    <a:pt x="6646265" y="2461628"/>
                  </a:lnTo>
                  <a:lnTo>
                    <a:pt x="7400480" y="2461628"/>
                  </a:lnTo>
                  <a:lnTo>
                    <a:pt x="7400480" y="156596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35930" y="2271370"/>
              <a:ext cx="0" cy="5778500"/>
            </a:xfrm>
            <a:custGeom>
              <a:avLst/>
              <a:gdLst/>
              <a:ahLst/>
              <a:cxnLst/>
              <a:rect l="l" t="t" r="r" b="b"/>
              <a:pathLst>
                <a:path h="5778500">
                  <a:moveTo>
                    <a:pt x="0" y="57784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35930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0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35930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0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63406" y="2271370"/>
              <a:ext cx="0" cy="5778500"/>
            </a:xfrm>
            <a:custGeom>
              <a:avLst/>
              <a:gdLst/>
              <a:ahLst/>
              <a:cxnLst/>
              <a:rect l="l" t="t" r="r" b="b"/>
              <a:pathLst>
                <a:path h="5778500">
                  <a:moveTo>
                    <a:pt x="0" y="57784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70252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0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70252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0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90881" y="2271370"/>
              <a:ext cx="0" cy="5778500"/>
            </a:xfrm>
            <a:custGeom>
              <a:avLst/>
              <a:gdLst/>
              <a:ahLst/>
              <a:cxnLst/>
              <a:rect l="l" t="t" r="r" b="b"/>
              <a:pathLst>
                <a:path h="5778500">
                  <a:moveTo>
                    <a:pt x="0" y="57784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178939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0"/>
                  </a:moveTo>
                  <a:lnTo>
                    <a:pt x="0" y="7540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178939" y="79744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5">
                  <a:moveTo>
                    <a:pt x="0" y="7540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4640" y="804986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24640" y="804986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24640" y="6894166"/>
              <a:ext cx="9938385" cy="0"/>
            </a:xfrm>
            <a:custGeom>
              <a:avLst/>
              <a:gdLst/>
              <a:ahLst/>
              <a:cxnLst/>
              <a:rect l="l" t="t" r="r" b="b"/>
              <a:pathLst>
                <a:path w="9938385">
                  <a:moveTo>
                    <a:pt x="0" y="0"/>
                  </a:moveTo>
                  <a:lnTo>
                    <a:pt x="993784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24640" y="689416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24640" y="6894166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24640" y="5738468"/>
              <a:ext cx="9938385" cy="0"/>
            </a:xfrm>
            <a:custGeom>
              <a:avLst/>
              <a:gdLst/>
              <a:ahLst/>
              <a:cxnLst/>
              <a:rect l="l" t="t" r="r" b="b"/>
              <a:pathLst>
                <a:path w="9938385">
                  <a:moveTo>
                    <a:pt x="0" y="0"/>
                  </a:moveTo>
                  <a:lnTo>
                    <a:pt x="993784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4640" y="573846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24640" y="5738468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24640" y="4582771"/>
              <a:ext cx="9938385" cy="0"/>
            </a:xfrm>
            <a:custGeom>
              <a:avLst/>
              <a:gdLst/>
              <a:ahLst/>
              <a:cxnLst/>
              <a:rect l="l" t="t" r="r" b="b"/>
              <a:pathLst>
                <a:path w="9938385">
                  <a:moveTo>
                    <a:pt x="0" y="0"/>
                  </a:moveTo>
                  <a:lnTo>
                    <a:pt x="993784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24640" y="458277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24640" y="458277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4640" y="3427071"/>
              <a:ext cx="9938385" cy="0"/>
            </a:xfrm>
            <a:custGeom>
              <a:avLst/>
              <a:gdLst/>
              <a:ahLst/>
              <a:cxnLst/>
              <a:rect l="l" t="t" r="r" b="b"/>
              <a:pathLst>
                <a:path w="9938385">
                  <a:moveTo>
                    <a:pt x="0" y="0"/>
                  </a:moveTo>
                  <a:lnTo>
                    <a:pt x="993784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24640" y="342707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24640" y="3427071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24640" y="2271373"/>
              <a:ext cx="9917430" cy="0"/>
            </a:xfrm>
            <a:custGeom>
              <a:avLst/>
              <a:gdLst/>
              <a:ahLst/>
              <a:cxnLst/>
              <a:rect l="l" t="t" r="r" b="b"/>
              <a:pathLst>
                <a:path w="9917430">
                  <a:moveTo>
                    <a:pt x="0" y="0"/>
                  </a:moveTo>
                  <a:lnTo>
                    <a:pt x="991730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24640" y="227137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7540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24640" y="2271373"/>
              <a:ext cx="75565" cy="0"/>
            </a:xfrm>
            <a:custGeom>
              <a:avLst/>
              <a:gdLst/>
              <a:ahLst/>
              <a:cxnLst/>
              <a:rect l="l" t="t" r="r" b="b"/>
              <a:pathLst>
                <a:path w="75564">
                  <a:moveTo>
                    <a:pt x="0" y="0"/>
                  </a:moveTo>
                  <a:lnTo>
                    <a:pt x="7540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122031" y="2656874"/>
              <a:ext cx="1915795" cy="1463040"/>
            </a:xfrm>
            <a:custGeom>
              <a:avLst/>
              <a:gdLst/>
              <a:ahLst/>
              <a:cxnLst/>
              <a:rect l="l" t="t" r="r" b="b"/>
              <a:pathLst>
                <a:path w="1915795" h="1463039">
                  <a:moveTo>
                    <a:pt x="1868274" y="0"/>
                  </a:moveTo>
                  <a:lnTo>
                    <a:pt x="47395" y="0"/>
                  </a:lnTo>
                  <a:lnTo>
                    <a:pt x="26658" y="2963"/>
                  </a:lnTo>
                  <a:lnTo>
                    <a:pt x="11847" y="11851"/>
                  </a:lnTo>
                  <a:lnTo>
                    <a:pt x="2961" y="26663"/>
                  </a:lnTo>
                  <a:lnTo>
                    <a:pt x="0" y="47395"/>
                  </a:lnTo>
                  <a:lnTo>
                    <a:pt x="0" y="1415115"/>
                  </a:lnTo>
                  <a:lnTo>
                    <a:pt x="2961" y="1435852"/>
                  </a:lnTo>
                  <a:lnTo>
                    <a:pt x="11847" y="1450663"/>
                  </a:lnTo>
                  <a:lnTo>
                    <a:pt x="26658" y="1459548"/>
                  </a:lnTo>
                  <a:lnTo>
                    <a:pt x="47395" y="1462510"/>
                  </a:lnTo>
                  <a:lnTo>
                    <a:pt x="1868274" y="1462510"/>
                  </a:lnTo>
                  <a:lnTo>
                    <a:pt x="1889011" y="1459548"/>
                  </a:lnTo>
                  <a:lnTo>
                    <a:pt x="1903822" y="1450663"/>
                  </a:lnTo>
                  <a:lnTo>
                    <a:pt x="1912707" y="1435852"/>
                  </a:lnTo>
                  <a:lnTo>
                    <a:pt x="1915669" y="1415115"/>
                  </a:lnTo>
                  <a:lnTo>
                    <a:pt x="1915669" y="47395"/>
                  </a:lnTo>
                  <a:lnTo>
                    <a:pt x="1912707" y="26663"/>
                  </a:lnTo>
                  <a:lnTo>
                    <a:pt x="1903822" y="11851"/>
                  </a:lnTo>
                  <a:lnTo>
                    <a:pt x="1889011" y="2963"/>
                  </a:lnTo>
                  <a:lnTo>
                    <a:pt x="1868274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122031" y="2656874"/>
              <a:ext cx="1915795" cy="1463040"/>
            </a:xfrm>
            <a:custGeom>
              <a:avLst/>
              <a:gdLst/>
              <a:ahLst/>
              <a:cxnLst/>
              <a:rect l="l" t="t" r="r" b="b"/>
              <a:pathLst>
                <a:path w="1915795" h="1463039">
                  <a:moveTo>
                    <a:pt x="47395" y="1462510"/>
                  </a:moveTo>
                  <a:lnTo>
                    <a:pt x="1868274" y="1462510"/>
                  </a:lnTo>
                  <a:lnTo>
                    <a:pt x="1889011" y="1459548"/>
                  </a:lnTo>
                  <a:lnTo>
                    <a:pt x="1903822" y="1450663"/>
                  </a:lnTo>
                  <a:lnTo>
                    <a:pt x="1912707" y="1435852"/>
                  </a:lnTo>
                  <a:lnTo>
                    <a:pt x="1915669" y="1415115"/>
                  </a:lnTo>
                  <a:lnTo>
                    <a:pt x="1915669" y="47395"/>
                  </a:lnTo>
                  <a:lnTo>
                    <a:pt x="1912707" y="26663"/>
                  </a:lnTo>
                  <a:lnTo>
                    <a:pt x="1903822" y="11851"/>
                  </a:lnTo>
                  <a:lnTo>
                    <a:pt x="1889011" y="2963"/>
                  </a:lnTo>
                  <a:lnTo>
                    <a:pt x="1868274" y="0"/>
                  </a:lnTo>
                  <a:lnTo>
                    <a:pt x="47395" y="0"/>
                  </a:lnTo>
                  <a:lnTo>
                    <a:pt x="26658" y="2963"/>
                  </a:lnTo>
                  <a:lnTo>
                    <a:pt x="11847" y="11851"/>
                  </a:lnTo>
                  <a:lnTo>
                    <a:pt x="2961" y="26663"/>
                  </a:lnTo>
                  <a:lnTo>
                    <a:pt x="0" y="47395"/>
                  </a:lnTo>
                  <a:lnTo>
                    <a:pt x="0" y="1415115"/>
                  </a:lnTo>
                  <a:lnTo>
                    <a:pt x="2961" y="1435852"/>
                  </a:lnTo>
                  <a:lnTo>
                    <a:pt x="11847" y="1450663"/>
                  </a:lnTo>
                  <a:lnTo>
                    <a:pt x="26658" y="1459548"/>
                  </a:lnTo>
                  <a:lnTo>
                    <a:pt x="47395" y="1462510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16828" y="2765846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69">
                  <a:moveTo>
                    <a:pt x="473979" y="0"/>
                  </a:moveTo>
                  <a:lnTo>
                    <a:pt x="0" y="0"/>
                  </a:lnTo>
                  <a:lnTo>
                    <a:pt x="0" y="165896"/>
                  </a:lnTo>
                  <a:lnTo>
                    <a:pt x="473979" y="165896"/>
                  </a:lnTo>
                  <a:lnTo>
                    <a:pt x="473979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16828" y="3113697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3979" y="0"/>
                  </a:moveTo>
                  <a:lnTo>
                    <a:pt x="0" y="0"/>
                  </a:lnTo>
                  <a:lnTo>
                    <a:pt x="0" y="165896"/>
                  </a:lnTo>
                  <a:lnTo>
                    <a:pt x="473979" y="165896"/>
                  </a:lnTo>
                  <a:lnTo>
                    <a:pt x="473979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 rot="20400000">
            <a:off x="2521383" y="8543206"/>
            <a:ext cx="2006883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Occasionally</a:t>
            </a:r>
            <a:endParaRPr sz="2000">
              <a:latin typeface="Kanit"/>
              <a:cs typeface="Kanit"/>
            </a:endParaRPr>
          </a:p>
        </p:txBody>
      </p:sp>
      <p:sp>
        <p:nvSpPr>
          <p:cNvPr id="49" name="object 49"/>
          <p:cNvSpPr txBox="1"/>
          <p:nvPr/>
        </p:nvSpPr>
        <p:spPr>
          <a:xfrm rot="20400000">
            <a:off x="6245288" y="8380967"/>
            <a:ext cx="111941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No,</a:t>
            </a:r>
            <a:r>
              <a:rPr sz="200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Never</a:t>
            </a:r>
            <a:endParaRPr sz="2000">
              <a:latin typeface="Kanit"/>
              <a:cs typeface="Kanit"/>
            </a:endParaRPr>
          </a:p>
        </p:txBody>
      </p:sp>
      <p:sp>
        <p:nvSpPr>
          <p:cNvPr id="50" name="object 50"/>
          <p:cNvSpPr txBox="1"/>
          <p:nvPr/>
        </p:nvSpPr>
        <p:spPr>
          <a:xfrm rot="20400000">
            <a:off x="9162547" y="8492359"/>
            <a:ext cx="1779812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Yes,</a:t>
            </a:r>
            <a:r>
              <a:rPr sz="20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Frequently</a:t>
            </a:r>
            <a:endParaRPr sz="2000">
              <a:latin typeface="Kanit"/>
              <a:cs typeface="Kani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468228" y="7876856"/>
            <a:ext cx="1943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36639" y="6721151"/>
            <a:ext cx="32575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27847" y="5565449"/>
            <a:ext cx="33464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20092" y="4409757"/>
            <a:ext cx="342265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15699" y="3254066"/>
            <a:ext cx="34671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18723" y="4288401"/>
            <a:ext cx="412115" cy="1744980"/>
          </a:xfrm>
          <a:prstGeom prst="rect">
            <a:avLst/>
          </a:prstGeom>
        </p:spPr>
        <p:txBody>
          <a:bodyPr vert="vert270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867680" y="2618572"/>
            <a:ext cx="814069" cy="721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400"/>
              </a:lnSpc>
              <a:spcBef>
                <a:spcPts val="9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216828" y="3461549"/>
            <a:ext cx="474345" cy="514350"/>
            <a:chOff x="2216828" y="3461549"/>
            <a:chExt cx="474345" cy="514350"/>
          </a:xfrm>
        </p:grpSpPr>
        <p:sp>
          <p:nvSpPr>
            <p:cNvPr id="59" name="object 59"/>
            <p:cNvSpPr/>
            <p:nvPr/>
          </p:nvSpPr>
          <p:spPr>
            <a:xfrm>
              <a:off x="2216828" y="3461549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3979" y="0"/>
                  </a:moveTo>
                  <a:lnTo>
                    <a:pt x="0" y="0"/>
                  </a:lnTo>
                  <a:lnTo>
                    <a:pt x="0" y="165896"/>
                  </a:lnTo>
                  <a:lnTo>
                    <a:pt x="473979" y="165896"/>
                  </a:lnTo>
                  <a:lnTo>
                    <a:pt x="473979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216828" y="3809412"/>
              <a:ext cx="474345" cy="166370"/>
            </a:xfrm>
            <a:custGeom>
              <a:avLst/>
              <a:gdLst/>
              <a:ahLst/>
              <a:cxnLst/>
              <a:rect l="l" t="t" r="r" b="b"/>
              <a:pathLst>
                <a:path w="474344" h="166370">
                  <a:moveTo>
                    <a:pt x="473979" y="0"/>
                  </a:moveTo>
                  <a:lnTo>
                    <a:pt x="0" y="0"/>
                  </a:lnTo>
                  <a:lnTo>
                    <a:pt x="0" y="165896"/>
                  </a:lnTo>
                  <a:lnTo>
                    <a:pt x="473979" y="165896"/>
                  </a:lnTo>
                  <a:lnTo>
                    <a:pt x="473979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2867680" y="3377763"/>
            <a:ext cx="53276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67680" y="3725609"/>
            <a:ext cx="97218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39081" y="1501561"/>
            <a:ext cx="12461240" cy="9328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technologies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(Q23).</a:t>
            </a:r>
            <a:endParaRPr sz="2550">
              <a:latin typeface="Kanit ExtraLight"/>
              <a:cs typeface="Kanit ExtraLight"/>
            </a:endParaRPr>
          </a:p>
          <a:p>
            <a:pPr marL="490855">
              <a:lnSpc>
                <a:spcPct val="100000"/>
              </a:lnSpc>
              <a:spcBef>
                <a:spcPts val="165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0501" y="5773821"/>
            <a:ext cx="416559" cy="2299335"/>
          </a:xfrm>
          <a:custGeom>
            <a:avLst/>
            <a:gdLst/>
            <a:ahLst/>
            <a:cxnLst/>
            <a:rect l="l" t="t" r="r" b="b"/>
            <a:pathLst>
              <a:path w="416560" h="2299334">
                <a:moveTo>
                  <a:pt x="416280" y="0"/>
                </a:moveTo>
                <a:lnTo>
                  <a:pt x="0" y="0"/>
                </a:lnTo>
                <a:lnTo>
                  <a:pt x="0" y="2298740"/>
                </a:lnTo>
                <a:lnTo>
                  <a:pt x="416280" y="2298740"/>
                </a:lnTo>
                <a:lnTo>
                  <a:pt x="41628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93163" y="5424651"/>
            <a:ext cx="416559" cy="2647950"/>
          </a:xfrm>
          <a:custGeom>
            <a:avLst/>
            <a:gdLst/>
            <a:ahLst/>
            <a:cxnLst/>
            <a:rect l="l" t="t" r="r" b="b"/>
            <a:pathLst>
              <a:path w="416560" h="2647950">
                <a:moveTo>
                  <a:pt x="416280" y="0"/>
                </a:moveTo>
                <a:lnTo>
                  <a:pt x="0" y="0"/>
                </a:lnTo>
                <a:lnTo>
                  <a:pt x="0" y="2647910"/>
                </a:lnTo>
                <a:lnTo>
                  <a:pt x="416280" y="2647910"/>
                </a:lnTo>
                <a:lnTo>
                  <a:pt x="41628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05814" y="7286919"/>
            <a:ext cx="416559" cy="786130"/>
          </a:xfrm>
          <a:custGeom>
            <a:avLst/>
            <a:gdLst/>
            <a:ahLst/>
            <a:cxnLst/>
            <a:rect l="l" t="t" r="r" b="b"/>
            <a:pathLst>
              <a:path w="416559" h="786129">
                <a:moveTo>
                  <a:pt x="416267" y="0"/>
                </a:moveTo>
                <a:lnTo>
                  <a:pt x="0" y="0"/>
                </a:lnTo>
                <a:lnTo>
                  <a:pt x="0" y="785643"/>
                </a:lnTo>
                <a:lnTo>
                  <a:pt x="416267" y="785643"/>
                </a:lnTo>
                <a:lnTo>
                  <a:pt x="416267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318463" y="8002738"/>
            <a:ext cx="416559" cy="69850"/>
          </a:xfrm>
          <a:custGeom>
            <a:avLst/>
            <a:gdLst/>
            <a:ahLst/>
            <a:cxnLst/>
            <a:rect l="l" t="t" r="r" b="b"/>
            <a:pathLst>
              <a:path w="416559" h="69850">
                <a:moveTo>
                  <a:pt x="416280" y="0"/>
                </a:moveTo>
                <a:lnTo>
                  <a:pt x="0" y="0"/>
                </a:lnTo>
                <a:lnTo>
                  <a:pt x="0" y="69824"/>
                </a:lnTo>
                <a:lnTo>
                  <a:pt x="416280" y="69824"/>
                </a:lnTo>
                <a:lnTo>
                  <a:pt x="41628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631126" y="8049292"/>
            <a:ext cx="416559" cy="23495"/>
          </a:xfrm>
          <a:custGeom>
            <a:avLst/>
            <a:gdLst/>
            <a:ahLst/>
            <a:cxnLst/>
            <a:rect l="l" t="t" r="r" b="b"/>
            <a:pathLst>
              <a:path w="416559" h="23495">
                <a:moveTo>
                  <a:pt x="416280" y="0"/>
                </a:moveTo>
                <a:lnTo>
                  <a:pt x="0" y="0"/>
                </a:lnTo>
                <a:lnTo>
                  <a:pt x="0" y="23270"/>
                </a:lnTo>
                <a:lnTo>
                  <a:pt x="416280" y="23270"/>
                </a:lnTo>
                <a:lnTo>
                  <a:pt x="416280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96781" y="5919313"/>
            <a:ext cx="416559" cy="2153285"/>
          </a:xfrm>
          <a:custGeom>
            <a:avLst/>
            <a:gdLst/>
            <a:ahLst/>
            <a:cxnLst/>
            <a:rect l="l" t="t" r="r" b="b"/>
            <a:pathLst>
              <a:path w="416560" h="2153284">
                <a:moveTo>
                  <a:pt x="416280" y="0"/>
                </a:moveTo>
                <a:lnTo>
                  <a:pt x="0" y="0"/>
                </a:lnTo>
                <a:lnTo>
                  <a:pt x="0" y="2153249"/>
                </a:lnTo>
                <a:lnTo>
                  <a:pt x="416280" y="2153249"/>
                </a:lnTo>
                <a:lnTo>
                  <a:pt x="41628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09444" y="5447922"/>
            <a:ext cx="416559" cy="2625090"/>
          </a:xfrm>
          <a:custGeom>
            <a:avLst/>
            <a:gdLst/>
            <a:ahLst/>
            <a:cxnLst/>
            <a:rect l="l" t="t" r="r" b="b"/>
            <a:pathLst>
              <a:path w="416560" h="2625090">
                <a:moveTo>
                  <a:pt x="416267" y="0"/>
                </a:moveTo>
                <a:lnTo>
                  <a:pt x="0" y="0"/>
                </a:lnTo>
                <a:lnTo>
                  <a:pt x="0" y="2624640"/>
                </a:lnTo>
                <a:lnTo>
                  <a:pt x="416267" y="2624640"/>
                </a:lnTo>
                <a:lnTo>
                  <a:pt x="416267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22094" y="7164711"/>
            <a:ext cx="416559" cy="908050"/>
          </a:xfrm>
          <a:custGeom>
            <a:avLst/>
            <a:gdLst/>
            <a:ahLst/>
            <a:cxnLst/>
            <a:rect l="l" t="t" r="r" b="b"/>
            <a:pathLst>
              <a:path w="416559" h="908050">
                <a:moveTo>
                  <a:pt x="416280" y="0"/>
                </a:moveTo>
                <a:lnTo>
                  <a:pt x="0" y="0"/>
                </a:lnTo>
                <a:lnTo>
                  <a:pt x="0" y="907850"/>
                </a:lnTo>
                <a:lnTo>
                  <a:pt x="416280" y="907850"/>
                </a:lnTo>
                <a:lnTo>
                  <a:pt x="41628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34744" y="7973638"/>
            <a:ext cx="416559" cy="99060"/>
          </a:xfrm>
          <a:custGeom>
            <a:avLst/>
            <a:gdLst/>
            <a:ahLst/>
            <a:cxnLst/>
            <a:rect l="l" t="t" r="r" b="b"/>
            <a:pathLst>
              <a:path w="416559" h="99059">
                <a:moveTo>
                  <a:pt x="416280" y="0"/>
                </a:moveTo>
                <a:lnTo>
                  <a:pt x="0" y="0"/>
                </a:lnTo>
                <a:lnTo>
                  <a:pt x="0" y="98924"/>
                </a:lnTo>
                <a:lnTo>
                  <a:pt x="416280" y="98924"/>
                </a:lnTo>
                <a:lnTo>
                  <a:pt x="41628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47407" y="8037656"/>
            <a:ext cx="416559" cy="34925"/>
          </a:xfrm>
          <a:custGeom>
            <a:avLst/>
            <a:gdLst/>
            <a:ahLst/>
            <a:cxnLst/>
            <a:rect l="l" t="t" r="r" b="b"/>
            <a:pathLst>
              <a:path w="416559" h="34925">
                <a:moveTo>
                  <a:pt x="416280" y="0"/>
                </a:moveTo>
                <a:lnTo>
                  <a:pt x="0" y="0"/>
                </a:lnTo>
                <a:lnTo>
                  <a:pt x="0" y="34905"/>
                </a:lnTo>
                <a:lnTo>
                  <a:pt x="416280" y="34905"/>
                </a:lnTo>
                <a:lnTo>
                  <a:pt x="416280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13062" y="5768004"/>
            <a:ext cx="416559" cy="2305050"/>
          </a:xfrm>
          <a:custGeom>
            <a:avLst/>
            <a:gdLst/>
            <a:ahLst/>
            <a:cxnLst/>
            <a:rect l="l" t="t" r="r" b="b"/>
            <a:pathLst>
              <a:path w="416560" h="2305050">
                <a:moveTo>
                  <a:pt x="416267" y="0"/>
                </a:moveTo>
                <a:lnTo>
                  <a:pt x="0" y="0"/>
                </a:lnTo>
                <a:lnTo>
                  <a:pt x="0" y="2304558"/>
                </a:lnTo>
                <a:lnTo>
                  <a:pt x="416267" y="2304558"/>
                </a:lnTo>
                <a:lnTo>
                  <a:pt x="416267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5712" y="5471205"/>
            <a:ext cx="416559" cy="2601595"/>
          </a:xfrm>
          <a:custGeom>
            <a:avLst/>
            <a:gdLst/>
            <a:ahLst/>
            <a:cxnLst/>
            <a:rect l="l" t="t" r="r" b="b"/>
            <a:pathLst>
              <a:path w="416560" h="2601595">
                <a:moveTo>
                  <a:pt x="416280" y="0"/>
                </a:moveTo>
                <a:lnTo>
                  <a:pt x="0" y="0"/>
                </a:lnTo>
                <a:lnTo>
                  <a:pt x="0" y="2601357"/>
                </a:lnTo>
                <a:lnTo>
                  <a:pt x="416280" y="2601357"/>
                </a:lnTo>
                <a:lnTo>
                  <a:pt x="41628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38362" y="7240365"/>
            <a:ext cx="416559" cy="832485"/>
          </a:xfrm>
          <a:custGeom>
            <a:avLst/>
            <a:gdLst/>
            <a:ahLst/>
            <a:cxnLst/>
            <a:rect l="l" t="t" r="r" b="b"/>
            <a:pathLst>
              <a:path w="416559" h="832484">
                <a:moveTo>
                  <a:pt x="416280" y="0"/>
                </a:moveTo>
                <a:lnTo>
                  <a:pt x="0" y="0"/>
                </a:lnTo>
                <a:lnTo>
                  <a:pt x="0" y="832196"/>
                </a:lnTo>
                <a:lnTo>
                  <a:pt x="416280" y="832196"/>
                </a:lnTo>
                <a:lnTo>
                  <a:pt x="41628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51024" y="8014373"/>
            <a:ext cx="416559" cy="58419"/>
          </a:xfrm>
          <a:custGeom>
            <a:avLst/>
            <a:gdLst/>
            <a:ahLst/>
            <a:cxnLst/>
            <a:rect l="l" t="t" r="r" b="b"/>
            <a:pathLst>
              <a:path w="416559" h="58420">
                <a:moveTo>
                  <a:pt x="416280" y="0"/>
                </a:moveTo>
                <a:lnTo>
                  <a:pt x="0" y="0"/>
                </a:lnTo>
                <a:lnTo>
                  <a:pt x="0" y="58188"/>
                </a:lnTo>
                <a:lnTo>
                  <a:pt x="416280" y="58188"/>
                </a:lnTo>
                <a:lnTo>
                  <a:pt x="41628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463674" y="8049292"/>
            <a:ext cx="416559" cy="23495"/>
          </a:xfrm>
          <a:custGeom>
            <a:avLst/>
            <a:gdLst/>
            <a:ahLst/>
            <a:cxnLst/>
            <a:rect l="l" t="t" r="r" b="b"/>
            <a:pathLst>
              <a:path w="416559" h="23495">
                <a:moveTo>
                  <a:pt x="416280" y="0"/>
                </a:moveTo>
                <a:lnTo>
                  <a:pt x="0" y="0"/>
                </a:lnTo>
                <a:lnTo>
                  <a:pt x="0" y="23270"/>
                </a:lnTo>
                <a:lnTo>
                  <a:pt x="416280" y="23270"/>
                </a:lnTo>
                <a:lnTo>
                  <a:pt x="416280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29330" y="5645796"/>
            <a:ext cx="416559" cy="2426970"/>
          </a:xfrm>
          <a:custGeom>
            <a:avLst/>
            <a:gdLst/>
            <a:ahLst/>
            <a:cxnLst/>
            <a:rect l="l" t="t" r="r" b="b"/>
            <a:pathLst>
              <a:path w="416560" h="2426970">
                <a:moveTo>
                  <a:pt x="416280" y="0"/>
                </a:moveTo>
                <a:lnTo>
                  <a:pt x="0" y="0"/>
                </a:lnTo>
                <a:lnTo>
                  <a:pt x="0" y="2426765"/>
                </a:lnTo>
                <a:lnTo>
                  <a:pt x="416280" y="2426765"/>
                </a:lnTo>
                <a:lnTo>
                  <a:pt x="41628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41992" y="5500305"/>
            <a:ext cx="416559" cy="2572385"/>
          </a:xfrm>
          <a:custGeom>
            <a:avLst/>
            <a:gdLst/>
            <a:ahLst/>
            <a:cxnLst/>
            <a:rect l="l" t="t" r="r" b="b"/>
            <a:pathLst>
              <a:path w="416560" h="2572384">
                <a:moveTo>
                  <a:pt x="416280" y="0"/>
                </a:moveTo>
                <a:lnTo>
                  <a:pt x="0" y="0"/>
                </a:lnTo>
                <a:lnTo>
                  <a:pt x="0" y="2572256"/>
                </a:lnTo>
                <a:lnTo>
                  <a:pt x="416280" y="2572256"/>
                </a:lnTo>
                <a:lnTo>
                  <a:pt x="41628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54642" y="7350938"/>
            <a:ext cx="416559" cy="721995"/>
          </a:xfrm>
          <a:custGeom>
            <a:avLst/>
            <a:gdLst/>
            <a:ahLst/>
            <a:cxnLst/>
            <a:rect l="l" t="t" r="r" b="b"/>
            <a:pathLst>
              <a:path w="416559" h="721995">
                <a:moveTo>
                  <a:pt x="416280" y="0"/>
                </a:moveTo>
                <a:lnTo>
                  <a:pt x="0" y="0"/>
                </a:lnTo>
                <a:lnTo>
                  <a:pt x="0" y="721624"/>
                </a:lnTo>
                <a:lnTo>
                  <a:pt x="416280" y="721624"/>
                </a:lnTo>
                <a:lnTo>
                  <a:pt x="41628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67305" y="8002738"/>
            <a:ext cx="416559" cy="69850"/>
          </a:xfrm>
          <a:custGeom>
            <a:avLst/>
            <a:gdLst/>
            <a:ahLst/>
            <a:cxnLst/>
            <a:rect l="l" t="t" r="r" b="b"/>
            <a:pathLst>
              <a:path w="416559" h="69850">
                <a:moveTo>
                  <a:pt x="416280" y="0"/>
                </a:moveTo>
                <a:lnTo>
                  <a:pt x="0" y="0"/>
                </a:lnTo>
                <a:lnTo>
                  <a:pt x="0" y="69824"/>
                </a:lnTo>
                <a:lnTo>
                  <a:pt x="416280" y="69824"/>
                </a:lnTo>
                <a:lnTo>
                  <a:pt x="41628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879955" y="8043461"/>
            <a:ext cx="416559" cy="29209"/>
          </a:xfrm>
          <a:custGeom>
            <a:avLst/>
            <a:gdLst/>
            <a:ahLst/>
            <a:cxnLst/>
            <a:rect l="l" t="t" r="r" b="b"/>
            <a:pathLst>
              <a:path w="416559" h="29209">
                <a:moveTo>
                  <a:pt x="416280" y="0"/>
                </a:moveTo>
                <a:lnTo>
                  <a:pt x="0" y="0"/>
                </a:lnTo>
                <a:lnTo>
                  <a:pt x="0" y="29100"/>
                </a:lnTo>
                <a:lnTo>
                  <a:pt x="416280" y="29100"/>
                </a:lnTo>
                <a:lnTo>
                  <a:pt x="416280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3207981" y="2249154"/>
            <a:ext cx="2322830" cy="5828665"/>
            <a:chOff x="3207981" y="2249154"/>
            <a:chExt cx="2322830" cy="5828665"/>
          </a:xfrm>
        </p:grpSpPr>
        <p:sp>
          <p:nvSpPr>
            <p:cNvPr id="23" name="object 23"/>
            <p:cNvSpPr/>
            <p:nvPr/>
          </p:nvSpPr>
          <p:spPr>
            <a:xfrm>
              <a:off x="3213061" y="2252964"/>
              <a:ext cx="0" cy="5819775"/>
            </a:xfrm>
            <a:custGeom>
              <a:avLst/>
              <a:gdLst/>
              <a:ahLst/>
              <a:cxnLst/>
              <a:rect l="l" t="t" r="r" b="b"/>
              <a:pathLst>
                <a:path h="5819775">
                  <a:moveTo>
                    <a:pt x="0" y="58195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13066" y="80003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21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13061" y="800033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222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5716" y="2252964"/>
              <a:ext cx="0" cy="5819775"/>
            </a:xfrm>
            <a:custGeom>
              <a:avLst/>
              <a:gdLst/>
              <a:ahLst/>
              <a:cxnLst/>
              <a:rect l="l" t="t" r="r" b="b"/>
              <a:pathLst>
                <a:path h="5819775">
                  <a:moveTo>
                    <a:pt x="0" y="58195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5711" y="80003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21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5716" y="800033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222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 rot="20400000">
            <a:off x="1923696" y="8384085"/>
            <a:ext cx="1186282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950" spc="-5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1950">
              <a:latin typeface="Kanit"/>
              <a:cs typeface="Kanit"/>
            </a:endParaRPr>
          </a:p>
        </p:txBody>
      </p:sp>
      <p:sp>
        <p:nvSpPr>
          <p:cNvPr id="30" name="object 30"/>
          <p:cNvSpPr txBox="1"/>
          <p:nvPr/>
        </p:nvSpPr>
        <p:spPr>
          <a:xfrm rot="20400000">
            <a:off x="4833290" y="8266083"/>
            <a:ext cx="640374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Good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833290" y="2249154"/>
            <a:ext cx="10160" cy="5828665"/>
            <a:chOff x="7833290" y="2249154"/>
            <a:chExt cx="10160" cy="5828665"/>
          </a:xfrm>
        </p:grpSpPr>
        <p:sp>
          <p:nvSpPr>
            <p:cNvPr id="32" name="object 32"/>
            <p:cNvSpPr/>
            <p:nvPr/>
          </p:nvSpPr>
          <p:spPr>
            <a:xfrm>
              <a:off x="7838370" y="2252964"/>
              <a:ext cx="0" cy="5819775"/>
            </a:xfrm>
            <a:custGeom>
              <a:avLst/>
              <a:gdLst/>
              <a:ahLst/>
              <a:cxnLst/>
              <a:rect l="l" t="t" r="r" b="b"/>
              <a:pathLst>
                <a:path h="5819775">
                  <a:moveTo>
                    <a:pt x="0" y="58195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838367" y="80003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21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838370" y="800033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222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00000">
            <a:off x="7339124" y="8225001"/>
            <a:ext cx="480256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950" spc="-45">
                <a:solidFill>
                  <a:srgbClr val="1A1A1A"/>
                </a:solidFill>
                <a:latin typeface="Kanit"/>
                <a:cs typeface="Kanit"/>
              </a:rPr>
              <a:t>Fair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145945" y="2249154"/>
            <a:ext cx="10160" cy="5828665"/>
            <a:chOff x="10145945" y="2249154"/>
            <a:chExt cx="10160" cy="5828665"/>
          </a:xfrm>
        </p:grpSpPr>
        <p:sp>
          <p:nvSpPr>
            <p:cNvPr id="37" name="object 37"/>
            <p:cNvSpPr/>
            <p:nvPr/>
          </p:nvSpPr>
          <p:spPr>
            <a:xfrm>
              <a:off x="10151025" y="2252964"/>
              <a:ext cx="0" cy="5819775"/>
            </a:xfrm>
            <a:custGeom>
              <a:avLst/>
              <a:gdLst/>
              <a:ahLst/>
              <a:cxnLst/>
              <a:rect l="l" t="t" r="r" b="b"/>
              <a:pathLst>
                <a:path h="5819775">
                  <a:moveTo>
                    <a:pt x="0" y="58195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151023" y="80003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21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151025" y="800033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222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 rot="20400000">
            <a:off x="9558218" y="8241127"/>
            <a:ext cx="578887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2458598" y="2249154"/>
            <a:ext cx="10160" cy="5828665"/>
            <a:chOff x="12458598" y="2249154"/>
            <a:chExt cx="10160" cy="5828665"/>
          </a:xfrm>
        </p:grpSpPr>
        <p:sp>
          <p:nvSpPr>
            <p:cNvPr id="42" name="object 42"/>
            <p:cNvSpPr/>
            <p:nvPr/>
          </p:nvSpPr>
          <p:spPr>
            <a:xfrm>
              <a:off x="12463678" y="2252964"/>
              <a:ext cx="0" cy="5819775"/>
            </a:xfrm>
            <a:custGeom>
              <a:avLst/>
              <a:gdLst/>
              <a:ahLst/>
              <a:cxnLst/>
              <a:rect l="l" t="t" r="r" b="b"/>
              <a:pathLst>
                <a:path h="5819775">
                  <a:moveTo>
                    <a:pt x="0" y="581959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463679" y="80003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21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463678" y="800033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222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 rot="20400000">
            <a:off x="11276024" y="8359102"/>
            <a:ext cx="1119924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950" spc="-5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Poor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828369" y="2246614"/>
            <a:ext cx="12020550" cy="5832475"/>
            <a:chOff x="1828369" y="2246614"/>
            <a:chExt cx="12020550" cy="5832475"/>
          </a:xfrm>
        </p:grpSpPr>
        <p:sp>
          <p:nvSpPr>
            <p:cNvPr id="47" name="object 47"/>
            <p:cNvSpPr/>
            <p:nvPr/>
          </p:nvSpPr>
          <p:spPr>
            <a:xfrm>
              <a:off x="1834719" y="8072561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34722" y="8072556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34719" y="8072561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34719" y="6908640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34722" y="6908645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834719" y="690864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34719" y="5744720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34722" y="5744724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34719" y="574472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34719" y="4580801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34722" y="4580802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34719" y="4580801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834719" y="3416879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834722" y="341688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34719" y="3416879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34719" y="2252959"/>
              <a:ext cx="12007850" cy="0"/>
            </a:xfrm>
            <a:custGeom>
              <a:avLst/>
              <a:gdLst/>
              <a:ahLst/>
              <a:cxnLst/>
              <a:rect l="l" t="t" r="r" b="b"/>
              <a:pathLst>
                <a:path w="12007850">
                  <a:moveTo>
                    <a:pt x="0" y="0"/>
                  </a:moveTo>
                  <a:lnTo>
                    <a:pt x="12007299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834722" y="2252958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221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834719" y="2252959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22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834719" y="2252964"/>
              <a:ext cx="12007850" cy="5819775"/>
            </a:xfrm>
            <a:custGeom>
              <a:avLst/>
              <a:gdLst/>
              <a:ahLst/>
              <a:cxnLst/>
              <a:rect l="l" t="t" r="r" b="b"/>
              <a:pathLst>
                <a:path w="12007850" h="5819775">
                  <a:moveTo>
                    <a:pt x="0" y="5819596"/>
                  </a:moveTo>
                  <a:lnTo>
                    <a:pt x="0" y="0"/>
                  </a:lnTo>
                </a:path>
                <a:path w="12007850" h="5819775">
                  <a:moveTo>
                    <a:pt x="0" y="5819596"/>
                  </a:moveTo>
                  <a:lnTo>
                    <a:pt x="12007299" y="581959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098856" y="2515183"/>
              <a:ext cx="1835150" cy="1400810"/>
            </a:xfrm>
            <a:custGeom>
              <a:avLst/>
              <a:gdLst/>
              <a:ahLst/>
              <a:cxnLst/>
              <a:rect l="l" t="t" r="r" b="b"/>
              <a:pathLst>
                <a:path w="1835150" h="1400810">
                  <a:moveTo>
                    <a:pt x="1789365" y="0"/>
                  </a:moveTo>
                  <a:lnTo>
                    <a:pt x="45397" y="0"/>
                  </a:lnTo>
                  <a:lnTo>
                    <a:pt x="25539" y="2836"/>
                  </a:lnTo>
                  <a:lnTo>
                    <a:pt x="11352" y="11346"/>
                  </a:lnTo>
                  <a:lnTo>
                    <a:pt x="2838" y="25529"/>
                  </a:lnTo>
                  <a:lnTo>
                    <a:pt x="0" y="45385"/>
                  </a:lnTo>
                  <a:lnTo>
                    <a:pt x="0" y="1355330"/>
                  </a:lnTo>
                  <a:lnTo>
                    <a:pt x="2838" y="1375193"/>
                  </a:lnTo>
                  <a:lnTo>
                    <a:pt x="11352" y="1389380"/>
                  </a:lnTo>
                  <a:lnTo>
                    <a:pt x="25539" y="1397891"/>
                  </a:lnTo>
                  <a:lnTo>
                    <a:pt x="45397" y="1400728"/>
                  </a:lnTo>
                  <a:lnTo>
                    <a:pt x="1789365" y="1400728"/>
                  </a:lnTo>
                  <a:lnTo>
                    <a:pt x="1809223" y="1397891"/>
                  </a:lnTo>
                  <a:lnTo>
                    <a:pt x="1823410" y="1389380"/>
                  </a:lnTo>
                  <a:lnTo>
                    <a:pt x="1831924" y="1375193"/>
                  </a:lnTo>
                  <a:lnTo>
                    <a:pt x="1834762" y="1355330"/>
                  </a:lnTo>
                  <a:lnTo>
                    <a:pt x="1834762" y="45385"/>
                  </a:lnTo>
                  <a:lnTo>
                    <a:pt x="1831924" y="25529"/>
                  </a:lnTo>
                  <a:lnTo>
                    <a:pt x="1823410" y="11346"/>
                  </a:lnTo>
                  <a:lnTo>
                    <a:pt x="1809223" y="2836"/>
                  </a:lnTo>
                  <a:lnTo>
                    <a:pt x="1789365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098856" y="2515183"/>
              <a:ext cx="1835150" cy="1400810"/>
            </a:xfrm>
            <a:custGeom>
              <a:avLst/>
              <a:gdLst/>
              <a:ahLst/>
              <a:cxnLst/>
              <a:rect l="l" t="t" r="r" b="b"/>
              <a:pathLst>
                <a:path w="1835150" h="1400810">
                  <a:moveTo>
                    <a:pt x="45397" y="1400728"/>
                  </a:moveTo>
                  <a:lnTo>
                    <a:pt x="1789365" y="1400728"/>
                  </a:lnTo>
                  <a:lnTo>
                    <a:pt x="1809223" y="1397891"/>
                  </a:lnTo>
                  <a:lnTo>
                    <a:pt x="1823410" y="1389380"/>
                  </a:lnTo>
                  <a:lnTo>
                    <a:pt x="1831924" y="1375193"/>
                  </a:lnTo>
                  <a:lnTo>
                    <a:pt x="1834762" y="1355330"/>
                  </a:lnTo>
                  <a:lnTo>
                    <a:pt x="1834762" y="45385"/>
                  </a:lnTo>
                  <a:lnTo>
                    <a:pt x="1831924" y="25529"/>
                  </a:lnTo>
                  <a:lnTo>
                    <a:pt x="1823410" y="11346"/>
                  </a:lnTo>
                  <a:lnTo>
                    <a:pt x="1809223" y="2836"/>
                  </a:lnTo>
                  <a:lnTo>
                    <a:pt x="1789365" y="0"/>
                  </a:lnTo>
                  <a:lnTo>
                    <a:pt x="45397" y="0"/>
                  </a:lnTo>
                  <a:lnTo>
                    <a:pt x="25539" y="2836"/>
                  </a:lnTo>
                  <a:lnTo>
                    <a:pt x="11352" y="11346"/>
                  </a:lnTo>
                  <a:lnTo>
                    <a:pt x="2838" y="25529"/>
                  </a:lnTo>
                  <a:lnTo>
                    <a:pt x="0" y="45385"/>
                  </a:lnTo>
                  <a:lnTo>
                    <a:pt x="0" y="1355330"/>
                  </a:lnTo>
                  <a:lnTo>
                    <a:pt x="2838" y="1375193"/>
                  </a:lnTo>
                  <a:lnTo>
                    <a:pt x="11352" y="1389380"/>
                  </a:lnTo>
                  <a:lnTo>
                    <a:pt x="25539" y="1397891"/>
                  </a:lnTo>
                  <a:lnTo>
                    <a:pt x="45397" y="1400728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189650" y="2619551"/>
              <a:ext cx="454025" cy="159385"/>
            </a:xfrm>
            <a:custGeom>
              <a:avLst/>
              <a:gdLst/>
              <a:ahLst/>
              <a:cxnLst/>
              <a:rect l="l" t="t" r="r" b="b"/>
              <a:pathLst>
                <a:path w="454025" h="159385">
                  <a:moveTo>
                    <a:pt x="453950" y="0"/>
                  </a:moveTo>
                  <a:lnTo>
                    <a:pt x="0" y="0"/>
                  </a:lnTo>
                  <a:lnTo>
                    <a:pt x="0" y="158885"/>
                  </a:lnTo>
                  <a:lnTo>
                    <a:pt x="453950" y="158885"/>
                  </a:lnTo>
                  <a:lnTo>
                    <a:pt x="453950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189650" y="2952714"/>
              <a:ext cx="454025" cy="159385"/>
            </a:xfrm>
            <a:custGeom>
              <a:avLst/>
              <a:gdLst/>
              <a:ahLst/>
              <a:cxnLst/>
              <a:rect l="l" t="t" r="r" b="b"/>
              <a:pathLst>
                <a:path w="454025" h="159385">
                  <a:moveTo>
                    <a:pt x="453950" y="0"/>
                  </a:moveTo>
                  <a:lnTo>
                    <a:pt x="0" y="0"/>
                  </a:lnTo>
                  <a:lnTo>
                    <a:pt x="0" y="158885"/>
                  </a:lnTo>
                  <a:lnTo>
                    <a:pt x="453950" y="158885"/>
                  </a:lnTo>
                  <a:lnTo>
                    <a:pt x="453950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588602" y="7906353"/>
            <a:ext cx="18669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462571" y="6742415"/>
            <a:ext cx="31305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454154" y="5578502"/>
            <a:ext cx="32131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446715" y="4414578"/>
            <a:ext cx="32893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442516" y="3250654"/>
            <a:ext cx="33274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348419" y="2086753"/>
            <a:ext cx="42735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70765" y="4326902"/>
            <a:ext cx="395605" cy="1671955"/>
          </a:xfrm>
          <a:prstGeom prst="rect">
            <a:avLst/>
          </a:prstGeom>
        </p:spPr>
        <p:txBody>
          <a:bodyPr vert="vert270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50" spc="-10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5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812478" y="2524125"/>
            <a:ext cx="781050" cy="692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900"/>
              </a:lnSpc>
              <a:spcBef>
                <a:spcPts val="90"/>
              </a:spcBef>
            </a:pP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750">
              <a:latin typeface="Kanit"/>
              <a:cs typeface="Kanit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2189650" y="1995535"/>
            <a:ext cx="17352645" cy="5465445"/>
            <a:chOff x="2189650" y="1995535"/>
            <a:chExt cx="17352645" cy="5465445"/>
          </a:xfrm>
        </p:grpSpPr>
        <p:sp>
          <p:nvSpPr>
            <p:cNvPr id="79" name="object 79"/>
            <p:cNvSpPr/>
            <p:nvPr/>
          </p:nvSpPr>
          <p:spPr>
            <a:xfrm>
              <a:off x="2189650" y="3285877"/>
              <a:ext cx="454025" cy="159385"/>
            </a:xfrm>
            <a:custGeom>
              <a:avLst/>
              <a:gdLst/>
              <a:ahLst/>
              <a:cxnLst/>
              <a:rect l="l" t="t" r="r" b="b"/>
              <a:pathLst>
                <a:path w="454025" h="159385">
                  <a:moveTo>
                    <a:pt x="453950" y="0"/>
                  </a:moveTo>
                  <a:lnTo>
                    <a:pt x="0" y="0"/>
                  </a:lnTo>
                  <a:lnTo>
                    <a:pt x="0" y="158885"/>
                  </a:lnTo>
                  <a:lnTo>
                    <a:pt x="453950" y="158885"/>
                  </a:lnTo>
                  <a:lnTo>
                    <a:pt x="453950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189650" y="3619027"/>
              <a:ext cx="454025" cy="159385"/>
            </a:xfrm>
            <a:custGeom>
              <a:avLst/>
              <a:gdLst/>
              <a:ahLst/>
              <a:cxnLst/>
              <a:rect l="l" t="t" r="r" b="b"/>
              <a:pathLst>
                <a:path w="454025" h="159385">
                  <a:moveTo>
                    <a:pt x="453950" y="0"/>
                  </a:moveTo>
                  <a:lnTo>
                    <a:pt x="0" y="0"/>
                  </a:lnTo>
                  <a:lnTo>
                    <a:pt x="0" y="158885"/>
                  </a:lnTo>
                  <a:lnTo>
                    <a:pt x="453950" y="158885"/>
                  </a:lnTo>
                  <a:lnTo>
                    <a:pt x="453950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1804107" y="1995535"/>
              <a:ext cx="7738109" cy="5465445"/>
            </a:xfrm>
            <a:custGeom>
              <a:avLst/>
              <a:gdLst/>
              <a:ahLst/>
              <a:cxnLst/>
              <a:rect l="l" t="t" r="r" b="b"/>
              <a:pathLst>
                <a:path w="7738109" h="5465445">
                  <a:moveTo>
                    <a:pt x="7227863" y="0"/>
                  </a:moveTo>
                  <a:lnTo>
                    <a:pt x="509752" y="0"/>
                  </a:lnTo>
                  <a:lnTo>
                    <a:pt x="460658" y="2333"/>
                  </a:lnTo>
                  <a:lnTo>
                    <a:pt x="412886" y="9191"/>
                  </a:lnTo>
                  <a:lnTo>
                    <a:pt x="366647" y="20360"/>
                  </a:lnTo>
                  <a:lnTo>
                    <a:pt x="322156" y="35626"/>
                  </a:lnTo>
                  <a:lnTo>
                    <a:pt x="279626" y="54776"/>
                  </a:lnTo>
                  <a:lnTo>
                    <a:pt x="239271" y="77596"/>
                  </a:lnTo>
                  <a:lnTo>
                    <a:pt x="201305" y="103872"/>
                  </a:lnTo>
                  <a:lnTo>
                    <a:pt x="165940" y="133392"/>
                  </a:lnTo>
                  <a:lnTo>
                    <a:pt x="133392" y="165940"/>
                  </a:lnTo>
                  <a:lnTo>
                    <a:pt x="103872" y="201305"/>
                  </a:lnTo>
                  <a:lnTo>
                    <a:pt x="77596" y="239271"/>
                  </a:lnTo>
                  <a:lnTo>
                    <a:pt x="54776" y="279626"/>
                  </a:lnTo>
                  <a:lnTo>
                    <a:pt x="35626" y="322156"/>
                  </a:lnTo>
                  <a:lnTo>
                    <a:pt x="20360" y="366647"/>
                  </a:lnTo>
                  <a:lnTo>
                    <a:pt x="9191" y="412886"/>
                  </a:lnTo>
                  <a:lnTo>
                    <a:pt x="2333" y="460658"/>
                  </a:lnTo>
                  <a:lnTo>
                    <a:pt x="0" y="509752"/>
                  </a:lnTo>
                  <a:lnTo>
                    <a:pt x="0" y="4955070"/>
                  </a:lnTo>
                  <a:lnTo>
                    <a:pt x="2333" y="5004163"/>
                  </a:lnTo>
                  <a:lnTo>
                    <a:pt x="9191" y="5051936"/>
                  </a:lnTo>
                  <a:lnTo>
                    <a:pt x="20360" y="5098174"/>
                  </a:lnTo>
                  <a:lnTo>
                    <a:pt x="35626" y="5142665"/>
                  </a:lnTo>
                  <a:lnTo>
                    <a:pt x="54776" y="5185195"/>
                  </a:lnTo>
                  <a:lnTo>
                    <a:pt x="77596" y="5225550"/>
                  </a:lnTo>
                  <a:lnTo>
                    <a:pt x="103872" y="5263516"/>
                  </a:lnTo>
                  <a:lnTo>
                    <a:pt x="133392" y="5298881"/>
                  </a:lnTo>
                  <a:lnTo>
                    <a:pt x="165940" y="5331429"/>
                  </a:lnTo>
                  <a:lnTo>
                    <a:pt x="201305" y="5360949"/>
                  </a:lnTo>
                  <a:lnTo>
                    <a:pt x="239271" y="5387225"/>
                  </a:lnTo>
                  <a:lnTo>
                    <a:pt x="279626" y="5410045"/>
                  </a:lnTo>
                  <a:lnTo>
                    <a:pt x="322156" y="5429195"/>
                  </a:lnTo>
                  <a:lnTo>
                    <a:pt x="366647" y="5444461"/>
                  </a:lnTo>
                  <a:lnTo>
                    <a:pt x="412886" y="5455630"/>
                  </a:lnTo>
                  <a:lnTo>
                    <a:pt x="460658" y="5462488"/>
                  </a:lnTo>
                  <a:lnTo>
                    <a:pt x="509752" y="5464822"/>
                  </a:lnTo>
                  <a:lnTo>
                    <a:pt x="7227863" y="5464822"/>
                  </a:lnTo>
                  <a:lnTo>
                    <a:pt x="7276956" y="5462488"/>
                  </a:lnTo>
                  <a:lnTo>
                    <a:pt x="7324729" y="5455630"/>
                  </a:lnTo>
                  <a:lnTo>
                    <a:pt x="7370968" y="5444461"/>
                  </a:lnTo>
                  <a:lnTo>
                    <a:pt x="7415459" y="5429195"/>
                  </a:lnTo>
                  <a:lnTo>
                    <a:pt x="7457989" y="5410045"/>
                  </a:lnTo>
                  <a:lnTo>
                    <a:pt x="7498344" y="5387225"/>
                  </a:lnTo>
                  <a:lnTo>
                    <a:pt x="7536310" y="5360949"/>
                  </a:lnTo>
                  <a:lnTo>
                    <a:pt x="7571674" y="5331429"/>
                  </a:lnTo>
                  <a:lnTo>
                    <a:pt x="7604223" y="5298881"/>
                  </a:lnTo>
                  <a:lnTo>
                    <a:pt x="7633742" y="5263516"/>
                  </a:lnTo>
                  <a:lnTo>
                    <a:pt x="7660019" y="5225550"/>
                  </a:lnTo>
                  <a:lnTo>
                    <a:pt x="7682839" y="5185195"/>
                  </a:lnTo>
                  <a:lnTo>
                    <a:pt x="7701989" y="5142665"/>
                  </a:lnTo>
                  <a:lnTo>
                    <a:pt x="7717255" y="5098174"/>
                  </a:lnTo>
                  <a:lnTo>
                    <a:pt x="7728424" y="5051936"/>
                  </a:lnTo>
                  <a:lnTo>
                    <a:pt x="7735282" y="5004163"/>
                  </a:lnTo>
                  <a:lnTo>
                    <a:pt x="7737615" y="4955070"/>
                  </a:lnTo>
                  <a:lnTo>
                    <a:pt x="7737615" y="509752"/>
                  </a:lnTo>
                  <a:lnTo>
                    <a:pt x="7735282" y="460658"/>
                  </a:lnTo>
                  <a:lnTo>
                    <a:pt x="7728424" y="412886"/>
                  </a:lnTo>
                  <a:lnTo>
                    <a:pt x="7717255" y="366647"/>
                  </a:lnTo>
                  <a:lnTo>
                    <a:pt x="7701989" y="322156"/>
                  </a:lnTo>
                  <a:lnTo>
                    <a:pt x="7682839" y="279626"/>
                  </a:lnTo>
                  <a:lnTo>
                    <a:pt x="7660019" y="239271"/>
                  </a:lnTo>
                  <a:lnTo>
                    <a:pt x="7633742" y="201305"/>
                  </a:lnTo>
                  <a:lnTo>
                    <a:pt x="7604223" y="165940"/>
                  </a:lnTo>
                  <a:lnTo>
                    <a:pt x="7571674" y="133392"/>
                  </a:lnTo>
                  <a:lnTo>
                    <a:pt x="7536310" y="103872"/>
                  </a:lnTo>
                  <a:lnTo>
                    <a:pt x="7498344" y="77596"/>
                  </a:lnTo>
                  <a:lnTo>
                    <a:pt x="7457989" y="54776"/>
                  </a:lnTo>
                  <a:lnTo>
                    <a:pt x="7415459" y="35626"/>
                  </a:lnTo>
                  <a:lnTo>
                    <a:pt x="7370968" y="20360"/>
                  </a:lnTo>
                  <a:lnTo>
                    <a:pt x="7324729" y="9191"/>
                  </a:lnTo>
                  <a:lnTo>
                    <a:pt x="7276956" y="2333"/>
                  </a:lnTo>
                  <a:lnTo>
                    <a:pt x="722786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2812478" y="3209925"/>
            <a:ext cx="932180" cy="692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900"/>
              </a:lnSpc>
              <a:spcBef>
                <a:spcPts val="90"/>
              </a:spcBef>
            </a:pPr>
            <a:r>
              <a:rPr sz="175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750">
              <a:latin typeface="Kanit"/>
              <a:cs typeface="Kanit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SECURITY</a:t>
            </a:r>
            <a:r>
              <a:rPr spc="-29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AND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PRIVACY</a:t>
            </a:r>
            <a:r>
              <a:rPr spc="-21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RATING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(Q25)</a:t>
            </a:r>
          </a:p>
        </p:txBody>
      </p:sp>
      <p:grpSp>
        <p:nvGrpSpPr>
          <p:cNvPr id="84" name="object 8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85" name="object 8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12198970" y="2215952"/>
            <a:ext cx="6084570" cy="16198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would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security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and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privacy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your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personal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information?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198970" y="3810250"/>
            <a:ext cx="696087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Trust: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(85.9%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very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good/good)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Conﬁdent: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(85.0%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positive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rating)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198970" y="4933416"/>
            <a:ext cx="7002145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Security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Concerns: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(2.3%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poor/very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poor)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Range: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82.1%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(Illinois)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85.9%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(Michigan)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2198970" y="6226135"/>
            <a:ext cx="6580505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security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conﬁdence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all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minor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concerns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need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addressing.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0533870" y="608538"/>
            <a:ext cx="9569450" cy="782320"/>
          </a:xfrm>
          <a:custGeom>
            <a:avLst/>
            <a:gdLst/>
            <a:ahLst/>
            <a:cxnLst/>
            <a:rect l="l" t="t" r="r" b="b"/>
            <a:pathLst>
              <a:path w="9569450" h="782319">
                <a:moveTo>
                  <a:pt x="9569199" y="0"/>
                </a:moveTo>
                <a:lnTo>
                  <a:pt x="0" y="0"/>
                </a:lnTo>
                <a:lnTo>
                  <a:pt x="0" y="781760"/>
                </a:lnTo>
                <a:lnTo>
                  <a:pt x="9569199" y="781760"/>
                </a:lnTo>
                <a:lnTo>
                  <a:pt x="9569199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1" y="1995540"/>
            <a:ext cx="7738109" cy="6269355"/>
          </a:xfrm>
          <a:custGeom>
            <a:avLst/>
            <a:gdLst/>
            <a:ahLst/>
            <a:cxnLst/>
            <a:rect l="l" t="t" r="r" b="b"/>
            <a:pathLst>
              <a:path w="7738109" h="6269355">
                <a:moveTo>
                  <a:pt x="7191638" y="0"/>
                </a:moveTo>
                <a:lnTo>
                  <a:pt x="545989" y="0"/>
                </a:lnTo>
                <a:lnTo>
                  <a:pt x="498880" y="2004"/>
                </a:lnTo>
                <a:lnTo>
                  <a:pt x="452883" y="7906"/>
                </a:lnTo>
                <a:lnTo>
                  <a:pt x="408163" y="17544"/>
                </a:lnTo>
                <a:lnTo>
                  <a:pt x="364883" y="30753"/>
                </a:lnTo>
                <a:lnTo>
                  <a:pt x="323208" y="47369"/>
                </a:lnTo>
                <a:lnTo>
                  <a:pt x="283301" y="67229"/>
                </a:lnTo>
                <a:lnTo>
                  <a:pt x="245326" y="90168"/>
                </a:lnTo>
                <a:lnTo>
                  <a:pt x="209448" y="116022"/>
                </a:lnTo>
                <a:lnTo>
                  <a:pt x="175829" y="144628"/>
                </a:lnTo>
                <a:lnTo>
                  <a:pt x="144634" y="175822"/>
                </a:lnTo>
                <a:lnTo>
                  <a:pt x="116027" y="209440"/>
                </a:lnTo>
                <a:lnTo>
                  <a:pt x="90172" y="245318"/>
                </a:lnTo>
                <a:lnTo>
                  <a:pt x="67232" y="283292"/>
                </a:lnTo>
                <a:lnTo>
                  <a:pt x="47372" y="323198"/>
                </a:lnTo>
                <a:lnTo>
                  <a:pt x="30755" y="364872"/>
                </a:lnTo>
                <a:lnTo>
                  <a:pt x="17545" y="408151"/>
                </a:lnTo>
                <a:lnTo>
                  <a:pt x="7907" y="452871"/>
                </a:lnTo>
                <a:lnTo>
                  <a:pt x="2004" y="498867"/>
                </a:lnTo>
                <a:lnTo>
                  <a:pt x="0" y="545977"/>
                </a:lnTo>
                <a:lnTo>
                  <a:pt x="0" y="5723260"/>
                </a:lnTo>
                <a:lnTo>
                  <a:pt x="2004" y="5770369"/>
                </a:lnTo>
                <a:lnTo>
                  <a:pt x="7907" y="5816365"/>
                </a:lnTo>
                <a:lnTo>
                  <a:pt x="17545" y="5861085"/>
                </a:lnTo>
                <a:lnTo>
                  <a:pt x="30755" y="5904364"/>
                </a:lnTo>
                <a:lnTo>
                  <a:pt x="47372" y="5946039"/>
                </a:lnTo>
                <a:lnTo>
                  <a:pt x="67232" y="5985945"/>
                </a:lnTo>
                <a:lnTo>
                  <a:pt x="90172" y="6023919"/>
                </a:lnTo>
                <a:lnTo>
                  <a:pt x="116027" y="6059797"/>
                </a:lnTo>
                <a:lnTo>
                  <a:pt x="144634" y="6093414"/>
                </a:lnTo>
                <a:lnTo>
                  <a:pt x="175829" y="6124608"/>
                </a:lnTo>
                <a:lnTo>
                  <a:pt x="209448" y="6153214"/>
                </a:lnTo>
                <a:lnTo>
                  <a:pt x="245326" y="6179069"/>
                </a:lnTo>
                <a:lnTo>
                  <a:pt x="283301" y="6202008"/>
                </a:lnTo>
                <a:lnTo>
                  <a:pt x="323208" y="6221867"/>
                </a:lnTo>
                <a:lnTo>
                  <a:pt x="364883" y="6238483"/>
                </a:lnTo>
                <a:lnTo>
                  <a:pt x="408163" y="6251692"/>
                </a:lnTo>
                <a:lnTo>
                  <a:pt x="452883" y="6261330"/>
                </a:lnTo>
                <a:lnTo>
                  <a:pt x="498880" y="6267233"/>
                </a:lnTo>
                <a:lnTo>
                  <a:pt x="545989" y="6269237"/>
                </a:lnTo>
                <a:lnTo>
                  <a:pt x="7191638" y="6269237"/>
                </a:lnTo>
                <a:lnTo>
                  <a:pt x="7238747" y="6267233"/>
                </a:lnTo>
                <a:lnTo>
                  <a:pt x="7284744" y="6261330"/>
                </a:lnTo>
                <a:lnTo>
                  <a:pt x="7329463" y="6251692"/>
                </a:lnTo>
                <a:lnTo>
                  <a:pt x="7372742" y="6238483"/>
                </a:lnTo>
                <a:lnTo>
                  <a:pt x="7414417" y="6221867"/>
                </a:lnTo>
                <a:lnTo>
                  <a:pt x="7454323" y="6202008"/>
                </a:lnTo>
                <a:lnTo>
                  <a:pt x="7492297" y="6179069"/>
                </a:lnTo>
                <a:lnTo>
                  <a:pt x="7528175" y="6153214"/>
                </a:lnTo>
                <a:lnTo>
                  <a:pt x="7561793" y="6124608"/>
                </a:lnTo>
                <a:lnTo>
                  <a:pt x="7592987" y="6093414"/>
                </a:lnTo>
                <a:lnTo>
                  <a:pt x="7621593" y="6059797"/>
                </a:lnTo>
                <a:lnTo>
                  <a:pt x="7647447" y="6023919"/>
                </a:lnTo>
                <a:lnTo>
                  <a:pt x="7670386" y="5985945"/>
                </a:lnTo>
                <a:lnTo>
                  <a:pt x="7690245" y="5946039"/>
                </a:lnTo>
                <a:lnTo>
                  <a:pt x="7706861" y="5904364"/>
                </a:lnTo>
                <a:lnTo>
                  <a:pt x="7720070" y="5861085"/>
                </a:lnTo>
                <a:lnTo>
                  <a:pt x="7729708" y="5816365"/>
                </a:lnTo>
                <a:lnTo>
                  <a:pt x="7735611" y="5770369"/>
                </a:lnTo>
                <a:lnTo>
                  <a:pt x="7737615" y="5723260"/>
                </a:lnTo>
                <a:lnTo>
                  <a:pt x="7737615" y="545977"/>
                </a:lnTo>
                <a:lnTo>
                  <a:pt x="7735611" y="498867"/>
                </a:lnTo>
                <a:lnTo>
                  <a:pt x="7729708" y="452871"/>
                </a:lnTo>
                <a:lnTo>
                  <a:pt x="7720070" y="408151"/>
                </a:lnTo>
                <a:lnTo>
                  <a:pt x="7706861" y="364872"/>
                </a:lnTo>
                <a:lnTo>
                  <a:pt x="7690245" y="323198"/>
                </a:lnTo>
                <a:lnTo>
                  <a:pt x="7670386" y="283292"/>
                </a:lnTo>
                <a:lnTo>
                  <a:pt x="7647447" y="245318"/>
                </a:lnTo>
                <a:lnTo>
                  <a:pt x="7621593" y="209440"/>
                </a:lnTo>
                <a:lnTo>
                  <a:pt x="7592987" y="175822"/>
                </a:lnTo>
                <a:lnTo>
                  <a:pt x="7561793" y="144628"/>
                </a:lnTo>
                <a:lnTo>
                  <a:pt x="7528175" y="116022"/>
                </a:lnTo>
                <a:lnTo>
                  <a:pt x="7492297" y="90168"/>
                </a:lnTo>
                <a:lnTo>
                  <a:pt x="7454323" y="67229"/>
                </a:lnTo>
                <a:lnTo>
                  <a:pt x="7414417" y="47369"/>
                </a:lnTo>
                <a:lnTo>
                  <a:pt x="7372742" y="30753"/>
                </a:lnTo>
                <a:lnTo>
                  <a:pt x="7329463" y="17544"/>
                </a:lnTo>
                <a:lnTo>
                  <a:pt x="7284744" y="7906"/>
                </a:lnTo>
                <a:lnTo>
                  <a:pt x="7238747" y="2004"/>
                </a:lnTo>
                <a:lnTo>
                  <a:pt x="7191638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4" name="object 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51"/>
                  </a:lnTo>
                  <a:lnTo>
                    <a:pt x="201688" y="378218"/>
                  </a:lnTo>
                  <a:lnTo>
                    <a:pt x="226491" y="413296"/>
                  </a:lnTo>
                  <a:lnTo>
                    <a:pt x="256794" y="443598"/>
                  </a:lnTo>
                  <a:lnTo>
                    <a:pt x="291884" y="468388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388"/>
                  </a:lnTo>
                  <a:lnTo>
                    <a:pt x="580745" y="443598"/>
                  </a:lnTo>
                  <a:lnTo>
                    <a:pt x="608990" y="415353"/>
                  </a:lnTo>
                  <a:lnTo>
                    <a:pt x="611047" y="413296"/>
                  </a:lnTo>
                  <a:lnTo>
                    <a:pt x="635850" y="378218"/>
                  </a:lnTo>
                  <a:lnTo>
                    <a:pt x="654443" y="339051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SERVICE</a:t>
            </a:r>
            <a:r>
              <a:rPr spc="-35"/>
              <a:t> </a:t>
            </a:r>
            <a:r>
              <a:t>PROMOTION</a:t>
            </a:r>
            <a:r>
              <a:rPr spc="-30"/>
              <a:t> </a:t>
            </a:r>
            <a:r>
              <a:t>EFFECTIVENESS</a:t>
            </a:r>
            <a:r>
              <a:rPr spc="-95"/>
              <a:t> </a:t>
            </a:r>
            <a:r>
              <a:rPr spc="-10"/>
              <a:t>(Q26)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04344" y="2215878"/>
            <a:ext cx="6483985" cy="562292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140335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well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does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[state].gov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promote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Promotion: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(80.7%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effective)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Consistent: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(79.0%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effective)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Room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Growth: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(17.1%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not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effective)</a:t>
            </a:r>
            <a:endParaRPr sz="2550">
              <a:latin typeface="Kanit ExtraLight"/>
              <a:cs typeface="Kanit ExtraLight"/>
            </a:endParaRPr>
          </a:p>
          <a:p>
            <a:pPr marL="237490" marR="73977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Knowledge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Gap: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~4%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don't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know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about 	promotion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promotion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effective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but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could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be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enhanced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Michigan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leads,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has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most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improvement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potential.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175959" y="608538"/>
            <a:ext cx="7927340" cy="782320"/>
          </a:xfrm>
          <a:custGeom>
            <a:avLst/>
            <a:gdLst/>
            <a:ahLst/>
            <a:cxnLst/>
            <a:rect l="l" t="t" r="r" b="b"/>
            <a:pathLst>
              <a:path w="7927340" h="782319">
                <a:moveTo>
                  <a:pt x="7927121" y="0"/>
                </a:moveTo>
                <a:lnTo>
                  <a:pt x="0" y="0"/>
                </a:lnTo>
                <a:lnTo>
                  <a:pt x="0" y="781760"/>
                </a:lnTo>
                <a:lnTo>
                  <a:pt x="7927121" y="781760"/>
                </a:lnTo>
                <a:lnTo>
                  <a:pt x="7927121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031644" y="2316810"/>
            <a:ext cx="8891905" cy="5665470"/>
            <a:chOff x="2031644" y="2316810"/>
            <a:chExt cx="8891905" cy="5665470"/>
          </a:xfrm>
        </p:grpSpPr>
        <p:sp>
          <p:nvSpPr>
            <p:cNvPr id="12" name="object 12"/>
            <p:cNvSpPr/>
            <p:nvPr/>
          </p:nvSpPr>
          <p:spPr>
            <a:xfrm>
              <a:off x="2031644" y="5177122"/>
              <a:ext cx="7874634" cy="2800350"/>
            </a:xfrm>
            <a:custGeom>
              <a:avLst/>
              <a:gdLst/>
              <a:ahLst/>
              <a:cxnLst/>
              <a:rect l="l" t="t" r="r" b="b"/>
              <a:pathLst>
                <a:path w="7874634" h="2800350">
                  <a:moveTo>
                    <a:pt x="339090" y="1204810"/>
                  </a:moveTo>
                  <a:lnTo>
                    <a:pt x="0" y="1204810"/>
                  </a:lnTo>
                  <a:lnTo>
                    <a:pt x="0" y="2799931"/>
                  </a:lnTo>
                  <a:lnTo>
                    <a:pt x="339090" y="2799931"/>
                  </a:lnTo>
                  <a:lnTo>
                    <a:pt x="339090" y="1204810"/>
                  </a:lnTo>
                  <a:close/>
                </a:path>
                <a:path w="7874634" h="2800350">
                  <a:moveTo>
                    <a:pt x="2222957" y="0"/>
                  </a:moveTo>
                  <a:lnTo>
                    <a:pt x="1883867" y="0"/>
                  </a:lnTo>
                  <a:lnTo>
                    <a:pt x="1883867" y="2799931"/>
                  </a:lnTo>
                  <a:lnTo>
                    <a:pt x="2222957" y="2799931"/>
                  </a:lnTo>
                  <a:lnTo>
                    <a:pt x="2222957" y="0"/>
                  </a:lnTo>
                  <a:close/>
                </a:path>
                <a:path w="7874634" h="2800350">
                  <a:moveTo>
                    <a:pt x="4106824" y="1957120"/>
                  </a:moveTo>
                  <a:lnTo>
                    <a:pt x="3767734" y="1957120"/>
                  </a:lnTo>
                  <a:lnTo>
                    <a:pt x="3767734" y="2799931"/>
                  </a:lnTo>
                  <a:lnTo>
                    <a:pt x="4106824" y="2799931"/>
                  </a:lnTo>
                  <a:lnTo>
                    <a:pt x="4106824" y="1957120"/>
                  </a:lnTo>
                  <a:close/>
                </a:path>
                <a:path w="7874634" h="2800350">
                  <a:moveTo>
                    <a:pt x="5990691" y="2522766"/>
                  </a:moveTo>
                  <a:lnTo>
                    <a:pt x="5651601" y="2522766"/>
                  </a:lnTo>
                  <a:lnTo>
                    <a:pt x="5651601" y="2799931"/>
                  </a:lnTo>
                  <a:lnTo>
                    <a:pt x="5990691" y="2799931"/>
                  </a:lnTo>
                  <a:lnTo>
                    <a:pt x="5990691" y="2522766"/>
                  </a:lnTo>
                  <a:close/>
                </a:path>
                <a:path w="7874634" h="2800350">
                  <a:moveTo>
                    <a:pt x="7874559" y="2658516"/>
                  </a:moveTo>
                  <a:lnTo>
                    <a:pt x="7535469" y="2658516"/>
                  </a:lnTo>
                  <a:lnTo>
                    <a:pt x="7535469" y="2799931"/>
                  </a:lnTo>
                  <a:lnTo>
                    <a:pt x="7874559" y="2799931"/>
                  </a:lnTo>
                  <a:lnTo>
                    <a:pt x="7874559" y="2658516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70734" y="5171458"/>
              <a:ext cx="7874634" cy="2806065"/>
            </a:xfrm>
            <a:custGeom>
              <a:avLst/>
              <a:gdLst/>
              <a:ahLst/>
              <a:cxnLst/>
              <a:rect l="l" t="t" r="r" b="b"/>
              <a:pathLst>
                <a:path w="7874634" h="2806065">
                  <a:moveTo>
                    <a:pt x="339090" y="1142606"/>
                  </a:moveTo>
                  <a:lnTo>
                    <a:pt x="0" y="1142606"/>
                  </a:lnTo>
                  <a:lnTo>
                    <a:pt x="0" y="2805595"/>
                  </a:lnTo>
                  <a:lnTo>
                    <a:pt x="339090" y="2805595"/>
                  </a:lnTo>
                  <a:lnTo>
                    <a:pt x="339090" y="1142606"/>
                  </a:lnTo>
                  <a:close/>
                </a:path>
                <a:path w="7874634" h="2806065">
                  <a:moveTo>
                    <a:pt x="2222957" y="0"/>
                  </a:moveTo>
                  <a:lnTo>
                    <a:pt x="1883867" y="0"/>
                  </a:lnTo>
                  <a:lnTo>
                    <a:pt x="1883867" y="2805595"/>
                  </a:lnTo>
                  <a:lnTo>
                    <a:pt x="2222957" y="2805595"/>
                  </a:lnTo>
                  <a:lnTo>
                    <a:pt x="2222957" y="0"/>
                  </a:lnTo>
                  <a:close/>
                </a:path>
                <a:path w="7874634" h="2806065">
                  <a:moveTo>
                    <a:pt x="4106824" y="2030666"/>
                  </a:moveTo>
                  <a:lnTo>
                    <a:pt x="3767734" y="2030666"/>
                  </a:lnTo>
                  <a:lnTo>
                    <a:pt x="3767734" y="2805595"/>
                  </a:lnTo>
                  <a:lnTo>
                    <a:pt x="4106824" y="2805595"/>
                  </a:lnTo>
                  <a:lnTo>
                    <a:pt x="4106824" y="2030666"/>
                  </a:lnTo>
                  <a:close/>
                </a:path>
                <a:path w="7874634" h="2806065">
                  <a:moveTo>
                    <a:pt x="5990691" y="2584983"/>
                  </a:moveTo>
                  <a:lnTo>
                    <a:pt x="5651601" y="2584983"/>
                  </a:lnTo>
                  <a:lnTo>
                    <a:pt x="5651601" y="2805595"/>
                  </a:lnTo>
                  <a:lnTo>
                    <a:pt x="5990691" y="2805595"/>
                  </a:lnTo>
                  <a:lnTo>
                    <a:pt x="5990691" y="2584983"/>
                  </a:lnTo>
                  <a:close/>
                </a:path>
                <a:path w="7874634" h="2806065">
                  <a:moveTo>
                    <a:pt x="7874559" y="2613266"/>
                  </a:moveTo>
                  <a:lnTo>
                    <a:pt x="7535469" y="2613266"/>
                  </a:lnTo>
                  <a:lnTo>
                    <a:pt x="7535469" y="2805595"/>
                  </a:lnTo>
                  <a:lnTo>
                    <a:pt x="7874559" y="2805595"/>
                  </a:lnTo>
                  <a:lnTo>
                    <a:pt x="7874559" y="2613266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09824" y="5182774"/>
              <a:ext cx="7874634" cy="2794635"/>
            </a:xfrm>
            <a:custGeom>
              <a:avLst/>
              <a:gdLst/>
              <a:ahLst/>
              <a:cxnLst/>
              <a:rect l="l" t="t" r="r" b="b"/>
              <a:pathLst>
                <a:path w="7874634" h="2794634">
                  <a:moveTo>
                    <a:pt x="339090" y="1131290"/>
                  </a:moveTo>
                  <a:lnTo>
                    <a:pt x="0" y="1131290"/>
                  </a:lnTo>
                  <a:lnTo>
                    <a:pt x="0" y="2794279"/>
                  </a:lnTo>
                  <a:lnTo>
                    <a:pt x="339090" y="2794279"/>
                  </a:lnTo>
                  <a:lnTo>
                    <a:pt x="339090" y="1131290"/>
                  </a:lnTo>
                  <a:close/>
                </a:path>
                <a:path w="7874634" h="2794634">
                  <a:moveTo>
                    <a:pt x="2222957" y="0"/>
                  </a:moveTo>
                  <a:lnTo>
                    <a:pt x="1883867" y="0"/>
                  </a:lnTo>
                  <a:lnTo>
                    <a:pt x="1883867" y="2794279"/>
                  </a:lnTo>
                  <a:lnTo>
                    <a:pt x="2222957" y="2794279"/>
                  </a:lnTo>
                  <a:lnTo>
                    <a:pt x="2222957" y="0"/>
                  </a:lnTo>
                  <a:close/>
                </a:path>
                <a:path w="7874634" h="2794634">
                  <a:moveTo>
                    <a:pt x="4106824" y="1985416"/>
                  </a:moveTo>
                  <a:lnTo>
                    <a:pt x="3767734" y="1985416"/>
                  </a:lnTo>
                  <a:lnTo>
                    <a:pt x="3767734" y="2794279"/>
                  </a:lnTo>
                  <a:lnTo>
                    <a:pt x="4106824" y="2794279"/>
                  </a:lnTo>
                  <a:lnTo>
                    <a:pt x="4106824" y="1985416"/>
                  </a:lnTo>
                  <a:close/>
                </a:path>
                <a:path w="7874634" h="2794634">
                  <a:moveTo>
                    <a:pt x="5990691" y="2551049"/>
                  </a:moveTo>
                  <a:lnTo>
                    <a:pt x="5651601" y="2551049"/>
                  </a:lnTo>
                  <a:lnTo>
                    <a:pt x="5651601" y="2794279"/>
                  </a:lnTo>
                  <a:lnTo>
                    <a:pt x="5990691" y="2794279"/>
                  </a:lnTo>
                  <a:lnTo>
                    <a:pt x="5990691" y="2551049"/>
                  </a:lnTo>
                  <a:close/>
                </a:path>
                <a:path w="7874634" h="2794634">
                  <a:moveTo>
                    <a:pt x="7874559" y="2647213"/>
                  </a:moveTo>
                  <a:lnTo>
                    <a:pt x="7535469" y="2647213"/>
                  </a:lnTo>
                  <a:lnTo>
                    <a:pt x="7535469" y="2794279"/>
                  </a:lnTo>
                  <a:lnTo>
                    <a:pt x="7874559" y="2794279"/>
                  </a:lnTo>
                  <a:lnTo>
                    <a:pt x="7874559" y="2647213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48927" y="5216721"/>
              <a:ext cx="7874634" cy="2760345"/>
            </a:xfrm>
            <a:custGeom>
              <a:avLst/>
              <a:gdLst/>
              <a:ahLst/>
              <a:cxnLst/>
              <a:rect l="l" t="t" r="r" b="b"/>
              <a:pathLst>
                <a:path w="7874634" h="2760345">
                  <a:moveTo>
                    <a:pt x="339102" y="955929"/>
                  </a:moveTo>
                  <a:lnTo>
                    <a:pt x="0" y="955929"/>
                  </a:lnTo>
                  <a:lnTo>
                    <a:pt x="0" y="2760332"/>
                  </a:lnTo>
                  <a:lnTo>
                    <a:pt x="339102" y="2760332"/>
                  </a:lnTo>
                  <a:lnTo>
                    <a:pt x="339102" y="955929"/>
                  </a:lnTo>
                  <a:close/>
                </a:path>
                <a:path w="7874634" h="2760345">
                  <a:moveTo>
                    <a:pt x="2222970" y="0"/>
                  </a:moveTo>
                  <a:lnTo>
                    <a:pt x="1883867" y="0"/>
                  </a:lnTo>
                  <a:lnTo>
                    <a:pt x="1883867" y="2760332"/>
                  </a:lnTo>
                  <a:lnTo>
                    <a:pt x="2222970" y="2760332"/>
                  </a:lnTo>
                  <a:lnTo>
                    <a:pt x="2222970" y="0"/>
                  </a:lnTo>
                  <a:close/>
                </a:path>
                <a:path w="7874634" h="2760345">
                  <a:moveTo>
                    <a:pt x="4106824" y="2030653"/>
                  </a:moveTo>
                  <a:lnTo>
                    <a:pt x="3767721" y="2030653"/>
                  </a:lnTo>
                  <a:lnTo>
                    <a:pt x="3767721" y="2760332"/>
                  </a:lnTo>
                  <a:lnTo>
                    <a:pt x="4106824" y="2760332"/>
                  </a:lnTo>
                  <a:lnTo>
                    <a:pt x="4106824" y="2030653"/>
                  </a:lnTo>
                  <a:close/>
                </a:path>
                <a:path w="7874634" h="2760345">
                  <a:moveTo>
                    <a:pt x="5990691" y="2528417"/>
                  </a:moveTo>
                  <a:lnTo>
                    <a:pt x="5651589" y="2528417"/>
                  </a:lnTo>
                  <a:lnTo>
                    <a:pt x="5651589" y="2760332"/>
                  </a:lnTo>
                  <a:lnTo>
                    <a:pt x="5990691" y="2760332"/>
                  </a:lnTo>
                  <a:lnTo>
                    <a:pt x="5990691" y="2528417"/>
                  </a:lnTo>
                  <a:close/>
                </a:path>
                <a:path w="7874634" h="2760345">
                  <a:moveTo>
                    <a:pt x="7874559" y="2630233"/>
                  </a:moveTo>
                  <a:lnTo>
                    <a:pt x="7535456" y="2630233"/>
                  </a:lnTo>
                  <a:lnTo>
                    <a:pt x="7535456" y="2760332"/>
                  </a:lnTo>
                  <a:lnTo>
                    <a:pt x="7874559" y="2760332"/>
                  </a:lnTo>
                  <a:lnTo>
                    <a:pt x="7874559" y="2630233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75141" y="2320620"/>
              <a:ext cx="0" cy="5656580"/>
            </a:xfrm>
            <a:custGeom>
              <a:avLst/>
              <a:gdLst/>
              <a:ahLst/>
              <a:cxnLst/>
              <a:rect l="l" t="t" r="r" b="b"/>
              <a:pathLst>
                <a:path h="5656580">
                  <a:moveTo>
                    <a:pt x="0" y="5656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09836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52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09836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52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93702" y="2320620"/>
              <a:ext cx="0" cy="5656580"/>
            </a:xfrm>
            <a:custGeom>
              <a:avLst/>
              <a:gdLst/>
              <a:ahLst/>
              <a:cxnLst/>
              <a:rect l="l" t="t" r="r" b="b"/>
              <a:pathLst>
                <a:path h="5656580">
                  <a:moveTo>
                    <a:pt x="0" y="5656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93702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52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93702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52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77570" y="2320620"/>
              <a:ext cx="0" cy="5656580"/>
            </a:xfrm>
            <a:custGeom>
              <a:avLst/>
              <a:gdLst/>
              <a:ahLst/>
              <a:cxnLst/>
              <a:rect l="l" t="t" r="r" b="b"/>
              <a:pathLst>
                <a:path h="5656580">
                  <a:moveTo>
                    <a:pt x="0" y="5656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77570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52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477570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52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 rot="20100000">
            <a:off x="1111751" y="8447636"/>
            <a:ext cx="1492867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sz="2000" spc="-26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00" spc="-9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90">
                <a:solidFill>
                  <a:srgbClr val="1A1A1A"/>
                </a:solidFill>
                <a:latin typeface="Kanit"/>
                <a:cs typeface="Kanit"/>
              </a:rPr>
              <a:t>Ef</a:t>
            </a:r>
            <a:r>
              <a:rPr sz="3000" spc="-284" baseline="1388">
                <a:solidFill>
                  <a:srgbClr val="1A1A1A"/>
                </a:solidFill>
                <a:latin typeface="Kanit"/>
                <a:cs typeface="Kanit"/>
              </a:rPr>
              <a:t>fectively</a:t>
            </a:r>
            <a:endParaRPr sz="3000" baseline="1388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00000">
            <a:off x="2278754" y="8596694"/>
            <a:ext cx="2538409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Somewhat</a:t>
            </a:r>
            <a:r>
              <a:rPr sz="2050" spc="-7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Effectively</a:t>
            </a:r>
            <a:endParaRPr sz="2050">
              <a:latin typeface="Kanit"/>
              <a:cs typeface="Kanit"/>
            </a:endParaRPr>
          </a:p>
        </p:txBody>
      </p:sp>
      <p:sp>
        <p:nvSpPr>
          <p:cNvPr id="27" name="object 27"/>
          <p:cNvSpPr txBox="1"/>
          <p:nvPr/>
        </p:nvSpPr>
        <p:spPr>
          <a:xfrm rot="20400000">
            <a:off x="4405466" y="8542261"/>
            <a:ext cx="2333873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Effectively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356355" y="2316810"/>
            <a:ext cx="1894205" cy="5665470"/>
            <a:chOff x="8356355" y="2316810"/>
            <a:chExt cx="1894205" cy="5665470"/>
          </a:xfrm>
        </p:grpSpPr>
        <p:sp>
          <p:nvSpPr>
            <p:cNvPr id="29" name="object 29"/>
            <p:cNvSpPr/>
            <p:nvPr/>
          </p:nvSpPr>
          <p:spPr>
            <a:xfrm>
              <a:off x="8361435" y="2320620"/>
              <a:ext cx="0" cy="5656580"/>
            </a:xfrm>
            <a:custGeom>
              <a:avLst/>
              <a:gdLst/>
              <a:ahLst/>
              <a:cxnLst/>
              <a:rect l="l" t="t" r="r" b="b"/>
              <a:pathLst>
                <a:path h="5656580">
                  <a:moveTo>
                    <a:pt x="0" y="5656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61435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52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361435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52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245301" y="2320620"/>
              <a:ext cx="0" cy="5656580"/>
            </a:xfrm>
            <a:custGeom>
              <a:avLst/>
              <a:gdLst/>
              <a:ahLst/>
              <a:cxnLst/>
              <a:rect l="l" t="t" r="r" b="b"/>
              <a:pathLst>
                <a:path h="5656580">
                  <a:moveTo>
                    <a:pt x="0" y="565642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245301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521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45301" y="790052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52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00000">
            <a:off x="7016207" y="8385269"/>
            <a:ext cx="150647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I</a:t>
            </a:r>
            <a:r>
              <a:rPr sz="205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Don"t </a:t>
            </a: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Know</a:t>
            </a:r>
            <a:endParaRPr sz="2050">
              <a:latin typeface="Kanit"/>
              <a:cs typeface="Kanit"/>
            </a:endParaRPr>
          </a:p>
        </p:txBody>
      </p:sp>
      <p:sp>
        <p:nvSpPr>
          <p:cNvPr id="36" name="object 36"/>
          <p:cNvSpPr txBox="1"/>
          <p:nvPr/>
        </p:nvSpPr>
        <p:spPr>
          <a:xfrm rot="20400000">
            <a:off x="8029433" y="8561704"/>
            <a:ext cx="2424753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At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All</a:t>
            </a:r>
            <a:r>
              <a:rPr sz="205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40">
                <a:solidFill>
                  <a:srgbClr val="1A1A1A"/>
                </a:solidFill>
                <a:latin typeface="Kanit"/>
                <a:cs typeface="Kanit"/>
              </a:rPr>
              <a:t>Effectively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581971" y="7971966"/>
            <a:ext cx="9790430" cy="10160"/>
            <a:chOff x="1581971" y="7971966"/>
            <a:chExt cx="9790430" cy="10160"/>
          </a:xfrm>
        </p:grpSpPr>
        <p:sp>
          <p:nvSpPr>
            <p:cNvPr id="38" name="object 38"/>
            <p:cNvSpPr/>
            <p:nvPr/>
          </p:nvSpPr>
          <p:spPr>
            <a:xfrm>
              <a:off x="1587051" y="7977046"/>
              <a:ext cx="9781540" cy="0"/>
            </a:xfrm>
            <a:custGeom>
              <a:avLst/>
              <a:gdLst/>
              <a:ahLst/>
              <a:cxnLst/>
              <a:rect l="l" t="t" r="r" b="b"/>
              <a:pathLst>
                <a:path w="9781540">
                  <a:moveTo>
                    <a:pt x="0" y="0"/>
                  </a:moveTo>
                  <a:lnTo>
                    <a:pt x="97810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87051" y="7977046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87051" y="7977046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454786" y="7801665"/>
            <a:ext cx="196215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581971" y="6840682"/>
            <a:ext cx="9790430" cy="10160"/>
            <a:chOff x="1581971" y="6840682"/>
            <a:chExt cx="9790430" cy="10160"/>
          </a:xfrm>
        </p:grpSpPr>
        <p:sp>
          <p:nvSpPr>
            <p:cNvPr id="43" name="object 43"/>
            <p:cNvSpPr/>
            <p:nvPr/>
          </p:nvSpPr>
          <p:spPr>
            <a:xfrm>
              <a:off x="1587051" y="6845762"/>
              <a:ext cx="9781540" cy="0"/>
            </a:xfrm>
            <a:custGeom>
              <a:avLst/>
              <a:gdLst/>
              <a:ahLst/>
              <a:cxnLst/>
              <a:rect l="l" t="t" r="r" b="b"/>
              <a:pathLst>
                <a:path w="9781540">
                  <a:moveTo>
                    <a:pt x="0" y="0"/>
                  </a:moveTo>
                  <a:lnTo>
                    <a:pt x="97810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87051" y="684576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87051" y="684576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321252" y="6670405"/>
            <a:ext cx="330200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581971" y="5709397"/>
            <a:ext cx="9790430" cy="10160"/>
            <a:chOff x="1581971" y="5709397"/>
            <a:chExt cx="9790430" cy="10160"/>
          </a:xfrm>
        </p:grpSpPr>
        <p:sp>
          <p:nvSpPr>
            <p:cNvPr id="48" name="object 48"/>
            <p:cNvSpPr/>
            <p:nvPr/>
          </p:nvSpPr>
          <p:spPr>
            <a:xfrm>
              <a:off x="1587051" y="5714477"/>
              <a:ext cx="9781540" cy="0"/>
            </a:xfrm>
            <a:custGeom>
              <a:avLst/>
              <a:gdLst/>
              <a:ahLst/>
              <a:cxnLst/>
              <a:rect l="l" t="t" r="r" b="b"/>
              <a:pathLst>
                <a:path w="9781540">
                  <a:moveTo>
                    <a:pt x="0" y="0"/>
                  </a:moveTo>
                  <a:lnTo>
                    <a:pt x="97810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87051" y="5714477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87051" y="5714477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312331" y="5539107"/>
            <a:ext cx="339090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581971" y="4578113"/>
            <a:ext cx="9790430" cy="10160"/>
            <a:chOff x="1581971" y="4578113"/>
            <a:chExt cx="9790430" cy="10160"/>
          </a:xfrm>
        </p:grpSpPr>
        <p:sp>
          <p:nvSpPr>
            <p:cNvPr id="53" name="object 53"/>
            <p:cNvSpPr/>
            <p:nvPr/>
          </p:nvSpPr>
          <p:spPr>
            <a:xfrm>
              <a:off x="1587051" y="4583193"/>
              <a:ext cx="9781540" cy="0"/>
            </a:xfrm>
            <a:custGeom>
              <a:avLst/>
              <a:gdLst/>
              <a:ahLst/>
              <a:cxnLst/>
              <a:rect l="l" t="t" r="r" b="b"/>
              <a:pathLst>
                <a:path w="9781540">
                  <a:moveTo>
                    <a:pt x="0" y="0"/>
                  </a:moveTo>
                  <a:lnTo>
                    <a:pt x="97810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87051" y="4583193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87051" y="4583193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304465" y="4407823"/>
            <a:ext cx="346710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581971" y="3446829"/>
            <a:ext cx="9790430" cy="10160"/>
            <a:chOff x="1581971" y="3446829"/>
            <a:chExt cx="9790430" cy="10160"/>
          </a:xfrm>
        </p:grpSpPr>
        <p:sp>
          <p:nvSpPr>
            <p:cNvPr id="58" name="object 58"/>
            <p:cNvSpPr/>
            <p:nvPr/>
          </p:nvSpPr>
          <p:spPr>
            <a:xfrm>
              <a:off x="1714791" y="3451908"/>
              <a:ext cx="9653905" cy="0"/>
            </a:xfrm>
            <a:custGeom>
              <a:avLst/>
              <a:gdLst/>
              <a:ahLst/>
              <a:cxnLst/>
              <a:rect l="l" t="t" r="r" b="b"/>
              <a:pathLst>
                <a:path w="9653905">
                  <a:moveTo>
                    <a:pt x="0" y="0"/>
                  </a:moveTo>
                  <a:lnTo>
                    <a:pt x="965329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87051" y="3451909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87051" y="3451909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299999" y="3276525"/>
            <a:ext cx="351155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581971" y="2315545"/>
            <a:ext cx="9790430" cy="10160"/>
            <a:chOff x="1581971" y="2315545"/>
            <a:chExt cx="9790430" cy="10160"/>
          </a:xfrm>
        </p:grpSpPr>
        <p:sp>
          <p:nvSpPr>
            <p:cNvPr id="63" name="object 63"/>
            <p:cNvSpPr/>
            <p:nvPr/>
          </p:nvSpPr>
          <p:spPr>
            <a:xfrm>
              <a:off x="1587051" y="2320625"/>
              <a:ext cx="9781540" cy="0"/>
            </a:xfrm>
            <a:custGeom>
              <a:avLst/>
              <a:gdLst/>
              <a:ahLst/>
              <a:cxnLst/>
              <a:rect l="l" t="t" r="r" b="b"/>
              <a:pathLst>
                <a:path w="9781540">
                  <a:moveTo>
                    <a:pt x="0" y="0"/>
                  </a:moveTo>
                  <a:lnTo>
                    <a:pt x="97810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87051" y="2320625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8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87051" y="2320625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8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1200319" y="2145252"/>
            <a:ext cx="450850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4239" y="4263988"/>
            <a:ext cx="417830" cy="1769745"/>
          </a:xfrm>
          <a:prstGeom prst="rect">
            <a:avLst/>
          </a:prstGeom>
        </p:spPr>
        <p:txBody>
          <a:bodyPr vert="vert270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580701" y="2314269"/>
            <a:ext cx="9794240" cy="5669280"/>
            <a:chOff x="1580701" y="2314269"/>
            <a:chExt cx="9794240" cy="5669280"/>
          </a:xfrm>
        </p:grpSpPr>
        <p:sp>
          <p:nvSpPr>
            <p:cNvPr id="69" name="object 69"/>
            <p:cNvSpPr/>
            <p:nvPr/>
          </p:nvSpPr>
          <p:spPr>
            <a:xfrm>
              <a:off x="1587051" y="2320619"/>
              <a:ext cx="9781540" cy="5656580"/>
            </a:xfrm>
            <a:custGeom>
              <a:avLst/>
              <a:gdLst/>
              <a:ahLst/>
              <a:cxnLst/>
              <a:rect l="l" t="t" r="r" b="b"/>
              <a:pathLst>
                <a:path w="9781540" h="5656580">
                  <a:moveTo>
                    <a:pt x="0" y="5656426"/>
                  </a:moveTo>
                  <a:lnTo>
                    <a:pt x="0" y="0"/>
                  </a:lnTo>
                </a:path>
                <a:path w="9781540" h="5656580">
                  <a:moveTo>
                    <a:pt x="0" y="5656426"/>
                  </a:moveTo>
                  <a:lnTo>
                    <a:pt x="9781034" y="565642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082846" y="2613073"/>
              <a:ext cx="1944370" cy="1484630"/>
            </a:xfrm>
            <a:custGeom>
              <a:avLst/>
              <a:gdLst/>
              <a:ahLst/>
              <a:cxnLst/>
              <a:rect l="l" t="t" r="r" b="b"/>
              <a:pathLst>
                <a:path w="1944370" h="1484629">
                  <a:moveTo>
                    <a:pt x="1895829" y="0"/>
                  </a:moveTo>
                  <a:lnTo>
                    <a:pt x="48099" y="0"/>
                  </a:lnTo>
                  <a:lnTo>
                    <a:pt x="27055" y="3006"/>
                  </a:lnTo>
                  <a:lnTo>
                    <a:pt x="12024" y="12024"/>
                  </a:lnTo>
                  <a:lnTo>
                    <a:pt x="3006" y="27055"/>
                  </a:lnTo>
                  <a:lnTo>
                    <a:pt x="0" y="48099"/>
                  </a:lnTo>
                  <a:lnTo>
                    <a:pt x="0" y="1435973"/>
                  </a:lnTo>
                  <a:lnTo>
                    <a:pt x="3006" y="1457016"/>
                  </a:lnTo>
                  <a:lnTo>
                    <a:pt x="12024" y="1472047"/>
                  </a:lnTo>
                  <a:lnTo>
                    <a:pt x="27055" y="1481065"/>
                  </a:lnTo>
                  <a:lnTo>
                    <a:pt x="48099" y="1484072"/>
                  </a:lnTo>
                  <a:lnTo>
                    <a:pt x="1895829" y="1484072"/>
                  </a:lnTo>
                  <a:lnTo>
                    <a:pt x="1916865" y="1481065"/>
                  </a:lnTo>
                  <a:lnTo>
                    <a:pt x="1931892" y="1472047"/>
                  </a:lnTo>
                  <a:lnTo>
                    <a:pt x="1940909" y="1457016"/>
                  </a:lnTo>
                  <a:lnTo>
                    <a:pt x="1943915" y="1435973"/>
                  </a:lnTo>
                  <a:lnTo>
                    <a:pt x="1943915" y="48099"/>
                  </a:lnTo>
                  <a:lnTo>
                    <a:pt x="1940909" y="27055"/>
                  </a:lnTo>
                  <a:lnTo>
                    <a:pt x="1931892" y="12024"/>
                  </a:lnTo>
                  <a:lnTo>
                    <a:pt x="1916865" y="3006"/>
                  </a:lnTo>
                  <a:lnTo>
                    <a:pt x="189582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82846" y="2613073"/>
              <a:ext cx="1944370" cy="1484630"/>
            </a:xfrm>
            <a:custGeom>
              <a:avLst/>
              <a:gdLst/>
              <a:ahLst/>
              <a:cxnLst/>
              <a:rect l="l" t="t" r="r" b="b"/>
              <a:pathLst>
                <a:path w="1944370" h="1484629">
                  <a:moveTo>
                    <a:pt x="48099" y="1484072"/>
                  </a:moveTo>
                  <a:lnTo>
                    <a:pt x="1895829" y="1484072"/>
                  </a:lnTo>
                  <a:lnTo>
                    <a:pt x="1916865" y="1481065"/>
                  </a:lnTo>
                  <a:lnTo>
                    <a:pt x="1931892" y="1472047"/>
                  </a:lnTo>
                  <a:lnTo>
                    <a:pt x="1940909" y="1457016"/>
                  </a:lnTo>
                  <a:lnTo>
                    <a:pt x="1943915" y="1435973"/>
                  </a:lnTo>
                  <a:lnTo>
                    <a:pt x="1943915" y="48099"/>
                  </a:lnTo>
                  <a:lnTo>
                    <a:pt x="1940909" y="27055"/>
                  </a:lnTo>
                  <a:lnTo>
                    <a:pt x="1931892" y="12024"/>
                  </a:lnTo>
                  <a:lnTo>
                    <a:pt x="1916865" y="3006"/>
                  </a:lnTo>
                  <a:lnTo>
                    <a:pt x="1895829" y="0"/>
                  </a:lnTo>
                  <a:lnTo>
                    <a:pt x="48099" y="0"/>
                  </a:lnTo>
                  <a:lnTo>
                    <a:pt x="27055" y="3006"/>
                  </a:lnTo>
                  <a:lnTo>
                    <a:pt x="12024" y="12024"/>
                  </a:lnTo>
                  <a:lnTo>
                    <a:pt x="3006" y="27055"/>
                  </a:lnTo>
                  <a:lnTo>
                    <a:pt x="0" y="48099"/>
                  </a:lnTo>
                  <a:lnTo>
                    <a:pt x="0" y="1435973"/>
                  </a:lnTo>
                  <a:lnTo>
                    <a:pt x="3006" y="1457016"/>
                  </a:lnTo>
                  <a:lnTo>
                    <a:pt x="12024" y="1472047"/>
                  </a:lnTo>
                  <a:lnTo>
                    <a:pt x="27055" y="1481065"/>
                  </a:lnTo>
                  <a:lnTo>
                    <a:pt x="48099" y="1484072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179045" y="2723665"/>
              <a:ext cx="481330" cy="168910"/>
            </a:xfrm>
            <a:custGeom>
              <a:avLst/>
              <a:gdLst/>
              <a:ahLst/>
              <a:cxnLst/>
              <a:rect l="l" t="t" r="r" b="b"/>
              <a:pathLst>
                <a:path w="481330" h="168910">
                  <a:moveTo>
                    <a:pt x="480965" y="0"/>
                  </a:moveTo>
                  <a:lnTo>
                    <a:pt x="0" y="0"/>
                  </a:lnTo>
                  <a:lnTo>
                    <a:pt x="0" y="168334"/>
                  </a:lnTo>
                  <a:lnTo>
                    <a:pt x="480965" y="168334"/>
                  </a:lnTo>
                  <a:lnTo>
                    <a:pt x="48096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179045" y="3076643"/>
              <a:ext cx="481330" cy="168910"/>
            </a:xfrm>
            <a:custGeom>
              <a:avLst/>
              <a:gdLst/>
              <a:ahLst/>
              <a:cxnLst/>
              <a:rect l="l" t="t" r="r" b="b"/>
              <a:pathLst>
                <a:path w="481330" h="168910">
                  <a:moveTo>
                    <a:pt x="480965" y="0"/>
                  </a:moveTo>
                  <a:lnTo>
                    <a:pt x="0" y="0"/>
                  </a:lnTo>
                  <a:lnTo>
                    <a:pt x="0" y="168334"/>
                  </a:lnTo>
                  <a:lnTo>
                    <a:pt x="480965" y="168334"/>
                  </a:lnTo>
                  <a:lnTo>
                    <a:pt x="48096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179045" y="3429621"/>
              <a:ext cx="481330" cy="168910"/>
            </a:xfrm>
            <a:custGeom>
              <a:avLst/>
              <a:gdLst/>
              <a:ahLst/>
              <a:cxnLst/>
              <a:rect l="l" t="t" r="r" b="b"/>
              <a:pathLst>
                <a:path w="481330" h="168910">
                  <a:moveTo>
                    <a:pt x="480965" y="0"/>
                  </a:moveTo>
                  <a:lnTo>
                    <a:pt x="0" y="0"/>
                  </a:lnTo>
                  <a:lnTo>
                    <a:pt x="0" y="168334"/>
                  </a:lnTo>
                  <a:lnTo>
                    <a:pt x="480965" y="168334"/>
                  </a:lnTo>
                  <a:lnTo>
                    <a:pt x="48096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2839679" y="2574397"/>
            <a:ext cx="825500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900"/>
              </a:lnSpc>
              <a:spcBef>
                <a:spcPts val="100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00">
              <a:latin typeface="Kanit"/>
              <a:cs typeface="Kanit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179045" y="3782611"/>
            <a:ext cx="481330" cy="168910"/>
          </a:xfrm>
          <a:custGeom>
            <a:avLst/>
            <a:gdLst/>
            <a:ahLst/>
            <a:cxnLst/>
            <a:rect l="l" t="t" r="r" b="b"/>
            <a:pathLst>
              <a:path w="481330" h="168910">
                <a:moveTo>
                  <a:pt x="480965" y="0"/>
                </a:moveTo>
                <a:lnTo>
                  <a:pt x="0" y="0"/>
                </a:lnTo>
                <a:lnTo>
                  <a:pt x="0" y="168334"/>
                </a:lnTo>
                <a:lnTo>
                  <a:pt x="480965" y="168334"/>
                </a:lnTo>
                <a:lnTo>
                  <a:pt x="480965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839679" y="3697770"/>
            <a:ext cx="986155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63884" y="2010033"/>
            <a:ext cx="6879452" cy="6381644"/>
          </a:xfrm>
          <a:custGeom>
            <a:avLst/>
            <a:gdLst/>
            <a:ahLst/>
            <a:cxnLst/>
            <a:rect l="l" t="t" r="r" b="b"/>
            <a:pathLst>
              <a:path w="6777990" h="6367145">
                <a:moveTo>
                  <a:pt x="6262879" y="0"/>
                </a:moveTo>
                <a:lnTo>
                  <a:pt x="514953" y="0"/>
                </a:lnTo>
                <a:lnTo>
                  <a:pt x="468083" y="2104"/>
                </a:lnTo>
                <a:lnTo>
                  <a:pt x="422391" y="8296"/>
                </a:lnTo>
                <a:lnTo>
                  <a:pt x="378060" y="18394"/>
                </a:lnTo>
                <a:lnTo>
                  <a:pt x="335271" y="32217"/>
                </a:lnTo>
                <a:lnTo>
                  <a:pt x="294206" y="49581"/>
                </a:lnTo>
                <a:lnTo>
                  <a:pt x="255048" y="70307"/>
                </a:lnTo>
                <a:lnTo>
                  <a:pt x="217977" y="94211"/>
                </a:lnTo>
                <a:lnTo>
                  <a:pt x="183177" y="121111"/>
                </a:lnTo>
                <a:lnTo>
                  <a:pt x="150827" y="150827"/>
                </a:lnTo>
                <a:lnTo>
                  <a:pt x="121111" y="183177"/>
                </a:lnTo>
                <a:lnTo>
                  <a:pt x="94211" y="217977"/>
                </a:lnTo>
                <a:lnTo>
                  <a:pt x="70307" y="255048"/>
                </a:lnTo>
                <a:lnTo>
                  <a:pt x="49581" y="294206"/>
                </a:lnTo>
                <a:lnTo>
                  <a:pt x="32217" y="335271"/>
                </a:lnTo>
                <a:lnTo>
                  <a:pt x="18394" y="378060"/>
                </a:lnTo>
                <a:lnTo>
                  <a:pt x="8296" y="422391"/>
                </a:lnTo>
                <a:lnTo>
                  <a:pt x="2104" y="468083"/>
                </a:lnTo>
                <a:lnTo>
                  <a:pt x="0" y="514953"/>
                </a:lnTo>
                <a:lnTo>
                  <a:pt x="0" y="5851800"/>
                </a:lnTo>
                <a:lnTo>
                  <a:pt x="2104" y="5898671"/>
                </a:lnTo>
                <a:lnTo>
                  <a:pt x="8296" y="5944363"/>
                </a:lnTo>
                <a:lnTo>
                  <a:pt x="18394" y="5988694"/>
                </a:lnTo>
                <a:lnTo>
                  <a:pt x="32217" y="6031483"/>
                </a:lnTo>
                <a:lnTo>
                  <a:pt x="49581" y="6072548"/>
                </a:lnTo>
                <a:lnTo>
                  <a:pt x="70307" y="6111706"/>
                </a:lnTo>
                <a:lnTo>
                  <a:pt x="94211" y="6148776"/>
                </a:lnTo>
                <a:lnTo>
                  <a:pt x="121111" y="6183577"/>
                </a:lnTo>
                <a:lnTo>
                  <a:pt x="150827" y="6215926"/>
                </a:lnTo>
                <a:lnTo>
                  <a:pt x="183177" y="6245642"/>
                </a:lnTo>
                <a:lnTo>
                  <a:pt x="217977" y="6272543"/>
                </a:lnTo>
                <a:lnTo>
                  <a:pt x="255048" y="6296447"/>
                </a:lnTo>
                <a:lnTo>
                  <a:pt x="294206" y="6317172"/>
                </a:lnTo>
                <a:lnTo>
                  <a:pt x="335271" y="6334537"/>
                </a:lnTo>
                <a:lnTo>
                  <a:pt x="378060" y="6348359"/>
                </a:lnTo>
                <a:lnTo>
                  <a:pt x="422391" y="6358458"/>
                </a:lnTo>
                <a:lnTo>
                  <a:pt x="468083" y="6364650"/>
                </a:lnTo>
                <a:lnTo>
                  <a:pt x="514953" y="6366754"/>
                </a:lnTo>
                <a:lnTo>
                  <a:pt x="6262879" y="6366754"/>
                </a:lnTo>
                <a:lnTo>
                  <a:pt x="6309752" y="6364650"/>
                </a:lnTo>
                <a:lnTo>
                  <a:pt x="6355445" y="6358458"/>
                </a:lnTo>
                <a:lnTo>
                  <a:pt x="6399777" y="6348359"/>
                </a:lnTo>
                <a:lnTo>
                  <a:pt x="6442567" y="6334537"/>
                </a:lnTo>
                <a:lnTo>
                  <a:pt x="6483632" y="6317172"/>
                </a:lnTo>
                <a:lnTo>
                  <a:pt x="6522790" y="6296447"/>
                </a:lnTo>
                <a:lnTo>
                  <a:pt x="6559860" y="6272543"/>
                </a:lnTo>
                <a:lnTo>
                  <a:pt x="6594661" y="6245642"/>
                </a:lnTo>
                <a:lnTo>
                  <a:pt x="6627010" y="6215926"/>
                </a:lnTo>
                <a:lnTo>
                  <a:pt x="6656725" y="6183577"/>
                </a:lnTo>
                <a:lnTo>
                  <a:pt x="6683625" y="6148776"/>
                </a:lnTo>
                <a:lnTo>
                  <a:pt x="6707529" y="6111706"/>
                </a:lnTo>
                <a:lnTo>
                  <a:pt x="6728253" y="6072548"/>
                </a:lnTo>
                <a:lnTo>
                  <a:pt x="6745617" y="6031483"/>
                </a:lnTo>
                <a:lnTo>
                  <a:pt x="6759439" y="5988694"/>
                </a:lnTo>
                <a:lnTo>
                  <a:pt x="6769537" y="5944363"/>
                </a:lnTo>
                <a:lnTo>
                  <a:pt x="6775729" y="5898671"/>
                </a:lnTo>
                <a:lnTo>
                  <a:pt x="6777833" y="5851800"/>
                </a:lnTo>
                <a:lnTo>
                  <a:pt x="6777833" y="514953"/>
                </a:lnTo>
                <a:lnTo>
                  <a:pt x="6775729" y="468083"/>
                </a:lnTo>
                <a:lnTo>
                  <a:pt x="6769537" y="422391"/>
                </a:lnTo>
                <a:lnTo>
                  <a:pt x="6759439" y="378060"/>
                </a:lnTo>
                <a:lnTo>
                  <a:pt x="6745617" y="335271"/>
                </a:lnTo>
                <a:lnTo>
                  <a:pt x="6728253" y="294206"/>
                </a:lnTo>
                <a:lnTo>
                  <a:pt x="6707529" y="255048"/>
                </a:lnTo>
                <a:lnTo>
                  <a:pt x="6683625" y="217977"/>
                </a:lnTo>
                <a:lnTo>
                  <a:pt x="6656725" y="183177"/>
                </a:lnTo>
                <a:lnTo>
                  <a:pt x="6627010" y="150827"/>
                </a:lnTo>
                <a:lnTo>
                  <a:pt x="6594661" y="121111"/>
                </a:lnTo>
                <a:lnTo>
                  <a:pt x="6559860" y="94211"/>
                </a:lnTo>
                <a:lnTo>
                  <a:pt x="6522790" y="70307"/>
                </a:lnTo>
                <a:lnTo>
                  <a:pt x="6483632" y="49581"/>
                </a:lnTo>
                <a:lnTo>
                  <a:pt x="6442567" y="32217"/>
                </a:lnTo>
                <a:lnTo>
                  <a:pt x="6399777" y="18394"/>
                </a:lnTo>
                <a:lnTo>
                  <a:pt x="6355445" y="8296"/>
                </a:lnTo>
                <a:lnTo>
                  <a:pt x="6309752" y="2104"/>
                </a:lnTo>
                <a:lnTo>
                  <a:pt x="626287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5735" y="4832472"/>
            <a:ext cx="1201420" cy="3562985"/>
          </a:xfrm>
          <a:custGeom>
            <a:avLst/>
            <a:gdLst/>
            <a:ahLst/>
            <a:cxnLst/>
            <a:rect l="l" t="t" r="r" b="b"/>
            <a:pathLst>
              <a:path w="1201420" h="3562984">
                <a:moveTo>
                  <a:pt x="1200981" y="0"/>
                </a:moveTo>
                <a:lnTo>
                  <a:pt x="0" y="0"/>
                </a:lnTo>
                <a:lnTo>
                  <a:pt x="0" y="3562597"/>
                </a:lnTo>
                <a:lnTo>
                  <a:pt x="1200981" y="3562597"/>
                </a:lnTo>
                <a:lnTo>
                  <a:pt x="120098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89277" y="5772603"/>
            <a:ext cx="1201420" cy="2622550"/>
          </a:xfrm>
          <a:custGeom>
            <a:avLst/>
            <a:gdLst/>
            <a:ahLst/>
            <a:cxnLst/>
            <a:rect l="l" t="t" r="r" b="b"/>
            <a:pathLst>
              <a:path w="1201420" h="2622550">
                <a:moveTo>
                  <a:pt x="1200981" y="0"/>
                </a:moveTo>
                <a:lnTo>
                  <a:pt x="0" y="0"/>
                </a:lnTo>
                <a:lnTo>
                  <a:pt x="0" y="2622466"/>
                </a:lnTo>
                <a:lnTo>
                  <a:pt x="1200981" y="2622466"/>
                </a:lnTo>
                <a:lnTo>
                  <a:pt x="120098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56704" y="4411882"/>
            <a:ext cx="1201420" cy="3983354"/>
          </a:xfrm>
          <a:custGeom>
            <a:avLst/>
            <a:gdLst/>
            <a:ahLst/>
            <a:cxnLst/>
            <a:rect l="l" t="t" r="r" b="b"/>
            <a:pathLst>
              <a:path w="1201420" h="3983354">
                <a:moveTo>
                  <a:pt x="1200981" y="0"/>
                </a:moveTo>
                <a:lnTo>
                  <a:pt x="0" y="0"/>
                </a:lnTo>
                <a:lnTo>
                  <a:pt x="0" y="3983187"/>
                </a:lnTo>
                <a:lnTo>
                  <a:pt x="1200981" y="3983187"/>
                </a:lnTo>
                <a:lnTo>
                  <a:pt x="120098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0246" y="6193181"/>
            <a:ext cx="1201420" cy="2202180"/>
          </a:xfrm>
          <a:custGeom>
            <a:avLst/>
            <a:gdLst/>
            <a:ahLst/>
            <a:cxnLst/>
            <a:rect l="l" t="t" r="r" b="b"/>
            <a:pathLst>
              <a:path w="1201420" h="2202179">
                <a:moveTo>
                  <a:pt x="1200981" y="0"/>
                </a:moveTo>
                <a:lnTo>
                  <a:pt x="0" y="0"/>
                </a:lnTo>
                <a:lnTo>
                  <a:pt x="0" y="2201888"/>
                </a:lnTo>
                <a:lnTo>
                  <a:pt x="1200981" y="2201888"/>
                </a:lnTo>
                <a:lnTo>
                  <a:pt x="120098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57685" y="4455181"/>
            <a:ext cx="1201420" cy="3940175"/>
          </a:xfrm>
          <a:custGeom>
            <a:avLst/>
            <a:gdLst/>
            <a:ahLst/>
            <a:cxnLst/>
            <a:rect l="l" t="t" r="r" b="b"/>
            <a:pathLst>
              <a:path w="1201420" h="3940175">
                <a:moveTo>
                  <a:pt x="1200981" y="0"/>
                </a:moveTo>
                <a:lnTo>
                  <a:pt x="0" y="0"/>
                </a:lnTo>
                <a:lnTo>
                  <a:pt x="0" y="3939888"/>
                </a:lnTo>
                <a:lnTo>
                  <a:pt x="1200981" y="3939888"/>
                </a:lnTo>
                <a:lnTo>
                  <a:pt x="120098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91227" y="6149894"/>
            <a:ext cx="1201420" cy="2245360"/>
          </a:xfrm>
          <a:custGeom>
            <a:avLst/>
            <a:gdLst/>
            <a:ahLst/>
            <a:cxnLst/>
            <a:rect l="l" t="t" r="r" b="b"/>
            <a:pathLst>
              <a:path w="1201420" h="2245359">
                <a:moveTo>
                  <a:pt x="1200968" y="0"/>
                </a:moveTo>
                <a:lnTo>
                  <a:pt x="0" y="0"/>
                </a:lnTo>
                <a:lnTo>
                  <a:pt x="0" y="2245175"/>
                </a:lnTo>
                <a:lnTo>
                  <a:pt x="1200968" y="2245175"/>
                </a:lnTo>
                <a:lnTo>
                  <a:pt x="1200968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58654" y="4578884"/>
            <a:ext cx="1201420" cy="3816350"/>
          </a:xfrm>
          <a:custGeom>
            <a:avLst/>
            <a:gdLst/>
            <a:ahLst/>
            <a:cxnLst/>
            <a:rect l="l" t="t" r="r" b="b"/>
            <a:pathLst>
              <a:path w="1201420" h="3816350">
                <a:moveTo>
                  <a:pt x="1200981" y="0"/>
                </a:moveTo>
                <a:lnTo>
                  <a:pt x="0" y="0"/>
                </a:lnTo>
                <a:lnTo>
                  <a:pt x="0" y="3816185"/>
                </a:lnTo>
                <a:lnTo>
                  <a:pt x="1200981" y="3816185"/>
                </a:lnTo>
                <a:lnTo>
                  <a:pt x="120098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92196" y="6026191"/>
            <a:ext cx="1201420" cy="2369185"/>
          </a:xfrm>
          <a:custGeom>
            <a:avLst/>
            <a:gdLst/>
            <a:ahLst/>
            <a:cxnLst/>
            <a:rect l="l" t="t" r="r" b="b"/>
            <a:pathLst>
              <a:path w="1201420" h="2369184">
                <a:moveTo>
                  <a:pt x="1200981" y="0"/>
                </a:moveTo>
                <a:lnTo>
                  <a:pt x="0" y="0"/>
                </a:lnTo>
                <a:lnTo>
                  <a:pt x="0" y="2368878"/>
                </a:lnTo>
                <a:lnTo>
                  <a:pt x="1200981" y="2368878"/>
                </a:lnTo>
                <a:lnTo>
                  <a:pt x="120098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4752601" y="2206184"/>
            <a:ext cx="10160" cy="6194425"/>
            <a:chOff x="4752601" y="2206184"/>
            <a:chExt cx="10160" cy="6194425"/>
          </a:xfrm>
        </p:grpSpPr>
        <p:sp>
          <p:nvSpPr>
            <p:cNvPr id="12" name="object 12"/>
            <p:cNvSpPr/>
            <p:nvPr/>
          </p:nvSpPr>
          <p:spPr>
            <a:xfrm>
              <a:off x="4757681" y="2209994"/>
              <a:ext cx="0" cy="6185535"/>
            </a:xfrm>
            <a:custGeom>
              <a:avLst/>
              <a:gdLst/>
              <a:ahLst/>
              <a:cxnLst/>
              <a:rect l="l" t="t" r="r" b="b"/>
              <a:pathLst>
                <a:path h="6185534">
                  <a:moveTo>
                    <a:pt x="0" y="618507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57681" y="8319140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3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57681" y="8319140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3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 rot="20400000">
            <a:off x="4119852" y="8614179"/>
            <a:ext cx="73593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Agree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775581" y="2203644"/>
            <a:ext cx="10746740" cy="6198235"/>
            <a:chOff x="1775581" y="2203644"/>
            <a:chExt cx="10746740" cy="6198235"/>
          </a:xfrm>
        </p:grpSpPr>
        <p:sp>
          <p:nvSpPr>
            <p:cNvPr id="17" name="object 17"/>
            <p:cNvSpPr/>
            <p:nvPr/>
          </p:nvSpPr>
          <p:spPr>
            <a:xfrm>
              <a:off x="10091226" y="2209994"/>
              <a:ext cx="0" cy="6185535"/>
            </a:xfrm>
            <a:custGeom>
              <a:avLst/>
              <a:gdLst/>
              <a:ahLst/>
              <a:cxnLst/>
              <a:rect l="l" t="t" r="r" b="b"/>
              <a:pathLst>
                <a:path h="6185534">
                  <a:moveTo>
                    <a:pt x="0" y="618507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91226" y="8319140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3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91226" y="8319140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93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81931" y="8395071"/>
              <a:ext cx="10724515" cy="0"/>
            </a:xfrm>
            <a:custGeom>
              <a:avLst/>
              <a:gdLst/>
              <a:ahLst/>
              <a:cxnLst/>
              <a:rect l="l" t="t" r="r" b="b"/>
              <a:pathLst>
                <a:path w="10724515">
                  <a:moveTo>
                    <a:pt x="0" y="0"/>
                  </a:moveTo>
                  <a:lnTo>
                    <a:pt x="1072399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81931" y="8395071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81931" y="8395071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81931" y="7158057"/>
              <a:ext cx="10714355" cy="0"/>
            </a:xfrm>
            <a:custGeom>
              <a:avLst/>
              <a:gdLst/>
              <a:ahLst/>
              <a:cxnLst/>
              <a:rect l="l" t="t" r="r" b="b"/>
              <a:pathLst>
                <a:path w="10714355">
                  <a:moveTo>
                    <a:pt x="0" y="0"/>
                  </a:moveTo>
                  <a:lnTo>
                    <a:pt x="1071404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81931" y="715805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81931" y="715805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81931" y="5921041"/>
              <a:ext cx="10714355" cy="0"/>
            </a:xfrm>
            <a:custGeom>
              <a:avLst/>
              <a:gdLst/>
              <a:ahLst/>
              <a:cxnLst/>
              <a:rect l="l" t="t" r="r" b="b"/>
              <a:pathLst>
                <a:path w="10714355">
                  <a:moveTo>
                    <a:pt x="0" y="0"/>
                  </a:moveTo>
                  <a:lnTo>
                    <a:pt x="1071404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81931" y="5921041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81931" y="5921041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81931" y="4684027"/>
              <a:ext cx="10714355" cy="0"/>
            </a:xfrm>
            <a:custGeom>
              <a:avLst/>
              <a:gdLst/>
              <a:ahLst/>
              <a:cxnLst/>
              <a:rect l="l" t="t" r="r" b="b"/>
              <a:pathLst>
                <a:path w="10714355">
                  <a:moveTo>
                    <a:pt x="0" y="0"/>
                  </a:moveTo>
                  <a:lnTo>
                    <a:pt x="1071404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81931" y="468402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81931" y="4684027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81931" y="3447012"/>
              <a:ext cx="10708005" cy="0"/>
            </a:xfrm>
            <a:custGeom>
              <a:avLst/>
              <a:gdLst/>
              <a:ahLst/>
              <a:cxnLst/>
              <a:rect l="l" t="t" r="r" b="b"/>
              <a:pathLst>
                <a:path w="10708005">
                  <a:moveTo>
                    <a:pt x="0" y="0"/>
                  </a:moveTo>
                  <a:lnTo>
                    <a:pt x="107074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81931" y="3447012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81931" y="3447012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81931" y="2209999"/>
              <a:ext cx="10714355" cy="0"/>
            </a:xfrm>
            <a:custGeom>
              <a:avLst/>
              <a:gdLst/>
              <a:ahLst/>
              <a:cxnLst/>
              <a:rect l="l" t="t" r="r" b="b"/>
              <a:pathLst>
                <a:path w="10714355">
                  <a:moveTo>
                    <a:pt x="0" y="6"/>
                  </a:moveTo>
                  <a:lnTo>
                    <a:pt x="1071404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81931" y="220999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7593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81931" y="2209999"/>
              <a:ext cx="76200" cy="0"/>
            </a:xfrm>
            <a:custGeom>
              <a:avLst/>
              <a:gdLst/>
              <a:ahLst/>
              <a:cxnLst/>
              <a:rect l="l" t="t" r="r" b="b"/>
              <a:pathLst>
                <a:path w="76200">
                  <a:moveTo>
                    <a:pt x="0" y="0"/>
                  </a:moveTo>
                  <a:lnTo>
                    <a:pt x="7593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1931" y="2209994"/>
              <a:ext cx="10734040" cy="6185535"/>
            </a:xfrm>
            <a:custGeom>
              <a:avLst/>
              <a:gdLst/>
              <a:ahLst/>
              <a:cxnLst/>
              <a:rect l="l" t="t" r="r" b="b"/>
              <a:pathLst>
                <a:path w="10734040" h="6185534">
                  <a:moveTo>
                    <a:pt x="0" y="6185076"/>
                  </a:moveTo>
                  <a:lnTo>
                    <a:pt x="0" y="0"/>
                  </a:lnTo>
                </a:path>
                <a:path w="10734040" h="6185534">
                  <a:moveTo>
                    <a:pt x="0" y="6185076"/>
                  </a:moveTo>
                  <a:lnTo>
                    <a:pt x="10733930" y="618507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219635" y="2567286"/>
              <a:ext cx="1929130" cy="1473200"/>
            </a:xfrm>
            <a:custGeom>
              <a:avLst/>
              <a:gdLst/>
              <a:ahLst/>
              <a:cxnLst/>
              <a:rect l="l" t="t" r="r" b="b"/>
              <a:pathLst>
                <a:path w="1929129" h="1473200">
                  <a:moveTo>
                    <a:pt x="1881203" y="0"/>
                  </a:moveTo>
                  <a:lnTo>
                    <a:pt x="47722" y="0"/>
                  </a:lnTo>
                  <a:lnTo>
                    <a:pt x="26843" y="2982"/>
                  </a:lnTo>
                  <a:lnTo>
                    <a:pt x="11930" y="11930"/>
                  </a:lnTo>
                  <a:lnTo>
                    <a:pt x="2982" y="26843"/>
                  </a:lnTo>
                  <a:lnTo>
                    <a:pt x="0" y="47722"/>
                  </a:lnTo>
                  <a:lnTo>
                    <a:pt x="0" y="1424903"/>
                  </a:lnTo>
                  <a:lnTo>
                    <a:pt x="2982" y="1445781"/>
                  </a:lnTo>
                  <a:lnTo>
                    <a:pt x="11930" y="1460694"/>
                  </a:lnTo>
                  <a:lnTo>
                    <a:pt x="26843" y="1469642"/>
                  </a:lnTo>
                  <a:lnTo>
                    <a:pt x="47722" y="1472625"/>
                  </a:lnTo>
                  <a:lnTo>
                    <a:pt x="1881203" y="1472625"/>
                  </a:lnTo>
                  <a:lnTo>
                    <a:pt x="1902081" y="1469642"/>
                  </a:lnTo>
                  <a:lnTo>
                    <a:pt x="1916995" y="1460694"/>
                  </a:lnTo>
                  <a:lnTo>
                    <a:pt x="1925942" y="1445781"/>
                  </a:lnTo>
                  <a:lnTo>
                    <a:pt x="1928925" y="1424903"/>
                  </a:lnTo>
                  <a:lnTo>
                    <a:pt x="1928925" y="47722"/>
                  </a:lnTo>
                  <a:lnTo>
                    <a:pt x="1925942" y="26843"/>
                  </a:lnTo>
                  <a:lnTo>
                    <a:pt x="1916995" y="11930"/>
                  </a:lnTo>
                  <a:lnTo>
                    <a:pt x="1902081" y="2982"/>
                  </a:lnTo>
                  <a:lnTo>
                    <a:pt x="188120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219635" y="2567286"/>
              <a:ext cx="1929130" cy="1473200"/>
            </a:xfrm>
            <a:custGeom>
              <a:avLst/>
              <a:gdLst/>
              <a:ahLst/>
              <a:cxnLst/>
              <a:rect l="l" t="t" r="r" b="b"/>
              <a:pathLst>
                <a:path w="1929129" h="1473200">
                  <a:moveTo>
                    <a:pt x="47722" y="1472625"/>
                  </a:moveTo>
                  <a:lnTo>
                    <a:pt x="1881203" y="1472625"/>
                  </a:lnTo>
                  <a:lnTo>
                    <a:pt x="1902081" y="1469642"/>
                  </a:lnTo>
                  <a:lnTo>
                    <a:pt x="1916995" y="1460694"/>
                  </a:lnTo>
                  <a:lnTo>
                    <a:pt x="1925942" y="1445781"/>
                  </a:lnTo>
                  <a:lnTo>
                    <a:pt x="1928925" y="1424903"/>
                  </a:lnTo>
                  <a:lnTo>
                    <a:pt x="1928925" y="47722"/>
                  </a:lnTo>
                  <a:lnTo>
                    <a:pt x="1925942" y="26843"/>
                  </a:lnTo>
                  <a:lnTo>
                    <a:pt x="1916995" y="11930"/>
                  </a:lnTo>
                  <a:lnTo>
                    <a:pt x="1902081" y="2982"/>
                  </a:lnTo>
                  <a:lnTo>
                    <a:pt x="1881203" y="0"/>
                  </a:lnTo>
                  <a:lnTo>
                    <a:pt x="47722" y="0"/>
                  </a:lnTo>
                  <a:lnTo>
                    <a:pt x="26843" y="2982"/>
                  </a:lnTo>
                  <a:lnTo>
                    <a:pt x="11930" y="11930"/>
                  </a:lnTo>
                  <a:lnTo>
                    <a:pt x="2982" y="26843"/>
                  </a:lnTo>
                  <a:lnTo>
                    <a:pt x="0" y="47722"/>
                  </a:lnTo>
                  <a:lnTo>
                    <a:pt x="0" y="1424903"/>
                  </a:lnTo>
                  <a:lnTo>
                    <a:pt x="2982" y="1445781"/>
                  </a:lnTo>
                  <a:lnTo>
                    <a:pt x="11930" y="1460694"/>
                  </a:lnTo>
                  <a:lnTo>
                    <a:pt x="26843" y="1469642"/>
                  </a:lnTo>
                  <a:lnTo>
                    <a:pt x="47722" y="1472625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315087" y="2677011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258" y="0"/>
                  </a:moveTo>
                  <a:lnTo>
                    <a:pt x="0" y="0"/>
                  </a:lnTo>
                  <a:lnTo>
                    <a:pt x="0" y="167039"/>
                  </a:lnTo>
                  <a:lnTo>
                    <a:pt x="477258" y="167039"/>
                  </a:lnTo>
                  <a:lnTo>
                    <a:pt x="477258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315087" y="3027275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258" y="0"/>
                  </a:moveTo>
                  <a:lnTo>
                    <a:pt x="0" y="0"/>
                  </a:lnTo>
                  <a:lnTo>
                    <a:pt x="0" y="167039"/>
                  </a:lnTo>
                  <a:lnTo>
                    <a:pt x="477258" y="167039"/>
                  </a:lnTo>
                  <a:lnTo>
                    <a:pt x="477258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15087" y="3377539"/>
              <a:ext cx="477520" cy="167640"/>
            </a:xfrm>
            <a:custGeom>
              <a:avLst/>
              <a:gdLst/>
              <a:ahLst/>
              <a:cxnLst/>
              <a:rect l="l" t="t" r="r" b="b"/>
              <a:pathLst>
                <a:path w="477519" h="167639">
                  <a:moveTo>
                    <a:pt x="477258" y="0"/>
                  </a:moveTo>
                  <a:lnTo>
                    <a:pt x="0" y="0"/>
                  </a:lnTo>
                  <a:lnTo>
                    <a:pt x="0" y="167039"/>
                  </a:lnTo>
                  <a:lnTo>
                    <a:pt x="477258" y="167039"/>
                  </a:lnTo>
                  <a:lnTo>
                    <a:pt x="477258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 rot="20400000">
            <a:off x="9166940" y="8693881"/>
            <a:ext cx="103530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50" spc="-35">
                <a:solidFill>
                  <a:srgbClr val="1A1A1A"/>
                </a:solidFill>
                <a:latin typeface="Kanit"/>
                <a:cs typeface="Kanit"/>
              </a:rPr>
              <a:t>Disagree</a:t>
            </a:r>
            <a:endParaRPr sz="2050">
              <a:latin typeface="Kanit"/>
              <a:cs typeface="Kani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23832" y="8220949"/>
            <a:ext cx="194945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91328" y="6983928"/>
            <a:ext cx="327660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382481" y="5746920"/>
            <a:ext cx="336550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374668" y="4509912"/>
            <a:ext cx="344170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70248" y="3272904"/>
            <a:ext cx="348615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271332" y="2035871"/>
            <a:ext cx="447675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9152" y="4424391"/>
            <a:ext cx="414655" cy="175641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70529" y="2597150"/>
            <a:ext cx="819785" cy="1076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200"/>
              </a:lnSpc>
              <a:spcBef>
                <a:spcPts val="9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315087" y="3727790"/>
            <a:ext cx="477520" cy="167640"/>
          </a:xfrm>
          <a:custGeom>
            <a:avLst/>
            <a:gdLst/>
            <a:ahLst/>
            <a:cxnLst/>
            <a:rect l="l" t="t" r="r" b="b"/>
            <a:pathLst>
              <a:path w="477519" h="167639">
                <a:moveTo>
                  <a:pt x="477258" y="0"/>
                </a:moveTo>
                <a:lnTo>
                  <a:pt x="0" y="0"/>
                </a:lnTo>
                <a:lnTo>
                  <a:pt x="0" y="167039"/>
                </a:lnTo>
                <a:lnTo>
                  <a:pt x="477258" y="167039"/>
                </a:lnTo>
                <a:lnTo>
                  <a:pt x="477258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970529" y="3666490"/>
            <a:ext cx="97853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PERSONALIZED</a:t>
            </a:r>
            <a:r>
              <a:rPr spc="-10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SERVICES</a:t>
            </a:r>
            <a:r>
              <a:rPr spc="-15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AGREEMENT</a:t>
            </a:r>
            <a:r>
              <a:rPr spc="-12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(Q27)</a:t>
            </a:r>
          </a:p>
        </p:txBody>
      </p:sp>
      <p:grpSp>
        <p:nvGrpSpPr>
          <p:cNvPr id="56" name="object 56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57" name="object 57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25079" y="10275354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7"/>
                  </a:lnTo>
                  <a:lnTo>
                    <a:pt x="273550" y="53511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13129288" y="2027714"/>
            <a:ext cx="6228080" cy="572452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Would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like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more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personalized services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if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provide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more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information?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Willing: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(64.4%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agree)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Cautious: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(42.4%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disagree)</a:t>
            </a:r>
            <a:endParaRPr sz="2550">
              <a:latin typeface="Kanit ExtraLight"/>
              <a:cs typeface="Kanit ExtraLight"/>
            </a:endParaRPr>
          </a:p>
          <a:p>
            <a:pPr marL="237490" marR="57086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Balanced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View: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&amp;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~63%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agree</a:t>
            </a:r>
            <a:endParaRPr sz="2550">
              <a:latin typeface="Kanit ExtraLight"/>
              <a:cs typeface="Kanit ExtraLight"/>
            </a:endParaRPr>
          </a:p>
          <a:p>
            <a:pPr marL="237490" marR="1016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Privacy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Concerns: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35.6%-42.4%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prefer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not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share</a:t>
            </a:r>
            <a:endParaRPr sz="2550">
              <a:latin typeface="Kanit ExtraLight"/>
              <a:cs typeface="Kanit ExtraLight"/>
            </a:endParaRPr>
          </a:p>
          <a:p>
            <a:pPr marL="12700" marR="5461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Clear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divide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on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personalization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Illinois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open,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Indiana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privacy-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focused.</a:t>
            </a:r>
            <a:endParaRPr sz="2550">
              <a:latin typeface="Kanit"/>
              <a:cs typeface="Kani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2259165" y="608538"/>
            <a:ext cx="7844155" cy="782320"/>
          </a:xfrm>
          <a:custGeom>
            <a:avLst/>
            <a:gdLst/>
            <a:ahLst/>
            <a:cxnLst/>
            <a:rect l="l" t="t" r="r" b="b"/>
            <a:pathLst>
              <a:path w="7844155" h="782319">
                <a:moveTo>
                  <a:pt x="7843916" y="0"/>
                </a:moveTo>
                <a:lnTo>
                  <a:pt x="0" y="0"/>
                </a:lnTo>
                <a:lnTo>
                  <a:pt x="0" y="781760"/>
                </a:lnTo>
                <a:lnTo>
                  <a:pt x="7843916" y="781760"/>
                </a:lnTo>
                <a:lnTo>
                  <a:pt x="7843916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28871"/>
            <a:ext cx="20104100" cy="1680210"/>
            <a:chOff x="0" y="9628871"/>
            <a:chExt cx="20104100" cy="1680210"/>
          </a:xfrm>
        </p:grpSpPr>
        <p:sp>
          <p:nvSpPr>
            <p:cNvPr id="3" name="object 3"/>
            <p:cNvSpPr/>
            <p:nvPr/>
          </p:nvSpPr>
          <p:spPr>
            <a:xfrm>
              <a:off x="0" y="9628871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84"/>
                  </a:lnTo>
                  <a:lnTo>
                    <a:pt x="20104099" y="1679684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1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399" y="206171"/>
                  </a:lnTo>
                  <a:lnTo>
                    <a:pt x="167360" y="251371"/>
                  </a:lnTo>
                  <a:lnTo>
                    <a:pt x="171399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35" y="489864"/>
                  </a:lnTo>
                  <a:lnTo>
                    <a:pt x="908735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5080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42098" y="2505812"/>
            <a:ext cx="9772650" cy="4770120"/>
          </a:xfrm>
          <a:prstGeom prst="rect">
            <a:avLst/>
          </a:prstGeom>
        </p:spPr>
        <p:txBody>
          <a:bodyPr vert="horz" wrap="square" lIns="0" tIns="246379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939"/>
              </a:spcBef>
            </a:pPr>
            <a:r>
              <a:rPr sz="6400">
                <a:solidFill>
                  <a:srgbClr val="001F39"/>
                </a:solidFill>
                <a:latin typeface="Bebas Kai"/>
                <a:cs typeface="Bebas Kai"/>
              </a:rPr>
              <a:t>GEOGRAPHIC</a:t>
            </a:r>
            <a:r>
              <a:rPr sz="6400" spc="-5">
                <a:solidFill>
                  <a:srgbClr val="001F39"/>
                </a:solidFill>
                <a:latin typeface="Bebas Kai"/>
                <a:cs typeface="Bebas Kai"/>
              </a:rPr>
              <a:t> </a:t>
            </a:r>
            <a:r>
              <a:rPr sz="6400" spc="-10">
                <a:solidFill>
                  <a:srgbClr val="001F39"/>
                </a:solidFill>
                <a:latin typeface="Bebas Kai"/>
                <a:cs typeface="Bebas Kai"/>
              </a:rPr>
              <a:t>COVERAGE</a:t>
            </a:r>
            <a:endParaRPr sz="6400">
              <a:latin typeface="Bebas Kai"/>
              <a:cs typeface="Bebas Kai"/>
            </a:endParaRPr>
          </a:p>
          <a:p>
            <a:pPr marL="52069">
              <a:lnSpc>
                <a:spcPct val="100000"/>
              </a:lnSpc>
              <a:spcBef>
                <a:spcPts val="819"/>
              </a:spcBef>
            </a:pP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Four</a:t>
            </a:r>
            <a:r>
              <a:rPr sz="2900" spc="-1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 spc="-35">
                <a:solidFill>
                  <a:srgbClr val="231F20"/>
                </a:solidFill>
                <a:latin typeface="Kanit"/>
                <a:cs typeface="Kanit"/>
              </a:rPr>
              <a:t>Midwestern</a:t>
            </a:r>
            <a:r>
              <a:rPr sz="2900" spc="-114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r>
              <a:rPr sz="2900" spc="-10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 b="0" spc="-10">
                <a:solidFill>
                  <a:srgbClr val="231F20"/>
                </a:solidFill>
                <a:latin typeface="Kanit ExtraLight"/>
                <a:cs typeface="Kanit ExtraLight"/>
              </a:rPr>
              <a:t>(Indiana,</a:t>
            </a:r>
            <a:r>
              <a:rPr sz="2900" b="0" spc="-1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30">
                <a:solidFill>
                  <a:srgbClr val="231F20"/>
                </a:solidFill>
                <a:latin typeface="Kanit ExtraLight"/>
                <a:cs typeface="Kanit ExtraLight"/>
              </a:rPr>
              <a:t>Illinois,</a:t>
            </a:r>
            <a:r>
              <a:rPr sz="2900" b="0" spc="-1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40">
                <a:solidFill>
                  <a:srgbClr val="231F20"/>
                </a:solidFill>
                <a:latin typeface="Kanit ExtraLight"/>
                <a:cs typeface="Kanit ExtraLight"/>
              </a:rPr>
              <a:t>Ohio,</a:t>
            </a:r>
            <a:r>
              <a:rPr sz="2900" b="0" spc="-1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10">
                <a:solidFill>
                  <a:srgbClr val="231F20"/>
                </a:solidFill>
                <a:latin typeface="Kanit ExtraLight"/>
                <a:cs typeface="Kanit ExtraLight"/>
              </a:rPr>
              <a:t>Michigan)</a:t>
            </a:r>
            <a:endParaRPr sz="290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3645"/>
              </a:spcBef>
            </a:pPr>
            <a:r>
              <a:rPr sz="6400">
                <a:solidFill>
                  <a:srgbClr val="001F39"/>
                </a:solidFill>
                <a:latin typeface="Bebas Kai"/>
                <a:cs typeface="Bebas Kai"/>
              </a:rPr>
              <a:t>SURVEY</a:t>
            </a:r>
            <a:r>
              <a:rPr sz="6400" spc="-190">
                <a:solidFill>
                  <a:srgbClr val="001F39"/>
                </a:solidFill>
                <a:latin typeface="Bebas Kai"/>
                <a:cs typeface="Bebas Kai"/>
              </a:rPr>
              <a:t> </a:t>
            </a:r>
            <a:r>
              <a:rPr sz="6400" spc="-10">
                <a:solidFill>
                  <a:srgbClr val="001F39"/>
                </a:solidFill>
                <a:latin typeface="Bebas Kai"/>
                <a:cs typeface="Bebas Kai"/>
              </a:rPr>
              <a:t>POPULATION</a:t>
            </a:r>
            <a:endParaRPr sz="6400">
              <a:latin typeface="Bebas Kai"/>
              <a:cs typeface="Bebas Kai"/>
            </a:endParaRPr>
          </a:p>
          <a:p>
            <a:pPr marL="44450" marR="5080">
              <a:lnSpc>
                <a:spcPct val="113599"/>
              </a:lnSpc>
              <a:spcBef>
                <a:spcPts val="350"/>
              </a:spcBef>
            </a:pPr>
            <a:r>
              <a:rPr sz="2900" spc="-45">
                <a:solidFill>
                  <a:srgbClr val="231F20"/>
                </a:solidFill>
                <a:latin typeface="Kanit"/>
                <a:cs typeface="Kanit"/>
              </a:rPr>
              <a:t>Active</a:t>
            </a:r>
            <a:r>
              <a:rPr sz="290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users</a:t>
            </a:r>
            <a:r>
              <a:rPr sz="290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of</a:t>
            </a:r>
            <a:r>
              <a:rPr sz="290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state</a:t>
            </a:r>
            <a:r>
              <a:rPr sz="290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90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 spc="-3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90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-</a:t>
            </a:r>
            <a:r>
              <a:rPr sz="290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900" b="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2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90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25">
                <a:solidFill>
                  <a:srgbClr val="231F20"/>
                </a:solidFill>
                <a:latin typeface="Kanit ExtraLight"/>
                <a:cs typeface="Kanit ExtraLight"/>
              </a:rPr>
              <a:t>had </a:t>
            </a:r>
            <a:r>
              <a:rPr sz="2900" b="0" spc="-30">
                <a:solidFill>
                  <a:srgbClr val="231F20"/>
                </a:solidFill>
                <a:latin typeface="Kanit ExtraLight"/>
                <a:cs typeface="Kanit ExtraLight"/>
              </a:rPr>
              <a:t>visited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their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40">
                <a:solidFill>
                  <a:srgbClr val="231F20"/>
                </a:solidFill>
                <a:latin typeface="Kanit ExtraLight"/>
                <a:cs typeface="Kanit ExtraLight"/>
              </a:rPr>
              <a:t>respective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30">
                <a:solidFill>
                  <a:srgbClr val="231F20"/>
                </a:solidFill>
                <a:latin typeface="Kanit ExtraLight"/>
                <a:cs typeface="Kanit ExtraLight"/>
              </a:rPr>
              <a:t>state.gov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30">
                <a:solidFill>
                  <a:srgbClr val="231F20"/>
                </a:solidFill>
                <a:latin typeface="Kanit ExtraLight"/>
                <a:cs typeface="Kanit ExtraLight"/>
              </a:rPr>
              <a:t>website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past</a:t>
            </a:r>
            <a:r>
              <a:rPr sz="2900" b="0" spc="-114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10">
                <a:solidFill>
                  <a:srgbClr val="231F20"/>
                </a:solidFill>
                <a:latin typeface="Kanit ExtraLight"/>
                <a:cs typeface="Kanit ExtraLight"/>
              </a:rPr>
              <a:t>year</a:t>
            </a:r>
            <a:r>
              <a:rPr sz="290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25">
                <a:solidFill>
                  <a:srgbClr val="231F20"/>
                </a:solidFill>
                <a:latin typeface="Kanit ExtraLight"/>
                <a:cs typeface="Kanit ExtraLight"/>
              </a:rPr>
              <a:t>and </a:t>
            </a:r>
            <a:r>
              <a:rPr sz="2900" b="0">
                <a:solidFill>
                  <a:srgbClr val="231F20"/>
                </a:solidFill>
                <a:latin typeface="Kanit ExtraLight"/>
                <a:cs typeface="Kanit ExtraLight"/>
              </a:rPr>
              <a:t>completed</a:t>
            </a:r>
            <a:r>
              <a:rPr sz="2900" b="0" spc="-1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1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900" b="0" spc="-1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900" b="0" spc="-10">
                <a:solidFill>
                  <a:srgbClr val="231F20"/>
                </a:solidFill>
                <a:latin typeface="Kanit ExtraLight"/>
                <a:cs typeface="Kanit ExtraLight"/>
              </a:rPr>
              <a:t>transactions</a:t>
            </a:r>
            <a:endParaRPr sz="2900">
              <a:latin typeface="Kanit ExtraLight"/>
              <a:cs typeface="Kanit ExtraLigh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92625" y="575532"/>
            <a:ext cx="15375890" cy="1640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50"/>
              <a:t>Survey</a:t>
            </a:r>
            <a:r>
              <a:rPr sz="10550" spc="5"/>
              <a:t> </a:t>
            </a:r>
            <a:r>
              <a:rPr sz="10550"/>
              <a:t>Design</a:t>
            </a:r>
            <a:r>
              <a:rPr sz="10550" spc="5"/>
              <a:t> </a:t>
            </a:r>
            <a:r>
              <a:rPr sz="10550"/>
              <a:t>&amp;</a:t>
            </a:r>
            <a:r>
              <a:rPr sz="10550" spc="5"/>
              <a:t> </a:t>
            </a:r>
            <a:r>
              <a:rPr sz="10550" spc="-10"/>
              <a:t>Scope</a:t>
            </a:r>
          </a:p>
        </p:txBody>
      </p:sp>
      <p:sp>
        <p:nvSpPr>
          <p:cNvPr id="9" name="object 9"/>
          <p:cNvSpPr/>
          <p:nvPr/>
        </p:nvSpPr>
        <p:spPr>
          <a:xfrm>
            <a:off x="11523531" y="914937"/>
            <a:ext cx="8580755" cy="962025"/>
          </a:xfrm>
          <a:custGeom>
            <a:avLst/>
            <a:gdLst/>
            <a:ahLst/>
            <a:cxnLst/>
            <a:rect l="l" t="t" r="r" b="b"/>
            <a:pathLst>
              <a:path w="8580755" h="962025">
                <a:moveTo>
                  <a:pt x="8580567" y="0"/>
                </a:moveTo>
                <a:lnTo>
                  <a:pt x="0" y="0"/>
                </a:lnTo>
                <a:lnTo>
                  <a:pt x="0" y="961553"/>
                </a:lnTo>
                <a:lnTo>
                  <a:pt x="8580567" y="961553"/>
                </a:lnTo>
                <a:lnTo>
                  <a:pt x="8580567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5235" y="2116949"/>
            <a:ext cx="2171065" cy="145415"/>
          </a:xfrm>
          <a:custGeom>
            <a:avLst/>
            <a:gdLst/>
            <a:ahLst/>
            <a:cxnLst/>
            <a:rect l="l" t="t" r="r" b="b"/>
            <a:pathLst>
              <a:path w="2171065" h="145414">
                <a:moveTo>
                  <a:pt x="2170702" y="0"/>
                </a:moveTo>
                <a:lnTo>
                  <a:pt x="0" y="0"/>
                </a:lnTo>
                <a:lnTo>
                  <a:pt x="0" y="145302"/>
                </a:lnTo>
                <a:lnTo>
                  <a:pt x="2170702" y="145302"/>
                </a:lnTo>
                <a:lnTo>
                  <a:pt x="2170702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33366" y="2827058"/>
            <a:ext cx="7581900" cy="4720590"/>
          </a:xfrm>
          <a:custGeom>
            <a:avLst/>
            <a:gdLst/>
            <a:ahLst/>
            <a:cxnLst/>
            <a:rect l="l" t="t" r="r" b="b"/>
            <a:pathLst>
              <a:path w="7581900" h="4720590">
                <a:moveTo>
                  <a:pt x="7127745" y="0"/>
                </a:moveTo>
                <a:lnTo>
                  <a:pt x="453900" y="0"/>
                </a:lnTo>
                <a:lnTo>
                  <a:pt x="407491" y="2343"/>
                </a:lnTo>
                <a:lnTo>
                  <a:pt x="362422" y="9221"/>
                </a:lnTo>
                <a:lnTo>
                  <a:pt x="318923" y="20406"/>
                </a:lnTo>
                <a:lnTo>
                  <a:pt x="277220" y="35669"/>
                </a:lnTo>
                <a:lnTo>
                  <a:pt x="237542" y="54782"/>
                </a:lnTo>
                <a:lnTo>
                  <a:pt x="200118" y="77517"/>
                </a:lnTo>
                <a:lnTo>
                  <a:pt x="165176" y="103646"/>
                </a:lnTo>
                <a:lnTo>
                  <a:pt x="132943" y="132941"/>
                </a:lnTo>
                <a:lnTo>
                  <a:pt x="103647" y="165173"/>
                </a:lnTo>
                <a:lnTo>
                  <a:pt x="77518" y="200115"/>
                </a:lnTo>
                <a:lnTo>
                  <a:pt x="54782" y="237538"/>
                </a:lnTo>
                <a:lnTo>
                  <a:pt x="35669" y="277215"/>
                </a:lnTo>
                <a:lnTo>
                  <a:pt x="20406" y="318916"/>
                </a:lnTo>
                <a:lnTo>
                  <a:pt x="9221" y="362414"/>
                </a:lnTo>
                <a:lnTo>
                  <a:pt x="2343" y="407480"/>
                </a:lnTo>
                <a:lnTo>
                  <a:pt x="0" y="453887"/>
                </a:lnTo>
                <a:lnTo>
                  <a:pt x="0" y="4266265"/>
                </a:lnTo>
                <a:lnTo>
                  <a:pt x="2343" y="4312675"/>
                </a:lnTo>
                <a:lnTo>
                  <a:pt x="9221" y="4357743"/>
                </a:lnTo>
                <a:lnTo>
                  <a:pt x="20406" y="4401243"/>
                </a:lnTo>
                <a:lnTo>
                  <a:pt x="35669" y="4442945"/>
                </a:lnTo>
                <a:lnTo>
                  <a:pt x="54782" y="4482623"/>
                </a:lnTo>
                <a:lnTo>
                  <a:pt x="77518" y="4520047"/>
                </a:lnTo>
                <a:lnTo>
                  <a:pt x="103647" y="4554990"/>
                </a:lnTo>
                <a:lnTo>
                  <a:pt x="132943" y="4587223"/>
                </a:lnTo>
                <a:lnTo>
                  <a:pt x="165176" y="4616518"/>
                </a:lnTo>
                <a:lnTo>
                  <a:pt x="200118" y="4642648"/>
                </a:lnTo>
                <a:lnTo>
                  <a:pt x="237542" y="4665383"/>
                </a:lnTo>
                <a:lnTo>
                  <a:pt x="277220" y="4684496"/>
                </a:lnTo>
                <a:lnTo>
                  <a:pt x="318923" y="4699760"/>
                </a:lnTo>
                <a:lnTo>
                  <a:pt x="362422" y="4710944"/>
                </a:lnTo>
                <a:lnTo>
                  <a:pt x="407491" y="4717822"/>
                </a:lnTo>
                <a:lnTo>
                  <a:pt x="453900" y="4720166"/>
                </a:lnTo>
                <a:lnTo>
                  <a:pt x="7127745" y="4720166"/>
                </a:lnTo>
                <a:lnTo>
                  <a:pt x="7174154" y="4717822"/>
                </a:lnTo>
                <a:lnTo>
                  <a:pt x="7219222" y="4710944"/>
                </a:lnTo>
                <a:lnTo>
                  <a:pt x="7262722" y="4699760"/>
                </a:lnTo>
                <a:lnTo>
                  <a:pt x="7304425" y="4684496"/>
                </a:lnTo>
                <a:lnTo>
                  <a:pt x="7344102" y="4665383"/>
                </a:lnTo>
                <a:lnTo>
                  <a:pt x="7381526" y="4642648"/>
                </a:lnTo>
                <a:lnTo>
                  <a:pt x="7416469" y="4616518"/>
                </a:lnTo>
                <a:lnTo>
                  <a:pt x="7448702" y="4587223"/>
                </a:lnTo>
                <a:lnTo>
                  <a:pt x="7477997" y="4554990"/>
                </a:lnTo>
                <a:lnTo>
                  <a:pt x="7504127" y="4520047"/>
                </a:lnTo>
                <a:lnTo>
                  <a:pt x="7526862" y="4482623"/>
                </a:lnTo>
                <a:lnTo>
                  <a:pt x="7545976" y="4442945"/>
                </a:lnTo>
                <a:lnTo>
                  <a:pt x="7561239" y="4401243"/>
                </a:lnTo>
                <a:lnTo>
                  <a:pt x="7572424" y="4357743"/>
                </a:lnTo>
                <a:lnTo>
                  <a:pt x="7579302" y="4312675"/>
                </a:lnTo>
                <a:lnTo>
                  <a:pt x="7581645" y="4266265"/>
                </a:lnTo>
                <a:lnTo>
                  <a:pt x="7581645" y="453887"/>
                </a:lnTo>
                <a:lnTo>
                  <a:pt x="7579302" y="407480"/>
                </a:lnTo>
                <a:lnTo>
                  <a:pt x="7572424" y="362414"/>
                </a:lnTo>
                <a:lnTo>
                  <a:pt x="7561239" y="318916"/>
                </a:lnTo>
                <a:lnTo>
                  <a:pt x="7545976" y="277215"/>
                </a:lnTo>
                <a:lnTo>
                  <a:pt x="7526862" y="237538"/>
                </a:lnTo>
                <a:lnTo>
                  <a:pt x="7504127" y="200115"/>
                </a:lnTo>
                <a:lnTo>
                  <a:pt x="7477997" y="165173"/>
                </a:lnTo>
                <a:lnTo>
                  <a:pt x="7448702" y="132941"/>
                </a:lnTo>
                <a:lnTo>
                  <a:pt x="7416469" y="103646"/>
                </a:lnTo>
                <a:lnTo>
                  <a:pt x="7381526" y="77517"/>
                </a:lnTo>
                <a:lnTo>
                  <a:pt x="7344102" y="54782"/>
                </a:lnTo>
                <a:lnTo>
                  <a:pt x="7304425" y="35669"/>
                </a:lnTo>
                <a:lnTo>
                  <a:pt x="7262722" y="20406"/>
                </a:lnTo>
                <a:lnTo>
                  <a:pt x="7219222" y="9221"/>
                </a:lnTo>
                <a:lnTo>
                  <a:pt x="7174154" y="2343"/>
                </a:lnTo>
                <a:lnTo>
                  <a:pt x="712774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085001" y="3320427"/>
            <a:ext cx="6439535" cy="36645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14"/>
              </a:spcBef>
            </a:pPr>
            <a:r>
              <a:rPr sz="2950" b="0">
                <a:solidFill>
                  <a:srgbClr val="FFFFFF"/>
                </a:solidFill>
                <a:latin typeface="Kanit Medium"/>
                <a:cs typeface="Kanit Medium"/>
              </a:rPr>
              <a:t>Sample</a:t>
            </a:r>
            <a:r>
              <a:rPr sz="2950" b="0" spc="-45">
                <a:solidFill>
                  <a:srgbClr val="FFFFFF"/>
                </a:solidFill>
                <a:latin typeface="Kanit Medium"/>
                <a:cs typeface="Kanit Medium"/>
              </a:rPr>
              <a:t> </a:t>
            </a:r>
            <a:r>
              <a:rPr sz="2950" b="0" spc="-10">
                <a:solidFill>
                  <a:srgbClr val="FFFFFF"/>
                </a:solidFill>
                <a:latin typeface="Kanit Medium"/>
                <a:cs typeface="Kanit Medium"/>
              </a:rPr>
              <a:t>Sizes</a:t>
            </a:r>
            <a:endParaRPr sz="2950">
              <a:latin typeface="Kanit Medium"/>
              <a:cs typeface="Kanit Medium"/>
            </a:endParaRPr>
          </a:p>
          <a:p>
            <a:pPr marL="238760" indent="-226060">
              <a:lnSpc>
                <a:spcPct val="100000"/>
              </a:lnSpc>
              <a:spcBef>
                <a:spcPts val="2390"/>
              </a:spcBef>
              <a:buChar char="•"/>
              <a:tabLst>
                <a:tab pos="238760" algn="l"/>
              </a:tabLst>
            </a:pPr>
            <a:r>
              <a:rPr sz="2750">
                <a:solidFill>
                  <a:srgbClr val="FFFFFF"/>
                </a:solidFill>
                <a:latin typeface="Kanit"/>
                <a:cs typeface="Kanit"/>
              </a:rPr>
              <a:t>Indiana:</a:t>
            </a:r>
            <a:r>
              <a:rPr sz="2750" spc="-1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1,541</a:t>
            </a:r>
            <a:r>
              <a:rPr sz="2750" b="0" spc="-3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respondents</a:t>
            </a:r>
            <a:endParaRPr sz="2750">
              <a:latin typeface="Kanit ExtraLight"/>
              <a:cs typeface="Kanit ExtraLight"/>
            </a:endParaRPr>
          </a:p>
          <a:p>
            <a:pPr marL="238760" indent="-226060">
              <a:lnSpc>
                <a:spcPct val="100000"/>
              </a:lnSpc>
              <a:spcBef>
                <a:spcPts val="1550"/>
              </a:spcBef>
              <a:buChar char="•"/>
              <a:tabLst>
                <a:tab pos="238760" algn="l"/>
              </a:tabLst>
            </a:pPr>
            <a:r>
              <a:rPr sz="2750" spc="-20">
                <a:solidFill>
                  <a:srgbClr val="FFFFFF"/>
                </a:solidFill>
                <a:latin typeface="Kanit"/>
                <a:cs typeface="Kanit"/>
              </a:rPr>
              <a:t>Illinois:</a:t>
            </a:r>
            <a:r>
              <a:rPr sz="2750" spc="-4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1,567</a:t>
            </a:r>
            <a:r>
              <a:rPr sz="2750" b="0" spc="-4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respondents</a:t>
            </a:r>
            <a:endParaRPr sz="2750">
              <a:latin typeface="Kanit ExtraLight"/>
              <a:cs typeface="Kanit ExtraLight"/>
            </a:endParaRPr>
          </a:p>
          <a:p>
            <a:pPr marL="238760" indent="-226060">
              <a:lnSpc>
                <a:spcPct val="100000"/>
              </a:lnSpc>
              <a:spcBef>
                <a:spcPts val="1550"/>
              </a:spcBef>
              <a:buChar char="•"/>
              <a:tabLst>
                <a:tab pos="238760" algn="l"/>
              </a:tabLst>
            </a:pPr>
            <a:r>
              <a:rPr sz="2750">
                <a:solidFill>
                  <a:srgbClr val="FFFFFF"/>
                </a:solidFill>
                <a:latin typeface="Kanit"/>
                <a:cs typeface="Kanit"/>
              </a:rPr>
              <a:t>Ohio: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1,587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respondents</a:t>
            </a:r>
            <a:endParaRPr sz="2750">
              <a:latin typeface="Kanit ExtraLight"/>
              <a:cs typeface="Kanit ExtraLight"/>
            </a:endParaRPr>
          </a:p>
          <a:p>
            <a:pPr marL="238760" indent="-226060">
              <a:lnSpc>
                <a:spcPct val="100000"/>
              </a:lnSpc>
              <a:spcBef>
                <a:spcPts val="1550"/>
              </a:spcBef>
              <a:buChar char="•"/>
              <a:tabLst>
                <a:tab pos="238760" algn="l"/>
              </a:tabLst>
            </a:pPr>
            <a:r>
              <a:rPr sz="2750">
                <a:solidFill>
                  <a:srgbClr val="FFFFFF"/>
                </a:solidFill>
                <a:latin typeface="Kanit"/>
                <a:cs typeface="Kanit"/>
              </a:rPr>
              <a:t>Michigan:</a:t>
            </a:r>
            <a:r>
              <a:rPr sz="2750" spc="-6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1,578</a:t>
            </a:r>
            <a:r>
              <a:rPr sz="27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respondents</a:t>
            </a:r>
            <a:endParaRPr sz="2750">
              <a:latin typeface="Kanit ExtraLight"/>
              <a:cs typeface="Kanit ExtraLight"/>
            </a:endParaRPr>
          </a:p>
          <a:p>
            <a:pPr marL="238760" indent="-226060">
              <a:lnSpc>
                <a:spcPct val="100000"/>
              </a:lnSpc>
              <a:spcBef>
                <a:spcPts val="1555"/>
              </a:spcBef>
              <a:buChar char="•"/>
              <a:tabLst>
                <a:tab pos="238760" algn="l"/>
              </a:tabLst>
            </a:pPr>
            <a:r>
              <a:rPr sz="2750" spc="-25">
                <a:solidFill>
                  <a:srgbClr val="FFFFFF"/>
                </a:solidFill>
                <a:latin typeface="Kanit"/>
                <a:cs typeface="Kanit"/>
              </a:rPr>
              <a:t>Total:</a:t>
            </a:r>
            <a:r>
              <a:rPr sz="2750" spc="-7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6,273</a:t>
            </a:r>
            <a:r>
              <a:rPr sz="2750" b="0" spc="-7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respondents</a:t>
            </a:r>
            <a:r>
              <a:rPr sz="27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across</a:t>
            </a:r>
            <a:r>
              <a:rPr sz="2750" b="0" spc="-7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>
                <a:solidFill>
                  <a:srgbClr val="FFFFFF"/>
                </a:solidFill>
                <a:latin typeface="Kanit ExtraLight"/>
                <a:cs typeface="Kanit ExtraLight"/>
              </a:rPr>
              <a:t>all</a:t>
            </a:r>
            <a:r>
              <a:rPr sz="27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750" b="0" spc="-10">
                <a:solidFill>
                  <a:srgbClr val="FFFFFF"/>
                </a:solidFill>
                <a:latin typeface="Kanit ExtraLight"/>
                <a:cs typeface="Kanit ExtraLight"/>
              </a:rPr>
              <a:t>states</a:t>
            </a:r>
            <a:endParaRPr sz="2750">
              <a:latin typeface="Kanit ExtraLight"/>
              <a:cs typeface="Kanit Extra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114482" y="3398961"/>
            <a:ext cx="364490" cy="319405"/>
          </a:xfrm>
          <a:custGeom>
            <a:avLst/>
            <a:gdLst/>
            <a:ahLst/>
            <a:cxnLst/>
            <a:rect l="l" t="t" r="r" b="b"/>
            <a:pathLst>
              <a:path w="364490" h="319404">
                <a:moveTo>
                  <a:pt x="22780" y="0"/>
                </a:moveTo>
                <a:lnTo>
                  <a:pt x="13904" y="1786"/>
                </a:lnTo>
                <a:lnTo>
                  <a:pt x="6664" y="6662"/>
                </a:lnTo>
                <a:lnTo>
                  <a:pt x="1787" y="13898"/>
                </a:lnTo>
                <a:lnTo>
                  <a:pt x="0" y="22767"/>
                </a:lnTo>
                <a:lnTo>
                  <a:pt x="0" y="261906"/>
                </a:lnTo>
                <a:lnTo>
                  <a:pt x="4473" y="284069"/>
                </a:lnTo>
                <a:lnTo>
                  <a:pt x="16673" y="302166"/>
                </a:lnTo>
                <a:lnTo>
                  <a:pt x="34773" y="314365"/>
                </a:lnTo>
                <a:lnTo>
                  <a:pt x="56944" y="318838"/>
                </a:lnTo>
                <a:lnTo>
                  <a:pt x="341618" y="318838"/>
                </a:lnTo>
                <a:lnTo>
                  <a:pt x="350487" y="317051"/>
                </a:lnTo>
                <a:lnTo>
                  <a:pt x="357724" y="312175"/>
                </a:lnTo>
                <a:lnTo>
                  <a:pt x="362599" y="304939"/>
                </a:lnTo>
                <a:lnTo>
                  <a:pt x="364386" y="296070"/>
                </a:lnTo>
                <a:lnTo>
                  <a:pt x="362599" y="287194"/>
                </a:lnTo>
                <a:lnTo>
                  <a:pt x="357724" y="279954"/>
                </a:lnTo>
                <a:lnTo>
                  <a:pt x="350487" y="275077"/>
                </a:lnTo>
                <a:lnTo>
                  <a:pt x="341618" y="273290"/>
                </a:lnTo>
                <a:lnTo>
                  <a:pt x="50674" y="273290"/>
                </a:lnTo>
                <a:lnTo>
                  <a:pt x="45560" y="268163"/>
                </a:lnTo>
                <a:lnTo>
                  <a:pt x="45560" y="22767"/>
                </a:lnTo>
                <a:lnTo>
                  <a:pt x="43771" y="13898"/>
                </a:lnTo>
                <a:lnTo>
                  <a:pt x="38892" y="6662"/>
                </a:lnTo>
                <a:lnTo>
                  <a:pt x="31651" y="1786"/>
                </a:lnTo>
                <a:lnTo>
                  <a:pt x="22780" y="0"/>
                </a:lnTo>
                <a:close/>
              </a:path>
              <a:path w="364490" h="319404">
                <a:moveTo>
                  <a:pt x="296070" y="182193"/>
                </a:moveTo>
                <a:lnTo>
                  <a:pt x="113877" y="182193"/>
                </a:lnTo>
                <a:lnTo>
                  <a:pt x="105002" y="183980"/>
                </a:lnTo>
                <a:lnTo>
                  <a:pt x="97767" y="188856"/>
                </a:lnTo>
                <a:lnTo>
                  <a:pt x="92894" y="196092"/>
                </a:lnTo>
                <a:lnTo>
                  <a:pt x="91109" y="204961"/>
                </a:lnTo>
                <a:lnTo>
                  <a:pt x="92894" y="213837"/>
                </a:lnTo>
                <a:lnTo>
                  <a:pt x="97767" y="221077"/>
                </a:lnTo>
                <a:lnTo>
                  <a:pt x="105002" y="225954"/>
                </a:lnTo>
                <a:lnTo>
                  <a:pt x="113877" y="227741"/>
                </a:lnTo>
                <a:lnTo>
                  <a:pt x="296070" y="227741"/>
                </a:lnTo>
                <a:lnTo>
                  <a:pt x="304939" y="225954"/>
                </a:lnTo>
                <a:lnTo>
                  <a:pt x="312175" y="221077"/>
                </a:lnTo>
                <a:lnTo>
                  <a:pt x="317051" y="213837"/>
                </a:lnTo>
                <a:lnTo>
                  <a:pt x="318838" y="204961"/>
                </a:lnTo>
                <a:lnTo>
                  <a:pt x="317051" y="196092"/>
                </a:lnTo>
                <a:lnTo>
                  <a:pt x="312175" y="188856"/>
                </a:lnTo>
                <a:lnTo>
                  <a:pt x="304939" y="183980"/>
                </a:lnTo>
                <a:lnTo>
                  <a:pt x="296070" y="182193"/>
                </a:lnTo>
                <a:close/>
              </a:path>
              <a:path w="364490" h="319404">
                <a:moveTo>
                  <a:pt x="204973" y="113877"/>
                </a:moveTo>
                <a:lnTo>
                  <a:pt x="113877" y="113877"/>
                </a:lnTo>
                <a:lnTo>
                  <a:pt x="105002" y="115664"/>
                </a:lnTo>
                <a:lnTo>
                  <a:pt x="97767" y="120539"/>
                </a:lnTo>
                <a:lnTo>
                  <a:pt x="92894" y="127776"/>
                </a:lnTo>
                <a:lnTo>
                  <a:pt x="91109" y="136645"/>
                </a:lnTo>
                <a:lnTo>
                  <a:pt x="92894" y="145515"/>
                </a:lnTo>
                <a:lnTo>
                  <a:pt x="97767" y="152756"/>
                </a:lnTo>
                <a:lnTo>
                  <a:pt x="105002" y="157636"/>
                </a:lnTo>
                <a:lnTo>
                  <a:pt x="113877" y="159425"/>
                </a:lnTo>
                <a:lnTo>
                  <a:pt x="204973" y="159425"/>
                </a:lnTo>
                <a:lnTo>
                  <a:pt x="213844" y="157636"/>
                </a:lnTo>
                <a:lnTo>
                  <a:pt x="221085" y="152756"/>
                </a:lnTo>
                <a:lnTo>
                  <a:pt x="225965" y="145515"/>
                </a:lnTo>
                <a:lnTo>
                  <a:pt x="227754" y="136645"/>
                </a:lnTo>
                <a:lnTo>
                  <a:pt x="225965" y="127776"/>
                </a:lnTo>
                <a:lnTo>
                  <a:pt x="221085" y="120539"/>
                </a:lnTo>
                <a:lnTo>
                  <a:pt x="213844" y="115664"/>
                </a:lnTo>
                <a:lnTo>
                  <a:pt x="204973" y="113877"/>
                </a:lnTo>
                <a:close/>
              </a:path>
              <a:path w="364490" h="319404">
                <a:moveTo>
                  <a:pt x="250522" y="45548"/>
                </a:moveTo>
                <a:lnTo>
                  <a:pt x="113877" y="45548"/>
                </a:lnTo>
                <a:lnTo>
                  <a:pt x="105002" y="47335"/>
                </a:lnTo>
                <a:lnTo>
                  <a:pt x="97767" y="52210"/>
                </a:lnTo>
                <a:lnTo>
                  <a:pt x="92894" y="59447"/>
                </a:lnTo>
                <a:lnTo>
                  <a:pt x="91109" y="68316"/>
                </a:lnTo>
                <a:lnTo>
                  <a:pt x="92894" y="77192"/>
                </a:lnTo>
                <a:lnTo>
                  <a:pt x="97767" y="84432"/>
                </a:lnTo>
                <a:lnTo>
                  <a:pt x="105002" y="89309"/>
                </a:lnTo>
                <a:lnTo>
                  <a:pt x="113877" y="91096"/>
                </a:lnTo>
                <a:lnTo>
                  <a:pt x="250522" y="91096"/>
                </a:lnTo>
                <a:lnTo>
                  <a:pt x="259393" y="89309"/>
                </a:lnTo>
                <a:lnTo>
                  <a:pt x="266633" y="84432"/>
                </a:lnTo>
                <a:lnTo>
                  <a:pt x="271513" y="77192"/>
                </a:lnTo>
                <a:lnTo>
                  <a:pt x="273302" y="68316"/>
                </a:lnTo>
                <a:lnTo>
                  <a:pt x="271513" y="59447"/>
                </a:lnTo>
                <a:lnTo>
                  <a:pt x="266633" y="52210"/>
                </a:lnTo>
                <a:lnTo>
                  <a:pt x="259393" y="47335"/>
                </a:lnTo>
                <a:lnTo>
                  <a:pt x="250522" y="455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77262" y="1995531"/>
            <a:ext cx="7364730" cy="7261225"/>
          </a:xfrm>
          <a:custGeom>
            <a:avLst/>
            <a:gdLst/>
            <a:ahLst/>
            <a:cxnLst/>
            <a:rect l="l" t="t" r="r" b="b"/>
            <a:pathLst>
              <a:path w="7364730" h="7261225">
                <a:moveTo>
                  <a:pt x="6791227" y="0"/>
                </a:moveTo>
                <a:lnTo>
                  <a:pt x="573230" y="0"/>
                </a:lnTo>
                <a:lnTo>
                  <a:pt x="526216" y="1900"/>
                </a:lnTo>
                <a:lnTo>
                  <a:pt x="480249" y="7502"/>
                </a:lnTo>
                <a:lnTo>
                  <a:pt x="435475" y="16660"/>
                </a:lnTo>
                <a:lnTo>
                  <a:pt x="392044" y="29224"/>
                </a:lnTo>
                <a:lnTo>
                  <a:pt x="350102" y="45048"/>
                </a:lnTo>
                <a:lnTo>
                  <a:pt x="309796" y="63984"/>
                </a:lnTo>
                <a:lnTo>
                  <a:pt x="271276" y="85885"/>
                </a:lnTo>
                <a:lnTo>
                  <a:pt x="234686" y="110603"/>
                </a:lnTo>
                <a:lnTo>
                  <a:pt x="200177" y="137990"/>
                </a:lnTo>
                <a:lnTo>
                  <a:pt x="167894" y="167899"/>
                </a:lnTo>
                <a:lnTo>
                  <a:pt x="137985" y="200182"/>
                </a:lnTo>
                <a:lnTo>
                  <a:pt x="110599" y="234692"/>
                </a:lnTo>
                <a:lnTo>
                  <a:pt x="85882" y="271281"/>
                </a:lnTo>
                <a:lnTo>
                  <a:pt x="63982" y="309802"/>
                </a:lnTo>
                <a:lnTo>
                  <a:pt x="45046" y="350107"/>
                </a:lnTo>
                <a:lnTo>
                  <a:pt x="29223" y="392049"/>
                </a:lnTo>
                <a:lnTo>
                  <a:pt x="16659" y="435479"/>
                </a:lnTo>
                <a:lnTo>
                  <a:pt x="7502" y="480252"/>
                </a:lnTo>
                <a:lnTo>
                  <a:pt x="1900" y="526218"/>
                </a:lnTo>
                <a:lnTo>
                  <a:pt x="0" y="573230"/>
                </a:lnTo>
                <a:lnTo>
                  <a:pt x="0" y="6687591"/>
                </a:lnTo>
                <a:lnTo>
                  <a:pt x="1900" y="6734605"/>
                </a:lnTo>
                <a:lnTo>
                  <a:pt x="7502" y="6780572"/>
                </a:lnTo>
                <a:lnTo>
                  <a:pt x="16659" y="6825346"/>
                </a:lnTo>
                <a:lnTo>
                  <a:pt x="29223" y="6868777"/>
                </a:lnTo>
                <a:lnTo>
                  <a:pt x="45046" y="6910719"/>
                </a:lnTo>
                <a:lnTo>
                  <a:pt x="63982" y="6951024"/>
                </a:lnTo>
                <a:lnTo>
                  <a:pt x="85882" y="6989545"/>
                </a:lnTo>
                <a:lnTo>
                  <a:pt x="110599" y="7026134"/>
                </a:lnTo>
                <a:lnTo>
                  <a:pt x="137985" y="7060644"/>
                </a:lnTo>
                <a:lnTo>
                  <a:pt x="167894" y="7092927"/>
                </a:lnTo>
                <a:lnTo>
                  <a:pt x="200177" y="7122835"/>
                </a:lnTo>
                <a:lnTo>
                  <a:pt x="234686" y="7150222"/>
                </a:lnTo>
                <a:lnTo>
                  <a:pt x="271276" y="7174939"/>
                </a:lnTo>
                <a:lnTo>
                  <a:pt x="309796" y="7196839"/>
                </a:lnTo>
                <a:lnTo>
                  <a:pt x="350102" y="7215774"/>
                </a:lnTo>
                <a:lnTo>
                  <a:pt x="392044" y="7231598"/>
                </a:lnTo>
                <a:lnTo>
                  <a:pt x="435475" y="7244162"/>
                </a:lnTo>
                <a:lnTo>
                  <a:pt x="480249" y="7253319"/>
                </a:lnTo>
                <a:lnTo>
                  <a:pt x="526216" y="7258921"/>
                </a:lnTo>
                <a:lnTo>
                  <a:pt x="573230" y="7260821"/>
                </a:lnTo>
                <a:lnTo>
                  <a:pt x="6791227" y="7260821"/>
                </a:lnTo>
                <a:lnTo>
                  <a:pt x="6838241" y="7258921"/>
                </a:lnTo>
                <a:lnTo>
                  <a:pt x="6884209" y="7253319"/>
                </a:lnTo>
                <a:lnTo>
                  <a:pt x="6928982" y="7244162"/>
                </a:lnTo>
                <a:lnTo>
                  <a:pt x="6972414" y="7231598"/>
                </a:lnTo>
                <a:lnTo>
                  <a:pt x="7014356" y="7215774"/>
                </a:lnTo>
                <a:lnTo>
                  <a:pt x="7054661" y="7196839"/>
                </a:lnTo>
                <a:lnTo>
                  <a:pt x="7093182" y="7174939"/>
                </a:lnTo>
                <a:lnTo>
                  <a:pt x="7129771" y="7150222"/>
                </a:lnTo>
                <a:lnTo>
                  <a:pt x="7164281" y="7122835"/>
                </a:lnTo>
                <a:lnTo>
                  <a:pt x="7196564" y="7092927"/>
                </a:lnTo>
                <a:lnTo>
                  <a:pt x="7226472" y="7060644"/>
                </a:lnTo>
                <a:lnTo>
                  <a:pt x="7253858" y="7026134"/>
                </a:lnTo>
                <a:lnTo>
                  <a:pt x="7278576" y="6989545"/>
                </a:lnTo>
                <a:lnTo>
                  <a:pt x="7300476" y="6951024"/>
                </a:lnTo>
                <a:lnTo>
                  <a:pt x="7319411" y="6910719"/>
                </a:lnTo>
                <a:lnTo>
                  <a:pt x="7335235" y="6868777"/>
                </a:lnTo>
                <a:lnTo>
                  <a:pt x="7347799" y="6825346"/>
                </a:lnTo>
                <a:lnTo>
                  <a:pt x="7356955" y="6780572"/>
                </a:lnTo>
                <a:lnTo>
                  <a:pt x="7362558" y="6734605"/>
                </a:lnTo>
                <a:lnTo>
                  <a:pt x="7364458" y="6687591"/>
                </a:lnTo>
                <a:lnTo>
                  <a:pt x="7364458" y="573230"/>
                </a:lnTo>
                <a:lnTo>
                  <a:pt x="7362558" y="526218"/>
                </a:lnTo>
                <a:lnTo>
                  <a:pt x="7356955" y="480252"/>
                </a:lnTo>
                <a:lnTo>
                  <a:pt x="7347799" y="435479"/>
                </a:lnTo>
                <a:lnTo>
                  <a:pt x="7335235" y="392049"/>
                </a:lnTo>
                <a:lnTo>
                  <a:pt x="7319411" y="350107"/>
                </a:lnTo>
                <a:lnTo>
                  <a:pt x="7300476" y="309802"/>
                </a:lnTo>
                <a:lnTo>
                  <a:pt x="7278576" y="271281"/>
                </a:lnTo>
                <a:lnTo>
                  <a:pt x="7253858" y="234692"/>
                </a:lnTo>
                <a:lnTo>
                  <a:pt x="7226472" y="200182"/>
                </a:lnTo>
                <a:lnTo>
                  <a:pt x="7196564" y="167899"/>
                </a:lnTo>
                <a:lnTo>
                  <a:pt x="7164281" y="137990"/>
                </a:lnTo>
                <a:lnTo>
                  <a:pt x="7129771" y="110603"/>
                </a:lnTo>
                <a:lnTo>
                  <a:pt x="7093182" y="85885"/>
                </a:lnTo>
                <a:lnTo>
                  <a:pt x="7054661" y="63984"/>
                </a:lnTo>
                <a:lnTo>
                  <a:pt x="7014356" y="45048"/>
                </a:lnTo>
                <a:lnTo>
                  <a:pt x="6972414" y="29224"/>
                </a:lnTo>
                <a:lnTo>
                  <a:pt x="6928982" y="16660"/>
                </a:lnTo>
                <a:lnTo>
                  <a:pt x="6884209" y="7502"/>
                </a:lnTo>
                <a:lnTo>
                  <a:pt x="6838241" y="1900"/>
                </a:lnTo>
                <a:lnTo>
                  <a:pt x="6791227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85611" y="4647276"/>
            <a:ext cx="2005964" cy="4055745"/>
          </a:xfrm>
          <a:custGeom>
            <a:avLst/>
            <a:gdLst/>
            <a:ahLst/>
            <a:cxnLst/>
            <a:rect l="l" t="t" r="r" b="b"/>
            <a:pathLst>
              <a:path w="2005964" h="4055745">
                <a:moveTo>
                  <a:pt x="2005773" y="0"/>
                </a:moveTo>
                <a:lnTo>
                  <a:pt x="0" y="0"/>
                </a:lnTo>
                <a:lnTo>
                  <a:pt x="0" y="4055273"/>
                </a:lnTo>
                <a:lnTo>
                  <a:pt x="2005773" y="4055273"/>
                </a:lnTo>
                <a:lnTo>
                  <a:pt x="200577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92832" y="4516662"/>
            <a:ext cx="2005964" cy="4185920"/>
          </a:xfrm>
          <a:custGeom>
            <a:avLst/>
            <a:gdLst/>
            <a:ahLst/>
            <a:cxnLst/>
            <a:rect l="l" t="t" r="r" b="b"/>
            <a:pathLst>
              <a:path w="2005965" h="4185920">
                <a:moveTo>
                  <a:pt x="2005773" y="0"/>
                </a:moveTo>
                <a:lnTo>
                  <a:pt x="0" y="0"/>
                </a:lnTo>
                <a:lnTo>
                  <a:pt x="0" y="4185887"/>
                </a:lnTo>
                <a:lnTo>
                  <a:pt x="2005773" y="4185887"/>
                </a:lnTo>
                <a:lnTo>
                  <a:pt x="200577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00051" y="4603738"/>
            <a:ext cx="2005964" cy="4098925"/>
          </a:xfrm>
          <a:custGeom>
            <a:avLst/>
            <a:gdLst/>
            <a:ahLst/>
            <a:cxnLst/>
            <a:rect l="l" t="t" r="r" b="b"/>
            <a:pathLst>
              <a:path w="2005965" h="4098925">
                <a:moveTo>
                  <a:pt x="2005773" y="0"/>
                </a:moveTo>
                <a:lnTo>
                  <a:pt x="0" y="0"/>
                </a:lnTo>
                <a:lnTo>
                  <a:pt x="0" y="4098811"/>
                </a:lnTo>
                <a:lnTo>
                  <a:pt x="2005773" y="4098811"/>
                </a:lnTo>
                <a:lnTo>
                  <a:pt x="200577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07271" y="4541541"/>
            <a:ext cx="1996439" cy="4161154"/>
          </a:xfrm>
          <a:custGeom>
            <a:avLst/>
            <a:gdLst/>
            <a:ahLst/>
            <a:cxnLst/>
            <a:rect l="l" t="t" r="r" b="b"/>
            <a:pathLst>
              <a:path w="1996440" h="4161154">
                <a:moveTo>
                  <a:pt x="1996249" y="0"/>
                </a:moveTo>
                <a:lnTo>
                  <a:pt x="0" y="0"/>
                </a:lnTo>
                <a:lnTo>
                  <a:pt x="0" y="4161008"/>
                </a:lnTo>
                <a:lnTo>
                  <a:pt x="1996249" y="4161008"/>
                </a:lnTo>
                <a:lnTo>
                  <a:pt x="1996249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085624" y="2483326"/>
            <a:ext cx="2005964" cy="2164080"/>
            <a:chOff x="2085624" y="2483326"/>
            <a:chExt cx="2005964" cy="2164080"/>
          </a:xfrm>
        </p:grpSpPr>
        <p:sp>
          <p:nvSpPr>
            <p:cNvPr id="8" name="object 8"/>
            <p:cNvSpPr/>
            <p:nvPr/>
          </p:nvSpPr>
          <p:spPr>
            <a:xfrm>
              <a:off x="2098189" y="2495358"/>
              <a:ext cx="1981200" cy="2139950"/>
            </a:xfrm>
            <a:custGeom>
              <a:avLst/>
              <a:gdLst/>
              <a:ahLst/>
              <a:cxnLst/>
              <a:rect l="l" t="t" r="r" b="b"/>
              <a:pathLst>
                <a:path w="1981200" h="2139950">
                  <a:moveTo>
                    <a:pt x="1980643" y="0"/>
                  </a:moveTo>
                  <a:lnTo>
                    <a:pt x="0" y="0"/>
                  </a:lnTo>
                  <a:lnTo>
                    <a:pt x="0" y="2139340"/>
                  </a:lnTo>
                  <a:lnTo>
                    <a:pt x="1980643" y="2139340"/>
                  </a:lnTo>
                  <a:lnTo>
                    <a:pt x="1980643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85619" y="2483325"/>
              <a:ext cx="2005964" cy="2164080"/>
            </a:xfrm>
            <a:custGeom>
              <a:avLst/>
              <a:gdLst/>
              <a:ahLst/>
              <a:cxnLst/>
              <a:rect l="l" t="t" r="r" b="b"/>
              <a:pathLst>
                <a:path w="2005964" h="2164079">
                  <a:moveTo>
                    <a:pt x="2005774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138680"/>
                  </a:lnTo>
                  <a:lnTo>
                    <a:pt x="0" y="2164080"/>
                  </a:lnTo>
                  <a:lnTo>
                    <a:pt x="2005774" y="2164080"/>
                  </a:lnTo>
                  <a:lnTo>
                    <a:pt x="2005774" y="2138832"/>
                  </a:lnTo>
                  <a:lnTo>
                    <a:pt x="2005774" y="2138680"/>
                  </a:lnTo>
                  <a:lnTo>
                    <a:pt x="2005774" y="24612"/>
                  </a:lnTo>
                  <a:lnTo>
                    <a:pt x="1980641" y="24612"/>
                  </a:lnTo>
                  <a:lnTo>
                    <a:pt x="1980641" y="2138680"/>
                  </a:lnTo>
                  <a:lnTo>
                    <a:pt x="25133" y="2138680"/>
                  </a:lnTo>
                  <a:lnTo>
                    <a:pt x="25133" y="24130"/>
                  </a:lnTo>
                  <a:lnTo>
                    <a:pt x="2005774" y="24130"/>
                  </a:lnTo>
                  <a:lnTo>
                    <a:pt x="2005774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592844" y="2483326"/>
            <a:ext cx="2005964" cy="2033270"/>
            <a:chOff x="4592844" y="2483326"/>
            <a:chExt cx="2005964" cy="2033270"/>
          </a:xfrm>
        </p:grpSpPr>
        <p:sp>
          <p:nvSpPr>
            <p:cNvPr id="11" name="object 11"/>
            <p:cNvSpPr/>
            <p:nvPr/>
          </p:nvSpPr>
          <p:spPr>
            <a:xfrm>
              <a:off x="4605409" y="2495358"/>
              <a:ext cx="1981200" cy="2009139"/>
            </a:xfrm>
            <a:custGeom>
              <a:avLst/>
              <a:gdLst/>
              <a:ahLst/>
              <a:cxnLst/>
              <a:rect l="l" t="t" r="r" b="b"/>
              <a:pathLst>
                <a:path w="1981200" h="2009139">
                  <a:moveTo>
                    <a:pt x="1980643" y="0"/>
                  </a:moveTo>
                  <a:lnTo>
                    <a:pt x="0" y="0"/>
                  </a:lnTo>
                  <a:lnTo>
                    <a:pt x="0" y="2008726"/>
                  </a:lnTo>
                  <a:lnTo>
                    <a:pt x="1980643" y="2008726"/>
                  </a:lnTo>
                  <a:lnTo>
                    <a:pt x="1980643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92841" y="2483325"/>
              <a:ext cx="2005964" cy="2033270"/>
            </a:xfrm>
            <a:custGeom>
              <a:avLst/>
              <a:gdLst/>
              <a:ahLst/>
              <a:cxnLst/>
              <a:rect l="l" t="t" r="r" b="b"/>
              <a:pathLst>
                <a:path w="2005965" h="2033270">
                  <a:moveTo>
                    <a:pt x="2005774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07870"/>
                  </a:lnTo>
                  <a:lnTo>
                    <a:pt x="0" y="2033270"/>
                  </a:lnTo>
                  <a:lnTo>
                    <a:pt x="2005774" y="2033270"/>
                  </a:lnTo>
                  <a:lnTo>
                    <a:pt x="2005774" y="2008200"/>
                  </a:lnTo>
                  <a:lnTo>
                    <a:pt x="2005774" y="2007870"/>
                  </a:lnTo>
                  <a:lnTo>
                    <a:pt x="2005774" y="24599"/>
                  </a:lnTo>
                  <a:lnTo>
                    <a:pt x="1980641" y="24599"/>
                  </a:lnTo>
                  <a:lnTo>
                    <a:pt x="1980641" y="2007870"/>
                  </a:lnTo>
                  <a:lnTo>
                    <a:pt x="25133" y="2007870"/>
                  </a:lnTo>
                  <a:lnTo>
                    <a:pt x="25133" y="24130"/>
                  </a:lnTo>
                  <a:lnTo>
                    <a:pt x="2005774" y="24130"/>
                  </a:lnTo>
                  <a:lnTo>
                    <a:pt x="2005774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100051" y="2483326"/>
            <a:ext cx="2005964" cy="2120900"/>
            <a:chOff x="7100051" y="2483326"/>
            <a:chExt cx="2005964" cy="2120900"/>
          </a:xfrm>
        </p:grpSpPr>
        <p:sp>
          <p:nvSpPr>
            <p:cNvPr id="14" name="object 14"/>
            <p:cNvSpPr/>
            <p:nvPr/>
          </p:nvSpPr>
          <p:spPr>
            <a:xfrm>
              <a:off x="7112617" y="2495358"/>
              <a:ext cx="1981200" cy="2096135"/>
            </a:xfrm>
            <a:custGeom>
              <a:avLst/>
              <a:gdLst/>
              <a:ahLst/>
              <a:cxnLst/>
              <a:rect l="l" t="t" r="r" b="b"/>
              <a:pathLst>
                <a:path w="1981200" h="2096135">
                  <a:moveTo>
                    <a:pt x="1980643" y="0"/>
                  </a:moveTo>
                  <a:lnTo>
                    <a:pt x="0" y="0"/>
                  </a:lnTo>
                  <a:lnTo>
                    <a:pt x="0" y="2095802"/>
                  </a:lnTo>
                  <a:lnTo>
                    <a:pt x="1980643" y="2095802"/>
                  </a:lnTo>
                  <a:lnTo>
                    <a:pt x="1980643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00049" y="2483325"/>
              <a:ext cx="2005964" cy="2120900"/>
            </a:xfrm>
            <a:custGeom>
              <a:avLst/>
              <a:gdLst/>
              <a:ahLst/>
              <a:cxnLst/>
              <a:rect l="l" t="t" r="r" b="b"/>
              <a:pathLst>
                <a:path w="2005965" h="2120900">
                  <a:moveTo>
                    <a:pt x="2005774" y="24599"/>
                  </a:moveTo>
                  <a:lnTo>
                    <a:pt x="1980641" y="24599"/>
                  </a:lnTo>
                  <a:lnTo>
                    <a:pt x="1980641" y="2095271"/>
                  </a:lnTo>
                  <a:lnTo>
                    <a:pt x="2005774" y="2095271"/>
                  </a:lnTo>
                  <a:lnTo>
                    <a:pt x="2005774" y="24599"/>
                  </a:lnTo>
                  <a:close/>
                </a:path>
                <a:path w="2005965" h="2120900">
                  <a:moveTo>
                    <a:pt x="2005774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95500"/>
                  </a:lnTo>
                  <a:lnTo>
                    <a:pt x="0" y="2120900"/>
                  </a:lnTo>
                  <a:lnTo>
                    <a:pt x="2005774" y="2120900"/>
                  </a:lnTo>
                  <a:lnTo>
                    <a:pt x="2005774" y="2095500"/>
                  </a:lnTo>
                  <a:lnTo>
                    <a:pt x="25120" y="2095500"/>
                  </a:lnTo>
                  <a:lnTo>
                    <a:pt x="25120" y="24130"/>
                  </a:lnTo>
                  <a:lnTo>
                    <a:pt x="2005774" y="24130"/>
                  </a:lnTo>
                  <a:lnTo>
                    <a:pt x="2005774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607271" y="2483326"/>
            <a:ext cx="1996439" cy="2058670"/>
            <a:chOff x="9607271" y="2483326"/>
            <a:chExt cx="1996439" cy="2058670"/>
          </a:xfrm>
        </p:grpSpPr>
        <p:sp>
          <p:nvSpPr>
            <p:cNvPr id="17" name="object 17"/>
            <p:cNvSpPr/>
            <p:nvPr/>
          </p:nvSpPr>
          <p:spPr>
            <a:xfrm>
              <a:off x="9619837" y="2495358"/>
              <a:ext cx="1981200" cy="2033905"/>
            </a:xfrm>
            <a:custGeom>
              <a:avLst/>
              <a:gdLst/>
              <a:ahLst/>
              <a:cxnLst/>
              <a:rect l="l" t="t" r="r" b="b"/>
              <a:pathLst>
                <a:path w="1981200" h="2033904">
                  <a:moveTo>
                    <a:pt x="1980643" y="0"/>
                  </a:moveTo>
                  <a:lnTo>
                    <a:pt x="0" y="0"/>
                  </a:lnTo>
                  <a:lnTo>
                    <a:pt x="0" y="2033605"/>
                  </a:lnTo>
                  <a:lnTo>
                    <a:pt x="1980643" y="2033605"/>
                  </a:lnTo>
                  <a:lnTo>
                    <a:pt x="1980643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607271" y="2483325"/>
              <a:ext cx="1996439" cy="2058670"/>
            </a:xfrm>
            <a:custGeom>
              <a:avLst/>
              <a:gdLst/>
              <a:ahLst/>
              <a:cxnLst/>
              <a:rect l="l" t="t" r="r" b="b"/>
              <a:pathLst>
                <a:path w="1996440" h="2058670">
                  <a:moveTo>
                    <a:pt x="1996249" y="24599"/>
                  </a:moveTo>
                  <a:lnTo>
                    <a:pt x="1980641" y="24599"/>
                  </a:lnTo>
                  <a:lnTo>
                    <a:pt x="1980641" y="2033079"/>
                  </a:lnTo>
                  <a:lnTo>
                    <a:pt x="1996249" y="2033079"/>
                  </a:lnTo>
                  <a:lnTo>
                    <a:pt x="1996249" y="24599"/>
                  </a:lnTo>
                  <a:close/>
                </a:path>
                <a:path w="1996440" h="2058670">
                  <a:moveTo>
                    <a:pt x="1996249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33270"/>
                  </a:lnTo>
                  <a:lnTo>
                    <a:pt x="0" y="2058670"/>
                  </a:lnTo>
                  <a:lnTo>
                    <a:pt x="1996249" y="2058670"/>
                  </a:lnTo>
                  <a:lnTo>
                    <a:pt x="1996249" y="2033270"/>
                  </a:lnTo>
                  <a:lnTo>
                    <a:pt x="25120" y="2033270"/>
                  </a:lnTo>
                  <a:lnTo>
                    <a:pt x="25120" y="24130"/>
                  </a:lnTo>
                  <a:lnTo>
                    <a:pt x="1996249" y="24130"/>
                  </a:lnTo>
                  <a:lnTo>
                    <a:pt x="1996249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3083426" y="2478991"/>
            <a:ext cx="10160" cy="6228715"/>
            <a:chOff x="3083426" y="2478991"/>
            <a:chExt cx="10160" cy="6228715"/>
          </a:xfrm>
        </p:grpSpPr>
        <p:sp>
          <p:nvSpPr>
            <p:cNvPr id="20" name="object 20"/>
            <p:cNvSpPr/>
            <p:nvPr/>
          </p:nvSpPr>
          <p:spPr>
            <a:xfrm>
              <a:off x="3088506" y="2482801"/>
              <a:ext cx="0" cy="6219825"/>
            </a:xfrm>
            <a:custGeom>
              <a:avLst/>
              <a:gdLst/>
              <a:ahLst/>
              <a:cxnLst/>
              <a:rect l="l" t="t" r="r" b="b"/>
              <a:pathLst>
                <a:path h="6219825">
                  <a:moveTo>
                    <a:pt x="0" y="621974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88506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193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88506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193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665529" y="8702547"/>
            <a:ext cx="846455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Indiana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590644" y="2478991"/>
            <a:ext cx="10160" cy="6228715"/>
            <a:chOff x="5590644" y="2478991"/>
            <a:chExt cx="10160" cy="6228715"/>
          </a:xfrm>
        </p:grpSpPr>
        <p:sp>
          <p:nvSpPr>
            <p:cNvPr id="25" name="object 25"/>
            <p:cNvSpPr/>
            <p:nvPr/>
          </p:nvSpPr>
          <p:spPr>
            <a:xfrm>
              <a:off x="5595724" y="2482801"/>
              <a:ext cx="0" cy="6219825"/>
            </a:xfrm>
            <a:custGeom>
              <a:avLst/>
              <a:gdLst/>
              <a:ahLst/>
              <a:cxnLst/>
              <a:rect l="l" t="t" r="r" b="b"/>
              <a:pathLst>
                <a:path h="6219825">
                  <a:moveTo>
                    <a:pt x="0" y="621974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95724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193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95724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193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225654" y="8702547"/>
            <a:ext cx="74041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Illinois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097864" y="2478991"/>
            <a:ext cx="10160" cy="6228715"/>
            <a:chOff x="8097864" y="2478991"/>
            <a:chExt cx="10160" cy="6228715"/>
          </a:xfrm>
        </p:grpSpPr>
        <p:sp>
          <p:nvSpPr>
            <p:cNvPr id="30" name="object 30"/>
            <p:cNvSpPr/>
            <p:nvPr/>
          </p:nvSpPr>
          <p:spPr>
            <a:xfrm>
              <a:off x="8102944" y="2482801"/>
              <a:ext cx="0" cy="6219825"/>
            </a:xfrm>
            <a:custGeom>
              <a:avLst/>
              <a:gdLst/>
              <a:ahLst/>
              <a:cxnLst/>
              <a:rect l="l" t="t" r="r" b="b"/>
              <a:pathLst>
                <a:path h="6219825">
                  <a:moveTo>
                    <a:pt x="0" y="621974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02944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193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02944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193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826347" y="8702547"/>
            <a:ext cx="55372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Ohio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0605083" y="2478991"/>
            <a:ext cx="10160" cy="6228715"/>
            <a:chOff x="10605083" y="2478991"/>
            <a:chExt cx="10160" cy="6228715"/>
          </a:xfrm>
        </p:grpSpPr>
        <p:sp>
          <p:nvSpPr>
            <p:cNvPr id="35" name="object 35"/>
            <p:cNvSpPr/>
            <p:nvPr/>
          </p:nvSpPr>
          <p:spPr>
            <a:xfrm>
              <a:off x="10610163" y="2482801"/>
              <a:ext cx="0" cy="6219825"/>
            </a:xfrm>
            <a:custGeom>
              <a:avLst/>
              <a:gdLst/>
              <a:ahLst/>
              <a:cxnLst/>
              <a:rect l="l" t="t" r="r" b="b"/>
              <a:pathLst>
                <a:path h="6219825">
                  <a:moveTo>
                    <a:pt x="0" y="621974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610163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193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610163" y="8630609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7193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105059" y="8702547"/>
            <a:ext cx="1010285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0">
                <a:solidFill>
                  <a:srgbClr val="1A1A1A"/>
                </a:solidFill>
                <a:latin typeface="Kanit"/>
                <a:cs typeface="Kanit"/>
              </a:rPr>
              <a:t>Michigan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609245" y="2482793"/>
            <a:ext cx="10010141" cy="6240788"/>
            <a:chOff x="1609245" y="2482793"/>
            <a:chExt cx="10010141" cy="6240788"/>
          </a:xfrm>
        </p:grpSpPr>
        <p:sp>
          <p:nvSpPr>
            <p:cNvPr id="40" name="object 40"/>
            <p:cNvSpPr/>
            <p:nvPr/>
          </p:nvSpPr>
          <p:spPr>
            <a:xfrm>
              <a:off x="1609246" y="8702544"/>
              <a:ext cx="9994265" cy="0"/>
            </a:xfrm>
            <a:custGeom>
              <a:avLst/>
              <a:gdLst/>
              <a:ahLst/>
              <a:cxnLst/>
              <a:rect l="l" t="t" r="r" b="b"/>
              <a:pathLst>
                <a:path w="9994265">
                  <a:moveTo>
                    <a:pt x="0" y="0"/>
                  </a:moveTo>
                  <a:lnTo>
                    <a:pt x="999426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09246" y="8702544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09246" y="8702544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09245" y="7458596"/>
              <a:ext cx="9994900" cy="0"/>
            </a:xfrm>
            <a:custGeom>
              <a:avLst/>
              <a:gdLst/>
              <a:ahLst/>
              <a:cxnLst/>
              <a:rect l="l" t="t" r="r" b="b"/>
              <a:pathLst>
                <a:path w="9994900">
                  <a:moveTo>
                    <a:pt x="0" y="0"/>
                  </a:moveTo>
                  <a:lnTo>
                    <a:pt x="999427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09246" y="7458596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09246" y="7458596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09245" y="6214647"/>
              <a:ext cx="9538335" cy="0"/>
            </a:xfrm>
            <a:custGeom>
              <a:avLst/>
              <a:gdLst/>
              <a:ahLst/>
              <a:cxnLst/>
              <a:rect l="l" t="t" r="r" b="b"/>
              <a:pathLst>
                <a:path w="9538335">
                  <a:moveTo>
                    <a:pt x="0" y="0"/>
                  </a:moveTo>
                  <a:lnTo>
                    <a:pt x="953811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09246" y="621464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09246" y="621464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09245" y="4970697"/>
              <a:ext cx="9969500" cy="0"/>
            </a:xfrm>
            <a:custGeom>
              <a:avLst/>
              <a:gdLst/>
              <a:ahLst/>
              <a:cxnLst/>
              <a:rect l="l" t="t" r="r" b="b"/>
              <a:pathLst>
                <a:path w="9969500">
                  <a:moveTo>
                    <a:pt x="0" y="0"/>
                  </a:moveTo>
                  <a:lnTo>
                    <a:pt x="99694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09246" y="497069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09246" y="497069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09245" y="3726748"/>
              <a:ext cx="9969500" cy="0"/>
            </a:xfrm>
            <a:custGeom>
              <a:avLst/>
              <a:gdLst/>
              <a:ahLst/>
              <a:cxnLst/>
              <a:rect l="l" t="t" r="r" b="b"/>
              <a:pathLst>
                <a:path w="9969500">
                  <a:moveTo>
                    <a:pt x="0" y="0"/>
                  </a:moveTo>
                  <a:lnTo>
                    <a:pt x="996943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09246" y="3726748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09246" y="3726748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09246" y="2482793"/>
              <a:ext cx="9994900" cy="0"/>
            </a:xfrm>
            <a:custGeom>
              <a:avLst/>
              <a:gdLst/>
              <a:ahLst/>
              <a:cxnLst/>
              <a:rect l="l" t="t" r="r" b="b"/>
              <a:pathLst>
                <a:path w="9994900">
                  <a:moveTo>
                    <a:pt x="0" y="0"/>
                  </a:moveTo>
                  <a:lnTo>
                    <a:pt x="9994274" y="4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09246" y="2482798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7193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609246" y="2482798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93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609246" y="2482801"/>
              <a:ext cx="10010140" cy="6240780"/>
            </a:xfrm>
            <a:custGeom>
              <a:avLst/>
              <a:gdLst/>
              <a:ahLst/>
              <a:cxnLst/>
              <a:rect l="l" t="t" r="r" b="b"/>
              <a:pathLst>
                <a:path w="10010140" h="6240780">
                  <a:moveTo>
                    <a:pt x="0" y="6219743"/>
                  </a:moveTo>
                  <a:lnTo>
                    <a:pt x="0" y="0"/>
                  </a:lnTo>
                </a:path>
                <a:path w="10010140" h="6240780">
                  <a:moveTo>
                    <a:pt x="0" y="6219743"/>
                  </a:moveTo>
                  <a:lnTo>
                    <a:pt x="10009944" y="6240400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497204" y="2814262"/>
              <a:ext cx="1179195" cy="731520"/>
            </a:xfrm>
            <a:custGeom>
              <a:avLst/>
              <a:gdLst/>
              <a:ahLst/>
              <a:cxnLst/>
              <a:rect l="l" t="t" r="r" b="b"/>
              <a:pathLst>
                <a:path w="1179195" h="731520">
                  <a:moveTo>
                    <a:pt x="1133707" y="0"/>
                  </a:moveTo>
                  <a:lnTo>
                    <a:pt x="45221" y="0"/>
                  </a:lnTo>
                  <a:lnTo>
                    <a:pt x="25438" y="2826"/>
                  </a:lnTo>
                  <a:lnTo>
                    <a:pt x="11306" y="11306"/>
                  </a:lnTo>
                  <a:lnTo>
                    <a:pt x="2826" y="25438"/>
                  </a:lnTo>
                  <a:lnTo>
                    <a:pt x="0" y="45221"/>
                  </a:lnTo>
                  <a:lnTo>
                    <a:pt x="0" y="686303"/>
                  </a:lnTo>
                  <a:lnTo>
                    <a:pt x="2826" y="706086"/>
                  </a:lnTo>
                  <a:lnTo>
                    <a:pt x="11306" y="720218"/>
                  </a:lnTo>
                  <a:lnTo>
                    <a:pt x="25438" y="728698"/>
                  </a:lnTo>
                  <a:lnTo>
                    <a:pt x="45221" y="731525"/>
                  </a:lnTo>
                  <a:lnTo>
                    <a:pt x="1133707" y="731525"/>
                  </a:lnTo>
                  <a:lnTo>
                    <a:pt x="1153488" y="728698"/>
                  </a:lnTo>
                  <a:lnTo>
                    <a:pt x="1167616" y="720218"/>
                  </a:lnTo>
                  <a:lnTo>
                    <a:pt x="1176092" y="706086"/>
                  </a:lnTo>
                  <a:lnTo>
                    <a:pt x="1178916" y="686303"/>
                  </a:lnTo>
                  <a:lnTo>
                    <a:pt x="1178916" y="45221"/>
                  </a:lnTo>
                  <a:lnTo>
                    <a:pt x="1176092" y="25438"/>
                  </a:lnTo>
                  <a:lnTo>
                    <a:pt x="1167616" y="11306"/>
                  </a:lnTo>
                  <a:lnTo>
                    <a:pt x="1153488" y="2826"/>
                  </a:lnTo>
                  <a:lnTo>
                    <a:pt x="1133707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497204" y="2814262"/>
              <a:ext cx="1179195" cy="731520"/>
            </a:xfrm>
            <a:custGeom>
              <a:avLst/>
              <a:gdLst/>
              <a:ahLst/>
              <a:cxnLst/>
              <a:rect l="l" t="t" r="r" b="b"/>
              <a:pathLst>
                <a:path w="1179195" h="731520">
                  <a:moveTo>
                    <a:pt x="45221" y="731525"/>
                  </a:moveTo>
                  <a:lnTo>
                    <a:pt x="1133707" y="731525"/>
                  </a:lnTo>
                  <a:lnTo>
                    <a:pt x="1153488" y="728698"/>
                  </a:lnTo>
                  <a:lnTo>
                    <a:pt x="1167616" y="720218"/>
                  </a:lnTo>
                  <a:lnTo>
                    <a:pt x="1176092" y="706086"/>
                  </a:lnTo>
                  <a:lnTo>
                    <a:pt x="1178916" y="686303"/>
                  </a:lnTo>
                  <a:lnTo>
                    <a:pt x="1178916" y="45221"/>
                  </a:lnTo>
                  <a:lnTo>
                    <a:pt x="1176092" y="25438"/>
                  </a:lnTo>
                  <a:lnTo>
                    <a:pt x="1167616" y="11306"/>
                  </a:lnTo>
                  <a:lnTo>
                    <a:pt x="1153488" y="2826"/>
                  </a:lnTo>
                  <a:lnTo>
                    <a:pt x="1133707" y="0"/>
                  </a:lnTo>
                  <a:lnTo>
                    <a:pt x="45221" y="0"/>
                  </a:lnTo>
                  <a:lnTo>
                    <a:pt x="25438" y="2826"/>
                  </a:lnTo>
                  <a:lnTo>
                    <a:pt x="11306" y="11306"/>
                  </a:lnTo>
                  <a:lnTo>
                    <a:pt x="2826" y="25438"/>
                  </a:lnTo>
                  <a:lnTo>
                    <a:pt x="0" y="45221"/>
                  </a:lnTo>
                  <a:lnTo>
                    <a:pt x="0" y="686303"/>
                  </a:lnTo>
                  <a:lnTo>
                    <a:pt x="2826" y="706086"/>
                  </a:lnTo>
                  <a:lnTo>
                    <a:pt x="11306" y="720218"/>
                  </a:lnTo>
                  <a:lnTo>
                    <a:pt x="25438" y="728698"/>
                  </a:lnTo>
                  <a:lnTo>
                    <a:pt x="45221" y="731525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87648" y="2918235"/>
              <a:ext cx="452755" cy="158750"/>
            </a:xfrm>
            <a:custGeom>
              <a:avLst/>
              <a:gdLst/>
              <a:ahLst/>
              <a:cxnLst/>
              <a:rect l="l" t="t" r="r" b="b"/>
              <a:pathLst>
                <a:path w="452755" h="158750">
                  <a:moveTo>
                    <a:pt x="452166" y="0"/>
                  </a:moveTo>
                  <a:lnTo>
                    <a:pt x="0" y="0"/>
                  </a:lnTo>
                  <a:lnTo>
                    <a:pt x="0" y="158256"/>
                  </a:lnTo>
                  <a:lnTo>
                    <a:pt x="452166" y="158256"/>
                  </a:lnTo>
                  <a:lnTo>
                    <a:pt x="452166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600214" y="3262644"/>
              <a:ext cx="427355" cy="133350"/>
            </a:xfrm>
            <a:custGeom>
              <a:avLst/>
              <a:gdLst/>
              <a:ahLst/>
              <a:cxnLst/>
              <a:rect l="l" t="t" r="r" b="b"/>
              <a:pathLst>
                <a:path w="427355" h="133350">
                  <a:moveTo>
                    <a:pt x="427036" y="0"/>
                  </a:moveTo>
                  <a:lnTo>
                    <a:pt x="0" y="0"/>
                  </a:lnTo>
                  <a:lnTo>
                    <a:pt x="0" y="133126"/>
                  </a:lnTo>
                  <a:lnTo>
                    <a:pt x="427036" y="133126"/>
                  </a:lnTo>
                  <a:lnTo>
                    <a:pt x="427036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587637" y="3250405"/>
              <a:ext cx="452755" cy="157480"/>
            </a:xfrm>
            <a:custGeom>
              <a:avLst/>
              <a:gdLst/>
              <a:ahLst/>
              <a:cxnLst/>
              <a:rect l="l" t="t" r="r" b="b"/>
              <a:pathLst>
                <a:path w="452755" h="157479">
                  <a:moveTo>
                    <a:pt x="45217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133350"/>
                  </a:lnTo>
                  <a:lnTo>
                    <a:pt x="0" y="157480"/>
                  </a:lnTo>
                  <a:lnTo>
                    <a:pt x="452170" y="157480"/>
                  </a:lnTo>
                  <a:lnTo>
                    <a:pt x="452170" y="133350"/>
                  </a:lnTo>
                  <a:lnTo>
                    <a:pt x="25133" y="133350"/>
                  </a:lnTo>
                  <a:lnTo>
                    <a:pt x="25133" y="25400"/>
                  </a:lnTo>
                  <a:lnTo>
                    <a:pt x="427037" y="25400"/>
                  </a:lnTo>
                  <a:lnTo>
                    <a:pt x="427037" y="132803"/>
                  </a:lnTo>
                  <a:lnTo>
                    <a:pt x="452170" y="132803"/>
                  </a:lnTo>
                  <a:lnTo>
                    <a:pt x="452170" y="25400"/>
                  </a:lnTo>
                  <a:lnTo>
                    <a:pt x="452170" y="24803"/>
                  </a:lnTo>
                  <a:lnTo>
                    <a:pt x="452170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364051" y="8536907"/>
            <a:ext cx="186055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238511" y="7292966"/>
            <a:ext cx="311785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230130" y="6049012"/>
            <a:ext cx="32004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22732" y="4805071"/>
            <a:ext cx="32766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18541" y="3561117"/>
            <a:ext cx="33147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124825" y="2317176"/>
            <a:ext cx="425450" cy="321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9035" y="4130675"/>
            <a:ext cx="300082" cy="2294947"/>
          </a:xfrm>
          <a:prstGeom prst="rect">
            <a:avLst/>
          </a:prstGeom>
        </p:spPr>
        <p:txBody>
          <a:bodyPr vert="vert270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50" spc="-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092275" y="2823057"/>
            <a:ext cx="576580" cy="714375"/>
          </a:xfrm>
          <a:prstGeom prst="rect">
            <a:avLst/>
          </a:prstGeom>
          <a:noFill/>
        </p:spPr>
        <p:txBody>
          <a:bodyPr vert="horz" wrap="square" lIns="0" tIns="3111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245"/>
              </a:spcBef>
            </a:pPr>
            <a:r>
              <a:rPr sz="1750" spc="-25">
                <a:solidFill>
                  <a:srgbClr val="333333"/>
                </a:solidFill>
                <a:latin typeface="Kanit"/>
                <a:cs typeface="Kanit"/>
              </a:rPr>
              <a:t>Yes</a:t>
            </a:r>
            <a:endParaRPr sz="1750">
              <a:latin typeface="Kanit"/>
              <a:cs typeface="Kanit"/>
            </a:endParaRPr>
          </a:p>
          <a:p>
            <a:pPr marL="128270">
              <a:lnSpc>
                <a:spcPct val="100000"/>
              </a:lnSpc>
              <a:spcBef>
                <a:spcPts val="509"/>
              </a:spcBef>
            </a:pPr>
            <a:r>
              <a:rPr sz="1750" spc="-25">
                <a:solidFill>
                  <a:srgbClr val="333333"/>
                </a:solidFill>
                <a:latin typeface="Kanit"/>
                <a:cs typeface="Kanit"/>
              </a:rPr>
              <a:t>No</a:t>
            </a:r>
            <a:endParaRPr sz="1750">
              <a:latin typeface="Kanit"/>
              <a:cs typeface="Kanit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73" name="object 73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51"/>
                  </a:lnTo>
                  <a:lnTo>
                    <a:pt x="201676" y="378218"/>
                  </a:lnTo>
                  <a:lnTo>
                    <a:pt x="226479" y="413296"/>
                  </a:lnTo>
                  <a:lnTo>
                    <a:pt x="256781" y="443598"/>
                  </a:lnTo>
                  <a:lnTo>
                    <a:pt x="291871" y="468388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388"/>
                  </a:lnTo>
                  <a:lnTo>
                    <a:pt x="580732" y="443598"/>
                  </a:lnTo>
                  <a:lnTo>
                    <a:pt x="608977" y="415353"/>
                  </a:lnTo>
                  <a:lnTo>
                    <a:pt x="611035" y="413296"/>
                  </a:lnTo>
                  <a:lnTo>
                    <a:pt x="635838" y="378218"/>
                  </a:lnTo>
                  <a:lnTo>
                    <a:pt x="654431" y="339051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7"/>
                  </a:lnTo>
                  <a:lnTo>
                    <a:pt x="273550" y="53511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7" name="object 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/>
              <a:t>INFORMATION</a:t>
            </a:r>
            <a:r>
              <a:rPr spc="-185"/>
              <a:t> </a:t>
            </a:r>
            <a:r>
              <a:t>SHARING</a:t>
            </a:r>
            <a:r>
              <a:rPr spc="-125"/>
              <a:t> </a:t>
            </a:r>
            <a:r>
              <a:rPr spc="-20"/>
              <a:t>EXPECTATION</a:t>
            </a:r>
            <a:r>
              <a:rPr spc="-120"/>
              <a:t> </a:t>
            </a:r>
            <a:r>
              <a:rPr spc="-10"/>
              <a:t>(Q28)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2583113" y="2013219"/>
            <a:ext cx="6723380" cy="691959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729615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expect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agencies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to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share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information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about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you?</a:t>
            </a:r>
            <a:endParaRPr sz="2550">
              <a:latin typeface="Kanit ExtraLight"/>
              <a:cs typeface="Kanit ExtraLight"/>
            </a:endParaRPr>
          </a:p>
          <a:p>
            <a:pPr marL="237490" marR="54673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Expectation: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(67.3%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expect 	sharing)</a:t>
            </a:r>
            <a:endParaRPr sz="2550">
              <a:latin typeface="Kanit ExtraLight"/>
              <a:cs typeface="Kanit ExtraLight"/>
            </a:endParaRPr>
          </a:p>
          <a:p>
            <a:pPr marL="237490" marR="3175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Expectation: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~65-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67%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expect</a:t>
            </a:r>
            <a:r>
              <a:rPr sz="2550" spc="-1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sharing</a:t>
            </a:r>
            <a:endParaRPr sz="2550">
              <a:latin typeface="Kanit ExtraLight"/>
              <a:cs typeface="Kanit ExtraLight"/>
            </a:endParaRPr>
          </a:p>
          <a:p>
            <a:pPr marL="237490" marR="7080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Private: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(34.8%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don't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expect 	sharing)</a:t>
            </a:r>
            <a:endParaRPr sz="2550">
              <a:latin typeface="Kanit ExtraLight"/>
              <a:cs typeface="Kanit ExtraLight"/>
            </a:endParaRPr>
          </a:p>
          <a:p>
            <a:pPr marL="237490" marR="93408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Majority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View: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2/3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expect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inter-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agency 	sharing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10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generally</a:t>
            </a:r>
            <a:r>
              <a:rPr sz="2550" i="1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expect</a:t>
            </a:r>
            <a:r>
              <a:rPr sz="2550" i="1" spc="-10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information</a:t>
            </a:r>
            <a:r>
              <a:rPr sz="2550" i="1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sharing between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agencies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supports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integrated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delivery.</a:t>
            </a:r>
            <a:endParaRPr sz="2550">
              <a:latin typeface="Kanit"/>
              <a:cs typeface="Kanit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2175797" y="608538"/>
            <a:ext cx="7927340" cy="782320"/>
          </a:xfrm>
          <a:custGeom>
            <a:avLst/>
            <a:gdLst/>
            <a:ahLst/>
            <a:cxnLst/>
            <a:rect l="l" t="t" r="r" b="b"/>
            <a:pathLst>
              <a:path w="7927340" h="782319">
                <a:moveTo>
                  <a:pt x="7927272" y="0"/>
                </a:moveTo>
                <a:lnTo>
                  <a:pt x="0" y="0"/>
                </a:lnTo>
                <a:lnTo>
                  <a:pt x="0" y="781760"/>
                </a:lnTo>
                <a:lnTo>
                  <a:pt x="7927272" y="781760"/>
                </a:lnTo>
                <a:lnTo>
                  <a:pt x="7927272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7" y="1995534"/>
            <a:ext cx="7738109" cy="6767830"/>
          </a:xfrm>
          <a:custGeom>
            <a:avLst/>
            <a:gdLst/>
            <a:ahLst/>
            <a:cxnLst/>
            <a:rect l="l" t="t" r="r" b="b"/>
            <a:pathLst>
              <a:path w="7738109" h="6767830">
                <a:moveTo>
                  <a:pt x="7170353" y="0"/>
                </a:moveTo>
                <a:lnTo>
                  <a:pt x="567262" y="0"/>
                </a:lnTo>
                <a:lnTo>
                  <a:pt x="518317" y="2082"/>
                </a:lnTo>
                <a:lnTo>
                  <a:pt x="470528" y="8215"/>
                </a:lnTo>
                <a:lnTo>
                  <a:pt x="424066" y="18229"/>
                </a:lnTo>
                <a:lnTo>
                  <a:pt x="379100" y="31953"/>
                </a:lnTo>
                <a:lnTo>
                  <a:pt x="335801" y="49217"/>
                </a:lnTo>
                <a:lnTo>
                  <a:pt x="294339" y="69851"/>
                </a:lnTo>
                <a:lnTo>
                  <a:pt x="254885" y="93685"/>
                </a:lnTo>
                <a:lnTo>
                  <a:pt x="217608" y="120548"/>
                </a:lnTo>
                <a:lnTo>
                  <a:pt x="182679" y="150269"/>
                </a:lnTo>
                <a:lnTo>
                  <a:pt x="150269" y="182679"/>
                </a:lnTo>
                <a:lnTo>
                  <a:pt x="120548" y="217608"/>
                </a:lnTo>
                <a:lnTo>
                  <a:pt x="93685" y="254885"/>
                </a:lnTo>
                <a:lnTo>
                  <a:pt x="69851" y="294339"/>
                </a:lnTo>
                <a:lnTo>
                  <a:pt x="49217" y="335801"/>
                </a:lnTo>
                <a:lnTo>
                  <a:pt x="31953" y="379100"/>
                </a:lnTo>
                <a:lnTo>
                  <a:pt x="18229" y="424066"/>
                </a:lnTo>
                <a:lnTo>
                  <a:pt x="8215" y="470528"/>
                </a:lnTo>
                <a:lnTo>
                  <a:pt x="2082" y="518317"/>
                </a:lnTo>
                <a:lnTo>
                  <a:pt x="0" y="567262"/>
                </a:lnTo>
                <a:lnTo>
                  <a:pt x="0" y="6200204"/>
                </a:lnTo>
                <a:lnTo>
                  <a:pt x="2082" y="6249149"/>
                </a:lnTo>
                <a:lnTo>
                  <a:pt x="8215" y="6296938"/>
                </a:lnTo>
                <a:lnTo>
                  <a:pt x="18229" y="6343400"/>
                </a:lnTo>
                <a:lnTo>
                  <a:pt x="31953" y="6388366"/>
                </a:lnTo>
                <a:lnTo>
                  <a:pt x="49217" y="6431665"/>
                </a:lnTo>
                <a:lnTo>
                  <a:pt x="69851" y="6473127"/>
                </a:lnTo>
                <a:lnTo>
                  <a:pt x="93685" y="6512582"/>
                </a:lnTo>
                <a:lnTo>
                  <a:pt x="120548" y="6549858"/>
                </a:lnTo>
                <a:lnTo>
                  <a:pt x="150269" y="6584787"/>
                </a:lnTo>
                <a:lnTo>
                  <a:pt x="182679" y="6617197"/>
                </a:lnTo>
                <a:lnTo>
                  <a:pt x="217608" y="6646919"/>
                </a:lnTo>
                <a:lnTo>
                  <a:pt x="254885" y="6673781"/>
                </a:lnTo>
                <a:lnTo>
                  <a:pt x="294339" y="6697615"/>
                </a:lnTo>
                <a:lnTo>
                  <a:pt x="335801" y="6718249"/>
                </a:lnTo>
                <a:lnTo>
                  <a:pt x="379100" y="6735513"/>
                </a:lnTo>
                <a:lnTo>
                  <a:pt x="424066" y="6749237"/>
                </a:lnTo>
                <a:lnTo>
                  <a:pt x="470528" y="6759251"/>
                </a:lnTo>
                <a:lnTo>
                  <a:pt x="518317" y="6765385"/>
                </a:lnTo>
                <a:lnTo>
                  <a:pt x="567262" y="6767467"/>
                </a:lnTo>
                <a:lnTo>
                  <a:pt x="7170353" y="6767467"/>
                </a:lnTo>
                <a:lnTo>
                  <a:pt x="7219298" y="6765385"/>
                </a:lnTo>
                <a:lnTo>
                  <a:pt x="7267086" y="6759251"/>
                </a:lnTo>
                <a:lnTo>
                  <a:pt x="7313549" y="6749237"/>
                </a:lnTo>
                <a:lnTo>
                  <a:pt x="7358515" y="6735513"/>
                </a:lnTo>
                <a:lnTo>
                  <a:pt x="7401814" y="6718249"/>
                </a:lnTo>
                <a:lnTo>
                  <a:pt x="7443276" y="6697615"/>
                </a:lnTo>
                <a:lnTo>
                  <a:pt x="7482730" y="6673781"/>
                </a:lnTo>
                <a:lnTo>
                  <a:pt x="7520007" y="6646919"/>
                </a:lnTo>
                <a:lnTo>
                  <a:pt x="7554935" y="6617197"/>
                </a:lnTo>
                <a:lnTo>
                  <a:pt x="7587346" y="6584787"/>
                </a:lnTo>
                <a:lnTo>
                  <a:pt x="7617067" y="6549858"/>
                </a:lnTo>
                <a:lnTo>
                  <a:pt x="7643930" y="6512582"/>
                </a:lnTo>
                <a:lnTo>
                  <a:pt x="7667763" y="6473127"/>
                </a:lnTo>
                <a:lnTo>
                  <a:pt x="7688397" y="6431665"/>
                </a:lnTo>
                <a:lnTo>
                  <a:pt x="7705662" y="6388366"/>
                </a:lnTo>
                <a:lnTo>
                  <a:pt x="7719386" y="6343400"/>
                </a:lnTo>
                <a:lnTo>
                  <a:pt x="7729400" y="6296938"/>
                </a:lnTo>
                <a:lnTo>
                  <a:pt x="7735533" y="6249149"/>
                </a:lnTo>
                <a:lnTo>
                  <a:pt x="7737615" y="6200204"/>
                </a:lnTo>
                <a:lnTo>
                  <a:pt x="7737615" y="567262"/>
                </a:lnTo>
                <a:lnTo>
                  <a:pt x="7735533" y="518317"/>
                </a:lnTo>
                <a:lnTo>
                  <a:pt x="7729400" y="470528"/>
                </a:lnTo>
                <a:lnTo>
                  <a:pt x="7719386" y="424066"/>
                </a:lnTo>
                <a:lnTo>
                  <a:pt x="7705662" y="379100"/>
                </a:lnTo>
                <a:lnTo>
                  <a:pt x="7688397" y="335801"/>
                </a:lnTo>
                <a:lnTo>
                  <a:pt x="7667763" y="294339"/>
                </a:lnTo>
                <a:lnTo>
                  <a:pt x="7643930" y="254885"/>
                </a:lnTo>
                <a:lnTo>
                  <a:pt x="7617067" y="217608"/>
                </a:lnTo>
                <a:lnTo>
                  <a:pt x="7587346" y="182679"/>
                </a:lnTo>
                <a:lnTo>
                  <a:pt x="7554935" y="150269"/>
                </a:lnTo>
                <a:lnTo>
                  <a:pt x="7520007" y="120548"/>
                </a:lnTo>
                <a:lnTo>
                  <a:pt x="7482730" y="93685"/>
                </a:lnTo>
                <a:lnTo>
                  <a:pt x="7443276" y="69851"/>
                </a:lnTo>
                <a:lnTo>
                  <a:pt x="7401814" y="49217"/>
                </a:lnTo>
                <a:lnTo>
                  <a:pt x="7358515" y="31953"/>
                </a:lnTo>
                <a:lnTo>
                  <a:pt x="7313549" y="18229"/>
                </a:lnTo>
                <a:lnTo>
                  <a:pt x="7267086" y="8215"/>
                </a:lnTo>
                <a:lnTo>
                  <a:pt x="7219298" y="2082"/>
                </a:lnTo>
                <a:lnTo>
                  <a:pt x="7170353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6451" y="2946481"/>
            <a:ext cx="526415" cy="3862070"/>
          </a:xfrm>
          <a:custGeom>
            <a:avLst/>
            <a:gdLst/>
            <a:ahLst/>
            <a:cxnLst/>
            <a:rect l="l" t="t" r="r" b="b"/>
            <a:pathLst>
              <a:path w="526414" h="3862070">
                <a:moveTo>
                  <a:pt x="526023" y="0"/>
                </a:moveTo>
                <a:lnTo>
                  <a:pt x="0" y="0"/>
                </a:lnTo>
                <a:lnTo>
                  <a:pt x="0" y="3862072"/>
                </a:lnTo>
                <a:lnTo>
                  <a:pt x="526023" y="3862072"/>
                </a:lnTo>
                <a:lnTo>
                  <a:pt x="52602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47470" y="3520052"/>
            <a:ext cx="526415" cy="3288665"/>
          </a:xfrm>
          <a:custGeom>
            <a:avLst/>
            <a:gdLst/>
            <a:ahLst/>
            <a:cxnLst/>
            <a:rect l="l" t="t" r="r" b="b"/>
            <a:pathLst>
              <a:path w="526414" h="3288665">
                <a:moveTo>
                  <a:pt x="526023" y="0"/>
                </a:moveTo>
                <a:lnTo>
                  <a:pt x="0" y="0"/>
                </a:lnTo>
                <a:lnTo>
                  <a:pt x="0" y="3288503"/>
                </a:lnTo>
                <a:lnTo>
                  <a:pt x="526023" y="3288503"/>
                </a:lnTo>
                <a:lnTo>
                  <a:pt x="52602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38488" y="2870011"/>
            <a:ext cx="526415" cy="3938904"/>
          </a:xfrm>
          <a:custGeom>
            <a:avLst/>
            <a:gdLst/>
            <a:ahLst/>
            <a:cxnLst/>
            <a:rect l="l" t="t" r="r" b="b"/>
            <a:pathLst>
              <a:path w="526415" h="3938904">
                <a:moveTo>
                  <a:pt x="526023" y="0"/>
                </a:moveTo>
                <a:lnTo>
                  <a:pt x="0" y="0"/>
                </a:lnTo>
                <a:lnTo>
                  <a:pt x="0" y="3938543"/>
                </a:lnTo>
                <a:lnTo>
                  <a:pt x="526023" y="3938543"/>
                </a:lnTo>
                <a:lnTo>
                  <a:pt x="526023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29494" y="3303367"/>
            <a:ext cx="526415" cy="3505200"/>
          </a:xfrm>
          <a:custGeom>
            <a:avLst/>
            <a:gdLst/>
            <a:ahLst/>
            <a:cxnLst/>
            <a:rect l="l" t="t" r="r" b="b"/>
            <a:pathLst>
              <a:path w="526415" h="3505200">
                <a:moveTo>
                  <a:pt x="526023" y="0"/>
                </a:moveTo>
                <a:lnTo>
                  <a:pt x="0" y="0"/>
                </a:lnTo>
                <a:lnTo>
                  <a:pt x="0" y="3505187"/>
                </a:lnTo>
                <a:lnTo>
                  <a:pt x="526023" y="3505187"/>
                </a:lnTo>
                <a:lnTo>
                  <a:pt x="52602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82475" y="4463273"/>
            <a:ext cx="526415" cy="2345690"/>
          </a:xfrm>
          <a:custGeom>
            <a:avLst/>
            <a:gdLst/>
            <a:ahLst/>
            <a:cxnLst/>
            <a:rect l="l" t="t" r="r" b="b"/>
            <a:pathLst>
              <a:path w="526414" h="2345690">
                <a:moveTo>
                  <a:pt x="526023" y="0"/>
                </a:moveTo>
                <a:lnTo>
                  <a:pt x="0" y="0"/>
                </a:lnTo>
                <a:lnTo>
                  <a:pt x="0" y="2345281"/>
                </a:lnTo>
                <a:lnTo>
                  <a:pt x="526023" y="2345281"/>
                </a:lnTo>
                <a:lnTo>
                  <a:pt x="526023" y="0"/>
                </a:lnTo>
                <a:close/>
              </a:path>
            </a:pathLst>
          </a:custGeom>
          <a:solidFill>
            <a:srgbClr val="D7DF28">
              <a:alpha val="6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73494" y="5100573"/>
            <a:ext cx="526415" cy="1708150"/>
          </a:xfrm>
          <a:custGeom>
            <a:avLst/>
            <a:gdLst/>
            <a:ahLst/>
            <a:cxnLst/>
            <a:rect l="l" t="t" r="r" b="b"/>
            <a:pathLst>
              <a:path w="526414" h="1708150">
                <a:moveTo>
                  <a:pt x="526023" y="0"/>
                </a:moveTo>
                <a:lnTo>
                  <a:pt x="0" y="0"/>
                </a:lnTo>
                <a:lnTo>
                  <a:pt x="0" y="1707981"/>
                </a:lnTo>
                <a:lnTo>
                  <a:pt x="526023" y="1707981"/>
                </a:lnTo>
                <a:lnTo>
                  <a:pt x="526023" y="0"/>
                </a:lnTo>
                <a:close/>
              </a:path>
            </a:pathLst>
          </a:custGeom>
          <a:solidFill>
            <a:srgbClr val="2BACE2">
              <a:alpha val="6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64512" y="4412284"/>
            <a:ext cx="526415" cy="2396490"/>
          </a:xfrm>
          <a:custGeom>
            <a:avLst/>
            <a:gdLst/>
            <a:ahLst/>
            <a:cxnLst/>
            <a:rect l="l" t="t" r="r" b="b"/>
            <a:pathLst>
              <a:path w="526415" h="2396490">
                <a:moveTo>
                  <a:pt x="526023" y="0"/>
                </a:moveTo>
                <a:lnTo>
                  <a:pt x="0" y="0"/>
                </a:lnTo>
                <a:lnTo>
                  <a:pt x="0" y="2396270"/>
                </a:lnTo>
                <a:lnTo>
                  <a:pt x="526023" y="2396270"/>
                </a:lnTo>
                <a:lnTo>
                  <a:pt x="526023" y="0"/>
                </a:lnTo>
                <a:close/>
              </a:path>
            </a:pathLst>
          </a:custGeom>
          <a:solidFill>
            <a:srgbClr val="052038">
              <a:alpha val="6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55518" y="4616227"/>
            <a:ext cx="526415" cy="2192655"/>
          </a:xfrm>
          <a:custGeom>
            <a:avLst/>
            <a:gdLst/>
            <a:ahLst/>
            <a:cxnLst/>
            <a:rect l="l" t="t" r="r" b="b"/>
            <a:pathLst>
              <a:path w="526415" h="2192654">
                <a:moveTo>
                  <a:pt x="526023" y="0"/>
                </a:moveTo>
                <a:lnTo>
                  <a:pt x="0" y="0"/>
                </a:lnTo>
                <a:lnTo>
                  <a:pt x="0" y="2192326"/>
                </a:lnTo>
                <a:lnTo>
                  <a:pt x="526023" y="2192326"/>
                </a:lnTo>
                <a:lnTo>
                  <a:pt x="526023" y="0"/>
                </a:lnTo>
                <a:close/>
              </a:path>
            </a:pathLst>
          </a:custGeom>
          <a:solidFill>
            <a:srgbClr val="3FA748">
              <a:alpha val="6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08499" y="6808554"/>
            <a:ext cx="526415" cy="612140"/>
          </a:xfrm>
          <a:custGeom>
            <a:avLst/>
            <a:gdLst/>
            <a:ahLst/>
            <a:cxnLst/>
            <a:rect l="l" t="t" r="r" b="b"/>
            <a:pathLst>
              <a:path w="526414" h="612140">
                <a:moveTo>
                  <a:pt x="526023" y="0"/>
                </a:moveTo>
                <a:lnTo>
                  <a:pt x="0" y="0"/>
                </a:lnTo>
                <a:lnTo>
                  <a:pt x="0" y="611818"/>
                </a:lnTo>
                <a:lnTo>
                  <a:pt x="526023" y="611818"/>
                </a:lnTo>
                <a:lnTo>
                  <a:pt x="526023" y="0"/>
                </a:lnTo>
                <a:close/>
              </a:path>
            </a:pathLst>
          </a:custGeom>
          <a:solidFill>
            <a:srgbClr val="D7DF2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99517" y="6808554"/>
            <a:ext cx="526415" cy="879475"/>
          </a:xfrm>
          <a:custGeom>
            <a:avLst/>
            <a:gdLst/>
            <a:ahLst/>
            <a:cxnLst/>
            <a:rect l="l" t="t" r="r" b="b"/>
            <a:pathLst>
              <a:path w="526414" h="879475">
                <a:moveTo>
                  <a:pt x="526023" y="0"/>
                </a:moveTo>
                <a:lnTo>
                  <a:pt x="0" y="0"/>
                </a:lnTo>
                <a:lnTo>
                  <a:pt x="0" y="879478"/>
                </a:lnTo>
                <a:lnTo>
                  <a:pt x="526023" y="879478"/>
                </a:lnTo>
                <a:lnTo>
                  <a:pt x="526023" y="0"/>
                </a:lnTo>
                <a:close/>
              </a:path>
            </a:pathLst>
          </a:custGeom>
          <a:solidFill>
            <a:srgbClr val="2BACE2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90535" y="6808554"/>
            <a:ext cx="526415" cy="1071245"/>
          </a:xfrm>
          <a:custGeom>
            <a:avLst/>
            <a:gdLst/>
            <a:ahLst/>
            <a:cxnLst/>
            <a:rect l="l" t="t" r="r" b="b"/>
            <a:pathLst>
              <a:path w="526415" h="1071245">
                <a:moveTo>
                  <a:pt x="526023" y="0"/>
                </a:moveTo>
                <a:lnTo>
                  <a:pt x="0" y="0"/>
                </a:lnTo>
                <a:lnTo>
                  <a:pt x="0" y="1070668"/>
                </a:lnTo>
                <a:lnTo>
                  <a:pt x="526023" y="1070668"/>
                </a:lnTo>
                <a:lnTo>
                  <a:pt x="526023" y="0"/>
                </a:lnTo>
                <a:close/>
              </a:path>
            </a:pathLst>
          </a:custGeom>
          <a:solidFill>
            <a:srgbClr val="05203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581541" y="6808554"/>
            <a:ext cx="526415" cy="662940"/>
          </a:xfrm>
          <a:custGeom>
            <a:avLst/>
            <a:gdLst/>
            <a:ahLst/>
            <a:cxnLst/>
            <a:rect l="l" t="t" r="r" b="b"/>
            <a:pathLst>
              <a:path w="526415" h="662940">
                <a:moveTo>
                  <a:pt x="526023" y="0"/>
                </a:moveTo>
                <a:lnTo>
                  <a:pt x="0" y="0"/>
                </a:lnTo>
                <a:lnTo>
                  <a:pt x="0" y="662794"/>
                </a:lnTo>
                <a:lnTo>
                  <a:pt x="526023" y="662794"/>
                </a:lnTo>
                <a:lnTo>
                  <a:pt x="526023" y="0"/>
                </a:lnTo>
                <a:close/>
              </a:path>
            </a:pathLst>
          </a:custGeom>
          <a:solidFill>
            <a:srgbClr val="3FA74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140408" y="2343612"/>
            <a:ext cx="10160" cy="5744845"/>
            <a:chOff x="3140408" y="2343612"/>
            <a:chExt cx="10160" cy="5744845"/>
          </a:xfrm>
        </p:grpSpPr>
        <p:sp>
          <p:nvSpPr>
            <p:cNvPr id="16" name="object 16"/>
            <p:cNvSpPr/>
            <p:nvPr/>
          </p:nvSpPr>
          <p:spPr>
            <a:xfrm>
              <a:off x="3145488" y="2347422"/>
              <a:ext cx="0" cy="5735955"/>
            </a:xfrm>
            <a:custGeom>
              <a:avLst/>
              <a:gdLst/>
              <a:ahLst/>
              <a:cxnLst/>
              <a:rect l="l" t="t" r="r" b="b"/>
              <a:pathLst>
                <a:path h="5735955">
                  <a:moveTo>
                    <a:pt x="0" y="57357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45488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332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45488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332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771617" y="8081656"/>
            <a:ext cx="74803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10">
                <a:solidFill>
                  <a:srgbClr val="1A1A1A"/>
                </a:solidFill>
                <a:latin typeface="Kanit"/>
                <a:cs typeface="Kanit"/>
              </a:rPr>
              <a:t>Indiana</a:t>
            </a:r>
            <a:endParaRPr sz="1700">
              <a:latin typeface="Kanit"/>
              <a:cs typeface="Kani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531424" y="2343612"/>
            <a:ext cx="10160" cy="5744845"/>
            <a:chOff x="5531424" y="2343612"/>
            <a:chExt cx="10160" cy="5744845"/>
          </a:xfrm>
        </p:grpSpPr>
        <p:sp>
          <p:nvSpPr>
            <p:cNvPr id="21" name="object 21"/>
            <p:cNvSpPr/>
            <p:nvPr/>
          </p:nvSpPr>
          <p:spPr>
            <a:xfrm>
              <a:off x="5536504" y="2347422"/>
              <a:ext cx="0" cy="5735955"/>
            </a:xfrm>
            <a:custGeom>
              <a:avLst/>
              <a:gdLst/>
              <a:ahLst/>
              <a:cxnLst/>
              <a:rect l="l" t="t" r="r" b="b"/>
              <a:pathLst>
                <a:path h="5735955">
                  <a:moveTo>
                    <a:pt x="0" y="57357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36504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332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36504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332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209190" y="8081656"/>
            <a:ext cx="65468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Illinois</a:t>
            </a:r>
            <a:endParaRPr sz="1700">
              <a:latin typeface="Kanit"/>
              <a:cs typeface="Kani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922440" y="2343612"/>
            <a:ext cx="10160" cy="5744845"/>
            <a:chOff x="7922440" y="2343612"/>
            <a:chExt cx="10160" cy="5744845"/>
          </a:xfrm>
        </p:grpSpPr>
        <p:sp>
          <p:nvSpPr>
            <p:cNvPr id="26" name="object 26"/>
            <p:cNvSpPr/>
            <p:nvPr/>
          </p:nvSpPr>
          <p:spPr>
            <a:xfrm>
              <a:off x="7927520" y="2347422"/>
              <a:ext cx="0" cy="5735955"/>
            </a:xfrm>
            <a:custGeom>
              <a:avLst/>
              <a:gdLst/>
              <a:ahLst/>
              <a:cxnLst/>
              <a:rect l="l" t="t" r="r" b="b"/>
              <a:pathLst>
                <a:path h="5735955">
                  <a:moveTo>
                    <a:pt x="0" y="57357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27520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332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27520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332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682502" y="8081656"/>
            <a:ext cx="49022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Ohio</a:t>
            </a:r>
            <a:endParaRPr sz="1700">
              <a:latin typeface="Kanit"/>
              <a:cs typeface="Kani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313454" y="2343612"/>
            <a:ext cx="10160" cy="5744845"/>
            <a:chOff x="10313454" y="2343612"/>
            <a:chExt cx="10160" cy="5744845"/>
          </a:xfrm>
        </p:grpSpPr>
        <p:sp>
          <p:nvSpPr>
            <p:cNvPr id="31" name="object 31"/>
            <p:cNvSpPr/>
            <p:nvPr/>
          </p:nvSpPr>
          <p:spPr>
            <a:xfrm>
              <a:off x="10318534" y="2347422"/>
              <a:ext cx="0" cy="5735955"/>
            </a:xfrm>
            <a:custGeom>
              <a:avLst/>
              <a:gdLst/>
              <a:ahLst/>
              <a:cxnLst/>
              <a:rect l="l" t="t" r="r" b="b"/>
              <a:pathLst>
                <a:path h="5735955">
                  <a:moveTo>
                    <a:pt x="0" y="57357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18534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332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318534" y="801984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332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9872362" y="8081656"/>
            <a:ext cx="89281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10">
                <a:solidFill>
                  <a:srgbClr val="1A1A1A"/>
                </a:solidFill>
                <a:latin typeface="Kanit"/>
                <a:cs typeface="Kanit"/>
              </a:rPr>
              <a:t>Michigan</a:t>
            </a:r>
            <a:endParaRPr sz="1700">
              <a:latin typeface="Kanit"/>
              <a:cs typeface="Kani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912547" y="2341072"/>
            <a:ext cx="9639300" cy="5748655"/>
            <a:chOff x="1912547" y="2341072"/>
            <a:chExt cx="9639300" cy="5748655"/>
          </a:xfrm>
        </p:grpSpPr>
        <p:sp>
          <p:nvSpPr>
            <p:cNvPr id="36" name="object 36"/>
            <p:cNvSpPr/>
            <p:nvPr/>
          </p:nvSpPr>
          <p:spPr>
            <a:xfrm>
              <a:off x="1918897" y="8083172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18897" y="8083172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18897" y="8083172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18897" y="7445866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918897" y="7445866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18897" y="7445866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18897" y="6808561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18897" y="680856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18897" y="680856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18897" y="6171255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18897" y="6171255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18897" y="6171255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918897" y="5533948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918897" y="5533948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918897" y="5533948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918897" y="4896643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918897" y="4896643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918897" y="4896643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918897" y="4259337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918897" y="4259337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18897" y="4259337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918897" y="3622031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918897" y="362203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918897" y="362203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918897" y="2984726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918897" y="2984726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918897" y="2984726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918897" y="2347420"/>
              <a:ext cx="9626600" cy="0"/>
            </a:xfrm>
            <a:custGeom>
              <a:avLst/>
              <a:gdLst/>
              <a:ahLst/>
              <a:cxnLst/>
              <a:rect l="l" t="t" r="r" b="b"/>
              <a:pathLst>
                <a:path w="9626600">
                  <a:moveTo>
                    <a:pt x="0" y="0"/>
                  </a:moveTo>
                  <a:lnTo>
                    <a:pt x="96262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918897" y="2347420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33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18897" y="2347420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3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918897" y="2347422"/>
              <a:ext cx="9626600" cy="5735955"/>
            </a:xfrm>
            <a:custGeom>
              <a:avLst/>
              <a:gdLst/>
              <a:ahLst/>
              <a:cxnLst/>
              <a:rect l="l" t="t" r="r" b="b"/>
              <a:pathLst>
                <a:path w="9626600" h="5735955">
                  <a:moveTo>
                    <a:pt x="0" y="5735749"/>
                  </a:moveTo>
                  <a:lnTo>
                    <a:pt x="0" y="0"/>
                  </a:lnTo>
                </a:path>
                <a:path w="9626600" h="5735955">
                  <a:moveTo>
                    <a:pt x="0" y="5735749"/>
                  </a:moveTo>
                  <a:lnTo>
                    <a:pt x="9626232" y="5735749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225293" y="2446935"/>
              <a:ext cx="2243455" cy="936625"/>
            </a:xfrm>
            <a:custGeom>
              <a:avLst/>
              <a:gdLst/>
              <a:ahLst/>
              <a:cxnLst/>
              <a:rect l="l" t="t" r="r" b="b"/>
              <a:pathLst>
                <a:path w="2243454" h="936625">
                  <a:moveTo>
                    <a:pt x="2203308" y="0"/>
                  </a:moveTo>
                  <a:lnTo>
                    <a:pt x="39806" y="0"/>
                  </a:lnTo>
                  <a:lnTo>
                    <a:pt x="22390" y="2485"/>
                  </a:lnTo>
                  <a:lnTo>
                    <a:pt x="9951" y="9945"/>
                  </a:lnTo>
                  <a:lnTo>
                    <a:pt x="2487" y="22380"/>
                  </a:lnTo>
                  <a:lnTo>
                    <a:pt x="0" y="39793"/>
                  </a:lnTo>
                  <a:lnTo>
                    <a:pt x="0" y="896265"/>
                  </a:lnTo>
                  <a:lnTo>
                    <a:pt x="2487" y="913681"/>
                  </a:lnTo>
                  <a:lnTo>
                    <a:pt x="9951" y="926120"/>
                  </a:lnTo>
                  <a:lnTo>
                    <a:pt x="22390" y="933584"/>
                  </a:lnTo>
                  <a:lnTo>
                    <a:pt x="39806" y="936072"/>
                  </a:lnTo>
                  <a:lnTo>
                    <a:pt x="2203308" y="936072"/>
                  </a:lnTo>
                  <a:lnTo>
                    <a:pt x="2220724" y="933584"/>
                  </a:lnTo>
                  <a:lnTo>
                    <a:pt x="2233163" y="926120"/>
                  </a:lnTo>
                  <a:lnTo>
                    <a:pt x="2240627" y="913681"/>
                  </a:lnTo>
                  <a:lnTo>
                    <a:pt x="2243114" y="896265"/>
                  </a:lnTo>
                  <a:lnTo>
                    <a:pt x="2243114" y="39793"/>
                  </a:lnTo>
                  <a:lnTo>
                    <a:pt x="2240627" y="22380"/>
                  </a:lnTo>
                  <a:lnTo>
                    <a:pt x="2233163" y="9945"/>
                  </a:lnTo>
                  <a:lnTo>
                    <a:pt x="2220724" y="2485"/>
                  </a:lnTo>
                  <a:lnTo>
                    <a:pt x="2203308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225293" y="2446935"/>
              <a:ext cx="2243455" cy="936625"/>
            </a:xfrm>
            <a:custGeom>
              <a:avLst/>
              <a:gdLst/>
              <a:ahLst/>
              <a:cxnLst/>
              <a:rect l="l" t="t" r="r" b="b"/>
              <a:pathLst>
                <a:path w="2243454" h="936625">
                  <a:moveTo>
                    <a:pt x="39806" y="936072"/>
                  </a:moveTo>
                  <a:lnTo>
                    <a:pt x="2203308" y="936072"/>
                  </a:lnTo>
                  <a:lnTo>
                    <a:pt x="2220724" y="933584"/>
                  </a:lnTo>
                  <a:lnTo>
                    <a:pt x="2233163" y="926120"/>
                  </a:lnTo>
                  <a:lnTo>
                    <a:pt x="2240627" y="913681"/>
                  </a:lnTo>
                  <a:lnTo>
                    <a:pt x="2243114" y="896265"/>
                  </a:lnTo>
                  <a:lnTo>
                    <a:pt x="2243114" y="39793"/>
                  </a:lnTo>
                  <a:lnTo>
                    <a:pt x="2240627" y="22380"/>
                  </a:lnTo>
                  <a:lnTo>
                    <a:pt x="2233163" y="9945"/>
                  </a:lnTo>
                  <a:lnTo>
                    <a:pt x="2220724" y="2485"/>
                  </a:lnTo>
                  <a:lnTo>
                    <a:pt x="2203308" y="0"/>
                  </a:lnTo>
                  <a:lnTo>
                    <a:pt x="39806" y="0"/>
                  </a:lnTo>
                  <a:lnTo>
                    <a:pt x="22390" y="2485"/>
                  </a:lnTo>
                  <a:lnTo>
                    <a:pt x="9951" y="9945"/>
                  </a:lnTo>
                  <a:lnTo>
                    <a:pt x="2487" y="22380"/>
                  </a:lnTo>
                  <a:lnTo>
                    <a:pt x="0" y="39793"/>
                  </a:lnTo>
                  <a:lnTo>
                    <a:pt x="0" y="896265"/>
                  </a:lnTo>
                  <a:lnTo>
                    <a:pt x="2487" y="913681"/>
                  </a:lnTo>
                  <a:lnTo>
                    <a:pt x="9951" y="926120"/>
                  </a:lnTo>
                  <a:lnTo>
                    <a:pt x="22390" y="933584"/>
                  </a:lnTo>
                  <a:lnTo>
                    <a:pt x="39806" y="936072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304900" y="2538456"/>
              <a:ext cx="398145" cy="139700"/>
            </a:xfrm>
            <a:custGeom>
              <a:avLst/>
              <a:gdLst/>
              <a:ahLst/>
              <a:cxnLst/>
              <a:rect l="l" t="t" r="r" b="b"/>
              <a:pathLst>
                <a:path w="398145" h="139700">
                  <a:moveTo>
                    <a:pt x="398036" y="0"/>
                  </a:moveTo>
                  <a:lnTo>
                    <a:pt x="0" y="0"/>
                  </a:lnTo>
                  <a:lnTo>
                    <a:pt x="0" y="139308"/>
                  </a:lnTo>
                  <a:lnTo>
                    <a:pt x="398036" y="139308"/>
                  </a:lnTo>
                  <a:lnTo>
                    <a:pt x="39803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304900" y="2830581"/>
              <a:ext cx="398145" cy="139700"/>
            </a:xfrm>
            <a:custGeom>
              <a:avLst/>
              <a:gdLst/>
              <a:ahLst/>
              <a:cxnLst/>
              <a:rect l="l" t="t" r="r" b="b"/>
              <a:pathLst>
                <a:path w="398145" h="139700">
                  <a:moveTo>
                    <a:pt x="398036" y="0"/>
                  </a:moveTo>
                  <a:lnTo>
                    <a:pt x="0" y="0"/>
                  </a:lnTo>
                  <a:lnTo>
                    <a:pt x="0" y="139308"/>
                  </a:lnTo>
                  <a:lnTo>
                    <a:pt x="398036" y="139308"/>
                  </a:lnTo>
                  <a:lnTo>
                    <a:pt x="398036" y="0"/>
                  </a:lnTo>
                  <a:close/>
                </a:path>
              </a:pathLst>
            </a:custGeom>
            <a:solidFill>
              <a:srgbClr val="D7DF28">
                <a:alpha val="6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372821" y="7935845"/>
            <a:ext cx="495934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-</a:t>
            </a: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10%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471600" y="7298536"/>
            <a:ext cx="39687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-</a:t>
            </a: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5%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543684" y="6661228"/>
            <a:ext cx="32512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0%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470513" y="6023944"/>
            <a:ext cx="39814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+5%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371736" y="5386597"/>
            <a:ext cx="49657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+10%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401265" y="4749313"/>
            <a:ext cx="467359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+15%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330482" y="4112005"/>
            <a:ext cx="53784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+20%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360011" y="3474708"/>
            <a:ext cx="508634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+25%</a:t>
            </a:r>
            <a:endParaRPr sz="1700">
              <a:latin typeface="Kanit"/>
              <a:cs typeface="Kani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328310" y="2837399"/>
            <a:ext cx="54038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+30%</a:t>
            </a:r>
            <a:endParaRPr sz="1700">
              <a:latin typeface="Kanit"/>
              <a:cs typeface="Kani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357834" y="2200090"/>
            <a:ext cx="51054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+35%</a:t>
            </a:r>
            <a:endParaRPr sz="1700">
              <a:latin typeface="Kanit"/>
              <a:cs typeface="Kani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22012" y="3050289"/>
            <a:ext cx="261610" cy="3457531"/>
          </a:xfrm>
          <a:prstGeom prst="rect">
            <a:avLst/>
          </a:prstGeom>
        </p:spPr>
        <p:txBody>
          <a:bodyPr vert="vert270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Trust </a:t>
            </a: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Gap</a:t>
            </a: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vs</a:t>
            </a: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.com</a:t>
            </a: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700" spc="-10">
                <a:solidFill>
                  <a:srgbClr val="1A1A1A"/>
                </a:solidFill>
                <a:latin typeface="Kanit"/>
                <a:cs typeface="Kanit"/>
              </a:rPr>
              <a:t>Baseline</a:t>
            </a:r>
            <a:endParaRPr sz="1700">
              <a:latin typeface="Kanit"/>
              <a:cs typeface="Kani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849452" y="2412747"/>
            <a:ext cx="1370965" cy="6102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550" spc="-10">
                <a:solidFill>
                  <a:srgbClr val="333333"/>
                </a:solidFill>
                <a:latin typeface="Kanit"/>
                <a:cs typeface="Kanit"/>
              </a:rPr>
              <a:t>.gov</a:t>
            </a:r>
            <a:r>
              <a:rPr sz="1550" spc="-65">
                <a:solidFill>
                  <a:srgbClr val="333333"/>
                </a:solidFill>
                <a:latin typeface="Kanit"/>
                <a:cs typeface="Kanit"/>
              </a:rPr>
              <a:t> </a:t>
            </a:r>
            <a:r>
              <a:rPr sz="1550" spc="-10">
                <a:solidFill>
                  <a:srgbClr val="333333"/>
                </a:solidFill>
                <a:latin typeface="Kanit"/>
                <a:cs typeface="Kanit"/>
              </a:rPr>
              <a:t>Premium</a:t>
            </a:r>
            <a:endParaRPr sz="1550">
              <a:latin typeface="Kanit"/>
              <a:cs typeface="Kanit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550">
                <a:solidFill>
                  <a:srgbClr val="333333"/>
                </a:solidFill>
                <a:latin typeface="Kanit"/>
                <a:cs typeface="Kanit"/>
              </a:rPr>
              <a:t>.org </a:t>
            </a:r>
            <a:r>
              <a:rPr sz="1550" spc="-10">
                <a:solidFill>
                  <a:srgbClr val="333333"/>
                </a:solidFill>
                <a:latin typeface="Kanit"/>
                <a:cs typeface="Kanit"/>
              </a:rPr>
              <a:t>Advantage</a:t>
            </a:r>
            <a:endParaRPr sz="1550">
              <a:latin typeface="Kanit"/>
              <a:cs typeface="Kanit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304900" y="3122694"/>
            <a:ext cx="398145" cy="139700"/>
          </a:xfrm>
          <a:custGeom>
            <a:avLst/>
            <a:gdLst/>
            <a:ahLst/>
            <a:cxnLst/>
            <a:rect l="l" t="t" r="r" b="b"/>
            <a:pathLst>
              <a:path w="398145" h="139700">
                <a:moveTo>
                  <a:pt x="398036" y="0"/>
                </a:moveTo>
                <a:lnTo>
                  <a:pt x="0" y="0"/>
                </a:lnTo>
                <a:lnTo>
                  <a:pt x="0" y="139308"/>
                </a:lnTo>
                <a:lnTo>
                  <a:pt x="398036" y="139308"/>
                </a:lnTo>
                <a:lnTo>
                  <a:pt x="398036" y="0"/>
                </a:lnTo>
                <a:close/>
              </a:path>
            </a:pathLst>
          </a:custGeom>
          <a:solidFill>
            <a:srgbClr val="D7DF2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3849452" y="3050289"/>
            <a:ext cx="750570" cy="2647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>
                <a:solidFill>
                  <a:srgbClr val="333333"/>
                </a:solidFill>
                <a:latin typeface="Kanit"/>
                <a:cs typeface="Kanit"/>
              </a:rPr>
              <a:t>.net</a:t>
            </a:r>
            <a:r>
              <a:rPr sz="1550" spc="-20">
                <a:solidFill>
                  <a:srgbClr val="333333"/>
                </a:solidFill>
                <a:latin typeface="Kanit"/>
                <a:cs typeface="Kanit"/>
              </a:rPr>
              <a:t> </a:t>
            </a:r>
            <a:r>
              <a:rPr sz="1550" spc="-25">
                <a:solidFill>
                  <a:srgbClr val="333333"/>
                </a:solidFill>
                <a:latin typeface="Kanit"/>
                <a:cs typeface="Kanit"/>
              </a:rPr>
              <a:t>Gap</a:t>
            </a:r>
            <a:endParaRPr sz="1550">
              <a:latin typeface="Kanit"/>
              <a:cs typeface="Kanit"/>
            </a:endParaRPr>
          </a:p>
        </p:txBody>
      </p:sp>
      <p:sp>
        <p:nvSpPr>
          <p:cNvPr id="85" name="object 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DOMAIN</a:t>
            </a:r>
            <a:r>
              <a:rPr spc="-17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TRUST</a:t>
            </a:r>
            <a:r>
              <a:rPr spc="-229">
                <a:solidFill>
                  <a:srgbClr val="00203A"/>
                </a:solidFill>
              </a:rPr>
              <a:t> </a:t>
            </a:r>
            <a:r>
              <a:rPr spc="-25">
                <a:solidFill>
                  <a:srgbClr val="00203A"/>
                </a:solidFill>
              </a:rPr>
              <a:t>ANALYSIS</a:t>
            </a:r>
            <a:r>
              <a:rPr spc="-13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(Q29-</a:t>
            </a:r>
            <a:r>
              <a:rPr spc="-25">
                <a:solidFill>
                  <a:srgbClr val="00203A"/>
                </a:solidFill>
              </a:rPr>
              <a:t>32)</a:t>
            </a:r>
          </a:p>
        </p:txBody>
      </p:sp>
      <p:grpSp>
        <p:nvGrpSpPr>
          <p:cNvPr id="86" name="object 86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87" name="object 87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12198970" y="2215871"/>
            <a:ext cx="7240905" cy="6021070"/>
          </a:xfrm>
          <a:prstGeom prst="rect">
            <a:avLst/>
          </a:prstGeom>
        </p:spPr>
        <p:txBody>
          <a:bodyPr vert="horz" wrap="square" lIns="0" tIns="1778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 spc="-30">
                <a:solidFill>
                  <a:srgbClr val="00203A"/>
                </a:solidFill>
                <a:latin typeface="Kanit Medium"/>
                <a:cs typeface="Kanit Medium"/>
              </a:rPr>
              <a:t>Trust</a:t>
            </a:r>
            <a:r>
              <a:rPr sz="3650" spc="-5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Gap</a:t>
            </a:r>
            <a:r>
              <a:rPr sz="3650" spc="-5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27305">
              <a:lnSpc>
                <a:spcPct val="102499"/>
              </a:lnSpc>
              <a:spcBef>
                <a:spcPts val="1855"/>
              </a:spcBef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Analysis: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Trust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differences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between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domain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br>
              <a:rPr lang="en-US" sz="2550" spc="-80">
                <a:solidFill>
                  <a:srgbClr val="231F20"/>
                </a:solidFill>
                <a:latin typeface="Kanit"/>
                <a:cs typeface="Kanit"/>
              </a:rPr>
            </a:b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types 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reveal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citizen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literacy</a:t>
            </a:r>
            <a:endParaRPr sz="2550">
              <a:latin typeface="Kanit"/>
              <a:cs typeface="Kanit"/>
            </a:endParaRPr>
          </a:p>
          <a:p>
            <a:pPr marL="237490" marR="21399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Government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Premium: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.gov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enjoys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28-39%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br>
              <a:rPr lang="en-US" sz="2550" spc="-40">
                <a:solidFill>
                  <a:srgbClr val="231F20"/>
                </a:solidFill>
                <a:latin typeface="Kanit ExtraLight"/>
                <a:cs typeface="Kanit ExtraLight"/>
              </a:rPr>
            </a:b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trust 	advantage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Institutional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Trust: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.org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beats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.com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by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15-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18%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Commercial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Skepticism: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.com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moderately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br>
              <a:rPr lang="en-US" sz="2550" spc="-70">
                <a:solidFill>
                  <a:srgbClr val="231F20"/>
                </a:solidFill>
                <a:latin typeface="Kanit ExtraLight"/>
                <a:cs typeface="Kanit ExtraLight"/>
              </a:rPr>
            </a:b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trusted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(45-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48%)</a:t>
            </a:r>
            <a:endParaRPr sz="2550">
              <a:latin typeface="Kanit ExtraLight"/>
              <a:cs typeface="Kanit ExtraLight"/>
            </a:endParaRPr>
          </a:p>
          <a:p>
            <a:pPr marL="237490" marR="26257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Technical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Confusion: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.net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least 	understood/trusted</a:t>
            </a:r>
            <a:endParaRPr sz="2550">
              <a:latin typeface="Kanit ExtraLight"/>
              <a:cs typeface="Kanit ExtraLight"/>
            </a:endParaRPr>
          </a:p>
          <a:p>
            <a:pPr marL="12700" marR="52705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demonstrate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good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literacy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they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correctly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identify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trustworthy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domains.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9869768" y="608538"/>
            <a:ext cx="10233660" cy="782320"/>
          </a:xfrm>
          <a:custGeom>
            <a:avLst/>
            <a:gdLst/>
            <a:ahLst/>
            <a:cxnLst/>
            <a:rect l="l" t="t" r="r" b="b"/>
            <a:pathLst>
              <a:path w="10233660" h="782319">
                <a:moveTo>
                  <a:pt x="10233300" y="0"/>
                </a:moveTo>
                <a:lnTo>
                  <a:pt x="0" y="0"/>
                </a:lnTo>
                <a:lnTo>
                  <a:pt x="0" y="781760"/>
                </a:lnTo>
                <a:lnTo>
                  <a:pt x="10233300" y="781760"/>
                </a:lnTo>
                <a:lnTo>
                  <a:pt x="10233300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1" y="1995529"/>
            <a:ext cx="7738109" cy="7101840"/>
          </a:xfrm>
          <a:custGeom>
            <a:avLst/>
            <a:gdLst/>
            <a:ahLst/>
            <a:cxnLst/>
            <a:rect l="l" t="t" r="r" b="b"/>
            <a:pathLst>
              <a:path w="7738109" h="7101840">
                <a:moveTo>
                  <a:pt x="7156531" y="0"/>
                </a:moveTo>
                <a:lnTo>
                  <a:pt x="581096" y="0"/>
                </a:lnTo>
                <a:lnTo>
                  <a:pt x="533438" y="1926"/>
                </a:lnTo>
                <a:lnTo>
                  <a:pt x="486841" y="7605"/>
                </a:lnTo>
                <a:lnTo>
                  <a:pt x="441454" y="16888"/>
                </a:lnTo>
                <a:lnTo>
                  <a:pt x="397427" y="29625"/>
                </a:lnTo>
                <a:lnTo>
                  <a:pt x="354910" y="45666"/>
                </a:lnTo>
                <a:lnTo>
                  <a:pt x="314052" y="64862"/>
                </a:lnTo>
                <a:lnTo>
                  <a:pt x="275002" y="87063"/>
                </a:lnTo>
                <a:lnTo>
                  <a:pt x="237911" y="112119"/>
                </a:lnTo>
                <a:lnTo>
                  <a:pt x="202927" y="139882"/>
                </a:lnTo>
                <a:lnTo>
                  <a:pt x="170201" y="170201"/>
                </a:lnTo>
                <a:lnTo>
                  <a:pt x="139882" y="202927"/>
                </a:lnTo>
                <a:lnTo>
                  <a:pt x="112119" y="237911"/>
                </a:lnTo>
                <a:lnTo>
                  <a:pt x="87063" y="275002"/>
                </a:lnTo>
                <a:lnTo>
                  <a:pt x="64862" y="314052"/>
                </a:lnTo>
                <a:lnTo>
                  <a:pt x="45666" y="354910"/>
                </a:lnTo>
                <a:lnTo>
                  <a:pt x="29625" y="397427"/>
                </a:lnTo>
                <a:lnTo>
                  <a:pt x="16888" y="441454"/>
                </a:lnTo>
                <a:lnTo>
                  <a:pt x="7605" y="486841"/>
                </a:lnTo>
                <a:lnTo>
                  <a:pt x="1926" y="533438"/>
                </a:lnTo>
                <a:lnTo>
                  <a:pt x="0" y="581096"/>
                </a:lnTo>
                <a:lnTo>
                  <a:pt x="0" y="6520312"/>
                </a:lnTo>
                <a:lnTo>
                  <a:pt x="1926" y="6567970"/>
                </a:lnTo>
                <a:lnTo>
                  <a:pt x="7605" y="6614567"/>
                </a:lnTo>
                <a:lnTo>
                  <a:pt x="16888" y="6659953"/>
                </a:lnTo>
                <a:lnTo>
                  <a:pt x="29625" y="6703980"/>
                </a:lnTo>
                <a:lnTo>
                  <a:pt x="45666" y="6746496"/>
                </a:lnTo>
                <a:lnTo>
                  <a:pt x="64862" y="6787354"/>
                </a:lnTo>
                <a:lnTo>
                  <a:pt x="87063" y="6826402"/>
                </a:lnTo>
                <a:lnTo>
                  <a:pt x="112119" y="6863493"/>
                </a:lnTo>
                <a:lnTo>
                  <a:pt x="139882" y="6898475"/>
                </a:lnTo>
                <a:lnTo>
                  <a:pt x="170201" y="6931200"/>
                </a:lnTo>
                <a:lnTo>
                  <a:pt x="202927" y="6961519"/>
                </a:lnTo>
                <a:lnTo>
                  <a:pt x="237911" y="6989281"/>
                </a:lnTo>
                <a:lnTo>
                  <a:pt x="275002" y="7014336"/>
                </a:lnTo>
                <a:lnTo>
                  <a:pt x="314052" y="7036536"/>
                </a:lnTo>
                <a:lnTo>
                  <a:pt x="354910" y="7055731"/>
                </a:lnTo>
                <a:lnTo>
                  <a:pt x="397427" y="7071772"/>
                </a:lnTo>
                <a:lnTo>
                  <a:pt x="441454" y="7084508"/>
                </a:lnTo>
                <a:lnTo>
                  <a:pt x="486841" y="7093790"/>
                </a:lnTo>
                <a:lnTo>
                  <a:pt x="533438" y="7099470"/>
                </a:lnTo>
                <a:lnTo>
                  <a:pt x="581096" y="7101396"/>
                </a:lnTo>
                <a:lnTo>
                  <a:pt x="7156531" y="7101396"/>
                </a:lnTo>
                <a:lnTo>
                  <a:pt x="7204189" y="7099470"/>
                </a:lnTo>
                <a:lnTo>
                  <a:pt x="7250786" y="7093790"/>
                </a:lnTo>
                <a:lnTo>
                  <a:pt x="7296173" y="7084508"/>
                </a:lnTo>
                <a:lnTo>
                  <a:pt x="7340199" y="7071772"/>
                </a:lnTo>
                <a:lnTo>
                  <a:pt x="7382716" y="7055731"/>
                </a:lnTo>
                <a:lnTo>
                  <a:pt x="7423573" y="7036536"/>
                </a:lnTo>
                <a:lnTo>
                  <a:pt x="7462622" y="7014336"/>
                </a:lnTo>
                <a:lnTo>
                  <a:pt x="7499712" y="6989281"/>
                </a:lnTo>
                <a:lnTo>
                  <a:pt x="7534695" y="6961519"/>
                </a:lnTo>
                <a:lnTo>
                  <a:pt x="7567420" y="6931200"/>
                </a:lnTo>
                <a:lnTo>
                  <a:pt x="7597738" y="6898475"/>
                </a:lnTo>
                <a:lnTo>
                  <a:pt x="7625500" y="6863493"/>
                </a:lnTo>
                <a:lnTo>
                  <a:pt x="7650556" y="6826402"/>
                </a:lnTo>
                <a:lnTo>
                  <a:pt x="7672756" y="6787354"/>
                </a:lnTo>
                <a:lnTo>
                  <a:pt x="7691951" y="6746496"/>
                </a:lnTo>
                <a:lnTo>
                  <a:pt x="7707991" y="6703980"/>
                </a:lnTo>
                <a:lnTo>
                  <a:pt x="7720727" y="6659953"/>
                </a:lnTo>
                <a:lnTo>
                  <a:pt x="7730010" y="6614567"/>
                </a:lnTo>
                <a:lnTo>
                  <a:pt x="7735689" y="6567970"/>
                </a:lnTo>
                <a:lnTo>
                  <a:pt x="7737615" y="6520312"/>
                </a:lnTo>
                <a:lnTo>
                  <a:pt x="7737615" y="581096"/>
                </a:lnTo>
                <a:lnTo>
                  <a:pt x="7735689" y="533438"/>
                </a:lnTo>
                <a:lnTo>
                  <a:pt x="7730010" y="486841"/>
                </a:lnTo>
                <a:lnTo>
                  <a:pt x="7720727" y="441454"/>
                </a:lnTo>
                <a:lnTo>
                  <a:pt x="7707991" y="397427"/>
                </a:lnTo>
                <a:lnTo>
                  <a:pt x="7691951" y="354910"/>
                </a:lnTo>
                <a:lnTo>
                  <a:pt x="7672756" y="314052"/>
                </a:lnTo>
                <a:lnTo>
                  <a:pt x="7650556" y="275002"/>
                </a:lnTo>
                <a:lnTo>
                  <a:pt x="7625500" y="237911"/>
                </a:lnTo>
                <a:lnTo>
                  <a:pt x="7597738" y="202927"/>
                </a:lnTo>
                <a:lnTo>
                  <a:pt x="7567420" y="170201"/>
                </a:lnTo>
                <a:lnTo>
                  <a:pt x="7534695" y="139882"/>
                </a:lnTo>
                <a:lnTo>
                  <a:pt x="7499712" y="112119"/>
                </a:lnTo>
                <a:lnTo>
                  <a:pt x="7462622" y="87063"/>
                </a:lnTo>
                <a:lnTo>
                  <a:pt x="7423573" y="64862"/>
                </a:lnTo>
                <a:lnTo>
                  <a:pt x="7382716" y="45666"/>
                </a:lnTo>
                <a:lnTo>
                  <a:pt x="7340199" y="29625"/>
                </a:lnTo>
                <a:lnTo>
                  <a:pt x="7296173" y="16888"/>
                </a:lnTo>
                <a:lnTo>
                  <a:pt x="7250786" y="7605"/>
                </a:lnTo>
                <a:lnTo>
                  <a:pt x="7204189" y="1926"/>
                </a:lnTo>
                <a:lnTo>
                  <a:pt x="7156531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5"/>
              <a:t>DATA</a:t>
            </a:r>
            <a:r>
              <a:rPr spc="-170"/>
              <a:t> </a:t>
            </a:r>
            <a:r>
              <a:t>SHARING</a:t>
            </a:r>
            <a:r>
              <a:rPr spc="-45"/>
              <a:t> </a:t>
            </a:r>
            <a:r>
              <a:t>COMFORT</a:t>
            </a:r>
            <a:r>
              <a:rPr spc="-140"/>
              <a:t> </a:t>
            </a:r>
            <a:r>
              <a:t>(Q33-</a:t>
            </a:r>
            <a:r>
              <a:rPr spc="-25"/>
              <a:t>37)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5" name="object 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581506" y="3040884"/>
            <a:ext cx="9469755" cy="4918710"/>
            <a:chOff x="1564061" y="3488087"/>
            <a:chExt cx="9469755" cy="4918710"/>
          </a:xfrm>
        </p:grpSpPr>
        <p:sp>
          <p:nvSpPr>
            <p:cNvPr id="10" name="object 10"/>
            <p:cNvSpPr/>
            <p:nvPr/>
          </p:nvSpPr>
          <p:spPr>
            <a:xfrm>
              <a:off x="1564055" y="4095095"/>
              <a:ext cx="8386445" cy="4306570"/>
            </a:xfrm>
            <a:custGeom>
              <a:avLst/>
              <a:gdLst/>
              <a:ahLst/>
              <a:cxnLst/>
              <a:rect l="l" t="t" r="r" b="b"/>
              <a:pathLst>
                <a:path w="8386445" h="4306570">
                  <a:moveTo>
                    <a:pt x="361124" y="0"/>
                  </a:moveTo>
                  <a:lnTo>
                    <a:pt x="0" y="0"/>
                  </a:lnTo>
                  <a:lnTo>
                    <a:pt x="0" y="4306570"/>
                  </a:lnTo>
                  <a:lnTo>
                    <a:pt x="361124" y="4306570"/>
                  </a:lnTo>
                  <a:lnTo>
                    <a:pt x="361124" y="0"/>
                  </a:lnTo>
                  <a:close/>
                </a:path>
                <a:path w="8386445" h="4306570">
                  <a:moveTo>
                    <a:pt x="2367330" y="98196"/>
                  </a:moveTo>
                  <a:lnTo>
                    <a:pt x="2006206" y="98196"/>
                  </a:lnTo>
                  <a:lnTo>
                    <a:pt x="2006206" y="4306570"/>
                  </a:lnTo>
                  <a:lnTo>
                    <a:pt x="2367330" y="4306570"/>
                  </a:lnTo>
                  <a:lnTo>
                    <a:pt x="2367330" y="98196"/>
                  </a:lnTo>
                  <a:close/>
                </a:path>
                <a:path w="8386445" h="4306570">
                  <a:moveTo>
                    <a:pt x="4373537" y="364731"/>
                  </a:moveTo>
                  <a:lnTo>
                    <a:pt x="4012412" y="364731"/>
                  </a:lnTo>
                  <a:lnTo>
                    <a:pt x="4012412" y="4306570"/>
                  </a:lnTo>
                  <a:lnTo>
                    <a:pt x="4373537" y="4306570"/>
                  </a:lnTo>
                  <a:lnTo>
                    <a:pt x="4373537" y="364731"/>
                  </a:lnTo>
                  <a:close/>
                </a:path>
                <a:path w="8386445" h="4306570">
                  <a:moveTo>
                    <a:pt x="6379743" y="568134"/>
                  </a:moveTo>
                  <a:lnTo>
                    <a:pt x="6018631" y="568134"/>
                  </a:lnTo>
                  <a:lnTo>
                    <a:pt x="6018631" y="4306570"/>
                  </a:lnTo>
                  <a:lnTo>
                    <a:pt x="6379743" y="4306570"/>
                  </a:lnTo>
                  <a:lnTo>
                    <a:pt x="6379743" y="568134"/>
                  </a:lnTo>
                  <a:close/>
                </a:path>
                <a:path w="8386445" h="4306570">
                  <a:moveTo>
                    <a:pt x="8385950" y="2230437"/>
                  </a:moveTo>
                  <a:lnTo>
                    <a:pt x="8024825" y="2230437"/>
                  </a:lnTo>
                  <a:lnTo>
                    <a:pt x="8024825" y="4306570"/>
                  </a:lnTo>
                  <a:lnTo>
                    <a:pt x="8385950" y="4306570"/>
                  </a:lnTo>
                  <a:lnTo>
                    <a:pt x="8385950" y="2230437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25180" y="3842594"/>
              <a:ext cx="8386445" cy="4559300"/>
            </a:xfrm>
            <a:custGeom>
              <a:avLst/>
              <a:gdLst/>
              <a:ahLst/>
              <a:cxnLst/>
              <a:rect l="l" t="t" r="r" b="b"/>
              <a:pathLst>
                <a:path w="8386445" h="4559300">
                  <a:moveTo>
                    <a:pt x="361111" y="0"/>
                  </a:moveTo>
                  <a:lnTo>
                    <a:pt x="0" y="0"/>
                  </a:lnTo>
                  <a:lnTo>
                    <a:pt x="0" y="4559071"/>
                  </a:lnTo>
                  <a:lnTo>
                    <a:pt x="361111" y="4559071"/>
                  </a:lnTo>
                  <a:lnTo>
                    <a:pt x="361111" y="0"/>
                  </a:lnTo>
                  <a:close/>
                </a:path>
                <a:path w="8386445" h="4559300">
                  <a:moveTo>
                    <a:pt x="2367318" y="308610"/>
                  </a:moveTo>
                  <a:lnTo>
                    <a:pt x="2006193" y="308610"/>
                  </a:lnTo>
                  <a:lnTo>
                    <a:pt x="2006193" y="4559071"/>
                  </a:lnTo>
                  <a:lnTo>
                    <a:pt x="2367318" y="4559071"/>
                  </a:lnTo>
                  <a:lnTo>
                    <a:pt x="2367318" y="308610"/>
                  </a:lnTo>
                  <a:close/>
                </a:path>
                <a:path w="8386445" h="4559300">
                  <a:moveTo>
                    <a:pt x="4373524" y="512013"/>
                  </a:moveTo>
                  <a:lnTo>
                    <a:pt x="4012412" y="512013"/>
                  </a:lnTo>
                  <a:lnTo>
                    <a:pt x="4012412" y="4559071"/>
                  </a:lnTo>
                  <a:lnTo>
                    <a:pt x="4373524" y="4559071"/>
                  </a:lnTo>
                  <a:lnTo>
                    <a:pt x="4373524" y="512013"/>
                  </a:lnTo>
                  <a:close/>
                </a:path>
                <a:path w="8386445" h="4559300">
                  <a:moveTo>
                    <a:pt x="6379743" y="462915"/>
                  </a:moveTo>
                  <a:lnTo>
                    <a:pt x="6018619" y="462915"/>
                  </a:lnTo>
                  <a:lnTo>
                    <a:pt x="6018619" y="4559071"/>
                  </a:lnTo>
                  <a:lnTo>
                    <a:pt x="6379743" y="4559071"/>
                  </a:lnTo>
                  <a:lnTo>
                    <a:pt x="6379743" y="462915"/>
                  </a:lnTo>
                  <a:close/>
                </a:path>
                <a:path w="8386445" h="4559300">
                  <a:moveTo>
                    <a:pt x="8385937" y="2419820"/>
                  </a:moveTo>
                  <a:lnTo>
                    <a:pt x="8024825" y="2419820"/>
                  </a:lnTo>
                  <a:lnTo>
                    <a:pt x="8024825" y="4559071"/>
                  </a:lnTo>
                  <a:lnTo>
                    <a:pt x="8385937" y="4559071"/>
                  </a:lnTo>
                  <a:lnTo>
                    <a:pt x="8385937" y="241982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86292" y="4053007"/>
              <a:ext cx="8386445" cy="4349115"/>
            </a:xfrm>
            <a:custGeom>
              <a:avLst/>
              <a:gdLst/>
              <a:ahLst/>
              <a:cxnLst/>
              <a:rect l="l" t="t" r="r" b="b"/>
              <a:pathLst>
                <a:path w="8386445" h="4349115">
                  <a:moveTo>
                    <a:pt x="361124" y="0"/>
                  </a:moveTo>
                  <a:lnTo>
                    <a:pt x="0" y="0"/>
                  </a:lnTo>
                  <a:lnTo>
                    <a:pt x="0" y="4348658"/>
                  </a:lnTo>
                  <a:lnTo>
                    <a:pt x="361124" y="4348658"/>
                  </a:lnTo>
                  <a:lnTo>
                    <a:pt x="361124" y="0"/>
                  </a:lnTo>
                  <a:close/>
                </a:path>
                <a:path w="8386445" h="4349115">
                  <a:moveTo>
                    <a:pt x="2367318" y="98196"/>
                  </a:moveTo>
                  <a:lnTo>
                    <a:pt x="2006206" y="98196"/>
                  </a:lnTo>
                  <a:lnTo>
                    <a:pt x="2006206" y="4348658"/>
                  </a:lnTo>
                  <a:lnTo>
                    <a:pt x="2367318" y="4348658"/>
                  </a:lnTo>
                  <a:lnTo>
                    <a:pt x="2367318" y="98196"/>
                  </a:lnTo>
                  <a:close/>
                </a:path>
                <a:path w="8386445" h="4349115">
                  <a:moveTo>
                    <a:pt x="4373537" y="133261"/>
                  </a:moveTo>
                  <a:lnTo>
                    <a:pt x="4012412" y="133261"/>
                  </a:lnTo>
                  <a:lnTo>
                    <a:pt x="4012412" y="4348658"/>
                  </a:lnTo>
                  <a:lnTo>
                    <a:pt x="4373537" y="4348658"/>
                  </a:lnTo>
                  <a:lnTo>
                    <a:pt x="4373537" y="133261"/>
                  </a:lnTo>
                  <a:close/>
                </a:path>
                <a:path w="8386445" h="4349115">
                  <a:moveTo>
                    <a:pt x="6379743" y="273545"/>
                  </a:moveTo>
                  <a:lnTo>
                    <a:pt x="6018619" y="273545"/>
                  </a:lnTo>
                  <a:lnTo>
                    <a:pt x="6018619" y="4348658"/>
                  </a:lnTo>
                  <a:lnTo>
                    <a:pt x="6379743" y="4348658"/>
                  </a:lnTo>
                  <a:lnTo>
                    <a:pt x="6379743" y="273545"/>
                  </a:lnTo>
                  <a:close/>
                </a:path>
                <a:path w="8386445" h="4349115">
                  <a:moveTo>
                    <a:pt x="8385950" y="2307590"/>
                  </a:moveTo>
                  <a:lnTo>
                    <a:pt x="8024825" y="2307590"/>
                  </a:lnTo>
                  <a:lnTo>
                    <a:pt x="8024825" y="4348658"/>
                  </a:lnTo>
                  <a:lnTo>
                    <a:pt x="8385950" y="4348658"/>
                  </a:lnTo>
                  <a:lnTo>
                    <a:pt x="8385950" y="230759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47404" y="4024966"/>
              <a:ext cx="8386445" cy="4377055"/>
            </a:xfrm>
            <a:custGeom>
              <a:avLst/>
              <a:gdLst/>
              <a:ahLst/>
              <a:cxnLst/>
              <a:rect l="l" t="t" r="r" b="b"/>
              <a:pathLst>
                <a:path w="8386445" h="4377055">
                  <a:moveTo>
                    <a:pt x="361111" y="0"/>
                  </a:moveTo>
                  <a:lnTo>
                    <a:pt x="0" y="0"/>
                  </a:lnTo>
                  <a:lnTo>
                    <a:pt x="0" y="4376699"/>
                  </a:lnTo>
                  <a:lnTo>
                    <a:pt x="361111" y="4376699"/>
                  </a:lnTo>
                  <a:lnTo>
                    <a:pt x="361111" y="0"/>
                  </a:lnTo>
                  <a:close/>
                </a:path>
                <a:path w="8386445" h="4377055">
                  <a:moveTo>
                    <a:pt x="2367330" y="105206"/>
                  </a:moveTo>
                  <a:lnTo>
                    <a:pt x="2006206" y="105206"/>
                  </a:lnTo>
                  <a:lnTo>
                    <a:pt x="2006206" y="4376699"/>
                  </a:lnTo>
                  <a:lnTo>
                    <a:pt x="2367330" y="4376699"/>
                  </a:lnTo>
                  <a:lnTo>
                    <a:pt x="2367330" y="105206"/>
                  </a:lnTo>
                  <a:close/>
                </a:path>
                <a:path w="8386445" h="4377055">
                  <a:moveTo>
                    <a:pt x="4373550" y="504990"/>
                  </a:moveTo>
                  <a:lnTo>
                    <a:pt x="4012425" y="504990"/>
                  </a:lnTo>
                  <a:lnTo>
                    <a:pt x="4012425" y="4376699"/>
                  </a:lnTo>
                  <a:lnTo>
                    <a:pt x="4373550" y="4376699"/>
                  </a:lnTo>
                  <a:lnTo>
                    <a:pt x="4373550" y="504990"/>
                  </a:lnTo>
                  <a:close/>
                </a:path>
                <a:path w="8386445" h="4377055">
                  <a:moveTo>
                    <a:pt x="6379743" y="406806"/>
                  </a:moveTo>
                  <a:lnTo>
                    <a:pt x="6018631" y="406806"/>
                  </a:lnTo>
                  <a:lnTo>
                    <a:pt x="6018631" y="4376699"/>
                  </a:lnTo>
                  <a:lnTo>
                    <a:pt x="6379743" y="4376699"/>
                  </a:lnTo>
                  <a:lnTo>
                    <a:pt x="6379743" y="406806"/>
                  </a:lnTo>
                  <a:close/>
                </a:path>
                <a:path w="8386445" h="4377055">
                  <a:moveTo>
                    <a:pt x="8385962" y="2349665"/>
                  </a:moveTo>
                  <a:lnTo>
                    <a:pt x="8024838" y="2349665"/>
                  </a:lnTo>
                  <a:lnTo>
                    <a:pt x="8024838" y="4376699"/>
                  </a:lnTo>
                  <a:lnTo>
                    <a:pt x="8385962" y="4376699"/>
                  </a:lnTo>
                  <a:lnTo>
                    <a:pt x="8385962" y="2349665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86294" y="3491897"/>
              <a:ext cx="0" cy="4909820"/>
            </a:xfrm>
            <a:custGeom>
              <a:avLst/>
              <a:gdLst/>
              <a:ahLst/>
              <a:cxnLst/>
              <a:rect l="l" t="t" r="r" b="b"/>
              <a:pathLst>
                <a:path h="4909820">
                  <a:moveTo>
                    <a:pt x="0" y="490976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86294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913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86294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913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92504" y="3491897"/>
              <a:ext cx="0" cy="4909820"/>
            </a:xfrm>
            <a:custGeom>
              <a:avLst/>
              <a:gdLst/>
              <a:ahLst/>
              <a:cxnLst/>
              <a:rect l="l" t="t" r="r" b="b"/>
              <a:pathLst>
                <a:path h="4909820">
                  <a:moveTo>
                    <a:pt x="0" y="490976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92504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913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92504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913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98712" y="3491897"/>
              <a:ext cx="0" cy="4909820"/>
            </a:xfrm>
            <a:custGeom>
              <a:avLst/>
              <a:gdLst/>
              <a:ahLst/>
              <a:cxnLst/>
              <a:rect l="l" t="t" r="r" b="b"/>
              <a:pathLst>
                <a:path h="4909820">
                  <a:moveTo>
                    <a:pt x="0" y="490976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98712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913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98712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913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04919" y="3491897"/>
              <a:ext cx="0" cy="4909820"/>
            </a:xfrm>
            <a:custGeom>
              <a:avLst/>
              <a:gdLst/>
              <a:ahLst/>
              <a:cxnLst/>
              <a:rect l="l" t="t" r="r" b="b"/>
              <a:pathLst>
                <a:path h="4909820">
                  <a:moveTo>
                    <a:pt x="0" y="490976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04919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913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04919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913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 rot="20460000">
            <a:off x="501771" y="8182080"/>
            <a:ext cx="1969540" cy="4302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85"/>
              </a:lnSpc>
            </a:pPr>
            <a:r>
              <a:rPr sz="2775" spc="-52" baseline="-7507">
                <a:solidFill>
                  <a:srgbClr val="1A1A1A"/>
                </a:solidFill>
                <a:latin typeface="Kanit"/>
                <a:cs typeface="Kanit"/>
              </a:rPr>
              <a:t>Se</a:t>
            </a:r>
            <a:r>
              <a:rPr sz="2775" spc="-52" baseline="-6006">
                <a:solidFill>
                  <a:srgbClr val="1A1A1A"/>
                </a:solidFill>
                <a:latin typeface="Kanit"/>
                <a:cs typeface="Kanit"/>
              </a:rPr>
              <a:t>rvi</a:t>
            </a:r>
            <a:r>
              <a:rPr sz="2775" spc="-52" baseline="-4504">
                <a:solidFill>
                  <a:srgbClr val="1A1A1A"/>
                </a:solidFill>
                <a:latin typeface="Kanit"/>
                <a:cs typeface="Kanit"/>
              </a:rPr>
              <a:t>ce</a:t>
            </a:r>
            <a:r>
              <a:rPr sz="2775" spc="-67" baseline="-4504">
                <a:solidFill>
                  <a:srgbClr val="1A1A1A"/>
                </a:solidFill>
                <a:latin typeface="Kanit"/>
                <a:cs typeface="Kanit"/>
              </a:rPr>
              <a:t> </a:t>
            </a:r>
            <a:endParaRPr lang="en-US" sz="2775" spc="-67" baseline="-4504">
              <a:solidFill>
                <a:srgbClr val="1A1A1A"/>
              </a:solidFill>
              <a:latin typeface="Kanit"/>
              <a:cs typeface="Kanit"/>
            </a:endParaRPr>
          </a:p>
          <a:p>
            <a:pPr>
              <a:lnSpc>
                <a:spcPts val="1585"/>
              </a:lnSpc>
            </a:pPr>
            <a:r>
              <a:rPr sz="2775" spc="-15" baseline="-4504">
                <a:solidFill>
                  <a:srgbClr val="1A1A1A"/>
                </a:solidFill>
                <a:latin typeface="Kanit"/>
                <a:cs typeface="Kanit"/>
              </a:rPr>
              <a:t>R</a:t>
            </a:r>
            <a:r>
              <a:rPr sz="2775" spc="-15" baseline="-3003">
                <a:solidFill>
                  <a:srgbClr val="1A1A1A"/>
                </a:solidFill>
                <a:latin typeface="Kanit"/>
                <a:cs typeface="Kanit"/>
              </a:rPr>
              <a:t>ecomm</a:t>
            </a:r>
            <a:r>
              <a:rPr sz="1850" spc="-10">
                <a:solidFill>
                  <a:srgbClr val="1A1A1A"/>
                </a:solidFill>
                <a:latin typeface="Kanit"/>
                <a:cs typeface="Kanit"/>
              </a:rPr>
              <a:t>en</a:t>
            </a:r>
            <a:r>
              <a:rPr sz="2775" spc="-15" baseline="1501">
                <a:solidFill>
                  <a:srgbClr val="1A1A1A"/>
                </a:solidFill>
                <a:latin typeface="Kanit"/>
                <a:cs typeface="Kanit"/>
              </a:rPr>
              <a:t>dations</a:t>
            </a:r>
            <a:endParaRPr sz="2775" baseline="1501">
              <a:latin typeface="Kanit"/>
              <a:cs typeface="Kanit"/>
            </a:endParaRPr>
          </a:p>
        </p:txBody>
      </p:sp>
      <p:sp>
        <p:nvSpPr>
          <p:cNvPr id="27" name="object 27"/>
          <p:cNvSpPr txBox="1"/>
          <p:nvPr/>
        </p:nvSpPr>
        <p:spPr>
          <a:xfrm rot="20460000">
            <a:off x="2297890" y="8380318"/>
            <a:ext cx="2132893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5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Social</a:t>
            </a:r>
            <a:r>
              <a:rPr sz="185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775" spc="-30" baseline="3003">
                <a:solidFill>
                  <a:srgbClr val="1A1A1A"/>
                </a:solidFill>
                <a:latin typeface="Kanit"/>
                <a:cs typeface="Kanit"/>
              </a:rPr>
              <a:t>Car</a:t>
            </a:r>
            <a:r>
              <a:rPr sz="2775" spc="-30" baseline="4504">
                <a:solidFill>
                  <a:srgbClr val="1A1A1A"/>
                </a:solidFill>
                <a:latin typeface="Kanit"/>
                <a:cs typeface="Kanit"/>
              </a:rPr>
              <a:t>e</a:t>
            </a:r>
            <a:r>
              <a:rPr sz="2775" spc="-75" baseline="4504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775" spc="-15" baseline="4504">
                <a:solidFill>
                  <a:srgbClr val="1A1A1A"/>
                </a:solidFill>
                <a:latin typeface="Kanit"/>
                <a:cs typeface="Kanit"/>
              </a:rPr>
              <a:t>Se</a:t>
            </a:r>
            <a:r>
              <a:rPr sz="2775" spc="-15" baseline="6006">
                <a:solidFill>
                  <a:srgbClr val="1A1A1A"/>
                </a:solidFill>
                <a:latin typeface="Kanit"/>
                <a:cs typeface="Kanit"/>
              </a:rPr>
              <a:t>rv</a:t>
            </a:r>
            <a:r>
              <a:rPr sz="2775" spc="-15" baseline="7507">
                <a:solidFill>
                  <a:srgbClr val="1A1A1A"/>
                </a:solidFill>
                <a:latin typeface="Kanit"/>
                <a:cs typeface="Kanit"/>
              </a:rPr>
              <a:t>ice</a:t>
            </a:r>
            <a:r>
              <a:rPr sz="2775" spc="-15" baseline="9009">
                <a:solidFill>
                  <a:srgbClr val="1A1A1A"/>
                </a:solidFill>
                <a:latin typeface="Kanit"/>
                <a:cs typeface="Kanit"/>
              </a:rPr>
              <a:t>s</a:t>
            </a:r>
            <a:endParaRPr sz="2775" baseline="9009">
              <a:latin typeface="Kanit"/>
              <a:cs typeface="Kanit"/>
            </a:endParaRPr>
          </a:p>
        </p:txBody>
      </p:sp>
      <p:sp>
        <p:nvSpPr>
          <p:cNvPr id="28" name="object 28"/>
          <p:cNvSpPr txBox="1"/>
          <p:nvPr/>
        </p:nvSpPr>
        <p:spPr>
          <a:xfrm rot="20460000">
            <a:off x="4058552" y="8420578"/>
            <a:ext cx="2437298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4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Job</a:t>
            </a:r>
            <a:r>
              <a:rPr sz="185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775" spc="-15" baseline="1501">
                <a:solidFill>
                  <a:srgbClr val="1A1A1A"/>
                </a:solidFill>
                <a:latin typeface="Kanit"/>
                <a:cs typeface="Kanit"/>
              </a:rPr>
              <a:t>R</a:t>
            </a:r>
            <a:r>
              <a:rPr sz="2775" spc="-15" baseline="3003">
                <a:solidFill>
                  <a:srgbClr val="1A1A1A"/>
                </a:solidFill>
                <a:latin typeface="Kanit"/>
                <a:cs typeface="Kanit"/>
              </a:rPr>
              <a:t>ecomm</a:t>
            </a:r>
            <a:r>
              <a:rPr sz="2775" spc="-15" baseline="6006">
                <a:solidFill>
                  <a:srgbClr val="1A1A1A"/>
                </a:solidFill>
                <a:latin typeface="Kanit"/>
                <a:cs typeface="Kanit"/>
              </a:rPr>
              <a:t>end</a:t>
            </a:r>
            <a:r>
              <a:rPr sz="2775" spc="-15" baseline="7507">
                <a:solidFill>
                  <a:srgbClr val="1A1A1A"/>
                </a:solidFill>
                <a:latin typeface="Kanit"/>
                <a:cs typeface="Kanit"/>
              </a:rPr>
              <a:t>ations</a:t>
            </a:r>
            <a:endParaRPr sz="2775" baseline="7507">
              <a:latin typeface="Kanit"/>
              <a:cs typeface="Kanit"/>
            </a:endParaRPr>
          </a:p>
        </p:txBody>
      </p:sp>
      <p:sp>
        <p:nvSpPr>
          <p:cNvPr id="29" name="object 29"/>
          <p:cNvSpPr txBox="1"/>
          <p:nvPr/>
        </p:nvSpPr>
        <p:spPr>
          <a:xfrm rot="20460000">
            <a:off x="6177835" y="8473266"/>
            <a:ext cx="2364631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850" spc="-30">
                <a:solidFill>
                  <a:srgbClr val="1A1A1A"/>
                </a:solidFill>
                <a:latin typeface="Kanit"/>
                <a:cs typeface="Kanit"/>
              </a:rPr>
              <a:t>Tr</a:t>
            </a:r>
            <a:r>
              <a:rPr sz="2775" spc="-44" baseline="1501">
                <a:solidFill>
                  <a:srgbClr val="1A1A1A"/>
                </a:solidFill>
                <a:latin typeface="Kanit"/>
                <a:cs typeface="Kanit"/>
              </a:rPr>
              <a:t>ansportation</a:t>
            </a:r>
            <a:r>
              <a:rPr sz="2775" spc="22" baseline="1501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775" spc="-15" baseline="6006">
                <a:solidFill>
                  <a:srgbClr val="1A1A1A"/>
                </a:solidFill>
                <a:latin typeface="Kanit"/>
                <a:cs typeface="Kanit"/>
              </a:rPr>
              <a:t>A</a:t>
            </a:r>
            <a:r>
              <a:rPr sz="2775" spc="-15" baseline="7507">
                <a:solidFill>
                  <a:srgbClr val="1A1A1A"/>
                </a:solidFill>
                <a:latin typeface="Kanit"/>
                <a:cs typeface="Kanit"/>
              </a:rPr>
              <a:t>cce</a:t>
            </a:r>
            <a:r>
              <a:rPr sz="2775" spc="-15" baseline="9009">
                <a:solidFill>
                  <a:srgbClr val="1A1A1A"/>
                </a:solidFill>
                <a:latin typeface="Kanit"/>
                <a:cs typeface="Kanit"/>
              </a:rPr>
              <a:t>ss</a:t>
            </a:r>
            <a:endParaRPr sz="2775" baseline="9009">
              <a:latin typeface="Kanit"/>
              <a:cs typeface="Kani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323494" y="3040884"/>
            <a:ext cx="10160" cy="4918710"/>
            <a:chOff x="10306049" y="3488087"/>
            <a:chExt cx="10160" cy="4918710"/>
          </a:xfrm>
        </p:grpSpPr>
        <p:sp>
          <p:nvSpPr>
            <p:cNvPr id="31" name="object 31"/>
            <p:cNvSpPr/>
            <p:nvPr/>
          </p:nvSpPr>
          <p:spPr>
            <a:xfrm>
              <a:off x="10311129" y="3491897"/>
              <a:ext cx="0" cy="4909820"/>
            </a:xfrm>
            <a:custGeom>
              <a:avLst/>
              <a:gdLst/>
              <a:ahLst/>
              <a:cxnLst/>
              <a:rect l="l" t="t" r="r" b="b"/>
              <a:pathLst>
                <a:path h="4909820">
                  <a:moveTo>
                    <a:pt x="0" y="490976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11129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913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311129" y="8332525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913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 rot="20460000">
            <a:off x="8832178" y="8295724"/>
            <a:ext cx="1654167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5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Oth</a:t>
            </a:r>
            <a:r>
              <a:rPr sz="2775" baseline="1501">
                <a:solidFill>
                  <a:srgbClr val="1A1A1A"/>
                </a:solidFill>
                <a:latin typeface="Kanit"/>
                <a:cs typeface="Kanit"/>
              </a:rPr>
              <a:t>er</a:t>
            </a:r>
            <a:r>
              <a:rPr sz="2775" spc="-150" baseline="1501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775" spc="-15" baseline="3003">
                <a:solidFill>
                  <a:srgbClr val="1A1A1A"/>
                </a:solidFill>
                <a:latin typeface="Kanit"/>
                <a:cs typeface="Kanit"/>
              </a:rPr>
              <a:t>Purpo</a:t>
            </a:r>
            <a:r>
              <a:rPr sz="2775" spc="-15" baseline="6006">
                <a:solidFill>
                  <a:srgbClr val="1A1A1A"/>
                </a:solidFill>
                <a:latin typeface="Kanit"/>
                <a:cs typeface="Kanit"/>
              </a:rPr>
              <a:t>ses</a:t>
            </a:r>
            <a:endParaRPr sz="2775" baseline="6006">
              <a:latin typeface="Kanit"/>
              <a:cs typeface="Kani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101689" y="3038344"/>
            <a:ext cx="10429240" cy="4922520"/>
            <a:chOff x="1084244" y="3485547"/>
            <a:chExt cx="10429240" cy="4922520"/>
          </a:xfrm>
        </p:grpSpPr>
        <p:sp>
          <p:nvSpPr>
            <p:cNvPr id="36" name="object 36"/>
            <p:cNvSpPr/>
            <p:nvPr/>
          </p:nvSpPr>
          <p:spPr>
            <a:xfrm>
              <a:off x="1090594" y="8401657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90594" y="840165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90594" y="840165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90594" y="7700263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90594" y="770026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90594" y="770026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90594" y="6998868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90594" y="6998868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90594" y="6998868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90594" y="6297473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90594" y="629747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90594" y="629747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90594" y="5596077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90594" y="559607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90594" y="559607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90594" y="4894683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90594" y="489468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90594" y="4894683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90594" y="4193287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90594" y="419328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090594" y="4193287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90594" y="3491892"/>
              <a:ext cx="10416540" cy="0"/>
            </a:xfrm>
            <a:custGeom>
              <a:avLst/>
              <a:gdLst/>
              <a:ahLst/>
              <a:cxnLst/>
              <a:rect l="l" t="t" r="r" b="b"/>
              <a:pathLst>
                <a:path w="10416540">
                  <a:moveTo>
                    <a:pt x="0" y="0"/>
                  </a:moveTo>
                  <a:lnTo>
                    <a:pt x="104162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90594" y="3491892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6913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90594" y="3491892"/>
              <a:ext cx="69215" cy="0"/>
            </a:xfrm>
            <a:custGeom>
              <a:avLst/>
              <a:gdLst/>
              <a:ahLst/>
              <a:cxnLst/>
              <a:rect l="l" t="t" r="r" b="b"/>
              <a:pathLst>
                <a:path w="69215">
                  <a:moveTo>
                    <a:pt x="0" y="0"/>
                  </a:moveTo>
                  <a:lnTo>
                    <a:pt x="6913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90594" y="3491897"/>
              <a:ext cx="10416540" cy="4909820"/>
            </a:xfrm>
            <a:custGeom>
              <a:avLst/>
              <a:gdLst/>
              <a:ahLst/>
              <a:cxnLst/>
              <a:rect l="l" t="t" r="r" b="b"/>
              <a:pathLst>
                <a:path w="10416540" h="4909820">
                  <a:moveTo>
                    <a:pt x="0" y="4909760"/>
                  </a:moveTo>
                  <a:lnTo>
                    <a:pt x="0" y="0"/>
                  </a:lnTo>
                </a:path>
                <a:path w="10416540" h="4909820">
                  <a:moveTo>
                    <a:pt x="0" y="4909760"/>
                  </a:moveTo>
                  <a:lnTo>
                    <a:pt x="10416235" y="4909760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641816" y="3600536"/>
              <a:ext cx="1756410" cy="1341120"/>
            </a:xfrm>
            <a:custGeom>
              <a:avLst/>
              <a:gdLst/>
              <a:ahLst/>
              <a:cxnLst/>
              <a:rect l="l" t="t" r="r" b="b"/>
              <a:pathLst>
                <a:path w="1756409" h="1341120">
                  <a:moveTo>
                    <a:pt x="1712919" y="0"/>
                  </a:moveTo>
                  <a:lnTo>
                    <a:pt x="43449" y="0"/>
                  </a:lnTo>
                  <a:lnTo>
                    <a:pt x="24437" y="2716"/>
                  </a:lnTo>
                  <a:lnTo>
                    <a:pt x="10859" y="10864"/>
                  </a:lnTo>
                  <a:lnTo>
                    <a:pt x="2714" y="24442"/>
                  </a:lnTo>
                  <a:lnTo>
                    <a:pt x="0" y="43449"/>
                  </a:lnTo>
                  <a:lnTo>
                    <a:pt x="0" y="1297443"/>
                  </a:lnTo>
                  <a:lnTo>
                    <a:pt x="2714" y="1316450"/>
                  </a:lnTo>
                  <a:lnTo>
                    <a:pt x="10859" y="1330029"/>
                  </a:lnTo>
                  <a:lnTo>
                    <a:pt x="24437" y="1338176"/>
                  </a:lnTo>
                  <a:lnTo>
                    <a:pt x="43449" y="1340893"/>
                  </a:lnTo>
                  <a:lnTo>
                    <a:pt x="1712919" y="1340893"/>
                  </a:lnTo>
                  <a:lnTo>
                    <a:pt x="1731927" y="1338176"/>
                  </a:lnTo>
                  <a:lnTo>
                    <a:pt x="1745505" y="1330029"/>
                  </a:lnTo>
                  <a:lnTo>
                    <a:pt x="1753653" y="1316450"/>
                  </a:lnTo>
                  <a:lnTo>
                    <a:pt x="1756369" y="1297443"/>
                  </a:lnTo>
                  <a:lnTo>
                    <a:pt x="1756369" y="43449"/>
                  </a:lnTo>
                  <a:lnTo>
                    <a:pt x="1753653" y="24442"/>
                  </a:lnTo>
                  <a:lnTo>
                    <a:pt x="1745505" y="10864"/>
                  </a:lnTo>
                  <a:lnTo>
                    <a:pt x="1731927" y="2716"/>
                  </a:lnTo>
                  <a:lnTo>
                    <a:pt x="171291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641816" y="3600536"/>
              <a:ext cx="1756410" cy="1341120"/>
            </a:xfrm>
            <a:custGeom>
              <a:avLst/>
              <a:gdLst/>
              <a:ahLst/>
              <a:cxnLst/>
              <a:rect l="l" t="t" r="r" b="b"/>
              <a:pathLst>
                <a:path w="1756409" h="1341120">
                  <a:moveTo>
                    <a:pt x="43449" y="1340893"/>
                  </a:moveTo>
                  <a:lnTo>
                    <a:pt x="1712919" y="1340893"/>
                  </a:lnTo>
                  <a:lnTo>
                    <a:pt x="1731927" y="1338176"/>
                  </a:lnTo>
                  <a:lnTo>
                    <a:pt x="1745505" y="1330029"/>
                  </a:lnTo>
                  <a:lnTo>
                    <a:pt x="1753653" y="1316450"/>
                  </a:lnTo>
                  <a:lnTo>
                    <a:pt x="1756369" y="1297443"/>
                  </a:lnTo>
                  <a:lnTo>
                    <a:pt x="1756369" y="43449"/>
                  </a:lnTo>
                  <a:lnTo>
                    <a:pt x="1753653" y="24442"/>
                  </a:lnTo>
                  <a:lnTo>
                    <a:pt x="1745505" y="10864"/>
                  </a:lnTo>
                  <a:lnTo>
                    <a:pt x="1731927" y="2716"/>
                  </a:lnTo>
                  <a:lnTo>
                    <a:pt x="1712919" y="0"/>
                  </a:lnTo>
                  <a:lnTo>
                    <a:pt x="43449" y="0"/>
                  </a:lnTo>
                  <a:lnTo>
                    <a:pt x="24437" y="2716"/>
                  </a:lnTo>
                  <a:lnTo>
                    <a:pt x="10859" y="10864"/>
                  </a:lnTo>
                  <a:lnTo>
                    <a:pt x="2714" y="24442"/>
                  </a:lnTo>
                  <a:lnTo>
                    <a:pt x="0" y="43449"/>
                  </a:lnTo>
                  <a:lnTo>
                    <a:pt x="0" y="1297443"/>
                  </a:lnTo>
                  <a:lnTo>
                    <a:pt x="2714" y="1316450"/>
                  </a:lnTo>
                  <a:lnTo>
                    <a:pt x="10859" y="1330029"/>
                  </a:lnTo>
                  <a:lnTo>
                    <a:pt x="24437" y="1338176"/>
                  </a:lnTo>
                  <a:lnTo>
                    <a:pt x="43449" y="134089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728725" y="3700448"/>
              <a:ext cx="434975" cy="152400"/>
            </a:xfrm>
            <a:custGeom>
              <a:avLst/>
              <a:gdLst/>
              <a:ahLst/>
              <a:cxnLst/>
              <a:rect l="l" t="t" r="r" b="b"/>
              <a:pathLst>
                <a:path w="434975" h="152400">
                  <a:moveTo>
                    <a:pt x="434562" y="0"/>
                  </a:moveTo>
                  <a:lnTo>
                    <a:pt x="0" y="0"/>
                  </a:lnTo>
                  <a:lnTo>
                    <a:pt x="0" y="152100"/>
                  </a:lnTo>
                  <a:lnTo>
                    <a:pt x="434562" y="152100"/>
                  </a:lnTo>
                  <a:lnTo>
                    <a:pt x="434562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728725" y="4019374"/>
              <a:ext cx="434975" cy="152400"/>
            </a:xfrm>
            <a:custGeom>
              <a:avLst/>
              <a:gdLst/>
              <a:ahLst/>
              <a:cxnLst/>
              <a:rect l="l" t="t" r="r" b="b"/>
              <a:pathLst>
                <a:path w="434975" h="152400">
                  <a:moveTo>
                    <a:pt x="434562" y="0"/>
                  </a:moveTo>
                  <a:lnTo>
                    <a:pt x="0" y="0"/>
                  </a:lnTo>
                  <a:lnTo>
                    <a:pt x="0" y="152100"/>
                  </a:lnTo>
                  <a:lnTo>
                    <a:pt x="434562" y="152100"/>
                  </a:lnTo>
                  <a:lnTo>
                    <a:pt x="434562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871853" y="7794787"/>
            <a:ext cx="17970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5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96254" y="7093401"/>
            <a:ext cx="255904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10</a:t>
            </a:r>
            <a:endParaRPr sz="185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51221" y="6391991"/>
            <a:ext cx="30035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5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48865" y="5690593"/>
            <a:ext cx="30289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30</a:t>
            </a:r>
            <a:endParaRPr sz="185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43159" y="4989207"/>
            <a:ext cx="308610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49799" y="4287809"/>
            <a:ext cx="302260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50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36042" y="3586412"/>
            <a:ext cx="31559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53847" y="2885026"/>
            <a:ext cx="29781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70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35533" y="4043498"/>
            <a:ext cx="284693" cy="2256831"/>
          </a:xfrm>
          <a:prstGeom prst="rect">
            <a:avLst/>
          </a:prstGeom>
        </p:spPr>
        <p:txBody>
          <a:bodyPr vert="vert270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 (%)</a:t>
            </a:r>
            <a:endParaRPr sz="18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341824" y="3117183"/>
            <a:ext cx="748665" cy="663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95"/>
              </a:spcBef>
            </a:pPr>
            <a:r>
              <a:rPr sz="170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700">
              <a:latin typeface="Kanit"/>
              <a:cs typeface="Kani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9746170" y="3891098"/>
            <a:ext cx="434975" cy="471170"/>
            <a:chOff x="9728725" y="4338301"/>
            <a:chExt cx="434975" cy="471170"/>
          </a:xfrm>
        </p:grpSpPr>
        <p:sp>
          <p:nvSpPr>
            <p:cNvPr id="76" name="object 76"/>
            <p:cNvSpPr/>
            <p:nvPr/>
          </p:nvSpPr>
          <p:spPr>
            <a:xfrm>
              <a:off x="9728725" y="4338301"/>
              <a:ext cx="434975" cy="152400"/>
            </a:xfrm>
            <a:custGeom>
              <a:avLst/>
              <a:gdLst/>
              <a:ahLst/>
              <a:cxnLst/>
              <a:rect l="l" t="t" r="r" b="b"/>
              <a:pathLst>
                <a:path w="434975" h="152400">
                  <a:moveTo>
                    <a:pt x="434562" y="0"/>
                  </a:moveTo>
                  <a:lnTo>
                    <a:pt x="0" y="0"/>
                  </a:lnTo>
                  <a:lnTo>
                    <a:pt x="0" y="152100"/>
                  </a:lnTo>
                  <a:lnTo>
                    <a:pt x="434562" y="152100"/>
                  </a:lnTo>
                  <a:lnTo>
                    <a:pt x="434562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728725" y="4657227"/>
              <a:ext cx="434975" cy="152400"/>
            </a:xfrm>
            <a:custGeom>
              <a:avLst/>
              <a:gdLst/>
              <a:ahLst/>
              <a:cxnLst/>
              <a:rect l="l" t="t" r="r" b="b"/>
              <a:pathLst>
                <a:path w="434975" h="152400">
                  <a:moveTo>
                    <a:pt x="434562" y="0"/>
                  </a:moveTo>
                  <a:lnTo>
                    <a:pt x="0" y="0"/>
                  </a:lnTo>
                  <a:lnTo>
                    <a:pt x="0" y="152100"/>
                  </a:lnTo>
                  <a:lnTo>
                    <a:pt x="434562" y="152100"/>
                  </a:lnTo>
                  <a:lnTo>
                    <a:pt x="434562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0341824" y="3755042"/>
            <a:ext cx="893444" cy="663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95"/>
              </a:spcBef>
            </a:pPr>
            <a:r>
              <a:rPr sz="1700" spc="-20">
                <a:solidFill>
                  <a:srgbClr val="333333"/>
                </a:solidFill>
                <a:latin typeface="Kanit"/>
                <a:cs typeface="Kanit"/>
              </a:rPr>
              <a:t>Ohio Michigan</a:t>
            </a:r>
            <a:endParaRPr sz="1700">
              <a:latin typeface="Kanit"/>
              <a:cs typeface="Kani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198957" y="2235542"/>
            <a:ext cx="7020559" cy="641921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Purpose-Speciﬁc</a:t>
            </a:r>
            <a:r>
              <a:rPr sz="3650" spc="18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 marR="505459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Matrix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View: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Data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sharing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comfort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by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purpose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endParaRPr sz="2550">
              <a:latin typeface="Kanit ExtraLight"/>
              <a:cs typeface="Kanit ExtraLight"/>
            </a:endParaRPr>
          </a:p>
          <a:p>
            <a:pPr marL="237490" marR="10795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Illinois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Leadership: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open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 	recommendations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(65.0%)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Social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Care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Consensus: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60-61%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147955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Ohio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Job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Focus: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comfort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with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employment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data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(60.1%)</a:t>
            </a:r>
            <a:endParaRPr sz="2550">
              <a:latin typeface="Kanit ExtraLight"/>
              <a:cs typeface="Kanit ExtraLight"/>
            </a:endParaRPr>
          </a:p>
          <a:p>
            <a:pPr marL="237490" marR="2159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Transparency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Critical: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70%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drop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comfort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for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undeﬁned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purposes</a:t>
            </a:r>
            <a:endParaRPr sz="2550">
              <a:latin typeface="Kanit ExtraLight"/>
              <a:cs typeface="Kanit ExtraLight"/>
            </a:endParaRPr>
          </a:p>
          <a:p>
            <a:pPr marL="237490" marR="603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PowerPoint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Citizens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discriminate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wisely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-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comfort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beneﬁcial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sharing,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low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for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vague</a:t>
            </a:r>
            <a:r>
              <a:rPr sz="2550" spc="-1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purposes.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9869178" y="608538"/>
            <a:ext cx="10234295" cy="782320"/>
          </a:xfrm>
          <a:custGeom>
            <a:avLst/>
            <a:gdLst/>
            <a:ahLst/>
            <a:cxnLst/>
            <a:rect l="l" t="t" r="r" b="b"/>
            <a:pathLst>
              <a:path w="10234294" h="782319">
                <a:moveTo>
                  <a:pt x="10233891" y="0"/>
                </a:moveTo>
                <a:lnTo>
                  <a:pt x="0" y="0"/>
                </a:lnTo>
                <a:lnTo>
                  <a:pt x="0" y="781760"/>
                </a:lnTo>
                <a:lnTo>
                  <a:pt x="10233891" y="781760"/>
                </a:lnTo>
                <a:lnTo>
                  <a:pt x="10233891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7" y="1995531"/>
            <a:ext cx="7738109" cy="6942455"/>
          </a:xfrm>
          <a:custGeom>
            <a:avLst/>
            <a:gdLst/>
            <a:ahLst/>
            <a:cxnLst/>
            <a:rect l="l" t="t" r="r" b="b"/>
            <a:pathLst>
              <a:path w="7738109" h="6942455">
                <a:moveTo>
                  <a:pt x="7163065" y="0"/>
                </a:moveTo>
                <a:lnTo>
                  <a:pt x="574550" y="0"/>
                </a:lnTo>
                <a:lnTo>
                  <a:pt x="527427" y="1904"/>
                </a:lnTo>
                <a:lnTo>
                  <a:pt x="481354" y="7520"/>
                </a:lnTo>
                <a:lnTo>
                  <a:pt x="436478" y="16698"/>
                </a:lnTo>
                <a:lnTo>
                  <a:pt x="392946" y="29291"/>
                </a:lnTo>
                <a:lnTo>
                  <a:pt x="350908" y="45152"/>
                </a:lnTo>
                <a:lnTo>
                  <a:pt x="310509" y="64132"/>
                </a:lnTo>
                <a:lnTo>
                  <a:pt x="271900" y="86083"/>
                </a:lnTo>
                <a:lnTo>
                  <a:pt x="235227" y="110857"/>
                </a:lnTo>
                <a:lnTo>
                  <a:pt x="200637" y="138307"/>
                </a:lnTo>
                <a:lnTo>
                  <a:pt x="168280" y="168285"/>
                </a:lnTo>
                <a:lnTo>
                  <a:pt x="138303" y="200642"/>
                </a:lnTo>
                <a:lnTo>
                  <a:pt x="110854" y="235232"/>
                </a:lnTo>
                <a:lnTo>
                  <a:pt x="86080" y="271905"/>
                </a:lnTo>
                <a:lnTo>
                  <a:pt x="64129" y="310515"/>
                </a:lnTo>
                <a:lnTo>
                  <a:pt x="45150" y="350913"/>
                </a:lnTo>
                <a:lnTo>
                  <a:pt x="29290" y="392951"/>
                </a:lnTo>
                <a:lnTo>
                  <a:pt x="16697" y="436482"/>
                </a:lnTo>
                <a:lnTo>
                  <a:pt x="7519" y="481357"/>
                </a:lnTo>
                <a:lnTo>
                  <a:pt x="1904" y="527429"/>
                </a:lnTo>
                <a:lnTo>
                  <a:pt x="0" y="574550"/>
                </a:lnTo>
                <a:lnTo>
                  <a:pt x="0" y="6367910"/>
                </a:lnTo>
                <a:lnTo>
                  <a:pt x="1904" y="6415033"/>
                </a:lnTo>
                <a:lnTo>
                  <a:pt x="7519" y="6461106"/>
                </a:lnTo>
                <a:lnTo>
                  <a:pt x="16697" y="6505982"/>
                </a:lnTo>
                <a:lnTo>
                  <a:pt x="29290" y="6549514"/>
                </a:lnTo>
                <a:lnTo>
                  <a:pt x="45150" y="6591552"/>
                </a:lnTo>
                <a:lnTo>
                  <a:pt x="64129" y="6631950"/>
                </a:lnTo>
                <a:lnTo>
                  <a:pt x="86080" y="6670560"/>
                </a:lnTo>
                <a:lnTo>
                  <a:pt x="110854" y="6707233"/>
                </a:lnTo>
                <a:lnTo>
                  <a:pt x="138303" y="6741822"/>
                </a:lnTo>
                <a:lnTo>
                  <a:pt x="168280" y="6774180"/>
                </a:lnTo>
                <a:lnTo>
                  <a:pt x="200637" y="6804157"/>
                </a:lnTo>
                <a:lnTo>
                  <a:pt x="235227" y="6831606"/>
                </a:lnTo>
                <a:lnTo>
                  <a:pt x="271900" y="6856380"/>
                </a:lnTo>
                <a:lnTo>
                  <a:pt x="310509" y="6878331"/>
                </a:lnTo>
                <a:lnTo>
                  <a:pt x="350908" y="6897310"/>
                </a:lnTo>
                <a:lnTo>
                  <a:pt x="392946" y="6913170"/>
                </a:lnTo>
                <a:lnTo>
                  <a:pt x="436478" y="6925763"/>
                </a:lnTo>
                <a:lnTo>
                  <a:pt x="481354" y="6934941"/>
                </a:lnTo>
                <a:lnTo>
                  <a:pt x="527427" y="6940556"/>
                </a:lnTo>
                <a:lnTo>
                  <a:pt x="574550" y="6942460"/>
                </a:lnTo>
                <a:lnTo>
                  <a:pt x="7163065" y="6942460"/>
                </a:lnTo>
                <a:lnTo>
                  <a:pt x="7210188" y="6940556"/>
                </a:lnTo>
                <a:lnTo>
                  <a:pt x="7256261" y="6934941"/>
                </a:lnTo>
                <a:lnTo>
                  <a:pt x="7301137" y="6925763"/>
                </a:lnTo>
                <a:lnTo>
                  <a:pt x="7344669" y="6913170"/>
                </a:lnTo>
                <a:lnTo>
                  <a:pt x="7386707" y="6897310"/>
                </a:lnTo>
                <a:lnTo>
                  <a:pt x="7427105" y="6878331"/>
                </a:lnTo>
                <a:lnTo>
                  <a:pt x="7465715" y="6856380"/>
                </a:lnTo>
                <a:lnTo>
                  <a:pt x="7502388" y="6831606"/>
                </a:lnTo>
                <a:lnTo>
                  <a:pt x="7536977" y="6804157"/>
                </a:lnTo>
                <a:lnTo>
                  <a:pt x="7569334" y="6774180"/>
                </a:lnTo>
                <a:lnTo>
                  <a:pt x="7599312" y="6741822"/>
                </a:lnTo>
                <a:lnTo>
                  <a:pt x="7626761" y="6707233"/>
                </a:lnTo>
                <a:lnTo>
                  <a:pt x="7651535" y="6670560"/>
                </a:lnTo>
                <a:lnTo>
                  <a:pt x="7673486" y="6631950"/>
                </a:lnTo>
                <a:lnTo>
                  <a:pt x="7692465" y="6591552"/>
                </a:lnTo>
                <a:lnTo>
                  <a:pt x="7708325" y="6549514"/>
                </a:lnTo>
                <a:lnTo>
                  <a:pt x="7720917" y="6505982"/>
                </a:lnTo>
                <a:lnTo>
                  <a:pt x="7730095" y="6461106"/>
                </a:lnTo>
                <a:lnTo>
                  <a:pt x="7735711" y="6415033"/>
                </a:lnTo>
                <a:lnTo>
                  <a:pt x="7737615" y="6367910"/>
                </a:lnTo>
                <a:lnTo>
                  <a:pt x="7737615" y="574550"/>
                </a:lnTo>
                <a:lnTo>
                  <a:pt x="7735711" y="527429"/>
                </a:lnTo>
                <a:lnTo>
                  <a:pt x="7730095" y="481357"/>
                </a:lnTo>
                <a:lnTo>
                  <a:pt x="7720917" y="436482"/>
                </a:lnTo>
                <a:lnTo>
                  <a:pt x="7708325" y="392951"/>
                </a:lnTo>
                <a:lnTo>
                  <a:pt x="7692465" y="350913"/>
                </a:lnTo>
                <a:lnTo>
                  <a:pt x="7673486" y="310515"/>
                </a:lnTo>
                <a:lnTo>
                  <a:pt x="7651535" y="271905"/>
                </a:lnTo>
                <a:lnTo>
                  <a:pt x="7626761" y="235232"/>
                </a:lnTo>
                <a:lnTo>
                  <a:pt x="7599312" y="200642"/>
                </a:lnTo>
                <a:lnTo>
                  <a:pt x="7569334" y="168285"/>
                </a:lnTo>
                <a:lnTo>
                  <a:pt x="7536977" y="138307"/>
                </a:lnTo>
                <a:lnTo>
                  <a:pt x="7502388" y="110857"/>
                </a:lnTo>
                <a:lnTo>
                  <a:pt x="7465715" y="86083"/>
                </a:lnTo>
                <a:lnTo>
                  <a:pt x="7427105" y="64132"/>
                </a:lnTo>
                <a:lnTo>
                  <a:pt x="7386707" y="45152"/>
                </a:lnTo>
                <a:lnTo>
                  <a:pt x="7344669" y="29291"/>
                </a:lnTo>
                <a:lnTo>
                  <a:pt x="7301137" y="16698"/>
                </a:lnTo>
                <a:lnTo>
                  <a:pt x="7256261" y="7520"/>
                </a:lnTo>
                <a:lnTo>
                  <a:pt x="7210188" y="1904"/>
                </a:lnTo>
                <a:lnTo>
                  <a:pt x="716306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4" name="object 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USE</a:t>
            </a:r>
            <a:r>
              <a:rPr spc="-4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OF</a:t>
            </a:r>
            <a:r>
              <a:rPr spc="-12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OTHER</a:t>
            </a:r>
            <a:r>
              <a:rPr spc="-195">
                <a:solidFill>
                  <a:srgbClr val="00203A"/>
                </a:solidFill>
              </a:rPr>
              <a:t> </a:t>
            </a:r>
            <a:r>
              <a:rPr spc="-60">
                <a:solidFill>
                  <a:srgbClr val="00203A"/>
                </a:solidFill>
              </a:rPr>
              <a:t>STATE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WEBSITES</a:t>
            </a:r>
            <a:r>
              <a:rPr spc="-9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(Q38)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27118" y="2013236"/>
            <a:ext cx="7000240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7239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state's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online services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websites?</a:t>
            </a:r>
            <a:endParaRPr sz="2550">
              <a:latin typeface="Kanit ExtraLight"/>
              <a:cs typeface="Kanit ExtraLight"/>
            </a:endParaRPr>
          </a:p>
          <a:p>
            <a:pPr marL="237490" marR="6477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Cross-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State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(32.1%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used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states)</a:t>
            </a:r>
            <a:endParaRPr sz="2550">
              <a:latin typeface="Kanit ExtraLight"/>
              <a:cs typeface="Kanit ExtraLight"/>
            </a:endParaRPr>
          </a:p>
          <a:p>
            <a:pPr marL="237490" marR="8096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Moderate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Usage: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(29.7%)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Indiana 	(28.6%)</a:t>
            </a:r>
            <a:endParaRPr sz="2550">
              <a:latin typeface="Kanit ExtraLight"/>
              <a:cs typeface="Kanit ExtraLight"/>
            </a:endParaRPr>
          </a:p>
          <a:p>
            <a:pPr marL="237490" marR="17970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Loyalty: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(72.9%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stick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home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state)</a:t>
            </a:r>
            <a:endParaRPr sz="2550">
              <a:latin typeface="Kanit ExtraLight"/>
              <a:cs typeface="Kanit ExtraLight"/>
            </a:endParaRPr>
          </a:p>
          <a:p>
            <a:pPr marL="237490" marR="120713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State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Consistency: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4.5%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range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between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most/least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cross-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Stacked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view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shows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clear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state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loyalty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patterns</a:t>
            </a:r>
            <a:endParaRPr sz="2550">
              <a:latin typeface="Kanit"/>
              <a:cs typeface="Kanit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~30%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comparison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shop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states.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519219" y="608538"/>
            <a:ext cx="9584055" cy="782320"/>
          </a:xfrm>
          <a:custGeom>
            <a:avLst/>
            <a:gdLst/>
            <a:ahLst/>
            <a:cxnLst/>
            <a:rect l="l" t="t" r="r" b="b"/>
            <a:pathLst>
              <a:path w="9584055" h="782319">
                <a:moveTo>
                  <a:pt x="9583863" y="0"/>
                </a:moveTo>
                <a:lnTo>
                  <a:pt x="0" y="0"/>
                </a:lnTo>
                <a:lnTo>
                  <a:pt x="0" y="781760"/>
                </a:lnTo>
                <a:lnTo>
                  <a:pt x="9583863" y="781760"/>
                </a:lnTo>
                <a:lnTo>
                  <a:pt x="9583863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096694" y="2545715"/>
            <a:ext cx="9000490" cy="4287520"/>
            <a:chOff x="2096694" y="2545715"/>
            <a:chExt cx="9000490" cy="4287520"/>
          </a:xfrm>
        </p:grpSpPr>
        <p:sp>
          <p:nvSpPr>
            <p:cNvPr id="12" name="object 12"/>
            <p:cNvSpPr/>
            <p:nvPr/>
          </p:nvSpPr>
          <p:spPr>
            <a:xfrm>
              <a:off x="2109259" y="2562091"/>
              <a:ext cx="1870075" cy="4182745"/>
            </a:xfrm>
            <a:custGeom>
              <a:avLst/>
              <a:gdLst/>
              <a:ahLst/>
              <a:cxnLst/>
              <a:rect l="l" t="t" r="r" b="b"/>
              <a:pathLst>
                <a:path w="1870075" h="4182745">
                  <a:moveTo>
                    <a:pt x="0" y="4182645"/>
                  </a:moveTo>
                  <a:lnTo>
                    <a:pt x="1869681" y="4182645"/>
                  </a:lnTo>
                  <a:lnTo>
                    <a:pt x="1869681" y="0"/>
                  </a:lnTo>
                  <a:lnTo>
                    <a:pt x="0" y="0"/>
                  </a:lnTo>
                  <a:lnTo>
                    <a:pt x="0" y="4182645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96693" y="2549365"/>
              <a:ext cx="1894839" cy="4195445"/>
            </a:xfrm>
            <a:custGeom>
              <a:avLst/>
              <a:gdLst/>
              <a:ahLst/>
              <a:cxnLst/>
              <a:rect l="l" t="t" r="r" b="b"/>
              <a:pathLst>
                <a:path w="1894839" h="4195445">
                  <a:moveTo>
                    <a:pt x="1894801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4195381"/>
                  </a:lnTo>
                  <a:lnTo>
                    <a:pt x="25120" y="4195381"/>
                  </a:lnTo>
                  <a:lnTo>
                    <a:pt x="25120" y="25400"/>
                  </a:lnTo>
                  <a:lnTo>
                    <a:pt x="1869681" y="25400"/>
                  </a:lnTo>
                  <a:lnTo>
                    <a:pt x="1869681" y="4195381"/>
                  </a:lnTo>
                  <a:lnTo>
                    <a:pt x="1894801" y="4195381"/>
                  </a:lnTo>
                  <a:lnTo>
                    <a:pt x="1894801" y="25400"/>
                  </a:lnTo>
                  <a:lnTo>
                    <a:pt x="1894801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77773" y="2562091"/>
              <a:ext cx="1870075" cy="3977004"/>
            </a:xfrm>
            <a:custGeom>
              <a:avLst/>
              <a:gdLst/>
              <a:ahLst/>
              <a:cxnLst/>
              <a:rect l="l" t="t" r="r" b="b"/>
              <a:pathLst>
                <a:path w="1870075" h="3977004">
                  <a:moveTo>
                    <a:pt x="0" y="3977005"/>
                  </a:moveTo>
                  <a:lnTo>
                    <a:pt x="1869681" y="3977005"/>
                  </a:lnTo>
                  <a:lnTo>
                    <a:pt x="1869681" y="0"/>
                  </a:lnTo>
                  <a:lnTo>
                    <a:pt x="0" y="0"/>
                  </a:lnTo>
                  <a:lnTo>
                    <a:pt x="0" y="3977005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65205" y="2549365"/>
              <a:ext cx="1894839" cy="3990340"/>
            </a:xfrm>
            <a:custGeom>
              <a:avLst/>
              <a:gdLst/>
              <a:ahLst/>
              <a:cxnLst/>
              <a:rect l="l" t="t" r="r" b="b"/>
              <a:pathLst>
                <a:path w="1894839" h="3990340">
                  <a:moveTo>
                    <a:pt x="1894801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3989743"/>
                  </a:lnTo>
                  <a:lnTo>
                    <a:pt x="25120" y="3989743"/>
                  </a:lnTo>
                  <a:lnTo>
                    <a:pt x="25120" y="25400"/>
                  </a:lnTo>
                  <a:lnTo>
                    <a:pt x="1869681" y="25400"/>
                  </a:lnTo>
                  <a:lnTo>
                    <a:pt x="1869681" y="3989743"/>
                  </a:lnTo>
                  <a:lnTo>
                    <a:pt x="1894801" y="3989743"/>
                  </a:lnTo>
                  <a:lnTo>
                    <a:pt x="1894801" y="25400"/>
                  </a:lnTo>
                  <a:lnTo>
                    <a:pt x="1894801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46288" y="2562091"/>
              <a:ext cx="1870075" cy="4118610"/>
            </a:xfrm>
            <a:custGeom>
              <a:avLst/>
              <a:gdLst/>
              <a:ahLst/>
              <a:cxnLst/>
              <a:rect l="l" t="t" r="r" b="b"/>
              <a:pathLst>
                <a:path w="1870075" h="4118609">
                  <a:moveTo>
                    <a:pt x="0" y="4118010"/>
                  </a:moveTo>
                  <a:lnTo>
                    <a:pt x="1869681" y="4118010"/>
                  </a:lnTo>
                  <a:lnTo>
                    <a:pt x="1869681" y="0"/>
                  </a:lnTo>
                  <a:lnTo>
                    <a:pt x="0" y="0"/>
                  </a:lnTo>
                  <a:lnTo>
                    <a:pt x="0" y="411801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33717" y="2549365"/>
              <a:ext cx="1894839" cy="4131310"/>
            </a:xfrm>
            <a:custGeom>
              <a:avLst/>
              <a:gdLst/>
              <a:ahLst/>
              <a:cxnLst/>
              <a:rect l="l" t="t" r="r" b="b"/>
              <a:pathLst>
                <a:path w="1894840" h="4131309">
                  <a:moveTo>
                    <a:pt x="189481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4130738"/>
                  </a:lnTo>
                  <a:lnTo>
                    <a:pt x="25133" y="4130738"/>
                  </a:lnTo>
                  <a:lnTo>
                    <a:pt x="25133" y="25400"/>
                  </a:lnTo>
                  <a:lnTo>
                    <a:pt x="1869681" y="25400"/>
                  </a:lnTo>
                  <a:lnTo>
                    <a:pt x="1869681" y="4130738"/>
                  </a:lnTo>
                  <a:lnTo>
                    <a:pt x="1894814" y="4130738"/>
                  </a:lnTo>
                  <a:lnTo>
                    <a:pt x="1894814" y="25400"/>
                  </a:lnTo>
                  <a:lnTo>
                    <a:pt x="1894814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14789" y="2562091"/>
              <a:ext cx="1870075" cy="4271010"/>
            </a:xfrm>
            <a:custGeom>
              <a:avLst/>
              <a:gdLst/>
              <a:ahLst/>
              <a:cxnLst/>
              <a:rect l="l" t="t" r="r" b="b"/>
              <a:pathLst>
                <a:path w="1870075" h="4271009">
                  <a:moveTo>
                    <a:pt x="0" y="4270776"/>
                  </a:moveTo>
                  <a:lnTo>
                    <a:pt x="1869681" y="4270776"/>
                  </a:lnTo>
                  <a:lnTo>
                    <a:pt x="1869681" y="0"/>
                  </a:lnTo>
                  <a:lnTo>
                    <a:pt x="0" y="0"/>
                  </a:lnTo>
                  <a:lnTo>
                    <a:pt x="0" y="4270776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02230" y="2549365"/>
              <a:ext cx="1894839" cy="4283710"/>
            </a:xfrm>
            <a:custGeom>
              <a:avLst/>
              <a:gdLst/>
              <a:ahLst/>
              <a:cxnLst/>
              <a:rect l="l" t="t" r="r" b="b"/>
              <a:pathLst>
                <a:path w="1894840" h="4283709">
                  <a:moveTo>
                    <a:pt x="189481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4283507"/>
                  </a:lnTo>
                  <a:lnTo>
                    <a:pt x="25133" y="4283507"/>
                  </a:lnTo>
                  <a:lnTo>
                    <a:pt x="25133" y="25400"/>
                  </a:lnTo>
                  <a:lnTo>
                    <a:pt x="1869681" y="25400"/>
                  </a:lnTo>
                  <a:lnTo>
                    <a:pt x="1869681" y="4283507"/>
                  </a:lnTo>
                  <a:lnTo>
                    <a:pt x="1894814" y="4283507"/>
                  </a:lnTo>
                  <a:lnTo>
                    <a:pt x="1894814" y="25400"/>
                  </a:lnTo>
                  <a:lnTo>
                    <a:pt x="1894814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44101" y="2549525"/>
              <a:ext cx="0" cy="4195445"/>
            </a:xfrm>
            <a:custGeom>
              <a:avLst/>
              <a:gdLst/>
              <a:ahLst/>
              <a:cxnLst/>
              <a:rect l="l" t="t" r="r" b="b"/>
              <a:pathLst>
                <a:path h="4195445">
                  <a:moveTo>
                    <a:pt x="0" y="0"/>
                  </a:moveTo>
                  <a:lnTo>
                    <a:pt x="0" y="4195211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643819" y="8424484"/>
            <a:ext cx="80073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Indiana</a:t>
            </a:r>
            <a:endParaRPr sz="1800">
              <a:latin typeface="Kanit"/>
              <a:cs typeface="Kani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12613" y="2549525"/>
            <a:ext cx="0" cy="3989704"/>
          </a:xfrm>
          <a:custGeom>
            <a:avLst/>
            <a:gdLst/>
            <a:ahLst/>
            <a:cxnLst/>
            <a:rect l="l" t="t" r="r" b="b"/>
            <a:pathLst>
              <a:path h="3989704">
                <a:moveTo>
                  <a:pt x="0" y="0"/>
                </a:moveTo>
                <a:lnTo>
                  <a:pt x="0" y="3989571"/>
                </a:lnTo>
              </a:path>
            </a:pathLst>
          </a:custGeom>
          <a:ln w="7539">
            <a:solidFill>
              <a:srgbClr val="B1B1B1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062325" y="8424484"/>
            <a:ext cx="70104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Illinois</a:t>
            </a:r>
            <a:endParaRPr sz="1800">
              <a:latin typeface="Kanit"/>
              <a:cs typeface="Kani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781125" y="2549525"/>
            <a:ext cx="0" cy="4130675"/>
          </a:xfrm>
          <a:custGeom>
            <a:avLst/>
            <a:gdLst/>
            <a:ahLst/>
            <a:cxnLst/>
            <a:rect l="l" t="t" r="r" b="b"/>
            <a:pathLst>
              <a:path h="4130675">
                <a:moveTo>
                  <a:pt x="0" y="0"/>
                </a:moveTo>
                <a:lnTo>
                  <a:pt x="0" y="4130577"/>
                </a:lnTo>
              </a:path>
            </a:pathLst>
          </a:custGeom>
          <a:ln w="7539">
            <a:solidFill>
              <a:srgbClr val="B1B1B1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519125" y="8424484"/>
            <a:ext cx="5245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0">
                <a:solidFill>
                  <a:srgbClr val="1A1A1A"/>
                </a:solidFill>
                <a:latin typeface="Kanit"/>
                <a:cs typeface="Kanit"/>
              </a:rPr>
              <a:t>Ohio</a:t>
            </a:r>
            <a:endParaRPr sz="1800">
              <a:latin typeface="Kanit"/>
              <a:cs typeface="Kani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149636" y="2549525"/>
            <a:ext cx="0" cy="4283710"/>
          </a:xfrm>
          <a:custGeom>
            <a:avLst/>
            <a:gdLst/>
            <a:ahLst/>
            <a:cxnLst/>
            <a:rect l="l" t="t" r="r" b="b"/>
            <a:pathLst>
              <a:path h="4283709">
                <a:moveTo>
                  <a:pt x="0" y="0"/>
                </a:moveTo>
                <a:lnTo>
                  <a:pt x="0" y="4283343"/>
                </a:lnTo>
              </a:path>
            </a:pathLst>
          </a:custGeom>
          <a:ln w="7539">
            <a:solidFill>
              <a:srgbClr val="B1B1B1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671800" y="8424484"/>
            <a:ext cx="9563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Michigan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640329" y="2543175"/>
            <a:ext cx="9913620" cy="5888355"/>
            <a:chOff x="1640329" y="2543175"/>
            <a:chExt cx="9913620" cy="5888355"/>
          </a:xfrm>
        </p:grpSpPr>
        <p:sp>
          <p:nvSpPr>
            <p:cNvPr id="29" name="object 29"/>
            <p:cNvSpPr/>
            <p:nvPr/>
          </p:nvSpPr>
          <p:spPr>
            <a:xfrm>
              <a:off x="1646679" y="8425174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46679" y="842517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46679" y="842517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79" y="7250045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450015" y="0"/>
                  </a:lnTo>
                </a:path>
                <a:path w="9900920">
                  <a:moveTo>
                    <a:pt x="2344826" y="0"/>
                  </a:moveTo>
                  <a:lnTo>
                    <a:pt x="2818529" y="0"/>
                  </a:lnTo>
                </a:path>
                <a:path w="9900920">
                  <a:moveTo>
                    <a:pt x="4713340" y="0"/>
                  </a:moveTo>
                  <a:lnTo>
                    <a:pt x="5187043" y="0"/>
                  </a:lnTo>
                </a:path>
                <a:path w="9900920">
                  <a:moveTo>
                    <a:pt x="7081855" y="0"/>
                  </a:moveTo>
                  <a:lnTo>
                    <a:pt x="7555557" y="0"/>
                  </a:lnTo>
                </a:path>
                <a:path w="9900920">
                  <a:moveTo>
                    <a:pt x="9450369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46679" y="7250045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46679" y="7250045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46679" y="6074914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46679" y="607491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46679" y="607491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46679" y="4899785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46679" y="4899785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6679" y="4899785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46679" y="3724653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46679" y="3724653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46679" y="3724653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46679" y="2549524"/>
              <a:ext cx="9900920" cy="0"/>
            </a:xfrm>
            <a:custGeom>
              <a:avLst/>
              <a:gdLst/>
              <a:ahLst/>
              <a:cxnLst/>
              <a:rect l="l" t="t" r="r" b="b"/>
              <a:pathLst>
                <a:path w="9900920">
                  <a:moveTo>
                    <a:pt x="0" y="0"/>
                  </a:moveTo>
                  <a:lnTo>
                    <a:pt x="990037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46679" y="254952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679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46679" y="2549524"/>
              <a:ext cx="68580" cy="0"/>
            </a:xfrm>
            <a:custGeom>
              <a:avLst/>
              <a:gdLst/>
              <a:ahLst/>
              <a:cxnLst/>
              <a:rect l="l" t="t" r="r" b="b"/>
              <a:pathLst>
                <a:path w="68580">
                  <a:moveTo>
                    <a:pt x="0" y="0"/>
                  </a:moveTo>
                  <a:lnTo>
                    <a:pt x="679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46679" y="2549525"/>
              <a:ext cx="9900920" cy="5875655"/>
            </a:xfrm>
            <a:custGeom>
              <a:avLst/>
              <a:gdLst/>
              <a:ahLst/>
              <a:cxnLst/>
              <a:rect l="l" t="t" r="r" b="b"/>
              <a:pathLst>
                <a:path w="9900920" h="5875655">
                  <a:moveTo>
                    <a:pt x="0" y="5875649"/>
                  </a:moveTo>
                  <a:lnTo>
                    <a:pt x="0" y="0"/>
                  </a:lnTo>
                </a:path>
                <a:path w="9900920" h="5875655">
                  <a:moveTo>
                    <a:pt x="0" y="5875649"/>
                  </a:moveTo>
                  <a:lnTo>
                    <a:pt x="9900377" y="5875649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454586" y="2859195"/>
              <a:ext cx="1113790" cy="691515"/>
            </a:xfrm>
            <a:custGeom>
              <a:avLst/>
              <a:gdLst/>
              <a:ahLst/>
              <a:cxnLst/>
              <a:rect l="l" t="t" r="r" b="b"/>
              <a:pathLst>
                <a:path w="1113789" h="691514">
                  <a:moveTo>
                    <a:pt x="1070970" y="0"/>
                  </a:moveTo>
                  <a:lnTo>
                    <a:pt x="42708" y="0"/>
                  </a:lnTo>
                  <a:lnTo>
                    <a:pt x="24023" y="2669"/>
                  </a:lnTo>
                  <a:lnTo>
                    <a:pt x="10677" y="10678"/>
                  </a:lnTo>
                  <a:lnTo>
                    <a:pt x="2669" y="24028"/>
                  </a:lnTo>
                  <a:lnTo>
                    <a:pt x="0" y="42721"/>
                  </a:lnTo>
                  <a:lnTo>
                    <a:pt x="0" y="648332"/>
                  </a:lnTo>
                  <a:lnTo>
                    <a:pt x="2669" y="667024"/>
                  </a:lnTo>
                  <a:lnTo>
                    <a:pt x="10677" y="680374"/>
                  </a:lnTo>
                  <a:lnTo>
                    <a:pt x="24023" y="688383"/>
                  </a:lnTo>
                  <a:lnTo>
                    <a:pt x="42708" y="691053"/>
                  </a:lnTo>
                  <a:lnTo>
                    <a:pt x="1070970" y="691053"/>
                  </a:lnTo>
                  <a:lnTo>
                    <a:pt x="1089662" y="688383"/>
                  </a:lnTo>
                  <a:lnTo>
                    <a:pt x="1103013" y="680374"/>
                  </a:lnTo>
                  <a:lnTo>
                    <a:pt x="1111022" y="667024"/>
                  </a:lnTo>
                  <a:lnTo>
                    <a:pt x="1113691" y="648332"/>
                  </a:lnTo>
                  <a:lnTo>
                    <a:pt x="1113691" y="42721"/>
                  </a:lnTo>
                  <a:lnTo>
                    <a:pt x="1111022" y="24028"/>
                  </a:lnTo>
                  <a:lnTo>
                    <a:pt x="1103013" y="10678"/>
                  </a:lnTo>
                  <a:lnTo>
                    <a:pt x="1089662" y="2669"/>
                  </a:lnTo>
                  <a:lnTo>
                    <a:pt x="107097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454586" y="2859195"/>
              <a:ext cx="1113790" cy="691515"/>
            </a:xfrm>
            <a:custGeom>
              <a:avLst/>
              <a:gdLst/>
              <a:ahLst/>
              <a:cxnLst/>
              <a:rect l="l" t="t" r="r" b="b"/>
              <a:pathLst>
                <a:path w="1113789" h="691514">
                  <a:moveTo>
                    <a:pt x="42708" y="691053"/>
                  </a:moveTo>
                  <a:lnTo>
                    <a:pt x="1070970" y="691053"/>
                  </a:lnTo>
                  <a:lnTo>
                    <a:pt x="1089662" y="688383"/>
                  </a:lnTo>
                  <a:lnTo>
                    <a:pt x="1103013" y="680374"/>
                  </a:lnTo>
                  <a:lnTo>
                    <a:pt x="1111022" y="667024"/>
                  </a:lnTo>
                  <a:lnTo>
                    <a:pt x="1113691" y="648332"/>
                  </a:lnTo>
                  <a:lnTo>
                    <a:pt x="1113691" y="42721"/>
                  </a:lnTo>
                  <a:lnTo>
                    <a:pt x="1111022" y="24028"/>
                  </a:lnTo>
                  <a:lnTo>
                    <a:pt x="1103013" y="10678"/>
                  </a:lnTo>
                  <a:lnTo>
                    <a:pt x="1089662" y="2669"/>
                  </a:lnTo>
                  <a:lnTo>
                    <a:pt x="1070970" y="0"/>
                  </a:lnTo>
                  <a:lnTo>
                    <a:pt x="42708" y="0"/>
                  </a:lnTo>
                  <a:lnTo>
                    <a:pt x="24023" y="2669"/>
                  </a:lnTo>
                  <a:lnTo>
                    <a:pt x="10677" y="10678"/>
                  </a:lnTo>
                  <a:lnTo>
                    <a:pt x="2669" y="24028"/>
                  </a:lnTo>
                  <a:lnTo>
                    <a:pt x="0" y="42721"/>
                  </a:lnTo>
                  <a:lnTo>
                    <a:pt x="0" y="648332"/>
                  </a:lnTo>
                  <a:lnTo>
                    <a:pt x="2669" y="667024"/>
                  </a:lnTo>
                  <a:lnTo>
                    <a:pt x="10677" y="680374"/>
                  </a:lnTo>
                  <a:lnTo>
                    <a:pt x="24023" y="688383"/>
                  </a:lnTo>
                  <a:lnTo>
                    <a:pt x="42708" y="69105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40014" y="2957413"/>
              <a:ext cx="427355" cy="149860"/>
            </a:xfrm>
            <a:custGeom>
              <a:avLst/>
              <a:gdLst/>
              <a:ahLst/>
              <a:cxnLst/>
              <a:rect l="l" t="t" r="r" b="b"/>
              <a:pathLst>
                <a:path w="427355" h="149860">
                  <a:moveTo>
                    <a:pt x="427149" y="0"/>
                  </a:moveTo>
                  <a:lnTo>
                    <a:pt x="0" y="0"/>
                  </a:lnTo>
                  <a:lnTo>
                    <a:pt x="0" y="149499"/>
                  </a:lnTo>
                  <a:lnTo>
                    <a:pt x="427149" y="149499"/>
                  </a:lnTo>
                  <a:lnTo>
                    <a:pt x="427149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52579" y="3283464"/>
              <a:ext cx="402590" cy="124460"/>
            </a:xfrm>
            <a:custGeom>
              <a:avLst/>
              <a:gdLst/>
              <a:ahLst/>
              <a:cxnLst/>
              <a:rect l="l" t="t" r="r" b="b"/>
              <a:pathLst>
                <a:path w="402589" h="124460">
                  <a:moveTo>
                    <a:pt x="402019" y="0"/>
                  </a:moveTo>
                  <a:lnTo>
                    <a:pt x="0" y="0"/>
                  </a:lnTo>
                  <a:lnTo>
                    <a:pt x="0" y="124368"/>
                  </a:lnTo>
                  <a:lnTo>
                    <a:pt x="402019" y="124368"/>
                  </a:lnTo>
                  <a:lnTo>
                    <a:pt x="402019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40012" y="3270725"/>
              <a:ext cx="427355" cy="149860"/>
            </a:xfrm>
            <a:custGeom>
              <a:avLst/>
              <a:gdLst/>
              <a:ahLst/>
              <a:cxnLst/>
              <a:rect l="l" t="t" r="r" b="b"/>
              <a:pathLst>
                <a:path w="427355" h="149860">
                  <a:moveTo>
                    <a:pt x="427139" y="0"/>
                  </a:moveTo>
                  <a:lnTo>
                    <a:pt x="402018" y="0"/>
                  </a:lnTo>
                  <a:lnTo>
                    <a:pt x="402018" y="25400"/>
                  </a:lnTo>
                  <a:lnTo>
                    <a:pt x="402018" y="124460"/>
                  </a:lnTo>
                  <a:lnTo>
                    <a:pt x="25120" y="124460"/>
                  </a:lnTo>
                  <a:lnTo>
                    <a:pt x="25120" y="25400"/>
                  </a:lnTo>
                  <a:lnTo>
                    <a:pt x="402018" y="25400"/>
                  </a:lnTo>
                  <a:lnTo>
                    <a:pt x="402018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124460"/>
                  </a:lnTo>
                  <a:lnTo>
                    <a:pt x="0" y="149860"/>
                  </a:lnTo>
                  <a:lnTo>
                    <a:pt x="427139" y="149860"/>
                  </a:lnTo>
                  <a:lnTo>
                    <a:pt x="427139" y="124548"/>
                  </a:lnTo>
                  <a:lnTo>
                    <a:pt x="427139" y="25400"/>
                  </a:lnTo>
                  <a:lnTo>
                    <a:pt x="427139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414345" y="8268009"/>
            <a:ext cx="17716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95750" y="7092881"/>
            <a:ext cx="2959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87824" y="5917741"/>
            <a:ext cx="30416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80841" y="4742613"/>
            <a:ext cx="31115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276878" y="3567485"/>
            <a:ext cx="31496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88370" y="2392346"/>
            <a:ext cx="40322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8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38918" y="4054475"/>
            <a:ext cx="276999" cy="2220441"/>
          </a:xfrm>
          <a:prstGeom prst="rect">
            <a:avLst/>
          </a:prstGeom>
        </p:spPr>
        <p:txBody>
          <a:bodyPr vert="vert270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00" spc="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8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047870" y="2867675"/>
            <a:ext cx="513080" cy="674370"/>
          </a:xfrm>
          <a:prstGeom prst="rect">
            <a:avLst/>
          </a:prstGeom>
          <a:solidFill>
            <a:srgbClr val="FDF9CF"/>
          </a:solidFill>
        </p:spPr>
        <p:txBody>
          <a:bodyPr vert="horz" wrap="square" lIns="0" tIns="29209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229"/>
              </a:spcBef>
            </a:pPr>
            <a:r>
              <a:rPr sz="1650" spc="-25">
                <a:solidFill>
                  <a:srgbClr val="333333"/>
                </a:solidFill>
                <a:latin typeface="Kanit"/>
                <a:cs typeface="Kanit"/>
              </a:rPr>
              <a:t>Yes</a:t>
            </a:r>
            <a:endParaRPr sz="1650">
              <a:latin typeface="Kanit"/>
              <a:cs typeface="Kanit"/>
            </a:endParaRPr>
          </a:p>
          <a:p>
            <a:pPr marL="89535">
              <a:lnSpc>
                <a:spcPct val="100000"/>
              </a:lnSpc>
              <a:spcBef>
                <a:spcPts val="490"/>
              </a:spcBef>
            </a:pPr>
            <a:r>
              <a:rPr sz="1650" spc="-25">
                <a:solidFill>
                  <a:srgbClr val="333333"/>
                </a:solidFill>
                <a:latin typeface="Kanit"/>
                <a:cs typeface="Kanit"/>
              </a:rPr>
              <a:t>No</a:t>
            </a:r>
            <a:endParaRPr sz="1650">
              <a:latin typeface="Kanit"/>
              <a:cs typeface="Kanit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096693" y="6539109"/>
            <a:ext cx="9000490" cy="1886585"/>
          </a:xfrm>
          <a:custGeom>
            <a:avLst/>
            <a:gdLst/>
            <a:ahLst/>
            <a:cxnLst/>
            <a:rect l="l" t="t" r="r" b="b"/>
            <a:pathLst>
              <a:path w="9000490" h="1886584">
                <a:moveTo>
                  <a:pt x="1894801" y="205638"/>
                </a:moveTo>
                <a:lnTo>
                  <a:pt x="0" y="205638"/>
                </a:lnTo>
                <a:lnTo>
                  <a:pt x="0" y="1886077"/>
                </a:lnTo>
                <a:lnTo>
                  <a:pt x="1894801" y="1886077"/>
                </a:lnTo>
                <a:lnTo>
                  <a:pt x="1894801" y="205638"/>
                </a:lnTo>
                <a:close/>
              </a:path>
              <a:path w="9000490" h="1886584">
                <a:moveTo>
                  <a:pt x="4263314" y="0"/>
                </a:moveTo>
                <a:lnTo>
                  <a:pt x="2368512" y="0"/>
                </a:lnTo>
                <a:lnTo>
                  <a:pt x="2368512" y="1886077"/>
                </a:lnTo>
                <a:lnTo>
                  <a:pt x="4263314" y="1886077"/>
                </a:lnTo>
                <a:lnTo>
                  <a:pt x="4263314" y="0"/>
                </a:lnTo>
                <a:close/>
              </a:path>
              <a:path w="9000490" h="1886584">
                <a:moveTo>
                  <a:pt x="6631838" y="140995"/>
                </a:moveTo>
                <a:lnTo>
                  <a:pt x="4737024" y="140995"/>
                </a:lnTo>
                <a:lnTo>
                  <a:pt x="4737024" y="1886077"/>
                </a:lnTo>
                <a:lnTo>
                  <a:pt x="6631838" y="1886077"/>
                </a:lnTo>
                <a:lnTo>
                  <a:pt x="6631838" y="140995"/>
                </a:lnTo>
                <a:close/>
              </a:path>
              <a:path w="9000490" h="1886584">
                <a:moveTo>
                  <a:pt x="9000350" y="293763"/>
                </a:moveTo>
                <a:lnTo>
                  <a:pt x="7105536" y="293763"/>
                </a:lnTo>
                <a:lnTo>
                  <a:pt x="7105536" y="1886077"/>
                </a:lnTo>
                <a:lnTo>
                  <a:pt x="9000350" y="1886077"/>
                </a:lnTo>
                <a:lnTo>
                  <a:pt x="9000350" y="293763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33751"/>
            <a:ext cx="20104100" cy="9175342"/>
            <a:chOff x="0" y="2133751"/>
            <a:chExt cx="20104100" cy="9175342"/>
          </a:xfrm>
        </p:grpSpPr>
        <p:sp>
          <p:nvSpPr>
            <p:cNvPr id="3" name="object 3"/>
            <p:cNvSpPr/>
            <p:nvPr/>
          </p:nvSpPr>
          <p:spPr>
            <a:xfrm>
              <a:off x="11804101" y="2133751"/>
              <a:ext cx="7546340" cy="7254722"/>
            </a:xfrm>
            <a:custGeom>
              <a:avLst/>
              <a:gdLst/>
              <a:ahLst/>
              <a:cxnLst/>
              <a:rect l="l" t="t" r="r" b="b"/>
              <a:pathLst>
                <a:path w="7546340" h="8067040">
                  <a:moveTo>
                    <a:pt x="6934293" y="0"/>
                  </a:moveTo>
                  <a:lnTo>
                    <a:pt x="611604" y="0"/>
                  </a:lnTo>
                  <a:lnTo>
                    <a:pt x="563808" y="1840"/>
                  </a:lnTo>
                  <a:lnTo>
                    <a:pt x="517018" y="7269"/>
                  </a:lnTo>
                  <a:lnTo>
                    <a:pt x="471370" y="16153"/>
                  </a:lnTo>
                  <a:lnTo>
                    <a:pt x="427001" y="28354"/>
                  </a:lnTo>
                  <a:lnTo>
                    <a:pt x="384044" y="43736"/>
                  </a:lnTo>
                  <a:lnTo>
                    <a:pt x="342638" y="62165"/>
                  </a:lnTo>
                  <a:lnTo>
                    <a:pt x="302918" y="83503"/>
                  </a:lnTo>
                  <a:lnTo>
                    <a:pt x="265020" y="107614"/>
                  </a:lnTo>
                  <a:lnTo>
                    <a:pt x="229079" y="134364"/>
                  </a:lnTo>
                  <a:lnTo>
                    <a:pt x="195232" y="163615"/>
                  </a:lnTo>
                  <a:lnTo>
                    <a:pt x="163615" y="195232"/>
                  </a:lnTo>
                  <a:lnTo>
                    <a:pt x="134364" y="229079"/>
                  </a:lnTo>
                  <a:lnTo>
                    <a:pt x="107614" y="265020"/>
                  </a:lnTo>
                  <a:lnTo>
                    <a:pt x="83503" y="302918"/>
                  </a:lnTo>
                  <a:lnTo>
                    <a:pt x="62165" y="342638"/>
                  </a:lnTo>
                  <a:lnTo>
                    <a:pt x="43736" y="384044"/>
                  </a:lnTo>
                  <a:lnTo>
                    <a:pt x="28354" y="427001"/>
                  </a:lnTo>
                  <a:lnTo>
                    <a:pt x="16153" y="471370"/>
                  </a:lnTo>
                  <a:lnTo>
                    <a:pt x="7269" y="517018"/>
                  </a:lnTo>
                  <a:lnTo>
                    <a:pt x="1840" y="563808"/>
                  </a:lnTo>
                  <a:lnTo>
                    <a:pt x="0" y="611604"/>
                  </a:lnTo>
                  <a:lnTo>
                    <a:pt x="0" y="7455090"/>
                  </a:lnTo>
                  <a:lnTo>
                    <a:pt x="1840" y="7502886"/>
                  </a:lnTo>
                  <a:lnTo>
                    <a:pt x="7269" y="7549675"/>
                  </a:lnTo>
                  <a:lnTo>
                    <a:pt x="16153" y="7595323"/>
                  </a:lnTo>
                  <a:lnTo>
                    <a:pt x="28354" y="7639693"/>
                  </a:lnTo>
                  <a:lnTo>
                    <a:pt x="43736" y="7682649"/>
                  </a:lnTo>
                  <a:lnTo>
                    <a:pt x="62165" y="7724055"/>
                  </a:lnTo>
                  <a:lnTo>
                    <a:pt x="83503" y="7763776"/>
                  </a:lnTo>
                  <a:lnTo>
                    <a:pt x="107614" y="7801674"/>
                  </a:lnTo>
                  <a:lnTo>
                    <a:pt x="134364" y="7837615"/>
                  </a:lnTo>
                  <a:lnTo>
                    <a:pt x="163615" y="7871462"/>
                  </a:lnTo>
                  <a:lnTo>
                    <a:pt x="195232" y="7903079"/>
                  </a:lnTo>
                  <a:lnTo>
                    <a:pt x="229079" y="7932330"/>
                  </a:lnTo>
                  <a:lnTo>
                    <a:pt x="265020" y="7959079"/>
                  </a:lnTo>
                  <a:lnTo>
                    <a:pt x="302918" y="7983191"/>
                  </a:lnTo>
                  <a:lnTo>
                    <a:pt x="342638" y="8004529"/>
                  </a:lnTo>
                  <a:lnTo>
                    <a:pt x="384044" y="8022957"/>
                  </a:lnTo>
                  <a:lnTo>
                    <a:pt x="427001" y="8038340"/>
                  </a:lnTo>
                  <a:lnTo>
                    <a:pt x="471370" y="8050541"/>
                  </a:lnTo>
                  <a:lnTo>
                    <a:pt x="517018" y="8059424"/>
                  </a:lnTo>
                  <a:lnTo>
                    <a:pt x="563808" y="8064854"/>
                  </a:lnTo>
                  <a:lnTo>
                    <a:pt x="611604" y="8066694"/>
                  </a:lnTo>
                  <a:lnTo>
                    <a:pt x="6934293" y="8066694"/>
                  </a:lnTo>
                  <a:lnTo>
                    <a:pt x="6982090" y="8064854"/>
                  </a:lnTo>
                  <a:lnTo>
                    <a:pt x="7028882" y="8059424"/>
                  </a:lnTo>
                  <a:lnTo>
                    <a:pt x="7074530" y="8050541"/>
                  </a:lnTo>
                  <a:lnTo>
                    <a:pt x="7118901" y="8038340"/>
                  </a:lnTo>
                  <a:lnTo>
                    <a:pt x="7161858" y="8022957"/>
                  </a:lnTo>
                  <a:lnTo>
                    <a:pt x="7203264" y="8004529"/>
                  </a:lnTo>
                  <a:lnTo>
                    <a:pt x="7242985" y="7983191"/>
                  </a:lnTo>
                  <a:lnTo>
                    <a:pt x="7280883" y="7959079"/>
                  </a:lnTo>
                  <a:lnTo>
                    <a:pt x="7316823" y="7932330"/>
                  </a:lnTo>
                  <a:lnTo>
                    <a:pt x="7350670" y="7903079"/>
                  </a:lnTo>
                  <a:lnTo>
                    <a:pt x="7382286" y="7871462"/>
                  </a:lnTo>
                  <a:lnTo>
                    <a:pt x="7411537" y="7837615"/>
                  </a:lnTo>
                  <a:lnTo>
                    <a:pt x="7438286" y="7801674"/>
                  </a:lnTo>
                  <a:lnTo>
                    <a:pt x="7462397" y="7763776"/>
                  </a:lnTo>
                  <a:lnTo>
                    <a:pt x="7483734" y="7724055"/>
                  </a:lnTo>
                  <a:lnTo>
                    <a:pt x="7502162" y="7682649"/>
                  </a:lnTo>
                  <a:lnTo>
                    <a:pt x="7517544" y="7639693"/>
                  </a:lnTo>
                  <a:lnTo>
                    <a:pt x="7529745" y="7595323"/>
                  </a:lnTo>
                  <a:lnTo>
                    <a:pt x="7538628" y="7549675"/>
                  </a:lnTo>
                  <a:lnTo>
                    <a:pt x="7544057" y="7502886"/>
                  </a:lnTo>
                  <a:lnTo>
                    <a:pt x="7545897" y="7455090"/>
                  </a:lnTo>
                  <a:lnTo>
                    <a:pt x="7545897" y="611604"/>
                  </a:lnTo>
                  <a:lnTo>
                    <a:pt x="7544057" y="563808"/>
                  </a:lnTo>
                  <a:lnTo>
                    <a:pt x="7538628" y="517018"/>
                  </a:lnTo>
                  <a:lnTo>
                    <a:pt x="7529745" y="471370"/>
                  </a:lnTo>
                  <a:lnTo>
                    <a:pt x="7517544" y="427001"/>
                  </a:lnTo>
                  <a:lnTo>
                    <a:pt x="7502162" y="384044"/>
                  </a:lnTo>
                  <a:lnTo>
                    <a:pt x="7483734" y="342638"/>
                  </a:lnTo>
                  <a:lnTo>
                    <a:pt x="7462397" y="302918"/>
                  </a:lnTo>
                  <a:lnTo>
                    <a:pt x="7438286" y="265020"/>
                  </a:lnTo>
                  <a:lnTo>
                    <a:pt x="7411537" y="229079"/>
                  </a:lnTo>
                  <a:lnTo>
                    <a:pt x="7382286" y="195232"/>
                  </a:lnTo>
                  <a:lnTo>
                    <a:pt x="7350670" y="163615"/>
                  </a:lnTo>
                  <a:lnTo>
                    <a:pt x="7316823" y="134364"/>
                  </a:lnTo>
                  <a:lnTo>
                    <a:pt x="7280883" y="107614"/>
                  </a:lnTo>
                  <a:lnTo>
                    <a:pt x="7242985" y="83503"/>
                  </a:lnTo>
                  <a:lnTo>
                    <a:pt x="7203264" y="62165"/>
                  </a:lnTo>
                  <a:lnTo>
                    <a:pt x="7161858" y="43736"/>
                  </a:lnTo>
                  <a:lnTo>
                    <a:pt x="7118901" y="28354"/>
                  </a:lnTo>
                  <a:lnTo>
                    <a:pt x="7074530" y="16153"/>
                  </a:lnTo>
                  <a:lnTo>
                    <a:pt x="7028882" y="7269"/>
                  </a:lnTo>
                  <a:lnTo>
                    <a:pt x="6982090" y="1840"/>
                  </a:lnTo>
                  <a:lnTo>
                    <a:pt x="693429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COMPARISON</a:t>
            </a:r>
            <a:r>
              <a:rPr spc="-150"/>
              <a:t> </a:t>
            </a:r>
            <a:r>
              <a:t>WITH</a:t>
            </a:r>
            <a:r>
              <a:rPr spc="-85"/>
              <a:t> </a:t>
            </a:r>
            <a:r>
              <a:t>OTHER</a:t>
            </a:r>
            <a:r>
              <a:rPr spc="-240"/>
              <a:t> </a:t>
            </a:r>
            <a:r>
              <a:rPr spc="-55"/>
              <a:t>STATES</a:t>
            </a:r>
            <a:r>
              <a:rPr spc="-145"/>
              <a:t> </a:t>
            </a:r>
            <a:r>
              <a:rPr spc="-10"/>
              <a:t>(Q39)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85650" y="2225675"/>
            <a:ext cx="6893113" cy="691959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40640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does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your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compare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to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you've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used?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Q38)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Best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Rated: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(51.2%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better/signiﬁcantly 	better)</a:t>
            </a:r>
            <a:endParaRPr sz="2550">
              <a:latin typeface="Kanit ExtraLight"/>
              <a:cs typeface="Kanit ExtraLight"/>
            </a:endParaRPr>
          </a:p>
          <a:p>
            <a:pPr marL="237490" marR="30226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Performance: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(41.7%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better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than</a:t>
            </a:r>
            <a:r>
              <a:rPr sz="2550" spc="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others)</a:t>
            </a:r>
            <a:endParaRPr sz="2550">
              <a:latin typeface="Kanit ExtraLight"/>
              <a:cs typeface="Kanit ExtraLight"/>
            </a:endParaRPr>
          </a:p>
          <a:p>
            <a:pPr marL="237490" marR="95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Critical: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(12.3%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worse/signiﬁcantly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worse)</a:t>
            </a:r>
            <a:endParaRPr sz="2550">
              <a:latin typeface="Kanit ExtraLight"/>
              <a:cs typeface="Kanit ExtraLight"/>
            </a:endParaRPr>
          </a:p>
          <a:p>
            <a:pPr marL="237490" marR="13779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Competitive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Landscape: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40-48%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their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spc="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</a:t>
            </a:r>
            <a:r>
              <a:rPr sz="2550" spc="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similar</a:t>
            </a:r>
            <a:endParaRPr sz="2550">
              <a:latin typeface="Kanit ExtraLight"/>
              <a:cs typeface="Kanit ExtraLight"/>
            </a:endParaRPr>
          </a:p>
          <a:p>
            <a:pPr marL="12700" marR="89535" algn="just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who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compare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generally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rate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their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own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favorably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validates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local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digital initiatives.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233128" y="608538"/>
            <a:ext cx="8870315" cy="782320"/>
          </a:xfrm>
          <a:custGeom>
            <a:avLst/>
            <a:gdLst/>
            <a:ahLst/>
            <a:cxnLst/>
            <a:rect l="l" t="t" r="r" b="b"/>
            <a:pathLst>
              <a:path w="8870315" h="782319">
                <a:moveTo>
                  <a:pt x="8869954" y="0"/>
                </a:moveTo>
                <a:lnTo>
                  <a:pt x="0" y="0"/>
                </a:lnTo>
                <a:lnTo>
                  <a:pt x="0" y="781760"/>
                </a:lnTo>
                <a:lnTo>
                  <a:pt x="8869954" y="781760"/>
                </a:lnTo>
                <a:lnTo>
                  <a:pt x="8869954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943249" y="2312657"/>
            <a:ext cx="9316085" cy="5800725"/>
            <a:chOff x="1943249" y="2312657"/>
            <a:chExt cx="9316085" cy="5800725"/>
          </a:xfrm>
        </p:grpSpPr>
        <p:sp>
          <p:nvSpPr>
            <p:cNvPr id="12" name="object 12"/>
            <p:cNvSpPr/>
            <p:nvPr/>
          </p:nvSpPr>
          <p:spPr>
            <a:xfrm>
              <a:off x="1943239" y="5298966"/>
              <a:ext cx="8250555" cy="2809240"/>
            </a:xfrm>
            <a:custGeom>
              <a:avLst/>
              <a:gdLst/>
              <a:ahLst/>
              <a:cxnLst/>
              <a:rect l="l" t="t" r="r" b="b"/>
              <a:pathLst>
                <a:path w="8250555" h="2809240">
                  <a:moveTo>
                    <a:pt x="355269" y="0"/>
                  </a:moveTo>
                  <a:lnTo>
                    <a:pt x="0" y="0"/>
                  </a:lnTo>
                  <a:lnTo>
                    <a:pt x="0" y="2808757"/>
                  </a:lnTo>
                  <a:lnTo>
                    <a:pt x="355269" y="2808757"/>
                  </a:lnTo>
                  <a:lnTo>
                    <a:pt x="355269" y="0"/>
                  </a:lnTo>
                  <a:close/>
                </a:path>
                <a:path w="8250555" h="2809240">
                  <a:moveTo>
                    <a:pt x="2328951" y="1389900"/>
                  </a:moveTo>
                  <a:lnTo>
                    <a:pt x="1973681" y="1389900"/>
                  </a:lnTo>
                  <a:lnTo>
                    <a:pt x="1973681" y="2808757"/>
                  </a:lnTo>
                  <a:lnTo>
                    <a:pt x="2328951" y="2808757"/>
                  </a:lnTo>
                  <a:lnTo>
                    <a:pt x="2328951" y="1389900"/>
                  </a:lnTo>
                  <a:close/>
                </a:path>
                <a:path w="8250555" h="2809240">
                  <a:moveTo>
                    <a:pt x="4302620" y="1812658"/>
                  </a:moveTo>
                  <a:lnTo>
                    <a:pt x="3947350" y="1812658"/>
                  </a:lnTo>
                  <a:lnTo>
                    <a:pt x="3947350" y="2808757"/>
                  </a:lnTo>
                  <a:lnTo>
                    <a:pt x="4302620" y="2808757"/>
                  </a:lnTo>
                  <a:lnTo>
                    <a:pt x="4302620" y="1812658"/>
                  </a:lnTo>
                  <a:close/>
                </a:path>
                <a:path w="8250555" h="2809240">
                  <a:moveTo>
                    <a:pt x="6276302" y="2414955"/>
                  </a:moveTo>
                  <a:lnTo>
                    <a:pt x="5921032" y="2414955"/>
                  </a:lnTo>
                  <a:lnTo>
                    <a:pt x="5921032" y="2808757"/>
                  </a:lnTo>
                  <a:lnTo>
                    <a:pt x="6276302" y="2808757"/>
                  </a:lnTo>
                  <a:lnTo>
                    <a:pt x="6276302" y="2414955"/>
                  </a:lnTo>
                  <a:close/>
                </a:path>
                <a:path w="8250555" h="2809240">
                  <a:moveTo>
                    <a:pt x="8249983" y="2640812"/>
                  </a:moveTo>
                  <a:lnTo>
                    <a:pt x="7894726" y="2640812"/>
                  </a:lnTo>
                  <a:lnTo>
                    <a:pt x="7894726" y="2808757"/>
                  </a:lnTo>
                  <a:lnTo>
                    <a:pt x="8249983" y="2808757"/>
                  </a:lnTo>
                  <a:lnTo>
                    <a:pt x="8249983" y="2640812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98509" y="5762262"/>
              <a:ext cx="8250555" cy="2345690"/>
            </a:xfrm>
            <a:custGeom>
              <a:avLst/>
              <a:gdLst/>
              <a:ahLst/>
              <a:cxnLst/>
              <a:rect l="l" t="t" r="r" b="b"/>
              <a:pathLst>
                <a:path w="8250555" h="2345690">
                  <a:moveTo>
                    <a:pt x="355257" y="0"/>
                  </a:moveTo>
                  <a:lnTo>
                    <a:pt x="0" y="0"/>
                  </a:lnTo>
                  <a:lnTo>
                    <a:pt x="0" y="2345461"/>
                  </a:lnTo>
                  <a:lnTo>
                    <a:pt x="355257" y="2345461"/>
                  </a:lnTo>
                  <a:lnTo>
                    <a:pt x="355257" y="0"/>
                  </a:lnTo>
                  <a:close/>
                </a:path>
                <a:path w="8250555" h="2345690">
                  <a:moveTo>
                    <a:pt x="2328951" y="747077"/>
                  </a:moveTo>
                  <a:lnTo>
                    <a:pt x="1973681" y="747077"/>
                  </a:lnTo>
                  <a:lnTo>
                    <a:pt x="1973681" y="2345461"/>
                  </a:lnTo>
                  <a:lnTo>
                    <a:pt x="2328951" y="2345461"/>
                  </a:lnTo>
                  <a:lnTo>
                    <a:pt x="2328951" y="747077"/>
                  </a:lnTo>
                  <a:close/>
                </a:path>
                <a:path w="8250555" h="2345690">
                  <a:moveTo>
                    <a:pt x="4302620" y="978725"/>
                  </a:moveTo>
                  <a:lnTo>
                    <a:pt x="3947350" y="978725"/>
                  </a:lnTo>
                  <a:lnTo>
                    <a:pt x="3947350" y="2345461"/>
                  </a:lnTo>
                  <a:lnTo>
                    <a:pt x="4302620" y="2345461"/>
                  </a:lnTo>
                  <a:lnTo>
                    <a:pt x="4302620" y="978725"/>
                  </a:lnTo>
                  <a:close/>
                </a:path>
                <a:path w="8250555" h="2345690">
                  <a:moveTo>
                    <a:pt x="6276302" y="2079066"/>
                  </a:moveTo>
                  <a:lnTo>
                    <a:pt x="5921032" y="2079066"/>
                  </a:lnTo>
                  <a:lnTo>
                    <a:pt x="5921032" y="2345461"/>
                  </a:lnTo>
                  <a:lnTo>
                    <a:pt x="6276302" y="2345461"/>
                  </a:lnTo>
                  <a:lnTo>
                    <a:pt x="6276302" y="2079066"/>
                  </a:lnTo>
                  <a:close/>
                </a:path>
                <a:path w="8250555" h="2345690">
                  <a:moveTo>
                    <a:pt x="8249983" y="2125395"/>
                  </a:moveTo>
                  <a:lnTo>
                    <a:pt x="7894714" y="2125395"/>
                  </a:lnTo>
                  <a:lnTo>
                    <a:pt x="7894714" y="2345461"/>
                  </a:lnTo>
                  <a:lnTo>
                    <a:pt x="8249983" y="2345461"/>
                  </a:lnTo>
                  <a:lnTo>
                    <a:pt x="8249983" y="2125395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766" y="5623273"/>
              <a:ext cx="8250555" cy="2484755"/>
            </a:xfrm>
            <a:custGeom>
              <a:avLst/>
              <a:gdLst/>
              <a:ahLst/>
              <a:cxnLst/>
              <a:rect l="l" t="t" r="r" b="b"/>
              <a:pathLst>
                <a:path w="8250555" h="2484754">
                  <a:moveTo>
                    <a:pt x="355269" y="0"/>
                  </a:moveTo>
                  <a:lnTo>
                    <a:pt x="0" y="0"/>
                  </a:lnTo>
                  <a:lnTo>
                    <a:pt x="0" y="2484450"/>
                  </a:lnTo>
                  <a:lnTo>
                    <a:pt x="355269" y="2484450"/>
                  </a:lnTo>
                  <a:lnTo>
                    <a:pt x="355269" y="0"/>
                  </a:lnTo>
                  <a:close/>
                </a:path>
                <a:path w="8250555" h="2484754">
                  <a:moveTo>
                    <a:pt x="2328938" y="978725"/>
                  </a:moveTo>
                  <a:lnTo>
                    <a:pt x="1973681" y="978725"/>
                  </a:lnTo>
                  <a:lnTo>
                    <a:pt x="1973681" y="2484450"/>
                  </a:lnTo>
                  <a:lnTo>
                    <a:pt x="2328938" y="2484450"/>
                  </a:lnTo>
                  <a:lnTo>
                    <a:pt x="2328938" y="978725"/>
                  </a:lnTo>
                  <a:close/>
                </a:path>
                <a:path w="8250555" h="2484754">
                  <a:moveTo>
                    <a:pt x="4302620" y="1395704"/>
                  </a:moveTo>
                  <a:lnTo>
                    <a:pt x="3947363" y="1395704"/>
                  </a:lnTo>
                  <a:lnTo>
                    <a:pt x="3947363" y="2484450"/>
                  </a:lnTo>
                  <a:lnTo>
                    <a:pt x="4302620" y="2484450"/>
                  </a:lnTo>
                  <a:lnTo>
                    <a:pt x="4302620" y="1395704"/>
                  </a:lnTo>
                  <a:close/>
                </a:path>
                <a:path w="8250555" h="2484754">
                  <a:moveTo>
                    <a:pt x="6276302" y="2102231"/>
                  </a:moveTo>
                  <a:lnTo>
                    <a:pt x="5921045" y="2102231"/>
                  </a:lnTo>
                  <a:lnTo>
                    <a:pt x="5921045" y="2484450"/>
                  </a:lnTo>
                  <a:lnTo>
                    <a:pt x="6276302" y="2484450"/>
                  </a:lnTo>
                  <a:lnTo>
                    <a:pt x="6276302" y="2102231"/>
                  </a:lnTo>
                  <a:close/>
                </a:path>
                <a:path w="8250555" h="2484754">
                  <a:moveTo>
                    <a:pt x="8249971" y="2154351"/>
                  </a:moveTo>
                  <a:lnTo>
                    <a:pt x="7894714" y="2154351"/>
                  </a:lnTo>
                  <a:lnTo>
                    <a:pt x="7894714" y="2484450"/>
                  </a:lnTo>
                  <a:lnTo>
                    <a:pt x="8249971" y="2484450"/>
                  </a:lnTo>
                  <a:lnTo>
                    <a:pt x="8249971" y="2154351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09023" y="5617482"/>
              <a:ext cx="8250555" cy="2490470"/>
            </a:xfrm>
            <a:custGeom>
              <a:avLst/>
              <a:gdLst/>
              <a:ahLst/>
              <a:cxnLst/>
              <a:rect l="l" t="t" r="r" b="b"/>
              <a:pathLst>
                <a:path w="8250555" h="2490470">
                  <a:moveTo>
                    <a:pt x="355269" y="0"/>
                  </a:moveTo>
                  <a:lnTo>
                    <a:pt x="0" y="0"/>
                  </a:lnTo>
                  <a:lnTo>
                    <a:pt x="0" y="2490241"/>
                  </a:lnTo>
                  <a:lnTo>
                    <a:pt x="355269" y="2490241"/>
                  </a:lnTo>
                  <a:lnTo>
                    <a:pt x="355269" y="0"/>
                  </a:lnTo>
                  <a:close/>
                </a:path>
                <a:path w="8250555" h="2490470">
                  <a:moveTo>
                    <a:pt x="2328951" y="1082967"/>
                  </a:moveTo>
                  <a:lnTo>
                    <a:pt x="1973681" y="1082967"/>
                  </a:lnTo>
                  <a:lnTo>
                    <a:pt x="1973681" y="2490241"/>
                  </a:lnTo>
                  <a:lnTo>
                    <a:pt x="2328951" y="2490241"/>
                  </a:lnTo>
                  <a:lnTo>
                    <a:pt x="2328951" y="1082967"/>
                  </a:lnTo>
                  <a:close/>
                </a:path>
                <a:path w="8250555" h="2490470">
                  <a:moveTo>
                    <a:pt x="4302633" y="1245120"/>
                  </a:moveTo>
                  <a:lnTo>
                    <a:pt x="3947363" y="1245120"/>
                  </a:lnTo>
                  <a:lnTo>
                    <a:pt x="3947363" y="2490241"/>
                  </a:lnTo>
                  <a:lnTo>
                    <a:pt x="4302633" y="2490241"/>
                  </a:lnTo>
                  <a:lnTo>
                    <a:pt x="4302633" y="1245120"/>
                  </a:lnTo>
                  <a:close/>
                </a:path>
                <a:path w="8250555" h="2490470">
                  <a:moveTo>
                    <a:pt x="6276302" y="2125395"/>
                  </a:moveTo>
                  <a:lnTo>
                    <a:pt x="5921032" y="2125395"/>
                  </a:lnTo>
                  <a:lnTo>
                    <a:pt x="5921032" y="2490241"/>
                  </a:lnTo>
                  <a:lnTo>
                    <a:pt x="6276302" y="2490241"/>
                  </a:lnTo>
                  <a:lnTo>
                    <a:pt x="6276302" y="2125395"/>
                  </a:lnTo>
                  <a:close/>
                </a:path>
                <a:path w="8250555" h="2490470">
                  <a:moveTo>
                    <a:pt x="8249983" y="2206472"/>
                  </a:moveTo>
                  <a:lnTo>
                    <a:pt x="7894714" y="2206472"/>
                  </a:lnTo>
                  <a:lnTo>
                    <a:pt x="7894714" y="2490241"/>
                  </a:lnTo>
                  <a:lnTo>
                    <a:pt x="8249983" y="2490241"/>
                  </a:lnTo>
                  <a:lnTo>
                    <a:pt x="8249983" y="2206472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53775" y="2316467"/>
              <a:ext cx="0" cy="5791835"/>
            </a:xfrm>
            <a:custGeom>
              <a:avLst/>
              <a:gdLst/>
              <a:ahLst/>
              <a:cxnLst/>
              <a:rect l="l" t="t" r="r" b="b"/>
              <a:pathLst>
                <a:path h="5791834">
                  <a:moveTo>
                    <a:pt x="0" y="57912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42638" y="803094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0"/>
                  </a:moveTo>
                  <a:lnTo>
                    <a:pt x="0" y="767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42638" y="8030944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4">
                  <a:moveTo>
                    <a:pt x="0" y="767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27453" y="2316467"/>
              <a:ext cx="0" cy="5791835"/>
            </a:xfrm>
            <a:custGeom>
              <a:avLst/>
              <a:gdLst/>
              <a:ahLst/>
              <a:cxnLst/>
              <a:rect l="l" t="t" r="r" b="b"/>
              <a:pathLst>
                <a:path h="5791834">
                  <a:moveTo>
                    <a:pt x="0" y="57912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 rot="20400000">
            <a:off x="1111676" y="8588199"/>
            <a:ext cx="1911819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About</a:t>
            </a:r>
            <a:r>
              <a:rPr sz="2050" spc="1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the</a:t>
            </a:r>
            <a:r>
              <a:rPr sz="2050" spc="3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0">
                <a:solidFill>
                  <a:srgbClr val="1A1A1A"/>
                </a:solidFill>
                <a:latin typeface="Kanit"/>
                <a:cs typeface="Kanit"/>
              </a:rPr>
              <a:t>Same</a:t>
            </a:r>
            <a:endParaRPr sz="2050">
              <a:latin typeface="Kanit"/>
              <a:cs typeface="Kanit"/>
            </a:endParaRPr>
          </a:p>
        </p:txBody>
      </p:sp>
      <p:sp>
        <p:nvSpPr>
          <p:cNvPr id="21" name="object 21"/>
          <p:cNvSpPr txBox="1"/>
          <p:nvPr/>
        </p:nvSpPr>
        <p:spPr>
          <a:xfrm rot="20400000">
            <a:off x="3996164" y="8340425"/>
            <a:ext cx="778733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Better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597322" y="2312657"/>
            <a:ext cx="1981835" cy="5799455"/>
            <a:chOff x="6597322" y="2312657"/>
            <a:chExt cx="1981835" cy="5799455"/>
          </a:xfrm>
        </p:grpSpPr>
        <p:sp>
          <p:nvSpPr>
            <p:cNvPr id="23" name="object 23"/>
            <p:cNvSpPr/>
            <p:nvPr/>
          </p:nvSpPr>
          <p:spPr>
            <a:xfrm>
              <a:off x="6601132" y="2316467"/>
              <a:ext cx="0" cy="5791835"/>
            </a:xfrm>
            <a:custGeom>
              <a:avLst/>
              <a:gdLst/>
              <a:ahLst/>
              <a:cxnLst/>
              <a:rect l="l" t="t" r="r" b="b"/>
              <a:pathLst>
                <a:path h="5791834">
                  <a:moveTo>
                    <a:pt x="0" y="57912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574809" y="2316467"/>
              <a:ext cx="0" cy="5791835"/>
            </a:xfrm>
            <a:custGeom>
              <a:avLst/>
              <a:gdLst/>
              <a:ahLst/>
              <a:cxnLst/>
              <a:rect l="l" t="t" r="r" b="b"/>
              <a:pathLst>
                <a:path h="5791834">
                  <a:moveTo>
                    <a:pt x="0" y="57912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 rot="20400000">
            <a:off x="4528877" y="8664121"/>
            <a:ext cx="2258248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Signiﬁcantly</a:t>
            </a:r>
            <a:r>
              <a:rPr sz="2050" spc="-10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Better</a:t>
            </a:r>
            <a:endParaRPr sz="2050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00000">
            <a:off x="7969188" y="8341399"/>
            <a:ext cx="762026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50" spc="-45">
                <a:solidFill>
                  <a:srgbClr val="1A1A1A"/>
                </a:solidFill>
                <a:latin typeface="Kanit"/>
                <a:cs typeface="Kanit"/>
              </a:rPr>
              <a:t>Worse</a:t>
            </a:r>
            <a:endParaRPr sz="2050">
              <a:latin typeface="Kanit"/>
              <a:cs typeface="Kani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471112" y="2310117"/>
            <a:ext cx="10257790" cy="5804535"/>
            <a:chOff x="1471112" y="2310117"/>
            <a:chExt cx="10257790" cy="5804535"/>
          </a:xfrm>
        </p:grpSpPr>
        <p:sp>
          <p:nvSpPr>
            <p:cNvPr id="28" name="object 28"/>
            <p:cNvSpPr/>
            <p:nvPr/>
          </p:nvSpPr>
          <p:spPr>
            <a:xfrm>
              <a:off x="10548488" y="2316467"/>
              <a:ext cx="0" cy="5791835"/>
            </a:xfrm>
            <a:custGeom>
              <a:avLst/>
              <a:gdLst/>
              <a:ahLst/>
              <a:cxnLst/>
              <a:rect l="l" t="t" r="r" b="b"/>
              <a:pathLst>
                <a:path h="5791834">
                  <a:moveTo>
                    <a:pt x="0" y="5791249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7462" y="8107717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2"/>
                  </a:moveTo>
                  <a:lnTo>
                    <a:pt x="1024733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77462" y="810771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7462" y="810771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77462" y="6949467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0"/>
                  </a:moveTo>
                  <a:lnTo>
                    <a:pt x="102473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77462" y="694946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77462" y="6949467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77462" y="5791216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0"/>
                  </a:moveTo>
                  <a:lnTo>
                    <a:pt x="102473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77462" y="579121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77462" y="579121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77462" y="4632966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0"/>
                  </a:moveTo>
                  <a:lnTo>
                    <a:pt x="102473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77462" y="463296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77462" y="4632966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77462" y="3474714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0"/>
                  </a:moveTo>
                  <a:lnTo>
                    <a:pt x="102473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77462" y="3474714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77462" y="3474714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77462" y="2316464"/>
              <a:ext cx="10247630" cy="0"/>
            </a:xfrm>
            <a:custGeom>
              <a:avLst/>
              <a:gdLst/>
              <a:ahLst/>
              <a:cxnLst/>
              <a:rect l="l" t="t" r="r" b="b"/>
              <a:pathLst>
                <a:path w="10247630">
                  <a:moveTo>
                    <a:pt x="0" y="0"/>
                  </a:moveTo>
                  <a:lnTo>
                    <a:pt x="1024733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477462" y="2316464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7677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77462" y="2316464"/>
              <a:ext cx="76835" cy="0"/>
            </a:xfrm>
            <a:custGeom>
              <a:avLst/>
              <a:gdLst/>
              <a:ahLst/>
              <a:cxnLst/>
              <a:rect l="l" t="t" r="r" b="b"/>
              <a:pathLst>
                <a:path w="76834">
                  <a:moveTo>
                    <a:pt x="0" y="0"/>
                  </a:moveTo>
                  <a:lnTo>
                    <a:pt x="76772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477462" y="2316467"/>
              <a:ext cx="10198735" cy="5791835"/>
            </a:xfrm>
            <a:custGeom>
              <a:avLst/>
              <a:gdLst/>
              <a:ahLst/>
              <a:cxnLst/>
              <a:rect l="l" t="t" r="r" b="b"/>
              <a:pathLst>
                <a:path w="10198735" h="5791834">
                  <a:moveTo>
                    <a:pt x="0" y="5791249"/>
                  </a:moveTo>
                  <a:lnTo>
                    <a:pt x="0" y="0"/>
                  </a:lnTo>
                </a:path>
                <a:path w="10198735" h="5791834">
                  <a:moveTo>
                    <a:pt x="0" y="5791249"/>
                  </a:moveTo>
                  <a:lnTo>
                    <a:pt x="10198169" y="5791249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647932" y="2437108"/>
              <a:ext cx="1950720" cy="1489075"/>
            </a:xfrm>
            <a:custGeom>
              <a:avLst/>
              <a:gdLst/>
              <a:ahLst/>
              <a:cxnLst/>
              <a:rect l="l" t="t" r="r" b="b"/>
              <a:pathLst>
                <a:path w="1950720" h="1489075">
                  <a:moveTo>
                    <a:pt x="1902086" y="0"/>
                  </a:moveTo>
                  <a:lnTo>
                    <a:pt x="48249" y="0"/>
                  </a:lnTo>
                  <a:lnTo>
                    <a:pt x="27140" y="3015"/>
                  </a:lnTo>
                  <a:lnTo>
                    <a:pt x="12062" y="12062"/>
                  </a:lnTo>
                  <a:lnTo>
                    <a:pt x="3015" y="27140"/>
                  </a:lnTo>
                  <a:lnTo>
                    <a:pt x="0" y="48249"/>
                  </a:lnTo>
                  <a:lnTo>
                    <a:pt x="0" y="1440722"/>
                  </a:lnTo>
                  <a:lnTo>
                    <a:pt x="3015" y="1461831"/>
                  </a:lnTo>
                  <a:lnTo>
                    <a:pt x="12062" y="1476910"/>
                  </a:lnTo>
                  <a:lnTo>
                    <a:pt x="27140" y="1485956"/>
                  </a:lnTo>
                  <a:lnTo>
                    <a:pt x="48249" y="1488972"/>
                  </a:lnTo>
                  <a:lnTo>
                    <a:pt x="1902086" y="1488972"/>
                  </a:lnTo>
                  <a:lnTo>
                    <a:pt x="1923195" y="1485956"/>
                  </a:lnTo>
                  <a:lnTo>
                    <a:pt x="1938273" y="1476910"/>
                  </a:lnTo>
                  <a:lnTo>
                    <a:pt x="1947320" y="1461831"/>
                  </a:lnTo>
                  <a:lnTo>
                    <a:pt x="1950336" y="1440722"/>
                  </a:lnTo>
                  <a:lnTo>
                    <a:pt x="1950336" y="48249"/>
                  </a:lnTo>
                  <a:lnTo>
                    <a:pt x="1947320" y="27140"/>
                  </a:lnTo>
                  <a:lnTo>
                    <a:pt x="1938273" y="12062"/>
                  </a:lnTo>
                  <a:lnTo>
                    <a:pt x="1923195" y="3015"/>
                  </a:lnTo>
                  <a:lnTo>
                    <a:pt x="1902086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647932" y="2437108"/>
              <a:ext cx="1950720" cy="1489075"/>
            </a:xfrm>
            <a:custGeom>
              <a:avLst/>
              <a:gdLst/>
              <a:ahLst/>
              <a:cxnLst/>
              <a:rect l="l" t="t" r="r" b="b"/>
              <a:pathLst>
                <a:path w="1950720" h="1489075">
                  <a:moveTo>
                    <a:pt x="48249" y="1488972"/>
                  </a:moveTo>
                  <a:lnTo>
                    <a:pt x="1902086" y="1488972"/>
                  </a:lnTo>
                  <a:lnTo>
                    <a:pt x="1923195" y="1485956"/>
                  </a:lnTo>
                  <a:lnTo>
                    <a:pt x="1938273" y="1476910"/>
                  </a:lnTo>
                  <a:lnTo>
                    <a:pt x="1947320" y="1461831"/>
                  </a:lnTo>
                  <a:lnTo>
                    <a:pt x="1950336" y="1440722"/>
                  </a:lnTo>
                  <a:lnTo>
                    <a:pt x="1950336" y="48249"/>
                  </a:lnTo>
                  <a:lnTo>
                    <a:pt x="1947320" y="27140"/>
                  </a:lnTo>
                  <a:lnTo>
                    <a:pt x="1938273" y="12062"/>
                  </a:lnTo>
                  <a:lnTo>
                    <a:pt x="1923195" y="3015"/>
                  </a:lnTo>
                  <a:lnTo>
                    <a:pt x="1902086" y="0"/>
                  </a:lnTo>
                  <a:lnTo>
                    <a:pt x="48249" y="0"/>
                  </a:lnTo>
                  <a:lnTo>
                    <a:pt x="27140" y="3015"/>
                  </a:lnTo>
                  <a:lnTo>
                    <a:pt x="12062" y="12062"/>
                  </a:lnTo>
                  <a:lnTo>
                    <a:pt x="3015" y="27140"/>
                  </a:lnTo>
                  <a:lnTo>
                    <a:pt x="0" y="48249"/>
                  </a:lnTo>
                  <a:lnTo>
                    <a:pt x="0" y="1440722"/>
                  </a:lnTo>
                  <a:lnTo>
                    <a:pt x="3015" y="1461831"/>
                  </a:lnTo>
                  <a:lnTo>
                    <a:pt x="12062" y="1476910"/>
                  </a:lnTo>
                  <a:lnTo>
                    <a:pt x="27140" y="1485956"/>
                  </a:lnTo>
                  <a:lnTo>
                    <a:pt x="48249" y="1488972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744431" y="2548043"/>
              <a:ext cx="482600" cy="168910"/>
            </a:xfrm>
            <a:custGeom>
              <a:avLst/>
              <a:gdLst/>
              <a:ahLst/>
              <a:cxnLst/>
              <a:rect l="l" t="t" r="r" b="b"/>
              <a:pathLst>
                <a:path w="482600" h="168910">
                  <a:moveTo>
                    <a:pt x="482548" y="0"/>
                  </a:moveTo>
                  <a:lnTo>
                    <a:pt x="0" y="0"/>
                  </a:lnTo>
                  <a:lnTo>
                    <a:pt x="0" y="168899"/>
                  </a:lnTo>
                  <a:lnTo>
                    <a:pt x="482548" y="168899"/>
                  </a:lnTo>
                  <a:lnTo>
                    <a:pt x="482548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744431" y="2902190"/>
              <a:ext cx="482600" cy="168910"/>
            </a:xfrm>
            <a:custGeom>
              <a:avLst/>
              <a:gdLst/>
              <a:ahLst/>
              <a:cxnLst/>
              <a:rect l="l" t="t" r="r" b="b"/>
              <a:pathLst>
                <a:path w="482600" h="168910">
                  <a:moveTo>
                    <a:pt x="482548" y="0"/>
                  </a:moveTo>
                  <a:lnTo>
                    <a:pt x="0" y="0"/>
                  </a:lnTo>
                  <a:lnTo>
                    <a:pt x="0" y="168899"/>
                  </a:lnTo>
                  <a:lnTo>
                    <a:pt x="482548" y="168899"/>
                  </a:lnTo>
                  <a:lnTo>
                    <a:pt x="482548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744431" y="3256349"/>
              <a:ext cx="482600" cy="168910"/>
            </a:xfrm>
            <a:custGeom>
              <a:avLst/>
              <a:gdLst/>
              <a:ahLst/>
              <a:cxnLst/>
              <a:rect l="l" t="t" r="r" b="b"/>
              <a:pathLst>
                <a:path w="482600" h="168910">
                  <a:moveTo>
                    <a:pt x="482548" y="0"/>
                  </a:moveTo>
                  <a:lnTo>
                    <a:pt x="0" y="0"/>
                  </a:lnTo>
                  <a:lnTo>
                    <a:pt x="0" y="168899"/>
                  </a:lnTo>
                  <a:lnTo>
                    <a:pt x="482548" y="168899"/>
                  </a:lnTo>
                  <a:lnTo>
                    <a:pt x="482548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 rot="20400000">
            <a:off x="8754271" y="8665106"/>
            <a:ext cx="2240591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50" spc="-10">
                <a:solidFill>
                  <a:srgbClr val="1A1A1A"/>
                </a:solidFill>
                <a:latin typeface="Kanit"/>
                <a:cs typeface="Kanit"/>
              </a:rPr>
              <a:t>Signiﬁcantly</a:t>
            </a:r>
            <a:r>
              <a:rPr sz="2050" spc="-10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30">
                <a:solidFill>
                  <a:srgbClr val="1A1A1A"/>
                </a:solidFill>
                <a:latin typeface="Kanit"/>
                <a:cs typeface="Kanit"/>
              </a:rPr>
              <a:t>Worse</a:t>
            </a:r>
            <a:endParaRPr sz="2050">
              <a:latin typeface="Kanit"/>
              <a:cs typeface="Kani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16626" y="7931811"/>
            <a:ext cx="196850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82669" y="6773567"/>
            <a:ext cx="330835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73711" y="5615312"/>
            <a:ext cx="339725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65809" y="4457062"/>
            <a:ext cx="347980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61342" y="3298813"/>
            <a:ext cx="352425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5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61326" y="2140563"/>
            <a:ext cx="452120" cy="341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5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53585" y="3640444"/>
            <a:ext cx="315471" cy="2460012"/>
          </a:xfrm>
          <a:prstGeom prst="rect">
            <a:avLst/>
          </a:prstGeom>
        </p:spPr>
        <p:txBody>
          <a:bodyPr vert="vert270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0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50" spc="-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5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407294" y="2398364"/>
            <a:ext cx="828675" cy="108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300"/>
              </a:lnSpc>
              <a:spcBef>
                <a:spcPts val="100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00">
              <a:latin typeface="Kanit"/>
              <a:cs typeface="Kani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9744432" y="3610495"/>
            <a:ext cx="482600" cy="168910"/>
          </a:xfrm>
          <a:custGeom>
            <a:avLst/>
            <a:gdLst/>
            <a:ahLst/>
            <a:cxnLst/>
            <a:rect l="l" t="t" r="r" b="b"/>
            <a:pathLst>
              <a:path w="482600" h="168910">
                <a:moveTo>
                  <a:pt x="482548" y="0"/>
                </a:moveTo>
                <a:lnTo>
                  <a:pt x="0" y="0"/>
                </a:lnTo>
                <a:lnTo>
                  <a:pt x="0" y="168899"/>
                </a:lnTo>
                <a:lnTo>
                  <a:pt x="482548" y="168899"/>
                </a:lnTo>
                <a:lnTo>
                  <a:pt x="482548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0407294" y="3525419"/>
            <a:ext cx="98933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91389" y="1537680"/>
            <a:ext cx="12543790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states'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(Q38).</a:t>
            </a:r>
            <a:endParaRPr sz="2550">
              <a:latin typeface="Kanit ExtraLight"/>
              <a:cs typeface="Kanit ExtraLigh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9" y="1995536"/>
            <a:ext cx="7738109" cy="6987540"/>
          </a:xfrm>
          <a:custGeom>
            <a:avLst/>
            <a:gdLst/>
            <a:ahLst/>
            <a:cxnLst/>
            <a:rect l="l" t="t" r="r" b="b"/>
            <a:pathLst>
              <a:path w="7738109" h="6987540">
                <a:moveTo>
                  <a:pt x="7161206" y="0"/>
                </a:moveTo>
                <a:lnTo>
                  <a:pt x="576409" y="0"/>
                </a:lnTo>
                <a:lnTo>
                  <a:pt x="529134" y="1910"/>
                </a:lnTo>
                <a:lnTo>
                  <a:pt x="482911" y="7544"/>
                </a:lnTo>
                <a:lnTo>
                  <a:pt x="437889" y="16751"/>
                </a:lnTo>
                <a:lnTo>
                  <a:pt x="394217" y="29385"/>
                </a:lnTo>
                <a:lnTo>
                  <a:pt x="352042" y="45296"/>
                </a:lnTo>
                <a:lnTo>
                  <a:pt x="311513" y="64336"/>
                </a:lnTo>
                <a:lnTo>
                  <a:pt x="272778" y="86357"/>
                </a:lnTo>
                <a:lnTo>
                  <a:pt x="235986" y="111211"/>
                </a:lnTo>
                <a:lnTo>
                  <a:pt x="201285" y="138750"/>
                </a:lnTo>
                <a:lnTo>
                  <a:pt x="168824" y="168824"/>
                </a:lnTo>
                <a:lnTo>
                  <a:pt x="138750" y="201285"/>
                </a:lnTo>
                <a:lnTo>
                  <a:pt x="111211" y="235986"/>
                </a:lnTo>
                <a:lnTo>
                  <a:pt x="86357" y="272778"/>
                </a:lnTo>
                <a:lnTo>
                  <a:pt x="64336" y="311513"/>
                </a:lnTo>
                <a:lnTo>
                  <a:pt x="45296" y="352042"/>
                </a:lnTo>
                <a:lnTo>
                  <a:pt x="29385" y="394217"/>
                </a:lnTo>
                <a:lnTo>
                  <a:pt x="16751" y="437889"/>
                </a:lnTo>
                <a:lnTo>
                  <a:pt x="7544" y="482911"/>
                </a:lnTo>
                <a:lnTo>
                  <a:pt x="1910" y="529134"/>
                </a:lnTo>
                <a:lnTo>
                  <a:pt x="0" y="576409"/>
                </a:lnTo>
                <a:lnTo>
                  <a:pt x="0" y="6411008"/>
                </a:lnTo>
                <a:lnTo>
                  <a:pt x="1910" y="6458284"/>
                </a:lnTo>
                <a:lnTo>
                  <a:pt x="7544" y="6504507"/>
                </a:lnTo>
                <a:lnTo>
                  <a:pt x="16751" y="6549528"/>
                </a:lnTo>
                <a:lnTo>
                  <a:pt x="29385" y="6593201"/>
                </a:lnTo>
                <a:lnTo>
                  <a:pt x="45296" y="6635376"/>
                </a:lnTo>
                <a:lnTo>
                  <a:pt x="64336" y="6675905"/>
                </a:lnTo>
                <a:lnTo>
                  <a:pt x="86357" y="6714639"/>
                </a:lnTo>
                <a:lnTo>
                  <a:pt x="111211" y="6751431"/>
                </a:lnTo>
                <a:lnTo>
                  <a:pt x="138750" y="6786132"/>
                </a:lnTo>
                <a:lnTo>
                  <a:pt x="168824" y="6818594"/>
                </a:lnTo>
                <a:lnTo>
                  <a:pt x="201285" y="6848668"/>
                </a:lnTo>
                <a:lnTo>
                  <a:pt x="235986" y="6876206"/>
                </a:lnTo>
                <a:lnTo>
                  <a:pt x="272778" y="6901060"/>
                </a:lnTo>
                <a:lnTo>
                  <a:pt x="311513" y="6923082"/>
                </a:lnTo>
                <a:lnTo>
                  <a:pt x="352042" y="6942122"/>
                </a:lnTo>
                <a:lnTo>
                  <a:pt x="394217" y="6958033"/>
                </a:lnTo>
                <a:lnTo>
                  <a:pt x="437889" y="6970667"/>
                </a:lnTo>
                <a:lnTo>
                  <a:pt x="482911" y="6979874"/>
                </a:lnTo>
                <a:lnTo>
                  <a:pt x="529134" y="6985507"/>
                </a:lnTo>
                <a:lnTo>
                  <a:pt x="576409" y="6987418"/>
                </a:lnTo>
                <a:lnTo>
                  <a:pt x="7161206" y="6987418"/>
                </a:lnTo>
                <a:lnTo>
                  <a:pt x="7208479" y="6985507"/>
                </a:lnTo>
                <a:lnTo>
                  <a:pt x="7254701" y="6979874"/>
                </a:lnTo>
                <a:lnTo>
                  <a:pt x="7299721" y="6970667"/>
                </a:lnTo>
                <a:lnTo>
                  <a:pt x="7343393" y="6958033"/>
                </a:lnTo>
                <a:lnTo>
                  <a:pt x="7385567" y="6942122"/>
                </a:lnTo>
                <a:lnTo>
                  <a:pt x="7426096" y="6923082"/>
                </a:lnTo>
                <a:lnTo>
                  <a:pt x="7464831" y="6901060"/>
                </a:lnTo>
                <a:lnTo>
                  <a:pt x="7501623" y="6876206"/>
                </a:lnTo>
                <a:lnTo>
                  <a:pt x="7536324" y="6848668"/>
                </a:lnTo>
                <a:lnTo>
                  <a:pt x="7568786" y="6818594"/>
                </a:lnTo>
                <a:lnTo>
                  <a:pt x="7598861" y="6786132"/>
                </a:lnTo>
                <a:lnTo>
                  <a:pt x="7626400" y="6751431"/>
                </a:lnTo>
                <a:lnTo>
                  <a:pt x="7651254" y="6714639"/>
                </a:lnTo>
                <a:lnTo>
                  <a:pt x="7673276" y="6675905"/>
                </a:lnTo>
                <a:lnTo>
                  <a:pt x="7692317" y="6635376"/>
                </a:lnTo>
                <a:lnTo>
                  <a:pt x="7708229" y="6593201"/>
                </a:lnTo>
                <a:lnTo>
                  <a:pt x="7720863" y="6549528"/>
                </a:lnTo>
                <a:lnTo>
                  <a:pt x="7730071" y="6504507"/>
                </a:lnTo>
                <a:lnTo>
                  <a:pt x="7735704" y="6458284"/>
                </a:lnTo>
                <a:lnTo>
                  <a:pt x="7737615" y="6411008"/>
                </a:lnTo>
                <a:lnTo>
                  <a:pt x="7737615" y="576409"/>
                </a:lnTo>
                <a:lnTo>
                  <a:pt x="7735704" y="529134"/>
                </a:lnTo>
                <a:lnTo>
                  <a:pt x="7730071" y="482911"/>
                </a:lnTo>
                <a:lnTo>
                  <a:pt x="7720863" y="437889"/>
                </a:lnTo>
                <a:lnTo>
                  <a:pt x="7708229" y="394217"/>
                </a:lnTo>
                <a:lnTo>
                  <a:pt x="7692317" y="352042"/>
                </a:lnTo>
                <a:lnTo>
                  <a:pt x="7673276" y="311513"/>
                </a:lnTo>
                <a:lnTo>
                  <a:pt x="7651254" y="272778"/>
                </a:lnTo>
                <a:lnTo>
                  <a:pt x="7626400" y="235986"/>
                </a:lnTo>
                <a:lnTo>
                  <a:pt x="7598861" y="201285"/>
                </a:lnTo>
                <a:lnTo>
                  <a:pt x="7568786" y="168824"/>
                </a:lnTo>
                <a:lnTo>
                  <a:pt x="7536324" y="138750"/>
                </a:lnTo>
                <a:lnTo>
                  <a:pt x="7501623" y="111211"/>
                </a:lnTo>
                <a:lnTo>
                  <a:pt x="7464831" y="86357"/>
                </a:lnTo>
                <a:lnTo>
                  <a:pt x="7426096" y="64336"/>
                </a:lnTo>
                <a:lnTo>
                  <a:pt x="7385567" y="45296"/>
                </a:lnTo>
                <a:lnTo>
                  <a:pt x="7343393" y="29385"/>
                </a:lnTo>
                <a:lnTo>
                  <a:pt x="7299721" y="16751"/>
                </a:lnTo>
                <a:lnTo>
                  <a:pt x="7254701" y="7544"/>
                </a:lnTo>
                <a:lnTo>
                  <a:pt x="7208479" y="1910"/>
                </a:lnTo>
                <a:lnTo>
                  <a:pt x="7161206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IMPORTANCE</a:t>
            </a:r>
            <a:r>
              <a:rPr spc="-7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OF</a:t>
            </a:r>
            <a:r>
              <a:rPr spc="-16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ONLINE</a:t>
            </a:r>
            <a:r>
              <a:rPr spc="-7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GOVERNMENT</a:t>
            </a:r>
            <a:r>
              <a:rPr spc="-229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SERVICES</a:t>
            </a:r>
            <a:r>
              <a:rPr spc="-130">
                <a:solidFill>
                  <a:srgbClr val="00203A"/>
                </a:solidFill>
              </a:rPr>
              <a:t> </a:t>
            </a:r>
            <a:r>
              <a:rPr spc="-20">
                <a:solidFill>
                  <a:srgbClr val="00203A"/>
                </a:solidFill>
              </a:rPr>
              <a:t>(Q40)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69470" y="2013242"/>
            <a:ext cx="6697980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065"/>
              </a:spcBef>
              <a:tabLst>
                <a:tab pos="154876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important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is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it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that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government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are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accessible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through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a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friendly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website?</a:t>
            </a:r>
            <a:endParaRPr sz="2550">
              <a:latin typeface="Kanit ExtraLight"/>
              <a:cs typeface="Kanit ExtraLight"/>
            </a:endParaRPr>
          </a:p>
          <a:p>
            <a:pPr marL="237490" marR="110299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Priority: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(86.5%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very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important/important)</a:t>
            </a:r>
            <a:endParaRPr sz="2550">
              <a:latin typeface="Kanit ExtraLight"/>
              <a:cs typeface="Kanit ExtraLight"/>
            </a:endParaRPr>
          </a:p>
          <a:p>
            <a:pPr marL="237490" marR="55816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Universal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Importance: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85-87%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ﬁnd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online 	services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important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Very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Important: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51-53%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44640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Minimal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Opposition: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2-4%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ﬁnd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online 	services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unimportant</a:t>
            </a:r>
            <a:endParaRPr sz="2550">
              <a:latin typeface="Kanit ExtraLight"/>
              <a:cs typeface="Kanit ExtraLight"/>
            </a:endParaRPr>
          </a:p>
          <a:p>
            <a:pPr marL="12700" marR="201930">
              <a:lnSpc>
                <a:spcPct val="102499"/>
              </a:lnSpc>
              <a:spcBef>
                <a:spcPts val="128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Overwhelming</a:t>
            </a:r>
            <a:r>
              <a:rPr sz="2550" i="1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mandate</a:t>
            </a:r>
            <a:r>
              <a:rPr sz="2550" i="1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online</a:t>
            </a:r>
            <a:r>
              <a:rPr sz="2550" i="1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expect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digital-ﬁrst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government.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127203" y="608538"/>
            <a:ext cx="4976495" cy="782320"/>
          </a:xfrm>
          <a:custGeom>
            <a:avLst/>
            <a:gdLst/>
            <a:ahLst/>
            <a:cxnLst/>
            <a:rect l="l" t="t" r="r" b="b"/>
            <a:pathLst>
              <a:path w="4976494" h="782319">
                <a:moveTo>
                  <a:pt x="4975877" y="0"/>
                </a:moveTo>
                <a:lnTo>
                  <a:pt x="0" y="0"/>
                </a:lnTo>
                <a:lnTo>
                  <a:pt x="0" y="781760"/>
                </a:lnTo>
                <a:lnTo>
                  <a:pt x="4975877" y="781760"/>
                </a:lnTo>
                <a:lnTo>
                  <a:pt x="4975877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972564" y="2649431"/>
            <a:ext cx="9112250" cy="5327015"/>
            <a:chOff x="1972564" y="2649431"/>
            <a:chExt cx="9112250" cy="5327015"/>
          </a:xfrm>
        </p:grpSpPr>
        <p:sp>
          <p:nvSpPr>
            <p:cNvPr id="12" name="object 12"/>
            <p:cNvSpPr/>
            <p:nvPr/>
          </p:nvSpPr>
          <p:spPr>
            <a:xfrm>
              <a:off x="1972564" y="5216442"/>
              <a:ext cx="8070215" cy="2755265"/>
            </a:xfrm>
            <a:custGeom>
              <a:avLst/>
              <a:gdLst/>
              <a:ahLst/>
              <a:cxnLst/>
              <a:rect l="l" t="t" r="r" b="b"/>
              <a:pathLst>
                <a:path w="8070215" h="2755265">
                  <a:moveTo>
                    <a:pt x="347497" y="0"/>
                  </a:moveTo>
                  <a:lnTo>
                    <a:pt x="0" y="0"/>
                  </a:lnTo>
                  <a:lnTo>
                    <a:pt x="0" y="2754642"/>
                  </a:lnTo>
                  <a:lnTo>
                    <a:pt x="347497" y="2754642"/>
                  </a:lnTo>
                  <a:lnTo>
                    <a:pt x="347497" y="0"/>
                  </a:lnTo>
                  <a:close/>
                </a:path>
                <a:path w="8070215" h="2755265">
                  <a:moveTo>
                    <a:pt x="2278049" y="888072"/>
                  </a:moveTo>
                  <a:lnTo>
                    <a:pt x="1930552" y="888072"/>
                  </a:lnTo>
                  <a:lnTo>
                    <a:pt x="1930552" y="2754642"/>
                  </a:lnTo>
                  <a:lnTo>
                    <a:pt x="2278049" y="2754642"/>
                  </a:lnTo>
                  <a:lnTo>
                    <a:pt x="2278049" y="888072"/>
                  </a:lnTo>
                  <a:close/>
                </a:path>
                <a:path w="8070215" h="2755265">
                  <a:moveTo>
                    <a:pt x="4208615" y="2212213"/>
                  </a:moveTo>
                  <a:lnTo>
                    <a:pt x="3861117" y="2212213"/>
                  </a:lnTo>
                  <a:lnTo>
                    <a:pt x="3861117" y="2754642"/>
                  </a:lnTo>
                  <a:lnTo>
                    <a:pt x="4208615" y="2754642"/>
                  </a:lnTo>
                  <a:lnTo>
                    <a:pt x="4208615" y="2212213"/>
                  </a:lnTo>
                  <a:close/>
                </a:path>
                <a:path w="8070215" h="2755265">
                  <a:moveTo>
                    <a:pt x="6139167" y="2642959"/>
                  </a:moveTo>
                  <a:lnTo>
                    <a:pt x="5791670" y="2642959"/>
                  </a:lnTo>
                  <a:lnTo>
                    <a:pt x="5791670" y="2754642"/>
                  </a:lnTo>
                  <a:lnTo>
                    <a:pt x="6139167" y="2754642"/>
                  </a:lnTo>
                  <a:lnTo>
                    <a:pt x="6139167" y="2642959"/>
                  </a:lnTo>
                  <a:close/>
                </a:path>
                <a:path w="8070215" h="2755265">
                  <a:moveTo>
                    <a:pt x="8069732" y="2712097"/>
                  </a:moveTo>
                  <a:lnTo>
                    <a:pt x="7722235" y="2712097"/>
                  </a:lnTo>
                  <a:lnTo>
                    <a:pt x="7722235" y="2754642"/>
                  </a:lnTo>
                  <a:lnTo>
                    <a:pt x="8069732" y="2754642"/>
                  </a:lnTo>
                  <a:lnTo>
                    <a:pt x="8069732" y="2712097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20061" y="5168575"/>
              <a:ext cx="8070215" cy="2802890"/>
            </a:xfrm>
            <a:custGeom>
              <a:avLst/>
              <a:gdLst/>
              <a:ahLst/>
              <a:cxnLst/>
              <a:rect l="l" t="t" r="r" b="b"/>
              <a:pathLst>
                <a:path w="8070215" h="2802890">
                  <a:moveTo>
                    <a:pt x="347497" y="0"/>
                  </a:moveTo>
                  <a:lnTo>
                    <a:pt x="0" y="0"/>
                  </a:lnTo>
                  <a:lnTo>
                    <a:pt x="0" y="2802509"/>
                  </a:lnTo>
                  <a:lnTo>
                    <a:pt x="347497" y="2802509"/>
                  </a:lnTo>
                  <a:lnTo>
                    <a:pt x="347497" y="0"/>
                  </a:lnTo>
                  <a:close/>
                </a:path>
                <a:path w="8070215" h="2802890">
                  <a:moveTo>
                    <a:pt x="2278049" y="1010386"/>
                  </a:moveTo>
                  <a:lnTo>
                    <a:pt x="1930552" y="1010386"/>
                  </a:lnTo>
                  <a:lnTo>
                    <a:pt x="1930552" y="2802509"/>
                  </a:lnTo>
                  <a:lnTo>
                    <a:pt x="2278049" y="2802509"/>
                  </a:lnTo>
                  <a:lnTo>
                    <a:pt x="2278049" y="1010386"/>
                  </a:lnTo>
                  <a:close/>
                </a:path>
                <a:path w="8070215" h="2802890">
                  <a:moveTo>
                    <a:pt x="4208615" y="2270722"/>
                  </a:moveTo>
                  <a:lnTo>
                    <a:pt x="3861117" y="2270722"/>
                  </a:lnTo>
                  <a:lnTo>
                    <a:pt x="3861117" y="2802509"/>
                  </a:lnTo>
                  <a:lnTo>
                    <a:pt x="4208615" y="2802509"/>
                  </a:lnTo>
                  <a:lnTo>
                    <a:pt x="4208615" y="2270722"/>
                  </a:lnTo>
                  <a:close/>
                </a:path>
                <a:path w="8070215" h="2802890">
                  <a:moveTo>
                    <a:pt x="6139167" y="2658922"/>
                  </a:moveTo>
                  <a:lnTo>
                    <a:pt x="5791670" y="2658922"/>
                  </a:lnTo>
                  <a:lnTo>
                    <a:pt x="5791670" y="2802509"/>
                  </a:lnTo>
                  <a:lnTo>
                    <a:pt x="6139167" y="2802509"/>
                  </a:lnTo>
                  <a:lnTo>
                    <a:pt x="6139167" y="2658922"/>
                  </a:lnTo>
                  <a:close/>
                </a:path>
                <a:path w="8070215" h="2802890">
                  <a:moveTo>
                    <a:pt x="8069732" y="2749334"/>
                  </a:moveTo>
                  <a:lnTo>
                    <a:pt x="7722235" y="2749334"/>
                  </a:lnTo>
                  <a:lnTo>
                    <a:pt x="7722235" y="2802509"/>
                  </a:lnTo>
                  <a:lnTo>
                    <a:pt x="8069732" y="2802509"/>
                  </a:lnTo>
                  <a:lnTo>
                    <a:pt x="8069732" y="2749334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7558" y="5200478"/>
              <a:ext cx="8070215" cy="2771140"/>
            </a:xfrm>
            <a:custGeom>
              <a:avLst/>
              <a:gdLst/>
              <a:ahLst/>
              <a:cxnLst/>
              <a:rect l="l" t="t" r="r" b="b"/>
              <a:pathLst>
                <a:path w="8070215" h="2771140">
                  <a:moveTo>
                    <a:pt x="347497" y="0"/>
                  </a:moveTo>
                  <a:lnTo>
                    <a:pt x="0" y="0"/>
                  </a:lnTo>
                  <a:lnTo>
                    <a:pt x="0" y="2770606"/>
                  </a:lnTo>
                  <a:lnTo>
                    <a:pt x="347497" y="2770606"/>
                  </a:lnTo>
                  <a:lnTo>
                    <a:pt x="347497" y="0"/>
                  </a:lnTo>
                  <a:close/>
                </a:path>
                <a:path w="8070215" h="2771140">
                  <a:moveTo>
                    <a:pt x="2278049" y="920000"/>
                  </a:moveTo>
                  <a:lnTo>
                    <a:pt x="1930552" y="920000"/>
                  </a:lnTo>
                  <a:lnTo>
                    <a:pt x="1930552" y="2770606"/>
                  </a:lnTo>
                  <a:lnTo>
                    <a:pt x="2278049" y="2770606"/>
                  </a:lnTo>
                  <a:lnTo>
                    <a:pt x="2278049" y="920000"/>
                  </a:lnTo>
                  <a:close/>
                </a:path>
                <a:path w="8070215" h="2771140">
                  <a:moveTo>
                    <a:pt x="4208615" y="2265413"/>
                  </a:moveTo>
                  <a:lnTo>
                    <a:pt x="3861117" y="2265413"/>
                  </a:lnTo>
                  <a:lnTo>
                    <a:pt x="3861117" y="2770606"/>
                  </a:lnTo>
                  <a:lnTo>
                    <a:pt x="4208615" y="2770606"/>
                  </a:lnTo>
                  <a:lnTo>
                    <a:pt x="4208615" y="2265413"/>
                  </a:lnTo>
                  <a:close/>
                </a:path>
                <a:path w="8070215" h="2771140">
                  <a:moveTo>
                    <a:pt x="6139180" y="2632341"/>
                  </a:moveTo>
                  <a:lnTo>
                    <a:pt x="5791670" y="2632341"/>
                  </a:lnTo>
                  <a:lnTo>
                    <a:pt x="5791670" y="2770606"/>
                  </a:lnTo>
                  <a:lnTo>
                    <a:pt x="6139180" y="2770606"/>
                  </a:lnTo>
                  <a:lnTo>
                    <a:pt x="6139180" y="2632341"/>
                  </a:lnTo>
                  <a:close/>
                </a:path>
                <a:path w="8070215" h="2771140">
                  <a:moveTo>
                    <a:pt x="8069732" y="2722740"/>
                  </a:moveTo>
                  <a:lnTo>
                    <a:pt x="7722235" y="2722740"/>
                  </a:lnTo>
                  <a:lnTo>
                    <a:pt x="7722235" y="2770606"/>
                  </a:lnTo>
                  <a:lnTo>
                    <a:pt x="8069732" y="2770606"/>
                  </a:lnTo>
                  <a:lnTo>
                    <a:pt x="8069732" y="272274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15056" y="5141994"/>
              <a:ext cx="8070215" cy="2829560"/>
            </a:xfrm>
            <a:custGeom>
              <a:avLst/>
              <a:gdLst/>
              <a:ahLst/>
              <a:cxnLst/>
              <a:rect l="l" t="t" r="r" b="b"/>
              <a:pathLst>
                <a:path w="8070215" h="2829559">
                  <a:moveTo>
                    <a:pt x="347497" y="0"/>
                  </a:moveTo>
                  <a:lnTo>
                    <a:pt x="0" y="0"/>
                  </a:lnTo>
                  <a:lnTo>
                    <a:pt x="0" y="2829090"/>
                  </a:lnTo>
                  <a:lnTo>
                    <a:pt x="347497" y="2829090"/>
                  </a:lnTo>
                  <a:lnTo>
                    <a:pt x="347497" y="0"/>
                  </a:lnTo>
                  <a:close/>
                </a:path>
                <a:path w="8070215" h="2829559">
                  <a:moveTo>
                    <a:pt x="2278062" y="1058240"/>
                  </a:moveTo>
                  <a:lnTo>
                    <a:pt x="1930552" y="1058240"/>
                  </a:lnTo>
                  <a:lnTo>
                    <a:pt x="1930552" y="2829090"/>
                  </a:lnTo>
                  <a:lnTo>
                    <a:pt x="2278062" y="2829090"/>
                  </a:lnTo>
                  <a:lnTo>
                    <a:pt x="2278062" y="1058240"/>
                  </a:lnTo>
                  <a:close/>
                </a:path>
                <a:path w="8070215" h="2829559">
                  <a:moveTo>
                    <a:pt x="4208615" y="2291981"/>
                  </a:moveTo>
                  <a:lnTo>
                    <a:pt x="3861117" y="2291981"/>
                  </a:lnTo>
                  <a:lnTo>
                    <a:pt x="3861117" y="2829090"/>
                  </a:lnTo>
                  <a:lnTo>
                    <a:pt x="4208615" y="2829090"/>
                  </a:lnTo>
                  <a:lnTo>
                    <a:pt x="4208615" y="2291981"/>
                  </a:lnTo>
                  <a:close/>
                </a:path>
                <a:path w="8070215" h="2829559">
                  <a:moveTo>
                    <a:pt x="6139180" y="2696133"/>
                  </a:moveTo>
                  <a:lnTo>
                    <a:pt x="5791682" y="2696133"/>
                  </a:lnTo>
                  <a:lnTo>
                    <a:pt x="5791682" y="2829090"/>
                  </a:lnTo>
                  <a:lnTo>
                    <a:pt x="6139180" y="2829090"/>
                  </a:lnTo>
                  <a:lnTo>
                    <a:pt x="6139180" y="2696133"/>
                  </a:lnTo>
                  <a:close/>
                </a:path>
                <a:path w="8070215" h="2829559">
                  <a:moveTo>
                    <a:pt x="8069732" y="2775915"/>
                  </a:moveTo>
                  <a:lnTo>
                    <a:pt x="7722235" y="2775915"/>
                  </a:lnTo>
                  <a:lnTo>
                    <a:pt x="7722235" y="2829090"/>
                  </a:lnTo>
                  <a:lnTo>
                    <a:pt x="8069732" y="2829090"/>
                  </a:lnTo>
                  <a:lnTo>
                    <a:pt x="8069732" y="2775915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67566" y="2653241"/>
              <a:ext cx="0" cy="5318125"/>
            </a:xfrm>
            <a:custGeom>
              <a:avLst/>
              <a:gdLst/>
              <a:ahLst/>
              <a:cxnLst/>
              <a:rect l="l" t="t" r="r" b="b"/>
              <a:pathLst>
                <a:path h="5318125">
                  <a:moveTo>
                    <a:pt x="0" y="531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67566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0"/>
                  </a:moveTo>
                  <a:lnTo>
                    <a:pt x="0" y="7092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67566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7092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98124" y="2653241"/>
              <a:ext cx="0" cy="5318125"/>
            </a:xfrm>
            <a:custGeom>
              <a:avLst/>
              <a:gdLst/>
              <a:ahLst/>
              <a:cxnLst/>
              <a:rect l="l" t="t" r="r" b="b"/>
              <a:pathLst>
                <a:path h="5318125">
                  <a:moveTo>
                    <a:pt x="0" y="531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98124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0"/>
                  </a:moveTo>
                  <a:lnTo>
                    <a:pt x="0" y="7092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98124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7092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28682" y="2653241"/>
              <a:ext cx="0" cy="5318125"/>
            </a:xfrm>
            <a:custGeom>
              <a:avLst/>
              <a:gdLst/>
              <a:ahLst/>
              <a:cxnLst/>
              <a:rect l="l" t="t" r="r" b="b"/>
              <a:pathLst>
                <a:path h="5318125">
                  <a:moveTo>
                    <a:pt x="0" y="531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28682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0"/>
                  </a:moveTo>
                  <a:lnTo>
                    <a:pt x="0" y="7092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28682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7092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 rot="20400000">
            <a:off x="1061557" y="8385272"/>
            <a:ext cx="1660650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900" spc="-5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1900" spc="-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Important</a:t>
            </a:r>
            <a:endParaRPr sz="1900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00000">
            <a:off x="3666304" y="8269407"/>
            <a:ext cx="1110893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Important</a:t>
            </a:r>
            <a:endParaRPr sz="1900">
              <a:latin typeface="Kanit"/>
              <a:cs typeface="Kanit"/>
            </a:endParaRPr>
          </a:p>
        </p:txBody>
      </p:sp>
      <p:sp>
        <p:nvSpPr>
          <p:cNvPr id="27" name="object 27"/>
          <p:cNvSpPr txBox="1"/>
          <p:nvPr/>
        </p:nvSpPr>
        <p:spPr>
          <a:xfrm rot="20400000">
            <a:off x="5885150" y="8212258"/>
            <a:ext cx="838069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Neutral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454159" y="2649431"/>
            <a:ext cx="1941195" cy="5327015"/>
            <a:chOff x="8454159" y="2649431"/>
            <a:chExt cx="1941195" cy="5327015"/>
          </a:xfrm>
        </p:grpSpPr>
        <p:sp>
          <p:nvSpPr>
            <p:cNvPr id="29" name="object 29"/>
            <p:cNvSpPr/>
            <p:nvPr/>
          </p:nvSpPr>
          <p:spPr>
            <a:xfrm>
              <a:off x="8459239" y="2653241"/>
              <a:ext cx="0" cy="5318125"/>
            </a:xfrm>
            <a:custGeom>
              <a:avLst/>
              <a:gdLst/>
              <a:ahLst/>
              <a:cxnLst/>
              <a:rect l="l" t="t" r="r" b="b"/>
              <a:pathLst>
                <a:path h="5318125">
                  <a:moveTo>
                    <a:pt x="0" y="531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459239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0"/>
                  </a:moveTo>
                  <a:lnTo>
                    <a:pt x="0" y="7092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459239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7092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89797" y="2653241"/>
              <a:ext cx="0" cy="5318125"/>
            </a:xfrm>
            <a:custGeom>
              <a:avLst/>
              <a:gdLst/>
              <a:ahLst/>
              <a:cxnLst/>
              <a:rect l="l" t="t" r="r" b="b"/>
              <a:pathLst>
                <a:path h="5318125">
                  <a:moveTo>
                    <a:pt x="0" y="531783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389797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0"/>
                  </a:moveTo>
                  <a:lnTo>
                    <a:pt x="0" y="7092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389797" y="7900147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20">
                  <a:moveTo>
                    <a:pt x="0" y="7092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00000">
            <a:off x="6708199" y="8481040"/>
            <a:ext cx="2103889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50">
                <a:solidFill>
                  <a:srgbClr val="1A1A1A"/>
                </a:solidFill>
                <a:latin typeface="Kanit"/>
                <a:cs typeface="Kanit"/>
              </a:rPr>
              <a:t>Very</a:t>
            </a: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Important</a:t>
            </a:r>
            <a:endParaRPr sz="1900">
              <a:latin typeface="Kanit"/>
              <a:cs typeface="Kanit"/>
            </a:endParaRPr>
          </a:p>
        </p:txBody>
      </p:sp>
      <p:sp>
        <p:nvSpPr>
          <p:cNvPr id="36" name="object 36"/>
          <p:cNvSpPr txBox="1"/>
          <p:nvPr/>
        </p:nvSpPr>
        <p:spPr>
          <a:xfrm rot="20400000">
            <a:off x="8521933" y="8499059"/>
            <a:ext cx="2188430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1900" spc="-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Important</a:t>
            </a:r>
            <a:r>
              <a:rPr sz="1900" spc="-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At</a:t>
            </a:r>
            <a:r>
              <a:rPr sz="1900" spc="-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30">
                <a:solidFill>
                  <a:srgbClr val="1A1A1A"/>
                </a:solidFill>
                <a:latin typeface="Kanit"/>
                <a:cs typeface="Kanit"/>
              </a:rPr>
              <a:t>All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516954" y="2653237"/>
            <a:ext cx="10023475" cy="5318129"/>
            <a:chOff x="1516954" y="2653237"/>
            <a:chExt cx="10023475" cy="5318129"/>
          </a:xfrm>
        </p:grpSpPr>
        <p:sp>
          <p:nvSpPr>
            <p:cNvPr id="38" name="object 38"/>
            <p:cNvSpPr/>
            <p:nvPr/>
          </p:nvSpPr>
          <p:spPr>
            <a:xfrm>
              <a:off x="1516954" y="7971077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16954" y="7971077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16954" y="7971077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16954" y="6907508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516954" y="6907508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16954" y="6907508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16954" y="5843941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16954" y="5843941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16954" y="5843941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16954" y="4780372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16954" y="4780372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16954" y="4780372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16954" y="3716804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16954" y="3716804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16954" y="3716804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16954" y="2653237"/>
              <a:ext cx="10023475" cy="0"/>
            </a:xfrm>
            <a:custGeom>
              <a:avLst/>
              <a:gdLst/>
              <a:ahLst/>
              <a:cxnLst/>
              <a:rect l="l" t="t" r="r" b="b"/>
              <a:pathLst>
                <a:path w="10023475">
                  <a:moveTo>
                    <a:pt x="0" y="0"/>
                  </a:moveTo>
                  <a:lnTo>
                    <a:pt x="10023451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16954" y="2653237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7092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16954" y="2653237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19">
                  <a:moveTo>
                    <a:pt x="0" y="0"/>
                  </a:moveTo>
                  <a:lnTo>
                    <a:pt x="7092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16954" y="2653241"/>
              <a:ext cx="10023475" cy="5318125"/>
            </a:xfrm>
            <a:custGeom>
              <a:avLst/>
              <a:gdLst/>
              <a:ahLst/>
              <a:cxnLst/>
              <a:rect l="l" t="t" r="r" b="b"/>
              <a:pathLst>
                <a:path w="10023475" h="5318125">
                  <a:moveTo>
                    <a:pt x="0" y="5317835"/>
                  </a:moveTo>
                  <a:lnTo>
                    <a:pt x="0" y="0"/>
                  </a:lnTo>
                </a:path>
                <a:path w="10023475" h="5318125">
                  <a:moveTo>
                    <a:pt x="0" y="5317835"/>
                  </a:moveTo>
                  <a:lnTo>
                    <a:pt x="10023451" y="5317835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647705" y="2764703"/>
              <a:ext cx="1802130" cy="1376045"/>
            </a:xfrm>
            <a:custGeom>
              <a:avLst/>
              <a:gdLst/>
              <a:ahLst/>
              <a:cxnLst/>
              <a:rect l="l" t="t" r="r" b="b"/>
              <a:pathLst>
                <a:path w="1802129" h="1376045">
                  <a:moveTo>
                    <a:pt x="1757349" y="0"/>
                  </a:moveTo>
                  <a:lnTo>
                    <a:pt x="44580" y="0"/>
                  </a:lnTo>
                  <a:lnTo>
                    <a:pt x="25078" y="2785"/>
                  </a:lnTo>
                  <a:lnTo>
                    <a:pt x="11146" y="11142"/>
                  </a:lnTo>
                  <a:lnTo>
                    <a:pt x="2786" y="25073"/>
                  </a:lnTo>
                  <a:lnTo>
                    <a:pt x="0" y="44580"/>
                  </a:lnTo>
                  <a:lnTo>
                    <a:pt x="0" y="1331092"/>
                  </a:lnTo>
                  <a:lnTo>
                    <a:pt x="2786" y="1350594"/>
                  </a:lnTo>
                  <a:lnTo>
                    <a:pt x="11146" y="1364526"/>
                  </a:lnTo>
                  <a:lnTo>
                    <a:pt x="25078" y="1372886"/>
                  </a:lnTo>
                  <a:lnTo>
                    <a:pt x="44580" y="1375673"/>
                  </a:lnTo>
                  <a:lnTo>
                    <a:pt x="1757349" y="1375673"/>
                  </a:lnTo>
                  <a:lnTo>
                    <a:pt x="1776859" y="1372886"/>
                  </a:lnTo>
                  <a:lnTo>
                    <a:pt x="1790794" y="1364526"/>
                  </a:lnTo>
                  <a:lnTo>
                    <a:pt x="1799155" y="1350594"/>
                  </a:lnTo>
                  <a:lnTo>
                    <a:pt x="1801943" y="1331092"/>
                  </a:lnTo>
                  <a:lnTo>
                    <a:pt x="1801943" y="44580"/>
                  </a:lnTo>
                  <a:lnTo>
                    <a:pt x="1799155" y="25073"/>
                  </a:lnTo>
                  <a:lnTo>
                    <a:pt x="1790794" y="11142"/>
                  </a:lnTo>
                  <a:lnTo>
                    <a:pt x="1776859" y="2785"/>
                  </a:lnTo>
                  <a:lnTo>
                    <a:pt x="175734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647705" y="2764703"/>
              <a:ext cx="1802130" cy="1376045"/>
            </a:xfrm>
            <a:custGeom>
              <a:avLst/>
              <a:gdLst/>
              <a:ahLst/>
              <a:cxnLst/>
              <a:rect l="l" t="t" r="r" b="b"/>
              <a:pathLst>
                <a:path w="1802129" h="1376045">
                  <a:moveTo>
                    <a:pt x="44580" y="1375673"/>
                  </a:moveTo>
                  <a:lnTo>
                    <a:pt x="1757349" y="1375673"/>
                  </a:lnTo>
                  <a:lnTo>
                    <a:pt x="1776859" y="1372886"/>
                  </a:lnTo>
                  <a:lnTo>
                    <a:pt x="1790794" y="1364526"/>
                  </a:lnTo>
                  <a:lnTo>
                    <a:pt x="1799155" y="1350594"/>
                  </a:lnTo>
                  <a:lnTo>
                    <a:pt x="1801943" y="1331092"/>
                  </a:lnTo>
                  <a:lnTo>
                    <a:pt x="1801943" y="44580"/>
                  </a:lnTo>
                  <a:lnTo>
                    <a:pt x="1799155" y="25073"/>
                  </a:lnTo>
                  <a:lnTo>
                    <a:pt x="1790794" y="11142"/>
                  </a:lnTo>
                  <a:lnTo>
                    <a:pt x="1776859" y="2785"/>
                  </a:lnTo>
                  <a:lnTo>
                    <a:pt x="1757349" y="0"/>
                  </a:lnTo>
                  <a:lnTo>
                    <a:pt x="44580" y="0"/>
                  </a:lnTo>
                  <a:lnTo>
                    <a:pt x="25078" y="2785"/>
                  </a:lnTo>
                  <a:lnTo>
                    <a:pt x="11146" y="11142"/>
                  </a:lnTo>
                  <a:lnTo>
                    <a:pt x="2786" y="25073"/>
                  </a:lnTo>
                  <a:lnTo>
                    <a:pt x="0" y="44580"/>
                  </a:lnTo>
                  <a:lnTo>
                    <a:pt x="0" y="1331092"/>
                  </a:lnTo>
                  <a:lnTo>
                    <a:pt x="2786" y="1350594"/>
                  </a:lnTo>
                  <a:lnTo>
                    <a:pt x="11146" y="1364526"/>
                  </a:lnTo>
                  <a:lnTo>
                    <a:pt x="25078" y="1372886"/>
                  </a:lnTo>
                  <a:lnTo>
                    <a:pt x="44580" y="137567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736867" y="2867196"/>
              <a:ext cx="446405" cy="156210"/>
            </a:xfrm>
            <a:custGeom>
              <a:avLst/>
              <a:gdLst/>
              <a:ahLst/>
              <a:cxnLst/>
              <a:rect l="l" t="t" r="r" b="b"/>
              <a:pathLst>
                <a:path w="446404" h="156210">
                  <a:moveTo>
                    <a:pt x="445833" y="0"/>
                  </a:moveTo>
                  <a:lnTo>
                    <a:pt x="0" y="0"/>
                  </a:lnTo>
                  <a:lnTo>
                    <a:pt x="0" y="156045"/>
                  </a:lnTo>
                  <a:lnTo>
                    <a:pt x="445833" y="156045"/>
                  </a:lnTo>
                  <a:lnTo>
                    <a:pt x="445833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736867" y="3194403"/>
              <a:ext cx="446405" cy="156210"/>
            </a:xfrm>
            <a:custGeom>
              <a:avLst/>
              <a:gdLst/>
              <a:ahLst/>
              <a:cxnLst/>
              <a:rect l="l" t="t" r="r" b="b"/>
              <a:pathLst>
                <a:path w="446404" h="156210">
                  <a:moveTo>
                    <a:pt x="445833" y="0"/>
                  </a:moveTo>
                  <a:lnTo>
                    <a:pt x="0" y="0"/>
                  </a:lnTo>
                  <a:lnTo>
                    <a:pt x="0" y="156045"/>
                  </a:lnTo>
                  <a:lnTo>
                    <a:pt x="445833" y="156045"/>
                  </a:lnTo>
                  <a:lnTo>
                    <a:pt x="445833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736867" y="3521597"/>
              <a:ext cx="446405" cy="156210"/>
            </a:xfrm>
            <a:custGeom>
              <a:avLst/>
              <a:gdLst/>
              <a:ahLst/>
              <a:cxnLst/>
              <a:rect l="l" t="t" r="r" b="b"/>
              <a:pathLst>
                <a:path w="446404" h="156210">
                  <a:moveTo>
                    <a:pt x="445833" y="0"/>
                  </a:moveTo>
                  <a:lnTo>
                    <a:pt x="0" y="0"/>
                  </a:lnTo>
                  <a:lnTo>
                    <a:pt x="0" y="156045"/>
                  </a:lnTo>
                  <a:lnTo>
                    <a:pt x="445833" y="156045"/>
                  </a:lnTo>
                  <a:lnTo>
                    <a:pt x="445833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275022" y="7807598"/>
            <a:ext cx="184150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151236" y="6744029"/>
            <a:ext cx="307975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42979" y="5680458"/>
            <a:ext cx="316230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35653" y="4616894"/>
            <a:ext cx="323215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31542" y="3553324"/>
            <a:ext cx="327660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39145" y="2489755"/>
            <a:ext cx="419734" cy="3175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70014" y="4062609"/>
            <a:ext cx="292388" cy="2071146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0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348347" y="2727942"/>
            <a:ext cx="767080" cy="1007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700"/>
              </a:lnSpc>
              <a:spcBef>
                <a:spcPts val="95"/>
              </a:spcBef>
            </a:pPr>
            <a:r>
              <a:rPr sz="1750" spc="-20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7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750">
              <a:latin typeface="Kanit"/>
              <a:cs typeface="Kanit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9736867" y="3848804"/>
            <a:ext cx="446405" cy="156210"/>
          </a:xfrm>
          <a:custGeom>
            <a:avLst/>
            <a:gdLst/>
            <a:ahLst/>
            <a:cxnLst/>
            <a:rect l="l" t="t" r="r" b="b"/>
            <a:pathLst>
              <a:path w="446404" h="156210">
                <a:moveTo>
                  <a:pt x="445833" y="0"/>
                </a:moveTo>
                <a:lnTo>
                  <a:pt x="0" y="0"/>
                </a:lnTo>
                <a:lnTo>
                  <a:pt x="0" y="156045"/>
                </a:lnTo>
                <a:lnTo>
                  <a:pt x="445833" y="156045"/>
                </a:lnTo>
                <a:lnTo>
                  <a:pt x="44583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0348347" y="3769238"/>
            <a:ext cx="915669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75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1" y="1995529"/>
            <a:ext cx="7738109" cy="7042784"/>
          </a:xfrm>
          <a:custGeom>
            <a:avLst/>
            <a:gdLst/>
            <a:ahLst/>
            <a:cxnLst/>
            <a:rect l="l" t="t" r="r" b="b"/>
            <a:pathLst>
              <a:path w="7738109" h="7042784">
                <a:moveTo>
                  <a:pt x="7158956" y="0"/>
                </a:moveTo>
                <a:lnTo>
                  <a:pt x="578671" y="0"/>
                </a:lnTo>
                <a:lnTo>
                  <a:pt x="531211" y="1918"/>
                </a:lnTo>
                <a:lnTo>
                  <a:pt x="484807" y="7573"/>
                </a:lnTo>
                <a:lnTo>
                  <a:pt x="439609" y="16817"/>
                </a:lnTo>
                <a:lnTo>
                  <a:pt x="395766" y="29500"/>
                </a:lnTo>
                <a:lnTo>
                  <a:pt x="353425" y="45474"/>
                </a:lnTo>
                <a:lnTo>
                  <a:pt x="312738" y="64590"/>
                </a:lnTo>
                <a:lnTo>
                  <a:pt x="273851" y="86698"/>
                </a:lnTo>
                <a:lnTo>
                  <a:pt x="236915" y="111649"/>
                </a:lnTo>
                <a:lnTo>
                  <a:pt x="202077" y="139296"/>
                </a:lnTo>
                <a:lnTo>
                  <a:pt x="169488" y="169488"/>
                </a:lnTo>
                <a:lnTo>
                  <a:pt x="139296" y="202077"/>
                </a:lnTo>
                <a:lnTo>
                  <a:pt x="111649" y="236915"/>
                </a:lnTo>
                <a:lnTo>
                  <a:pt x="86698" y="273851"/>
                </a:lnTo>
                <a:lnTo>
                  <a:pt x="64590" y="312738"/>
                </a:lnTo>
                <a:lnTo>
                  <a:pt x="45474" y="353425"/>
                </a:lnTo>
                <a:lnTo>
                  <a:pt x="29500" y="395766"/>
                </a:lnTo>
                <a:lnTo>
                  <a:pt x="16817" y="439609"/>
                </a:lnTo>
                <a:lnTo>
                  <a:pt x="7573" y="484807"/>
                </a:lnTo>
                <a:lnTo>
                  <a:pt x="1918" y="531211"/>
                </a:lnTo>
                <a:lnTo>
                  <a:pt x="0" y="578671"/>
                </a:lnTo>
                <a:lnTo>
                  <a:pt x="0" y="6463593"/>
                </a:lnTo>
                <a:lnTo>
                  <a:pt x="1918" y="6511053"/>
                </a:lnTo>
                <a:lnTo>
                  <a:pt x="7573" y="6557457"/>
                </a:lnTo>
                <a:lnTo>
                  <a:pt x="16817" y="6602655"/>
                </a:lnTo>
                <a:lnTo>
                  <a:pt x="29500" y="6646499"/>
                </a:lnTo>
                <a:lnTo>
                  <a:pt x="45474" y="6688839"/>
                </a:lnTo>
                <a:lnTo>
                  <a:pt x="64590" y="6729527"/>
                </a:lnTo>
                <a:lnTo>
                  <a:pt x="86698" y="6768413"/>
                </a:lnTo>
                <a:lnTo>
                  <a:pt x="111649" y="6805349"/>
                </a:lnTo>
                <a:lnTo>
                  <a:pt x="139296" y="6840187"/>
                </a:lnTo>
                <a:lnTo>
                  <a:pt x="169488" y="6872776"/>
                </a:lnTo>
                <a:lnTo>
                  <a:pt x="202077" y="6902968"/>
                </a:lnTo>
                <a:lnTo>
                  <a:pt x="236915" y="6930615"/>
                </a:lnTo>
                <a:lnTo>
                  <a:pt x="273851" y="6955567"/>
                </a:lnTo>
                <a:lnTo>
                  <a:pt x="312738" y="6977675"/>
                </a:lnTo>
                <a:lnTo>
                  <a:pt x="353425" y="6996790"/>
                </a:lnTo>
                <a:lnTo>
                  <a:pt x="395766" y="7012764"/>
                </a:lnTo>
                <a:lnTo>
                  <a:pt x="439609" y="7025447"/>
                </a:lnTo>
                <a:lnTo>
                  <a:pt x="484807" y="7034691"/>
                </a:lnTo>
                <a:lnTo>
                  <a:pt x="531211" y="7040346"/>
                </a:lnTo>
                <a:lnTo>
                  <a:pt x="578671" y="7042265"/>
                </a:lnTo>
                <a:lnTo>
                  <a:pt x="7158956" y="7042265"/>
                </a:lnTo>
                <a:lnTo>
                  <a:pt x="7206416" y="7040346"/>
                </a:lnTo>
                <a:lnTo>
                  <a:pt x="7252820" y="7034691"/>
                </a:lnTo>
                <a:lnTo>
                  <a:pt x="7298017" y="7025447"/>
                </a:lnTo>
                <a:lnTo>
                  <a:pt x="7341860" y="7012764"/>
                </a:lnTo>
                <a:lnTo>
                  <a:pt x="7384200" y="6996790"/>
                </a:lnTo>
                <a:lnTo>
                  <a:pt x="7424887" y="6977675"/>
                </a:lnTo>
                <a:lnTo>
                  <a:pt x="7463773" y="6955567"/>
                </a:lnTo>
                <a:lnTo>
                  <a:pt x="7500708" y="6930615"/>
                </a:lnTo>
                <a:lnTo>
                  <a:pt x="7535545" y="6902968"/>
                </a:lnTo>
                <a:lnTo>
                  <a:pt x="7568133" y="6872776"/>
                </a:lnTo>
                <a:lnTo>
                  <a:pt x="7598324" y="6840187"/>
                </a:lnTo>
                <a:lnTo>
                  <a:pt x="7625970" y="6805349"/>
                </a:lnTo>
                <a:lnTo>
                  <a:pt x="7650921" y="6768413"/>
                </a:lnTo>
                <a:lnTo>
                  <a:pt x="7673028" y="6729527"/>
                </a:lnTo>
                <a:lnTo>
                  <a:pt x="7692142" y="6688839"/>
                </a:lnTo>
                <a:lnTo>
                  <a:pt x="7708116" y="6646499"/>
                </a:lnTo>
                <a:lnTo>
                  <a:pt x="7720798" y="6602655"/>
                </a:lnTo>
                <a:lnTo>
                  <a:pt x="7730042" y="6557457"/>
                </a:lnTo>
                <a:lnTo>
                  <a:pt x="7735697" y="6511053"/>
                </a:lnTo>
                <a:lnTo>
                  <a:pt x="7737615" y="6463593"/>
                </a:lnTo>
                <a:lnTo>
                  <a:pt x="7737615" y="578671"/>
                </a:lnTo>
                <a:lnTo>
                  <a:pt x="7735697" y="531211"/>
                </a:lnTo>
                <a:lnTo>
                  <a:pt x="7730042" y="484807"/>
                </a:lnTo>
                <a:lnTo>
                  <a:pt x="7720798" y="439609"/>
                </a:lnTo>
                <a:lnTo>
                  <a:pt x="7708116" y="395766"/>
                </a:lnTo>
                <a:lnTo>
                  <a:pt x="7692142" y="353425"/>
                </a:lnTo>
                <a:lnTo>
                  <a:pt x="7673028" y="312738"/>
                </a:lnTo>
                <a:lnTo>
                  <a:pt x="7650921" y="273851"/>
                </a:lnTo>
                <a:lnTo>
                  <a:pt x="7625970" y="236915"/>
                </a:lnTo>
                <a:lnTo>
                  <a:pt x="7598324" y="202077"/>
                </a:lnTo>
                <a:lnTo>
                  <a:pt x="7568133" y="169488"/>
                </a:lnTo>
                <a:lnTo>
                  <a:pt x="7535545" y="139296"/>
                </a:lnTo>
                <a:lnTo>
                  <a:pt x="7500708" y="111649"/>
                </a:lnTo>
                <a:lnTo>
                  <a:pt x="7463773" y="86698"/>
                </a:lnTo>
                <a:lnTo>
                  <a:pt x="7424887" y="64590"/>
                </a:lnTo>
                <a:lnTo>
                  <a:pt x="7384200" y="45474"/>
                </a:lnTo>
                <a:lnTo>
                  <a:pt x="7341860" y="29500"/>
                </a:lnTo>
                <a:lnTo>
                  <a:pt x="7298017" y="16817"/>
                </a:lnTo>
                <a:lnTo>
                  <a:pt x="7252820" y="7573"/>
                </a:lnTo>
                <a:lnTo>
                  <a:pt x="7206416" y="1918"/>
                </a:lnTo>
                <a:lnTo>
                  <a:pt x="7158956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0" y="86163"/>
                  </a:lnTo>
                  <a:lnTo>
                    <a:pt x="65146" y="66735"/>
                  </a:lnTo>
                  <a:lnTo>
                    <a:pt x="81107" y="50448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LIKELIHOOD</a:t>
            </a:r>
            <a:r>
              <a:rPr spc="-110"/>
              <a:t> </a:t>
            </a:r>
            <a:r>
              <a:t>TO RECOMMEND</a:t>
            </a:r>
            <a:r>
              <a:rPr spc="5"/>
              <a:t> </a:t>
            </a:r>
            <a:r>
              <a:rPr spc="-10"/>
              <a:t>(Q41)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85650" y="2013236"/>
            <a:ext cx="6889115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64897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likely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are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recommend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[state].gov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its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others?</a:t>
            </a:r>
            <a:endParaRPr sz="2550">
              <a:latin typeface="Kanit ExtraLight"/>
              <a:cs typeface="Kanit ExtraLight"/>
            </a:endParaRPr>
          </a:p>
          <a:p>
            <a:pPr marL="237490" marR="107569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Highest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Advocacy: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(89.5%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likely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to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recommend)</a:t>
            </a:r>
            <a:endParaRPr sz="2550">
              <a:latin typeface="Kanit ExtraLight"/>
              <a:cs typeface="Kanit ExtraLight"/>
            </a:endParaRPr>
          </a:p>
          <a:p>
            <a:pPr marL="237490" marR="17208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Endorsement: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(89.4%)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virtually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tied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endParaRPr sz="2550">
              <a:latin typeface="Kanit ExtraLight"/>
              <a:cs typeface="Kanit ExtraLight"/>
            </a:endParaRPr>
          </a:p>
          <a:p>
            <a:pPr marL="237490" marR="101473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Hesitant: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(86.5%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likely,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13.5% 	unlikely)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Minimal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Opposition: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10.5-13.5%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unlikely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to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recommend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Excellent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Net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Promoter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Scores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all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states</a:t>
            </a:r>
            <a:endParaRPr sz="2550">
              <a:latin typeface="Kanit"/>
              <a:cs typeface="Kanit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stacked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view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highlights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minimal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opposition.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905591" y="608538"/>
            <a:ext cx="10198100" cy="782320"/>
          </a:xfrm>
          <a:custGeom>
            <a:avLst/>
            <a:gdLst/>
            <a:ahLst/>
            <a:cxnLst/>
            <a:rect l="l" t="t" r="r" b="b"/>
            <a:pathLst>
              <a:path w="10198100" h="782319">
                <a:moveTo>
                  <a:pt x="10197477" y="0"/>
                </a:moveTo>
                <a:lnTo>
                  <a:pt x="0" y="0"/>
                </a:lnTo>
                <a:lnTo>
                  <a:pt x="0" y="781760"/>
                </a:lnTo>
                <a:lnTo>
                  <a:pt x="10197477" y="781760"/>
                </a:lnTo>
                <a:lnTo>
                  <a:pt x="10197477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48811" y="8657650"/>
            <a:ext cx="82169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10">
                <a:solidFill>
                  <a:srgbClr val="1A1A1A"/>
                </a:solidFill>
                <a:latin typeface="Kanit"/>
                <a:cs typeface="Kanit"/>
              </a:rPr>
              <a:t>Indiana</a:t>
            </a:r>
            <a:endParaRPr sz="1850">
              <a:latin typeface="Kanit"/>
              <a:cs typeface="Kani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33012" y="8657650"/>
            <a:ext cx="719455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10">
                <a:solidFill>
                  <a:srgbClr val="1A1A1A"/>
                </a:solidFill>
                <a:latin typeface="Kanit"/>
                <a:cs typeface="Kanit"/>
              </a:rPr>
              <a:t>Illinois</a:t>
            </a:r>
            <a:endParaRPr sz="1850">
              <a:latin typeface="Kanit"/>
              <a:cs typeface="Kani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56589" y="8657650"/>
            <a:ext cx="537845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0">
                <a:solidFill>
                  <a:srgbClr val="1A1A1A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67734" y="8657650"/>
            <a:ext cx="981075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10">
                <a:solidFill>
                  <a:srgbClr val="1A1A1A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85923" y="8496918"/>
            <a:ext cx="18161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50">
              <a:latin typeface="Kanit"/>
              <a:cs typeface="Kani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64101" y="7289862"/>
            <a:ext cx="30353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50">
              <a:latin typeface="Kanit"/>
              <a:cs typeface="Kani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55979" y="6082806"/>
            <a:ext cx="31115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50">
              <a:latin typeface="Kanit"/>
              <a:cs typeface="Kani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48788" y="4875738"/>
            <a:ext cx="31877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50">
              <a:latin typeface="Kanit"/>
              <a:cs typeface="Kani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4726" y="3668682"/>
            <a:ext cx="32258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850">
              <a:latin typeface="Kanit"/>
              <a:cs typeface="Kani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53788" y="2461615"/>
            <a:ext cx="413384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850">
              <a:latin typeface="Kanit"/>
              <a:cs typeface="Kani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2107" y="4832049"/>
            <a:ext cx="383540" cy="1616710"/>
          </a:xfrm>
          <a:prstGeom prst="rect">
            <a:avLst/>
          </a:prstGeom>
        </p:spPr>
        <p:txBody>
          <a:bodyPr vert="vert270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50" spc="7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086478" y="3262468"/>
            <a:ext cx="1946910" cy="5395595"/>
            <a:chOff x="2086478" y="3262468"/>
            <a:chExt cx="1946910" cy="5395595"/>
          </a:xfrm>
        </p:grpSpPr>
        <p:sp>
          <p:nvSpPr>
            <p:cNvPr id="23" name="object 23"/>
            <p:cNvSpPr/>
            <p:nvPr/>
          </p:nvSpPr>
          <p:spPr>
            <a:xfrm>
              <a:off x="2086478" y="3262468"/>
              <a:ext cx="1946910" cy="5395595"/>
            </a:xfrm>
            <a:custGeom>
              <a:avLst/>
              <a:gdLst/>
              <a:ahLst/>
              <a:cxnLst/>
              <a:rect l="l" t="t" r="r" b="b"/>
              <a:pathLst>
                <a:path w="1946910" h="5395595">
                  <a:moveTo>
                    <a:pt x="1946290" y="0"/>
                  </a:moveTo>
                  <a:lnTo>
                    <a:pt x="0" y="0"/>
                  </a:lnTo>
                  <a:lnTo>
                    <a:pt x="0" y="5395563"/>
                  </a:lnTo>
                  <a:lnTo>
                    <a:pt x="1946290" y="5395563"/>
                  </a:lnTo>
                  <a:lnTo>
                    <a:pt x="1946290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54253" y="7619427"/>
              <a:ext cx="1656714" cy="709930"/>
            </a:xfrm>
            <a:custGeom>
              <a:avLst/>
              <a:gdLst/>
              <a:ahLst/>
              <a:cxnLst/>
              <a:rect l="l" t="t" r="r" b="b"/>
              <a:pathLst>
                <a:path w="1656714" h="709929">
                  <a:moveTo>
                    <a:pt x="1612223" y="0"/>
                  </a:moveTo>
                  <a:lnTo>
                    <a:pt x="43877" y="0"/>
                  </a:lnTo>
                  <a:lnTo>
                    <a:pt x="24680" y="2742"/>
                  </a:lnTo>
                  <a:lnTo>
                    <a:pt x="10969" y="10969"/>
                  </a:lnTo>
                  <a:lnTo>
                    <a:pt x="2742" y="24680"/>
                  </a:lnTo>
                  <a:lnTo>
                    <a:pt x="0" y="43877"/>
                  </a:lnTo>
                  <a:lnTo>
                    <a:pt x="0" y="665948"/>
                  </a:lnTo>
                  <a:lnTo>
                    <a:pt x="2742" y="685144"/>
                  </a:lnTo>
                  <a:lnTo>
                    <a:pt x="10969" y="698856"/>
                  </a:lnTo>
                  <a:lnTo>
                    <a:pt x="24680" y="707083"/>
                  </a:lnTo>
                  <a:lnTo>
                    <a:pt x="43877" y="709825"/>
                  </a:lnTo>
                  <a:lnTo>
                    <a:pt x="1612223" y="709825"/>
                  </a:lnTo>
                  <a:lnTo>
                    <a:pt x="1631419" y="707083"/>
                  </a:lnTo>
                  <a:lnTo>
                    <a:pt x="1645131" y="698856"/>
                  </a:lnTo>
                  <a:lnTo>
                    <a:pt x="1653358" y="685144"/>
                  </a:lnTo>
                  <a:lnTo>
                    <a:pt x="1656100" y="665948"/>
                  </a:lnTo>
                  <a:lnTo>
                    <a:pt x="1656100" y="43877"/>
                  </a:lnTo>
                  <a:lnTo>
                    <a:pt x="1653358" y="24680"/>
                  </a:lnTo>
                  <a:lnTo>
                    <a:pt x="1645131" y="10969"/>
                  </a:lnTo>
                  <a:lnTo>
                    <a:pt x="1631419" y="2742"/>
                  </a:lnTo>
                  <a:lnTo>
                    <a:pt x="161222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254253" y="7619427"/>
              <a:ext cx="1656714" cy="709930"/>
            </a:xfrm>
            <a:custGeom>
              <a:avLst/>
              <a:gdLst/>
              <a:ahLst/>
              <a:cxnLst/>
              <a:rect l="l" t="t" r="r" b="b"/>
              <a:pathLst>
                <a:path w="1656714" h="709929">
                  <a:moveTo>
                    <a:pt x="43877" y="709825"/>
                  </a:moveTo>
                  <a:lnTo>
                    <a:pt x="1612223" y="709825"/>
                  </a:lnTo>
                  <a:lnTo>
                    <a:pt x="1631419" y="707083"/>
                  </a:lnTo>
                  <a:lnTo>
                    <a:pt x="1645131" y="698856"/>
                  </a:lnTo>
                  <a:lnTo>
                    <a:pt x="1653358" y="685144"/>
                  </a:lnTo>
                  <a:lnTo>
                    <a:pt x="1656100" y="665948"/>
                  </a:lnTo>
                  <a:lnTo>
                    <a:pt x="1656100" y="43877"/>
                  </a:lnTo>
                  <a:lnTo>
                    <a:pt x="1653358" y="24680"/>
                  </a:lnTo>
                  <a:lnTo>
                    <a:pt x="1645131" y="10969"/>
                  </a:lnTo>
                  <a:lnTo>
                    <a:pt x="1631419" y="2742"/>
                  </a:lnTo>
                  <a:lnTo>
                    <a:pt x="1612223" y="0"/>
                  </a:lnTo>
                  <a:lnTo>
                    <a:pt x="43877" y="0"/>
                  </a:lnTo>
                  <a:lnTo>
                    <a:pt x="24680" y="2742"/>
                  </a:lnTo>
                  <a:lnTo>
                    <a:pt x="10969" y="10969"/>
                  </a:lnTo>
                  <a:lnTo>
                    <a:pt x="2742" y="24680"/>
                  </a:lnTo>
                  <a:lnTo>
                    <a:pt x="0" y="43877"/>
                  </a:lnTo>
                  <a:lnTo>
                    <a:pt x="0" y="665948"/>
                  </a:lnTo>
                  <a:lnTo>
                    <a:pt x="2742" y="685144"/>
                  </a:lnTo>
                  <a:lnTo>
                    <a:pt x="10969" y="698856"/>
                  </a:lnTo>
                  <a:lnTo>
                    <a:pt x="24680" y="707083"/>
                  </a:lnTo>
                  <a:lnTo>
                    <a:pt x="43877" y="709825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42001" y="7720301"/>
              <a:ext cx="438784" cy="153670"/>
            </a:xfrm>
            <a:custGeom>
              <a:avLst/>
              <a:gdLst/>
              <a:ahLst/>
              <a:cxnLst/>
              <a:rect l="l" t="t" r="r" b="b"/>
              <a:pathLst>
                <a:path w="438785" h="153670">
                  <a:moveTo>
                    <a:pt x="438759" y="0"/>
                  </a:moveTo>
                  <a:lnTo>
                    <a:pt x="0" y="0"/>
                  </a:lnTo>
                  <a:lnTo>
                    <a:pt x="0" y="153570"/>
                  </a:lnTo>
                  <a:lnTo>
                    <a:pt x="438759" y="153570"/>
                  </a:lnTo>
                  <a:lnTo>
                    <a:pt x="438759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21951"/>
              </p:ext>
            </p:extLst>
          </p:nvPr>
        </p:nvGraphicFramePr>
        <p:xfrm>
          <a:off x="1617956" y="2607986"/>
          <a:ext cx="10171422" cy="6015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07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607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18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607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075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49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6184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B1B1B1"/>
                      </a:solidFill>
                      <a:prstDash val="sysDash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1B1B1"/>
                      </a:solidFill>
                      <a:prstDash val="sysDash"/>
                    </a:lnL>
                    <a:lnR w="28575">
                      <a:solidFill>
                        <a:srgbClr val="D8E02C"/>
                      </a:solidFill>
                      <a:prstDash val="solid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D8E0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B1B1B1"/>
                      </a:solidFill>
                      <a:prstDash val="sysDash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1B1B1"/>
                      </a:solidFill>
                      <a:prstDash val="sysDash"/>
                    </a:lnL>
                    <a:lnR w="28575">
                      <a:solidFill>
                        <a:srgbClr val="D8E02C"/>
                      </a:solidFill>
                      <a:prstDash val="solid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D8E0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B1B1B1"/>
                      </a:solidFill>
                      <a:prstDash val="sysDash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1B1B1"/>
                      </a:solidFill>
                      <a:prstDash val="sysDash"/>
                    </a:lnL>
                    <a:lnR w="28575">
                      <a:solidFill>
                        <a:srgbClr val="D8E02C"/>
                      </a:solidFill>
                      <a:prstDash val="solid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D8E0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B1B1B1"/>
                      </a:solidFill>
                      <a:prstDash val="sysDash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1B1B1"/>
                      </a:solidFill>
                      <a:prstDash val="sysDash"/>
                    </a:lnL>
                    <a:lnR w="28575">
                      <a:solidFill>
                        <a:srgbClr val="D8E02C"/>
                      </a:solidFill>
                      <a:prstDash val="solid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D8E0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3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 rowSpan="6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856615" marR="265430">
                        <a:lnSpc>
                          <a:spcPct val="124300"/>
                        </a:lnSpc>
                        <a:spcBef>
                          <a:spcPts val="5"/>
                        </a:spcBef>
                      </a:pP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</a:br>
                      <a:br>
                        <a:rPr lang="en-US" sz="1700" spc="-10">
                          <a:solidFill>
                            <a:srgbClr val="333333"/>
                          </a:solidFill>
                          <a:latin typeface="Kanit"/>
                          <a:cs typeface="Kanit"/>
                        </a:rPr>
                      </a:br>
                      <a:endParaRPr sz="1700">
                        <a:latin typeface="Kanit"/>
                        <a:cs typeface="Kanit"/>
                      </a:endParaRPr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D8E02C"/>
                      </a:solidFill>
                      <a:prstDash val="solid"/>
                    </a:lnL>
                    <a:lnR w="9525">
                      <a:solidFill>
                        <a:srgbClr val="B1B1B1"/>
                      </a:solidFill>
                      <a:prstDash val="sysDash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B1B1B1"/>
                      </a:solidFill>
                      <a:prstDash val="sysDash"/>
                    </a:lnL>
                    <a:lnR w="28575">
                      <a:solidFill>
                        <a:srgbClr val="D8E02C"/>
                      </a:solidFill>
                      <a:prstDash val="solid"/>
                    </a:lnR>
                    <a:lnT w="38100">
                      <a:solidFill>
                        <a:srgbClr val="D8E02C"/>
                      </a:solidFill>
                      <a:prstDash val="solid"/>
                    </a:lnT>
                    <a:lnB w="28575">
                      <a:solidFill>
                        <a:srgbClr val="D8E02C"/>
                      </a:solidFill>
                      <a:prstDash val="solid"/>
                    </a:lnB>
                    <a:solidFill>
                      <a:srgbClr val="FDF9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rowSpan="6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rowSpan="6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9525">
                      <a:solidFill>
                        <a:srgbClr val="B1B1B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A1A1A"/>
                      </a:solidFill>
                      <a:prstDash val="solid"/>
                    </a:lnL>
                    <a:lnT w="12700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D8E02C"/>
                      </a:solidFill>
                      <a:prstDash val="solid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  <a:solidFill>
                      <a:srgbClr val="2BACE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B1B1B1"/>
                      </a:solidFill>
                      <a:prstDash val="sysDash"/>
                    </a:lnT>
                    <a:lnB w="12700">
                      <a:solidFill>
                        <a:srgbClr val="1A1A1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8" name="object 28"/>
          <p:cNvGrpSpPr/>
          <p:nvPr/>
        </p:nvGrpSpPr>
        <p:grpSpPr>
          <a:xfrm>
            <a:off x="2342002" y="8042116"/>
            <a:ext cx="438784" cy="153670"/>
            <a:chOff x="2342002" y="8042116"/>
            <a:chExt cx="438784" cy="153670"/>
          </a:xfrm>
        </p:grpSpPr>
        <p:sp>
          <p:nvSpPr>
            <p:cNvPr id="29" name="object 29"/>
            <p:cNvSpPr/>
            <p:nvPr/>
          </p:nvSpPr>
          <p:spPr>
            <a:xfrm>
              <a:off x="2354567" y="8054883"/>
              <a:ext cx="414020" cy="128905"/>
            </a:xfrm>
            <a:custGeom>
              <a:avLst/>
              <a:gdLst/>
              <a:ahLst/>
              <a:cxnLst/>
              <a:rect l="l" t="t" r="r" b="b"/>
              <a:pathLst>
                <a:path w="414019" h="128904">
                  <a:moveTo>
                    <a:pt x="413629" y="0"/>
                  </a:moveTo>
                  <a:lnTo>
                    <a:pt x="0" y="0"/>
                  </a:lnTo>
                  <a:lnTo>
                    <a:pt x="0" y="128440"/>
                  </a:lnTo>
                  <a:lnTo>
                    <a:pt x="413629" y="128440"/>
                  </a:lnTo>
                  <a:lnTo>
                    <a:pt x="413629" y="0"/>
                  </a:lnTo>
                  <a:close/>
                </a:path>
              </a:pathLst>
            </a:custGeom>
            <a:solidFill>
              <a:srgbClr val="FDF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41994" y="8042115"/>
              <a:ext cx="438784" cy="153670"/>
            </a:xfrm>
            <a:custGeom>
              <a:avLst/>
              <a:gdLst/>
              <a:ahLst/>
              <a:cxnLst/>
              <a:rect l="l" t="t" r="r" b="b"/>
              <a:pathLst>
                <a:path w="438785" h="153670">
                  <a:moveTo>
                    <a:pt x="438759" y="0"/>
                  </a:moveTo>
                  <a:lnTo>
                    <a:pt x="413626" y="0"/>
                  </a:lnTo>
                  <a:lnTo>
                    <a:pt x="413626" y="25400"/>
                  </a:lnTo>
                  <a:lnTo>
                    <a:pt x="413626" y="128270"/>
                  </a:lnTo>
                  <a:lnTo>
                    <a:pt x="25133" y="128270"/>
                  </a:lnTo>
                  <a:lnTo>
                    <a:pt x="25133" y="25400"/>
                  </a:lnTo>
                  <a:lnTo>
                    <a:pt x="413626" y="25400"/>
                  </a:lnTo>
                  <a:lnTo>
                    <a:pt x="413626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0" y="128270"/>
                  </a:lnTo>
                  <a:lnTo>
                    <a:pt x="0" y="153670"/>
                  </a:lnTo>
                  <a:lnTo>
                    <a:pt x="438759" y="153670"/>
                  </a:lnTo>
                  <a:lnTo>
                    <a:pt x="438759" y="128638"/>
                  </a:lnTo>
                  <a:lnTo>
                    <a:pt x="438759" y="128270"/>
                  </a:lnTo>
                  <a:lnTo>
                    <a:pt x="438759" y="25400"/>
                  </a:lnTo>
                  <a:lnTo>
                    <a:pt x="438759" y="0"/>
                  </a:lnTo>
                  <a:close/>
                </a:path>
              </a:pathLst>
            </a:custGeom>
            <a:solidFill>
              <a:srgbClr val="D8E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9FA2643-A06A-31CF-B700-17998081A423}"/>
              </a:ext>
            </a:extLst>
          </p:cNvPr>
          <p:cNvSpPr txBox="1"/>
          <p:nvPr/>
        </p:nvSpPr>
        <p:spPr>
          <a:xfrm>
            <a:off x="2765496" y="7651226"/>
            <a:ext cx="1130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10">
                <a:solidFill>
                  <a:srgbClr val="333333"/>
                </a:solidFill>
                <a:latin typeface="Kanit"/>
                <a:cs typeface="Kanit"/>
              </a:rPr>
              <a:t>Likely </a:t>
            </a:r>
            <a:r>
              <a:rPr lang="en-US" sz="1800" spc="-35">
                <a:solidFill>
                  <a:srgbClr val="333333"/>
                </a:solidFill>
                <a:latin typeface="Kanit"/>
                <a:cs typeface="Kanit"/>
              </a:rPr>
              <a:t>Unlikely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607493" y="3046820"/>
            <a:ext cx="9991725" cy="4718685"/>
            <a:chOff x="1607493" y="3046820"/>
            <a:chExt cx="9991725" cy="4718685"/>
          </a:xfrm>
        </p:grpSpPr>
        <p:sp>
          <p:nvSpPr>
            <p:cNvPr id="6" name="object 6"/>
            <p:cNvSpPr/>
            <p:nvPr/>
          </p:nvSpPr>
          <p:spPr>
            <a:xfrm>
              <a:off x="7399875" y="3051852"/>
              <a:ext cx="0" cy="4707255"/>
            </a:xfrm>
            <a:custGeom>
              <a:avLst/>
              <a:gdLst/>
              <a:ahLst/>
              <a:cxnLst/>
              <a:rect l="l" t="t" r="r" b="b"/>
              <a:pathLst>
                <a:path h="4707255">
                  <a:moveTo>
                    <a:pt x="0" y="470717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99878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0"/>
                  </a:moveTo>
                  <a:lnTo>
                    <a:pt x="0" y="6381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99875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81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986847" y="3051852"/>
              <a:ext cx="0" cy="4707255"/>
            </a:xfrm>
            <a:custGeom>
              <a:avLst/>
              <a:gdLst/>
              <a:ahLst/>
              <a:cxnLst/>
              <a:rect l="l" t="t" r="r" b="b"/>
              <a:pathLst>
                <a:path h="4707255">
                  <a:moveTo>
                    <a:pt x="0" y="470717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86853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0"/>
                  </a:moveTo>
                  <a:lnTo>
                    <a:pt x="0" y="6381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86847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81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573820" y="3051852"/>
              <a:ext cx="0" cy="4707255"/>
            </a:xfrm>
            <a:custGeom>
              <a:avLst/>
              <a:gdLst/>
              <a:ahLst/>
              <a:cxnLst/>
              <a:rect l="l" t="t" r="r" b="b"/>
              <a:pathLst>
                <a:path h="4707255">
                  <a:moveTo>
                    <a:pt x="0" y="470717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73816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0"/>
                  </a:moveTo>
                  <a:lnTo>
                    <a:pt x="0" y="6381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73820" y="7695208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81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13776" y="7759026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13776" y="775902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13776" y="775902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13776" y="7170628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13776" y="7170631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13776" y="717062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13776" y="6582232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13776" y="658223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13776" y="658223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13776" y="5993833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13776" y="599382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13776" y="5993833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13776" y="5405435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13776" y="5405433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13776" y="540543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13776" y="4817039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13776" y="4817037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13776" y="4817039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13776" y="4228642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13776" y="422864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13776" y="422864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13776" y="3640244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13776" y="364024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13776" y="364024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13776" y="3051846"/>
              <a:ext cx="9985375" cy="0"/>
            </a:xfrm>
            <a:custGeom>
              <a:avLst/>
              <a:gdLst/>
              <a:ahLst/>
              <a:cxnLst/>
              <a:rect l="l" t="t" r="r" b="b"/>
              <a:pathLst>
                <a:path w="9985375">
                  <a:moveTo>
                    <a:pt x="0" y="0"/>
                  </a:moveTo>
                  <a:lnTo>
                    <a:pt x="998522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13776" y="3051851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81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13776" y="305184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81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13776" y="3051852"/>
              <a:ext cx="9985375" cy="4707255"/>
            </a:xfrm>
            <a:custGeom>
              <a:avLst/>
              <a:gdLst/>
              <a:ahLst/>
              <a:cxnLst/>
              <a:rect l="l" t="t" r="r" b="b"/>
              <a:pathLst>
                <a:path w="9985375" h="4707255">
                  <a:moveTo>
                    <a:pt x="0" y="4707173"/>
                  </a:moveTo>
                  <a:lnTo>
                    <a:pt x="0" y="0"/>
                  </a:lnTo>
                </a:path>
                <a:path w="9985375" h="4707255">
                  <a:moveTo>
                    <a:pt x="0" y="4707173"/>
                  </a:moveTo>
                  <a:lnTo>
                    <a:pt x="9985228" y="470717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/>
          <p:nvPr/>
        </p:nvSpPr>
        <p:spPr>
          <a:xfrm rot="20460000">
            <a:off x="1078414" y="8287429"/>
            <a:ext cx="2168191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60"/>
              </a:lnSpc>
            </a:pPr>
            <a:r>
              <a:rPr sz="2550" baseline="-3267">
                <a:solidFill>
                  <a:srgbClr val="1A1A1A"/>
                </a:solidFill>
                <a:latin typeface="Kanit"/>
                <a:cs typeface="Kanit"/>
              </a:rPr>
              <a:t>Single</a:t>
            </a:r>
            <a:r>
              <a:rPr sz="2550" spc="-89" baseline="-3267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700" spc="-20">
                <a:solidFill>
                  <a:srgbClr val="1A1A1A"/>
                </a:solidFill>
                <a:latin typeface="Kanit"/>
                <a:cs typeface="Kanit"/>
              </a:rPr>
              <a:t>Digital</a:t>
            </a:r>
            <a:r>
              <a:rPr sz="1700" spc="-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15" baseline="3267">
                <a:solidFill>
                  <a:srgbClr val="1A1A1A"/>
                </a:solidFill>
                <a:latin typeface="Kanit"/>
                <a:cs typeface="Kanit"/>
              </a:rPr>
              <a:t>Account</a:t>
            </a:r>
            <a:endParaRPr sz="2550" baseline="3267">
              <a:latin typeface="Kanit"/>
              <a:cs typeface="Kanit"/>
            </a:endParaRPr>
          </a:p>
        </p:txBody>
      </p:sp>
      <p:sp>
        <p:nvSpPr>
          <p:cNvPr id="3" name="object 3"/>
          <p:cNvSpPr txBox="1"/>
          <p:nvPr/>
        </p:nvSpPr>
        <p:spPr>
          <a:xfrm rot="20460000">
            <a:off x="3807159" y="8055344"/>
            <a:ext cx="1123295" cy="2192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5"/>
              </a:lnSpc>
            </a:pPr>
            <a:r>
              <a:rPr sz="1700" spc="-60">
                <a:solidFill>
                  <a:srgbClr val="1A1A1A"/>
                </a:solidFill>
                <a:latin typeface="Kanit"/>
                <a:cs typeface="Kanit"/>
              </a:rPr>
              <a:t>Pa</a:t>
            </a:r>
            <a:r>
              <a:rPr sz="2550" spc="-89" baseline="1633">
                <a:solidFill>
                  <a:srgbClr val="1A1A1A"/>
                </a:solidFill>
                <a:latin typeface="Kanit"/>
                <a:cs typeface="Kanit"/>
              </a:rPr>
              <a:t>y</a:t>
            </a:r>
            <a:r>
              <a:rPr sz="2550" spc="-60" baseline="1633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15" baseline="1633">
                <a:solidFill>
                  <a:srgbClr val="1A1A1A"/>
                </a:solidFill>
                <a:latin typeface="Kanit"/>
                <a:cs typeface="Kanit"/>
              </a:rPr>
              <a:t>Ti</a:t>
            </a:r>
            <a:r>
              <a:rPr sz="2550" spc="-15" baseline="3267">
                <a:solidFill>
                  <a:srgbClr val="1A1A1A"/>
                </a:solidFill>
                <a:latin typeface="Kanit"/>
                <a:cs typeface="Kanit"/>
              </a:rPr>
              <a:t>cke</a:t>
            </a:r>
            <a:r>
              <a:rPr sz="2550" spc="-15" baseline="4901">
                <a:solidFill>
                  <a:srgbClr val="1A1A1A"/>
                </a:solidFill>
                <a:latin typeface="Kanit"/>
                <a:cs typeface="Kanit"/>
              </a:rPr>
              <a:t>ts</a:t>
            </a:r>
            <a:endParaRPr sz="2550" baseline="4901">
              <a:latin typeface="Kanit"/>
              <a:cs typeface="Kanit"/>
            </a:endParaRPr>
          </a:p>
        </p:txBody>
      </p:sp>
      <p:sp>
        <p:nvSpPr>
          <p:cNvPr id="4" name="object 4"/>
          <p:cNvSpPr txBox="1"/>
          <p:nvPr/>
        </p:nvSpPr>
        <p:spPr>
          <a:xfrm rot="20460000">
            <a:off x="5587747" y="8015028"/>
            <a:ext cx="962522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5"/>
              </a:lnSpc>
            </a:pPr>
            <a:r>
              <a:rPr sz="1700" spc="-60">
                <a:solidFill>
                  <a:srgbClr val="1A1A1A"/>
                </a:solidFill>
                <a:latin typeface="Kanit"/>
                <a:cs typeface="Kanit"/>
              </a:rPr>
              <a:t>Pa</a:t>
            </a:r>
            <a:r>
              <a:rPr sz="2550" spc="-89" baseline="1633">
                <a:solidFill>
                  <a:srgbClr val="1A1A1A"/>
                </a:solidFill>
                <a:latin typeface="Kanit"/>
                <a:cs typeface="Kanit"/>
              </a:rPr>
              <a:t>y</a:t>
            </a:r>
            <a:r>
              <a:rPr sz="2550" spc="-60" baseline="1633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15" baseline="1633">
                <a:solidFill>
                  <a:srgbClr val="1A1A1A"/>
                </a:solidFill>
                <a:latin typeface="Kanit"/>
                <a:cs typeface="Kanit"/>
              </a:rPr>
              <a:t>Fin</a:t>
            </a:r>
            <a:r>
              <a:rPr sz="2550" spc="-15" baseline="3267">
                <a:solidFill>
                  <a:srgbClr val="1A1A1A"/>
                </a:solidFill>
                <a:latin typeface="Kanit"/>
                <a:cs typeface="Kanit"/>
              </a:rPr>
              <a:t>es</a:t>
            </a:r>
            <a:endParaRPr sz="2550" baseline="3267">
              <a:latin typeface="Kanit"/>
              <a:cs typeface="Kanit"/>
            </a:endParaRPr>
          </a:p>
        </p:txBody>
      </p:sp>
      <p:sp>
        <p:nvSpPr>
          <p:cNvPr id="43" name="object 43"/>
          <p:cNvSpPr txBox="1"/>
          <p:nvPr/>
        </p:nvSpPr>
        <p:spPr>
          <a:xfrm rot="20460000">
            <a:off x="6747012" y="8100577"/>
            <a:ext cx="1358268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700" spc="-10">
                <a:solidFill>
                  <a:srgbClr val="1A1A1A"/>
                </a:solidFill>
                <a:latin typeface="Kanit"/>
                <a:cs typeface="Kanit"/>
              </a:rPr>
              <a:t>Local</a:t>
            </a:r>
            <a:r>
              <a:rPr sz="1700" spc="-7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15" baseline="3267">
                <a:solidFill>
                  <a:srgbClr val="1A1A1A"/>
                </a:solidFill>
                <a:latin typeface="Kanit"/>
                <a:cs typeface="Kanit"/>
              </a:rPr>
              <a:t>Util</a:t>
            </a:r>
            <a:r>
              <a:rPr sz="2550" spc="-15" baseline="4901">
                <a:solidFill>
                  <a:srgbClr val="1A1A1A"/>
                </a:solidFill>
                <a:latin typeface="Kanit"/>
                <a:cs typeface="Kanit"/>
              </a:rPr>
              <a:t>ities</a:t>
            </a:r>
            <a:endParaRPr sz="2550" baseline="4901">
              <a:latin typeface="Kanit"/>
              <a:cs typeface="Kanit"/>
            </a:endParaRPr>
          </a:p>
        </p:txBody>
      </p:sp>
      <p:sp>
        <p:nvSpPr>
          <p:cNvPr id="44" name="object 44"/>
          <p:cNvSpPr txBox="1"/>
          <p:nvPr/>
        </p:nvSpPr>
        <p:spPr>
          <a:xfrm rot="20460000">
            <a:off x="8776568" y="8013786"/>
            <a:ext cx="939042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5"/>
              </a:lnSpc>
            </a:pP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Local</a:t>
            </a:r>
            <a:r>
              <a:rPr sz="17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37" baseline="3267">
                <a:solidFill>
                  <a:srgbClr val="1A1A1A"/>
                </a:solidFill>
                <a:latin typeface="Kanit"/>
                <a:cs typeface="Kanit"/>
              </a:rPr>
              <a:t>Tax</a:t>
            </a:r>
            <a:endParaRPr sz="2550" baseline="3267">
              <a:latin typeface="Kanit"/>
              <a:cs typeface="Kanit"/>
            </a:endParaRPr>
          </a:p>
        </p:txBody>
      </p:sp>
      <p:sp>
        <p:nvSpPr>
          <p:cNvPr id="45" name="object 45"/>
          <p:cNvSpPr txBox="1"/>
          <p:nvPr/>
        </p:nvSpPr>
        <p:spPr>
          <a:xfrm rot="20460000">
            <a:off x="9925872" y="8100253"/>
            <a:ext cx="1350122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Local</a:t>
            </a:r>
            <a:r>
              <a:rPr sz="17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550" spc="-15" baseline="3267">
                <a:solidFill>
                  <a:srgbClr val="1A1A1A"/>
                </a:solidFill>
                <a:latin typeface="Kanit"/>
                <a:cs typeface="Kanit"/>
              </a:rPr>
              <a:t>Permits</a:t>
            </a:r>
            <a:endParaRPr sz="2550" baseline="3267">
              <a:latin typeface="Kanit"/>
              <a:cs typeface="Kani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82634" y="2903484"/>
            <a:ext cx="380365" cy="49955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160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5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140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120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5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5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0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5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5"/>
              </a:spcBef>
            </a:pPr>
            <a:r>
              <a:rPr sz="17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700">
              <a:latin typeface="Kanit"/>
              <a:cs typeface="Kanit"/>
            </a:endParaRPr>
          </a:p>
          <a:p>
            <a:pPr marR="5080" algn="r">
              <a:lnSpc>
                <a:spcPct val="100000"/>
              </a:lnSpc>
              <a:spcBef>
                <a:spcPts val="2590"/>
              </a:spcBef>
            </a:pPr>
            <a:r>
              <a:rPr sz="17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700">
              <a:latin typeface="Kanit"/>
              <a:cs typeface="Kani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60573" y="4228642"/>
            <a:ext cx="261610" cy="1877989"/>
          </a:xfrm>
          <a:prstGeom prst="rect">
            <a:avLst/>
          </a:prstGeom>
        </p:spPr>
        <p:txBody>
          <a:bodyPr vert="vert270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700">
                <a:solidFill>
                  <a:srgbClr val="1A1A1A"/>
                </a:solidFill>
                <a:latin typeface="Kanit"/>
                <a:cs typeface="Kanit"/>
              </a:rPr>
              <a:t>Demand</a:t>
            </a:r>
            <a:r>
              <a:rPr sz="1700" spc="1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700" spc="-10">
                <a:solidFill>
                  <a:srgbClr val="1A1A1A"/>
                </a:solidFill>
                <a:latin typeface="Kanit"/>
                <a:cs typeface="Kanit"/>
              </a:rPr>
              <a:t>Ratio</a:t>
            </a:r>
            <a:endParaRPr sz="1700">
              <a:latin typeface="Kanit"/>
              <a:cs typeface="Kanit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804107" y="1995540"/>
            <a:ext cx="7738109" cy="7031355"/>
          </a:xfrm>
          <a:custGeom>
            <a:avLst/>
            <a:gdLst/>
            <a:ahLst/>
            <a:cxnLst/>
            <a:rect l="l" t="t" r="r" b="b"/>
            <a:pathLst>
              <a:path w="7738109" h="7031355">
                <a:moveTo>
                  <a:pt x="7159409" y="0"/>
                </a:moveTo>
                <a:lnTo>
                  <a:pt x="578206" y="0"/>
                </a:lnTo>
                <a:lnTo>
                  <a:pt x="530783" y="1916"/>
                </a:lnTo>
                <a:lnTo>
                  <a:pt x="484416" y="7567"/>
                </a:lnTo>
                <a:lnTo>
                  <a:pt x="439254" y="16803"/>
                </a:lnTo>
                <a:lnTo>
                  <a:pt x="395446" y="29476"/>
                </a:lnTo>
                <a:lnTo>
                  <a:pt x="353139" y="45437"/>
                </a:lnTo>
                <a:lnTo>
                  <a:pt x="312484" y="64537"/>
                </a:lnTo>
                <a:lnTo>
                  <a:pt x="273629" y="86627"/>
                </a:lnTo>
                <a:lnTo>
                  <a:pt x="236722" y="111558"/>
                </a:lnTo>
                <a:lnTo>
                  <a:pt x="201913" y="139182"/>
                </a:lnTo>
                <a:lnTo>
                  <a:pt x="169350" y="169350"/>
                </a:lnTo>
                <a:lnTo>
                  <a:pt x="139182" y="201913"/>
                </a:lnTo>
                <a:lnTo>
                  <a:pt x="111558" y="236722"/>
                </a:lnTo>
                <a:lnTo>
                  <a:pt x="86627" y="273629"/>
                </a:lnTo>
                <a:lnTo>
                  <a:pt x="64537" y="312484"/>
                </a:lnTo>
                <a:lnTo>
                  <a:pt x="45437" y="353139"/>
                </a:lnTo>
                <a:lnTo>
                  <a:pt x="29476" y="395446"/>
                </a:lnTo>
                <a:lnTo>
                  <a:pt x="16803" y="439254"/>
                </a:lnTo>
                <a:lnTo>
                  <a:pt x="7567" y="484416"/>
                </a:lnTo>
                <a:lnTo>
                  <a:pt x="1916" y="530783"/>
                </a:lnTo>
                <a:lnTo>
                  <a:pt x="0" y="578206"/>
                </a:lnTo>
                <a:lnTo>
                  <a:pt x="0" y="6452900"/>
                </a:lnTo>
                <a:lnTo>
                  <a:pt x="1916" y="6500321"/>
                </a:lnTo>
                <a:lnTo>
                  <a:pt x="7567" y="6546687"/>
                </a:lnTo>
                <a:lnTo>
                  <a:pt x="16803" y="6591848"/>
                </a:lnTo>
                <a:lnTo>
                  <a:pt x="29476" y="6635656"/>
                </a:lnTo>
                <a:lnTo>
                  <a:pt x="45437" y="6677962"/>
                </a:lnTo>
                <a:lnTo>
                  <a:pt x="64537" y="6718617"/>
                </a:lnTo>
                <a:lnTo>
                  <a:pt x="86627" y="6757472"/>
                </a:lnTo>
                <a:lnTo>
                  <a:pt x="111558" y="6794379"/>
                </a:lnTo>
                <a:lnTo>
                  <a:pt x="139182" y="6829188"/>
                </a:lnTo>
                <a:lnTo>
                  <a:pt x="169350" y="6861752"/>
                </a:lnTo>
                <a:lnTo>
                  <a:pt x="201913" y="6891920"/>
                </a:lnTo>
                <a:lnTo>
                  <a:pt x="236722" y="6919545"/>
                </a:lnTo>
                <a:lnTo>
                  <a:pt x="273629" y="6944477"/>
                </a:lnTo>
                <a:lnTo>
                  <a:pt x="312484" y="6966567"/>
                </a:lnTo>
                <a:lnTo>
                  <a:pt x="353139" y="6985668"/>
                </a:lnTo>
                <a:lnTo>
                  <a:pt x="395446" y="7001629"/>
                </a:lnTo>
                <a:lnTo>
                  <a:pt x="439254" y="7014302"/>
                </a:lnTo>
                <a:lnTo>
                  <a:pt x="484416" y="7023539"/>
                </a:lnTo>
                <a:lnTo>
                  <a:pt x="530783" y="7029190"/>
                </a:lnTo>
                <a:lnTo>
                  <a:pt x="578206" y="7031107"/>
                </a:lnTo>
                <a:lnTo>
                  <a:pt x="7159409" y="7031107"/>
                </a:lnTo>
                <a:lnTo>
                  <a:pt x="7206830" y="7029190"/>
                </a:lnTo>
                <a:lnTo>
                  <a:pt x="7253195" y="7023539"/>
                </a:lnTo>
                <a:lnTo>
                  <a:pt x="7298356" y="7014302"/>
                </a:lnTo>
                <a:lnTo>
                  <a:pt x="7342164" y="7001629"/>
                </a:lnTo>
                <a:lnTo>
                  <a:pt x="7384470" y="6985668"/>
                </a:lnTo>
                <a:lnTo>
                  <a:pt x="7425125" y="6966567"/>
                </a:lnTo>
                <a:lnTo>
                  <a:pt x="7463981" y="6944477"/>
                </a:lnTo>
                <a:lnTo>
                  <a:pt x="7500887" y="6919545"/>
                </a:lnTo>
                <a:lnTo>
                  <a:pt x="7535697" y="6891920"/>
                </a:lnTo>
                <a:lnTo>
                  <a:pt x="7568260" y="6861752"/>
                </a:lnTo>
                <a:lnTo>
                  <a:pt x="7598429" y="6829188"/>
                </a:lnTo>
                <a:lnTo>
                  <a:pt x="7626053" y="6794379"/>
                </a:lnTo>
                <a:lnTo>
                  <a:pt x="7650985" y="6757472"/>
                </a:lnTo>
                <a:lnTo>
                  <a:pt x="7673076" y="6718617"/>
                </a:lnTo>
                <a:lnTo>
                  <a:pt x="7692176" y="6677962"/>
                </a:lnTo>
                <a:lnTo>
                  <a:pt x="7708137" y="6635656"/>
                </a:lnTo>
                <a:lnTo>
                  <a:pt x="7720811" y="6591848"/>
                </a:lnTo>
                <a:lnTo>
                  <a:pt x="7730047" y="6546687"/>
                </a:lnTo>
                <a:lnTo>
                  <a:pt x="7735698" y="6500321"/>
                </a:lnTo>
                <a:lnTo>
                  <a:pt x="7737615" y="6452900"/>
                </a:lnTo>
                <a:lnTo>
                  <a:pt x="7737615" y="578206"/>
                </a:lnTo>
                <a:lnTo>
                  <a:pt x="7735698" y="530783"/>
                </a:lnTo>
                <a:lnTo>
                  <a:pt x="7730047" y="484416"/>
                </a:lnTo>
                <a:lnTo>
                  <a:pt x="7720811" y="439254"/>
                </a:lnTo>
                <a:lnTo>
                  <a:pt x="7708137" y="395446"/>
                </a:lnTo>
                <a:lnTo>
                  <a:pt x="7692176" y="353139"/>
                </a:lnTo>
                <a:lnTo>
                  <a:pt x="7673076" y="312484"/>
                </a:lnTo>
                <a:lnTo>
                  <a:pt x="7650985" y="273629"/>
                </a:lnTo>
                <a:lnTo>
                  <a:pt x="7626053" y="236722"/>
                </a:lnTo>
                <a:lnTo>
                  <a:pt x="7598429" y="201913"/>
                </a:lnTo>
                <a:lnTo>
                  <a:pt x="7568260" y="169350"/>
                </a:lnTo>
                <a:lnTo>
                  <a:pt x="7535697" y="139182"/>
                </a:lnTo>
                <a:lnTo>
                  <a:pt x="7500887" y="111558"/>
                </a:lnTo>
                <a:lnTo>
                  <a:pt x="7463981" y="86627"/>
                </a:lnTo>
                <a:lnTo>
                  <a:pt x="7425125" y="64537"/>
                </a:lnTo>
                <a:lnTo>
                  <a:pt x="7384470" y="45437"/>
                </a:lnTo>
                <a:lnTo>
                  <a:pt x="7342164" y="29476"/>
                </a:lnTo>
                <a:lnTo>
                  <a:pt x="7298356" y="16803"/>
                </a:lnTo>
                <a:lnTo>
                  <a:pt x="7253195" y="7567"/>
                </a:lnTo>
                <a:lnTo>
                  <a:pt x="7206830" y="1916"/>
                </a:lnTo>
                <a:lnTo>
                  <a:pt x="715940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0" y="9641448"/>
            <a:ext cx="20104100" cy="1667510"/>
            <a:chOff x="0" y="9641448"/>
            <a:chExt cx="20104100" cy="1667510"/>
          </a:xfrm>
        </p:grpSpPr>
        <p:sp>
          <p:nvSpPr>
            <p:cNvPr id="50" name="object 50"/>
            <p:cNvSpPr/>
            <p:nvPr/>
          </p:nvSpPr>
          <p:spPr>
            <a:xfrm>
              <a:off x="0" y="9641448"/>
              <a:ext cx="20104100" cy="1667510"/>
            </a:xfrm>
            <a:custGeom>
              <a:avLst/>
              <a:gdLst/>
              <a:ahLst/>
              <a:cxnLst/>
              <a:rect l="l" t="t" r="r" b="b"/>
              <a:pathLst>
                <a:path w="20104100" h="1667509">
                  <a:moveTo>
                    <a:pt x="20104099" y="0"/>
                  </a:moveTo>
                  <a:lnTo>
                    <a:pt x="0" y="0"/>
                  </a:lnTo>
                  <a:lnTo>
                    <a:pt x="0" y="1667107"/>
                  </a:lnTo>
                  <a:lnTo>
                    <a:pt x="20104099" y="1667107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DESIRED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ADDITIONAL</a:t>
            </a:r>
            <a:r>
              <a:rPr spc="-18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SERVICES</a:t>
            </a:r>
            <a:r>
              <a:rPr spc="-9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(Q42)</a:t>
            </a:r>
            <a:endParaRPr lang="en-US" spc="-10">
              <a:solidFill>
                <a:srgbClr val="00203A"/>
              </a:solidFill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211007" y="2013259"/>
            <a:ext cx="6863080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b="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b="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b="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181610">
              <a:lnSpc>
                <a:spcPct val="102499"/>
              </a:lnSpc>
              <a:spcBef>
                <a:spcPts val="1065"/>
              </a:spcBef>
              <a:tabLst>
                <a:tab pos="154876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Which</a:t>
            </a:r>
            <a:r>
              <a:rPr sz="2550" b="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additional</a:t>
            </a:r>
            <a:r>
              <a:rPr sz="2550" b="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b="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would</a:t>
            </a:r>
            <a:r>
              <a:rPr sz="2550" b="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you like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see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added?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(Multi-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select)</a:t>
            </a:r>
            <a:endParaRPr sz="2550">
              <a:latin typeface="Kanit ExtraLight"/>
              <a:cs typeface="Kanit ExtraLight"/>
            </a:endParaRPr>
          </a:p>
          <a:p>
            <a:pPr marL="237490" marR="1238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Top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Demand: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Single</a:t>
            </a:r>
            <a:r>
              <a:rPr sz="2550" b="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b="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Account</a:t>
            </a:r>
            <a:r>
              <a:rPr sz="2550" b="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(122-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150%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demand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ratio)</a:t>
            </a:r>
            <a:endParaRPr sz="2550">
              <a:latin typeface="Kanit ExtraLight"/>
              <a:cs typeface="Kanit ExtraLight"/>
            </a:endParaRPr>
          </a:p>
          <a:p>
            <a:pPr marL="237490" marR="13843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Payment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Services: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Pay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Tickets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(105-136%)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and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Pay</a:t>
            </a:r>
            <a:r>
              <a:rPr sz="2550" b="0" spc="-1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Fines</a:t>
            </a:r>
            <a:r>
              <a:rPr sz="2550" b="0" spc="-1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(106-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128%)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Local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Integration: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Local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Utilities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(99-108%)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and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Local</a:t>
            </a:r>
            <a:r>
              <a:rPr sz="2550" b="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Tax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(100%)</a:t>
            </a:r>
            <a:endParaRPr sz="2550">
              <a:latin typeface="Kanit ExtraLight"/>
              <a:cs typeface="Kanit ExtraLight"/>
            </a:endParaRPr>
          </a:p>
          <a:p>
            <a:pPr marL="237490" marR="103441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Permits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Interest: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Local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Permits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(74-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92% 	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demand)</a:t>
            </a:r>
            <a:endParaRPr sz="2550">
              <a:latin typeface="Kanit ExtraLight"/>
              <a:cs typeface="Kanit ExtraLight"/>
            </a:endParaRPr>
          </a:p>
          <a:p>
            <a:pPr marL="12700" marR="60960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i="1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demand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integrated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want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one-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stop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government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portal.</a:t>
            </a:r>
            <a:endParaRPr sz="2550">
              <a:latin typeface="Kanit"/>
              <a:cs typeface="Kani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0554614" y="608538"/>
            <a:ext cx="9548495" cy="782320"/>
          </a:xfrm>
          <a:custGeom>
            <a:avLst/>
            <a:gdLst/>
            <a:ahLst/>
            <a:cxnLst/>
            <a:rect l="l" t="t" r="r" b="b"/>
            <a:pathLst>
              <a:path w="9548494" h="782319">
                <a:moveTo>
                  <a:pt x="9548467" y="0"/>
                </a:moveTo>
                <a:lnTo>
                  <a:pt x="0" y="0"/>
                </a:lnTo>
                <a:lnTo>
                  <a:pt x="0" y="781760"/>
                </a:lnTo>
                <a:lnTo>
                  <a:pt x="9548467" y="781760"/>
                </a:lnTo>
                <a:lnTo>
                  <a:pt x="9548467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5467606-911D-D147-5F6C-AB781F529A55}"/>
              </a:ext>
            </a:extLst>
          </p:cNvPr>
          <p:cNvGrpSpPr/>
          <p:nvPr/>
        </p:nvGrpSpPr>
        <p:grpSpPr>
          <a:xfrm>
            <a:off x="9662249" y="3302883"/>
            <a:ext cx="1714500" cy="1309370"/>
            <a:chOff x="9962682" y="2847753"/>
            <a:chExt cx="1714500" cy="1309370"/>
          </a:xfrm>
        </p:grpSpPr>
        <p:grpSp>
          <p:nvGrpSpPr>
            <p:cNvPr id="58" name="object 33">
              <a:extLst>
                <a:ext uri="{FF2B5EF4-FFF2-40B4-BE49-F238E27FC236}">
                  <a16:creationId xmlns:a16="http://schemas.microsoft.com/office/drawing/2014/main" id="{151F8CA2-C49A-74B3-5DD6-686B5449CE69}"/>
                </a:ext>
              </a:extLst>
            </p:cNvPr>
            <p:cNvGrpSpPr/>
            <p:nvPr/>
          </p:nvGrpSpPr>
          <p:grpSpPr>
            <a:xfrm>
              <a:off x="9962682" y="2847753"/>
              <a:ext cx="1714500" cy="1309370"/>
              <a:chOff x="9962682" y="2847753"/>
              <a:chExt cx="1714500" cy="1309370"/>
            </a:xfrm>
          </p:grpSpPr>
          <p:sp>
            <p:nvSpPr>
              <p:cNvPr id="63" name="object 34">
                <a:extLst>
                  <a:ext uri="{FF2B5EF4-FFF2-40B4-BE49-F238E27FC236}">
                    <a16:creationId xmlns:a16="http://schemas.microsoft.com/office/drawing/2014/main" id="{FEA8028B-5F4E-B10F-6D1E-22355EF291A1}"/>
                  </a:ext>
                </a:extLst>
              </p:cNvPr>
              <p:cNvSpPr/>
              <p:nvPr/>
            </p:nvSpPr>
            <p:spPr>
              <a:xfrm>
                <a:off x="9962682" y="2847753"/>
                <a:ext cx="1714500" cy="1309370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1309370">
                    <a:moveTo>
                      <a:pt x="1671944" y="0"/>
                    </a:moveTo>
                    <a:lnTo>
                      <a:pt x="42419" y="0"/>
                    </a:lnTo>
                    <a:lnTo>
                      <a:pt x="23864" y="2650"/>
                    </a:lnTo>
                    <a:lnTo>
                      <a:pt x="10608" y="10603"/>
                    </a:lnTo>
                    <a:lnTo>
                      <a:pt x="2652" y="23859"/>
                    </a:lnTo>
                    <a:lnTo>
                      <a:pt x="0" y="42419"/>
                    </a:lnTo>
                    <a:lnTo>
                      <a:pt x="0" y="1266394"/>
                    </a:lnTo>
                    <a:lnTo>
                      <a:pt x="2652" y="1284955"/>
                    </a:lnTo>
                    <a:lnTo>
                      <a:pt x="10608" y="1298211"/>
                    </a:lnTo>
                    <a:lnTo>
                      <a:pt x="23864" y="1306163"/>
                    </a:lnTo>
                    <a:lnTo>
                      <a:pt x="42419" y="1308814"/>
                    </a:lnTo>
                    <a:lnTo>
                      <a:pt x="1671944" y="1308814"/>
                    </a:lnTo>
                    <a:lnTo>
                      <a:pt x="1690505" y="1306163"/>
                    </a:lnTo>
                    <a:lnTo>
                      <a:pt x="1703761" y="1298211"/>
                    </a:lnTo>
                    <a:lnTo>
                      <a:pt x="1711713" y="1284955"/>
                    </a:lnTo>
                    <a:lnTo>
                      <a:pt x="1714364" y="1266394"/>
                    </a:lnTo>
                    <a:lnTo>
                      <a:pt x="1714364" y="42419"/>
                    </a:lnTo>
                    <a:lnTo>
                      <a:pt x="1711713" y="23859"/>
                    </a:lnTo>
                    <a:lnTo>
                      <a:pt x="1703761" y="10603"/>
                    </a:lnTo>
                    <a:lnTo>
                      <a:pt x="1690505" y="2650"/>
                    </a:lnTo>
                    <a:lnTo>
                      <a:pt x="1671944" y="0"/>
                    </a:lnTo>
                    <a:close/>
                  </a:path>
                </a:pathLst>
              </a:custGeom>
              <a:solidFill>
                <a:srgbClr val="FFFFFF">
                  <a:alpha val="79998"/>
                </a:srgbClr>
              </a:solidFill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  <p:sp>
            <p:nvSpPr>
              <p:cNvPr id="64" name="object 36">
                <a:extLst>
                  <a:ext uri="{FF2B5EF4-FFF2-40B4-BE49-F238E27FC236}">
                    <a16:creationId xmlns:a16="http://schemas.microsoft.com/office/drawing/2014/main" id="{F67B2996-EC01-2FEC-7ADA-DB1B6B755FDF}"/>
                  </a:ext>
                </a:extLst>
              </p:cNvPr>
              <p:cNvSpPr/>
              <p:nvPr/>
            </p:nvSpPr>
            <p:spPr>
              <a:xfrm>
                <a:off x="10047514" y="2945275"/>
                <a:ext cx="424180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424179" h="148589">
                    <a:moveTo>
                      <a:pt x="424171" y="0"/>
                    </a:moveTo>
                    <a:lnTo>
                      <a:pt x="0" y="0"/>
                    </a:lnTo>
                    <a:lnTo>
                      <a:pt x="0" y="148456"/>
                    </a:lnTo>
                    <a:lnTo>
                      <a:pt x="424171" y="148456"/>
                    </a:lnTo>
                    <a:lnTo>
                      <a:pt x="424171" y="0"/>
                    </a:lnTo>
                    <a:close/>
                  </a:path>
                </a:pathLst>
              </a:custGeom>
              <a:solidFill>
                <a:srgbClr val="D7DF28"/>
              </a:solidFill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  <p:sp>
            <p:nvSpPr>
              <p:cNvPr id="65" name="object 37">
                <a:extLst>
                  <a:ext uri="{FF2B5EF4-FFF2-40B4-BE49-F238E27FC236}">
                    <a16:creationId xmlns:a16="http://schemas.microsoft.com/office/drawing/2014/main" id="{AAEEF6B9-100C-A86F-2C56-06AA1895B240}"/>
                  </a:ext>
                </a:extLst>
              </p:cNvPr>
              <p:cNvSpPr/>
              <p:nvPr/>
            </p:nvSpPr>
            <p:spPr>
              <a:xfrm>
                <a:off x="10047514" y="3256575"/>
                <a:ext cx="424180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424179" h="148589">
                    <a:moveTo>
                      <a:pt x="424171" y="0"/>
                    </a:moveTo>
                    <a:lnTo>
                      <a:pt x="0" y="0"/>
                    </a:lnTo>
                    <a:lnTo>
                      <a:pt x="0" y="148456"/>
                    </a:lnTo>
                    <a:lnTo>
                      <a:pt x="424171" y="148456"/>
                    </a:lnTo>
                    <a:lnTo>
                      <a:pt x="424171" y="0"/>
                    </a:lnTo>
                    <a:close/>
                  </a:path>
                </a:pathLst>
              </a:custGeom>
              <a:solidFill>
                <a:srgbClr val="2BACE2"/>
              </a:solidFill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  <p:sp>
            <p:nvSpPr>
              <p:cNvPr id="66" name="object 38">
                <a:extLst>
                  <a:ext uri="{FF2B5EF4-FFF2-40B4-BE49-F238E27FC236}">
                    <a16:creationId xmlns:a16="http://schemas.microsoft.com/office/drawing/2014/main" id="{EBE13EC8-41F3-D5FB-1FAF-E7C1772073A0}"/>
                  </a:ext>
                </a:extLst>
              </p:cNvPr>
              <p:cNvSpPr/>
              <p:nvPr/>
            </p:nvSpPr>
            <p:spPr>
              <a:xfrm>
                <a:off x="10047514" y="3567874"/>
                <a:ext cx="424180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424179" h="148589">
                    <a:moveTo>
                      <a:pt x="424171" y="0"/>
                    </a:moveTo>
                    <a:lnTo>
                      <a:pt x="0" y="0"/>
                    </a:lnTo>
                    <a:lnTo>
                      <a:pt x="0" y="148456"/>
                    </a:lnTo>
                    <a:lnTo>
                      <a:pt x="424171" y="148456"/>
                    </a:lnTo>
                    <a:lnTo>
                      <a:pt x="424171" y="0"/>
                    </a:lnTo>
                    <a:close/>
                  </a:path>
                </a:pathLst>
              </a:custGeom>
              <a:solidFill>
                <a:srgbClr val="052038"/>
              </a:solidFill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  <p:sp>
            <p:nvSpPr>
              <p:cNvPr id="67" name="object 39">
                <a:extLst>
                  <a:ext uri="{FF2B5EF4-FFF2-40B4-BE49-F238E27FC236}">
                    <a16:creationId xmlns:a16="http://schemas.microsoft.com/office/drawing/2014/main" id="{3E792153-95F8-6C3D-F95C-FA7E8B0F89C7}"/>
                  </a:ext>
                </a:extLst>
              </p:cNvPr>
              <p:cNvSpPr/>
              <p:nvPr/>
            </p:nvSpPr>
            <p:spPr>
              <a:xfrm>
                <a:off x="10047514" y="3879174"/>
                <a:ext cx="424180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424179" h="148589">
                    <a:moveTo>
                      <a:pt x="424171" y="0"/>
                    </a:moveTo>
                    <a:lnTo>
                      <a:pt x="0" y="0"/>
                    </a:lnTo>
                    <a:lnTo>
                      <a:pt x="0" y="148456"/>
                    </a:lnTo>
                    <a:lnTo>
                      <a:pt x="424171" y="148456"/>
                    </a:lnTo>
                    <a:lnTo>
                      <a:pt x="424171" y="0"/>
                    </a:lnTo>
                    <a:close/>
                  </a:path>
                </a:pathLst>
              </a:custGeom>
              <a:solidFill>
                <a:srgbClr val="3FA748"/>
              </a:solidFill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  <p:sp>
            <p:nvSpPr>
              <p:cNvPr id="68" name="object 35">
                <a:extLst>
                  <a:ext uri="{FF2B5EF4-FFF2-40B4-BE49-F238E27FC236}">
                    <a16:creationId xmlns:a16="http://schemas.microsoft.com/office/drawing/2014/main" id="{15937ECE-CE08-248B-2542-F7BAD2BC64CD}"/>
                  </a:ext>
                </a:extLst>
              </p:cNvPr>
              <p:cNvSpPr/>
              <p:nvPr/>
            </p:nvSpPr>
            <p:spPr>
              <a:xfrm>
                <a:off x="9962682" y="2847753"/>
                <a:ext cx="1714500" cy="1309370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1309370">
                    <a:moveTo>
                      <a:pt x="42419" y="1308814"/>
                    </a:moveTo>
                    <a:lnTo>
                      <a:pt x="1671944" y="1308814"/>
                    </a:lnTo>
                    <a:lnTo>
                      <a:pt x="1690505" y="1306163"/>
                    </a:lnTo>
                    <a:lnTo>
                      <a:pt x="1703761" y="1298211"/>
                    </a:lnTo>
                    <a:lnTo>
                      <a:pt x="1711713" y="1284955"/>
                    </a:lnTo>
                    <a:lnTo>
                      <a:pt x="1714364" y="1266394"/>
                    </a:lnTo>
                    <a:lnTo>
                      <a:pt x="1714364" y="42419"/>
                    </a:lnTo>
                    <a:lnTo>
                      <a:pt x="1711713" y="23859"/>
                    </a:lnTo>
                    <a:lnTo>
                      <a:pt x="1703761" y="10603"/>
                    </a:lnTo>
                    <a:lnTo>
                      <a:pt x="1690505" y="2650"/>
                    </a:lnTo>
                    <a:lnTo>
                      <a:pt x="1671944" y="0"/>
                    </a:lnTo>
                    <a:lnTo>
                      <a:pt x="42419" y="0"/>
                    </a:lnTo>
                    <a:lnTo>
                      <a:pt x="23864" y="2650"/>
                    </a:lnTo>
                    <a:lnTo>
                      <a:pt x="10608" y="10603"/>
                    </a:lnTo>
                    <a:lnTo>
                      <a:pt x="2652" y="23859"/>
                    </a:lnTo>
                    <a:lnTo>
                      <a:pt x="0" y="42419"/>
                    </a:lnTo>
                    <a:lnTo>
                      <a:pt x="0" y="1266394"/>
                    </a:lnTo>
                    <a:lnTo>
                      <a:pt x="2652" y="1284955"/>
                    </a:lnTo>
                    <a:lnTo>
                      <a:pt x="10608" y="1298211"/>
                    </a:lnTo>
                    <a:lnTo>
                      <a:pt x="23864" y="1306163"/>
                    </a:lnTo>
                    <a:lnTo>
                      <a:pt x="42419" y="1308814"/>
                    </a:lnTo>
                    <a:close/>
                  </a:path>
                </a:pathLst>
              </a:custGeom>
              <a:ln w="12565">
                <a:solidFill>
                  <a:srgbClr val="CCCCCC"/>
                </a:solidFill>
              </a:ln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/>
              </a:p>
            </p:txBody>
          </p:sp>
        </p:grpSp>
        <p:sp>
          <p:nvSpPr>
            <p:cNvPr id="59" name="object 71">
              <a:extLst>
                <a:ext uri="{FF2B5EF4-FFF2-40B4-BE49-F238E27FC236}">
                  <a16:creationId xmlns:a16="http://schemas.microsoft.com/office/drawing/2014/main" id="{F2ECEB3D-1387-8495-BB8B-A4B742540439}"/>
                </a:ext>
              </a:extLst>
            </p:cNvPr>
            <p:cNvSpPr txBox="1"/>
            <p:nvPr/>
          </p:nvSpPr>
          <p:spPr>
            <a:xfrm>
              <a:off x="10570079" y="3816743"/>
              <a:ext cx="915669" cy="29337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defPPr>
                <a:defRPr kern="0"/>
              </a:defPPr>
            </a:lstStyle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750" spc="-10">
                  <a:solidFill>
                    <a:srgbClr val="333333"/>
                  </a:solidFill>
                  <a:latin typeface="Kanit"/>
                  <a:cs typeface="Kanit"/>
                </a:rPr>
                <a:t>Michigan</a:t>
              </a:r>
              <a:endParaRPr sz="1750">
                <a:latin typeface="Kanit"/>
                <a:cs typeface="Kanit"/>
              </a:endParaRPr>
            </a:p>
          </p:txBody>
        </p:sp>
        <p:sp>
          <p:nvSpPr>
            <p:cNvPr id="60" name="object 71">
              <a:extLst>
                <a:ext uri="{FF2B5EF4-FFF2-40B4-BE49-F238E27FC236}">
                  <a16:creationId xmlns:a16="http://schemas.microsoft.com/office/drawing/2014/main" id="{4ACF70D2-E941-2C8A-D010-DC1E2C62F286}"/>
                </a:ext>
              </a:extLst>
            </p:cNvPr>
            <p:cNvSpPr txBox="1"/>
            <p:nvPr/>
          </p:nvSpPr>
          <p:spPr>
            <a:xfrm>
              <a:off x="10568017" y="3515878"/>
              <a:ext cx="915669" cy="293370"/>
            </a:xfrm>
            <a:prstGeom prst="rect">
              <a:avLst/>
            </a:prstGeom>
          </p:spPr>
          <p:txBody>
            <a:bodyPr vert="horz" wrap="square" lIns="0" tIns="13335" rIns="0" bIns="0" rtlCol="0" anchor="t">
              <a:spAutoFit/>
            </a:bodyPr>
            <a:lstStyle>
              <a:defPPr>
                <a:defRPr kern="0"/>
              </a:defPPr>
            </a:lstStyle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lang="en-US" sz="1750" spc="-10">
                  <a:solidFill>
                    <a:srgbClr val="333333"/>
                  </a:solidFill>
                  <a:latin typeface="Kanit"/>
                  <a:cs typeface="Kanit"/>
                </a:rPr>
                <a:t>Ohio</a:t>
              </a:r>
              <a:endParaRPr sz="1750">
                <a:latin typeface="Kanit"/>
                <a:cs typeface="Kanit"/>
              </a:endParaRPr>
            </a:p>
          </p:txBody>
        </p:sp>
        <p:sp>
          <p:nvSpPr>
            <p:cNvPr id="61" name="object 71">
              <a:extLst>
                <a:ext uri="{FF2B5EF4-FFF2-40B4-BE49-F238E27FC236}">
                  <a16:creationId xmlns:a16="http://schemas.microsoft.com/office/drawing/2014/main" id="{FF2CD3DB-EE16-E031-C1D6-8FD58635D40A}"/>
                </a:ext>
              </a:extLst>
            </p:cNvPr>
            <p:cNvSpPr txBox="1"/>
            <p:nvPr/>
          </p:nvSpPr>
          <p:spPr>
            <a:xfrm>
              <a:off x="10565956" y="3215013"/>
              <a:ext cx="915669" cy="293370"/>
            </a:xfrm>
            <a:prstGeom prst="rect">
              <a:avLst/>
            </a:prstGeom>
          </p:spPr>
          <p:txBody>
            <a:bodyPr vert="horz" wrap="square" lIns="0" tIns="13335" rIns="0" bIns="0" rtlCol="0" anchor="t">
              <a:spAutoFit/>
            </a:bodyPr>
            <a:lstStyle>
              <a:defPPr>
                <a:defRPr kern="0"/>
              </a:defPPr>
            </a:lstStyle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lang="en-US" sz="1750" spc="-10">
                  <a:solidFill>
                    <a:srgbClr val="333333"/>
                  </a:solidFill>
                  <a:latin typeface="Kanit"/>
                  <a:cs typeface="Kanit"/>
                </a:rPr>
                <a:t>Illinois</a:t>
              </a:r>
              <a:endParaRPr sz="1750">
                <a:latin typeface="Kanit"/>
                <a:cs typeface="Kanit"/>
              </a:endParaRPr>
            </a:p>
          </p:txBody>
        </p:sp>
        <p:sp>
          <p:nvSpPr>
            <p:cNvPr id="62" name="object 71">
              <a:extLst>
                <a:ext uri="{FF2B5EF4-FFF2-40B4-BE49-F238E27FC236}">
                  <a16:creationId xmlns:a16="http://schemas.microsoft.com/office/drawing/2014/main" id="{A5BA4202-CF39-19E5-1103-60AFA8B95906}"/>
                </a:ext>
              </a:extLst>
            </p:cNvPr>
            <p:cNvSpPr txBox="1"/>
            <p:nvPr/>
          </p:nvSpPr>
          <p:spPr>
            <a:xfrm>
              <a:off x="10565929" y="2898313"/>
              <a:ext cx="915669" cy="293370"/>
            </a:xfrm>
            <a:prstGeom prst="rect">
              <a:avLst/>
            </a:prstGeom>
          </p:spPr>
          <p:txBody>
            <a:bodyPr vert="horz" wrap="square" lIns="0" tIns="13335" rIns="0" bIns="0" rtlCol="0" anchor="t">
              <a:spAutoFit/>
            </a:bodyPr>
            <a:lstStyle>
              <a:defPPr>
                <a:defRPr kern="0"/>
              </a:defPPr>
            </a:lstStyle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lang="en-US" sz="1750" spc="-10">
                  <a:solidFill>
                    <a:srgbClr val="333333"/>
                  </a:solidFill>
                  <a:latin typeface="Kanit"/>
                  <a:cs typeface="Kanit"/>
                </a:rPr>
                <a:t>Indiana</a:t>
              </a:r>
              <a:endParaRPr sz="1750">
                <a:latin typeface="Kanit"/>
                <a:cs typeface="Kani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90191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95536"/>
            <a:ext cx="20104100" cy="9313557"/>
            <a:chOff x="0" y="1995536"/>
            <a:chExt cx="20104100" cy="9313557"/>
          </a:xfrm>
        </p:grpSpPr>
        <p:sp>
          <p:nvSpPr>
            <p:cNvPr id="3" name="object 3"/>
            <p:cNvSpPr/>
            <p:nvPr/>
          </p:nvSpPr>
          <p:spPr>
            <a:xfrm>
              <a:off x="11804105" y="1995536"/>
              <a:ext cx="7738109" cy="7300578"/>
            </a:xfrm>
            <a:custGeom>
              <a:avLst/>
              <a:gdLst/>
              <a:ahLst/>
              <a:cxnLst/>
              <a:rect l="l" t="t" r="r" b="b"/>
              <a:pathLst>
                <a:path w="7738109" h="8403590">
                  <a:moveTo>
                    <a:pt x="7105492" y="0"/>
                  </a:moveTo>
                  <a:lnTo>
                    <a:pt x="632123" y="0"/>
                  </a:lnTo>
                  <a:lnTo>
                    <a:pt x="584947" y="1733"/>
                  </a:lnTo>
                  <a:lnTo>
                    <a:pt x="538713" y="6853"/>
                  </a:lnTo>
                  <a:lnTo>
                    <a:pt x="493543" y="15238"/>
                  </a:lnTo>
                  <a:lnTo>
                    <a:pt x="449559" y="26763"/>
                  </a:lnTo>
                  <a:lnTo>
                    <a:pt x="406883" y="41309"/>
                  </a:lnTo>
                  <a:lnTo>
                    <a:pt x="365637" y="58751"/>
                  </a:lnTo>
                  <a:lnTo>
                    <a:pt x="325945" y="78969"/>
                  </a:lnTo>
                  <a:lnTo>
                    <a:pt x="287927" y="101840"/>
                  </a:lnTo>
                  <a:lnTo>
                    <a:pt x="251706" y="127241"/>
                  </a:lnTo>
                  <a:lnTo>
                    <a:pt x="217405" y="155050"/>
                  </a:lnTo>
                  <a:lnTo>
                    <a:pt x="185146" y="185146"/>
                  </a:lnTo>
                  <a:lnTo>
                    <a:pt x="155050" y="217405"/>
                  </a:lnTo>
                  <a:lnTo>
                    <a:pt x="127241" y="251706"/>
                  </a:lnTo>
                  <a:lnTo>
                    <a:pt x="101840" y="287927"/>
                  </a:lnTo>
                  <a:lnTo>
                    <a:pt x="78969" y="325945"/>
                  </a:lnTo>
                  <a:lnTo>
                    <a:pt x="58751" y="365637"/>
                  </a:lnTo>
                  <a:lnTo>
                    <a:pt x="41309" y="406883"/>
                  </a:lnTo>
                  <a:lnTo>
                    <a:pt x="26763" y="449559"/>
                  </a:lnTo>
                  <a:lnTo>
                    <a:pt x="15238" y="493543"/>
                  </a:lnTo>
                  <a:lnTo>
                    <a:pt x="6853" y="538713"/>
                  </a:lnTo>
                  <a:lnTo>
                    <a:pt x="1733" y="584947"/>
                  </a:lnTo>
                  <a:lnTo>
                    <a:pt x="0" y="632123"/>
                  </a:lnTo>
                  <a:lnTo>
                    <a:pt x="0" y="7771465"/>
                  </a:lnTo>
                  <a:lnTo>
                    <a:pt x="1733" y="7818641"/>
                  </a:lnTo>
                  <a:lnTo>
                    <a:pt x="6853" y="7864875"/>
                  </a:lnTo>
                  <a:lnTo>
                    <a:pt x="15238" y="7910045"/>
                  </a:lnTo>
                  <a:lnTo>
                    <a:pt x="26763" y="7954029"/>
                  </a:lnTo>
                  <a:lnTo>
                    <a:pt x="41309" y="7996705"/>
                  </a:lnTo>
                  <a:lnTo>
                    <a:pt x="58751" y="8037951"/>
                  </a:lnTo>
                  <a:lnTo>
                    <a:pt x="78969" y="8077644"/>
                  </a:lnTo>
                  <a:lnTo>
                    <a:pt x="101840" y="8115661"/>
                  </a:lnTo>
                  <a:lnTo>
                    <a:pt x="127241" y="8151882"/>
                  </a:lnTo>
                  <a:lnTo>
                    <a:pt x="155050" y="8186183"/>
                  </a:lnTo>
                  <a:lnTo>
                    <a:pt x="185146" y="8218442"/>
                  </a:lnTo>
                  <a:lnTo>
                    <a:pt x="217405" y="8248538"/>
                  </a:lnTo>
                  <a:lnTo>
                    <a:pt x="251706" y="8276348"/>
                  </a:lnTo>
                  <a:lnTo>
                    <a:pt x="287927" y="8301749"/>
                  </a:lnTo>
                  <a:lnTo>
                    <a:pt x="325945" y="8324619"/>
                  </a:lnTo>
                  <a:lnTo>
                    <a:pt x="365637" y="8344837"/>
                  </a:lnTo>
                  <a:lnTo>
                    <a:pt x="406883" y="8362279"/>
                  </a:lnTo>
                  <a:lnTo>
                    <a:pt x="449559" y="8376825"/>
                  </a:lnTo>
                  <a:lnTo>
                    <a:pt x="493543" y="8388351"/>
                  </a:lnTo>
                  <a:lnTo>
                    <a:pt x="538713" y="8396735"/>
                  </a:lnTo>
                  <a:lnTo>
                    <a:pt x="584947" y="8401855"/>
                  </a:lnTo>
                  <a:lnTo>
                    <a:pt x="632123" y="8403589"/>
                  </a:lnTo>
                  <a:lnTo>
                    <a:pt x="7105492" y="8403589"/>
                  </a:lnTo>
                  <a:lnTo>
                    <a:pt x="7152669" y="8401855"/>
                  </a:lnTo>
                  <a:lnTo>
                    <a:pt x="7198904" y="8396735"/>
                  </a:lnTo>
                  <a:lnTo>
                    <a:pt x="7244076" y="8388351"/>
                  </a:lnTo>
                  <a:lnTo>
                    <a:pt x="7288061" y="8376825"/>
                  </a:lnTo>
                  <a:lnTo>
                    <a:pt x="7330737" y="8362279"/>
                  </a:lnTo>
                  <a:lnTo>
                    <a:pt x="7371983" y="8344837"/>
                  </a:lnTo>
                  <a:lnTo>
                    <a:pt x="7411676" y="8324619"/>
                  </a:lnTo>
                  <a:lnTo>
                    <a:pt x="7449693" y="8301749"/>
                  </a:lnTo>
                  <a:lnTo>
                    <a:pt x="7485914" y="8276348"/>
                  </a:lnTo>
                  <a:lnTo>
                    <a:pt x="7520215" y="8248538"/>
                  </a:lnTo>
                  <a:lnTo>
                    <a:pt x="7552474" y="8218442"/>
                  </a:lnTo>
                  <a:lnTo>
                    <a:pt x="7582569" y="8186183"/>
                  </a:lnTo>
                  <a:lnTo>
                    <a:pt x="7610378" y="8151882"/>
                  </a:lnTo>
                  <a:lnTo>
                    <a:pt x="7635778" y="8115661"/>
                  </a:lnTo>
                  <a:lnTo>
                    <a:pt x="7658648" y="8077644"/>
                  </a:lnTo>
                  <a:lnTo>
                    <a:pt x="7678865" y="8037951"/>
                  </a:lnTo>
                  <a:lnTo>
                    <a:pt x="7696308" y="7996705"/>
                  </a:lnTo>
                  <a:lnTo>
                    <a:pt x="7710852" y="7954029"/>
                  </a:lnTo>
                  <a:lnTo>
                    <a:pt x="7722378" y="7910045"/>
                  </a:lnTo>
                  <a:lnTo>
                    <a:pt x="7730762" y="7864875"/>
                  </a:lnTo>
                  <a:lnTo>
                    <a:pt x="7735881" y="7818641"/>
                  </a:lnTo>
                  <a:lnTo>
                    <a:pt x="7737615" y="7771465"/>
                  </a:lnTo>
                  <a:lnTo>
                    <a:pt x="7737615" y="632123"/>
                  </a:lnTo>
                  <a:lnTo>
                    <a:pt x="7735881" y="584947"/>
                  </a:lnTo>
                  <a:lnTo>
                    <a:pt x="7730762" y="538713"/>
                  </a:lnTo>
                  <a:lnTo>
                    <a:pt x="7722378" y="493543"/>
                  </a:lnTo>
                  <a:lnTo>
                    <a:pt x="7710852" y="449559"/>
                  </a:lnTo>
                  <a:lnTo>
                    <a:pt x="7696308" y="406883"/>
                  </a:lnTo>
                  <a:lnTo>
                    <a:pt x="7678865" y="365637"/>
                  </a:lnTo>
                  <a:lnTo>
                    <a:pt x="7658648" y="325945"/>
                  </a:lnTo>
                  <a:lnTo>
                    <a:pt x="7635778" y="287927"/>
                  </a:lnTo>
                  <a:lnTo>
                    <a:pt x="7610378" y="251706"/>
                  </a:lnTo>
                  <a:lnTo>
                    <a:pt x="7582569" y="217405"/>
                  </a:lnTo>
                  <a:lnTo>
                    <a:pt x="7552474" y="185146"/>
                  </a:lnTo>
                  <a:lnTo>
                    <a:pt x="7520215" y="155050"/>
                  </a:lnTo>
                  <a:lnTo>
                    <a:pt x="7485914" y="127241"/>
                  </a:lnTo>
                  <a:lnTo>
                    <a:pt x="7449693" y="101840"/>
                  </a:lnTo>
                  <a:lnTo>
                    <a:pt x="7411676" y="78969"/>
                  </a:lnTo>
                  <a:lnTo>
                    <a:pt x="7371983" y="58751"/>
                  </a:lnTo>
                  <a:lnTo>
                    <a:pt x="7330737" y="41309"/>
                  </a:lnTo>
                  <a:lnTo>
                    <a:pt x="7288061" y="26763"/>
                  </a:lnTo>
                  <a:lnTo>
                    <a:pt x="7244076" y="15238"/>
                  </a:lnTo>
                  <a:lnTo>
                    <a:pt x="7198904" y="6853"/>
                  </a:lnTo>
                  <a:lnTo>
                    <a:pt x="7152669" y="1733"/>
                  </a:lnTo>
                  <a:lnTo>
                    <a:pt x="710549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3"/>
                  </a:lnTo>
                  <a:lnTo>
                    <a:pt x="243086" y="86073"/>
                  </a:lnTo>
                  <a:lnTo>
                    <a:pt x="250860" y="108072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30"/>
              </a:spcBef>
            </a:pPr>
            <a:r>
              <a:t>ADDITIONAL</a:t>
            </a:r>
            <a:r>
              <a:rPr spc="-180"/>
              <a:t> </a:t>
            </a:r>
            <a:r>
              <a:t>COMMENTS</a:t>
            </a:r>
            <a:r>
              <a:rPr spc="-150"/>
              <a:t> </a:t>
            </a:r>
            <a:r>
              <a:t>-</a:t>
            </a:r>
            <a:r>
              <a:rPr spc="-85"/>
              <a:t> </a:t>
            </a:r>
            <a:r>
              <a:t>CATEGORIZED</a:t>
            </a:r>
            <a:r>
              <a:rPr spc="-150"/>
              <a:t> </a:t>
            </a:r>
            <a:r>
              <a:rPr spc="-25"/>
              <a:t>ANALYSIS</a:t>
            </a:r>
            <a:r>
              <a:rPr spc="-145"/>
              <a:t> </a:t>
            </a:r>
            <a:r>
              <a:rPr spc="-10"/>
              <a:t>(Q43)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83" y="2013236"/>
            <a:ext cx="7138670" cy="691959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Additional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comments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suggestions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for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improving</a:t>
            </a:r>
            <a:r>
              <a:rPr sz="2550" spc="-1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[state].gov?</a:t>
            </a:r>
            <a:r>
              <a:rPr sz="2550" spc="-1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(Open-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text,</a:t>
            </a:r>
            <a:r>
              <a:rPr sz="2550" spc="-1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categorized)</a:t>
            </a:r>
            <a:endParaRPr sz="2550">
              <a:latin typeface="Kanit ExtraLight"/>
              <a:cs typeface="Kanit ExtraLight"/>
            </a:endParaRPr>
          </a:p>
          <a:p>
            <a:pPr marL="237490" marR="11493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Satisﬁed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Users: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62-69%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no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response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satisﬁed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current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endParaRPr sz="2550">
              <a:latin typeface="Kanit ExtraLight"/>
              <a:cs typeface="Kanit ExtraLight"/>
            </a:endParaRPr>
          </a:p>
          <a:p>
            <a:pPr marL="237490" marR="97663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Positive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Feedback: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leads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6.8%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compliments</a:t>
            </a:r>
            <a:endParaRPr sz="2550">
              <a:latin typeface="Kanit ExtraLight"/>
              <a:cs typeface="Kanit ExtraLight"/>
            </a:endParaRPr>
          </a:p>
          <a:p>
            <a:pPr marL="237490" marR="28638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Navigation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Concerns: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Ohio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(4.9%)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reports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most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usability</a:t>
            </a:r>
            <a:r>
              <a:rPr sz="2550" spc="-1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issues</a:t>
            </a:r>
            <a:endParaRPr sz="2550">
              <a:latin typeface="Kanit ExtraLight"/>
              <a:cs typeface="Kanit ExtraLight"/>
            </a:endParaRPr>
          </a:p>
          <a:p>
            <a:pPr marL="237490" marR="855344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Requests: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2.5-3.7%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want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additional 	services</a:t>
            </a:r>
            <a:endParaRPr sz="2550">
              <a:latin typeface="Kanit ExtraLight"/>
              <a:cs typeface="Kanit ExtraLight"/>
            </a:endParaRPr>
          </a:p>
          <a:p>
            <a:pPr marL="12700" marR="264795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satisfaction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with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constructive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feedback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focus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on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navigation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improvements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service expansion.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281302" y="608538"/>
            <a:ext cx="4822190" cy="782320"/>
          </a:xfrm>
          <a:custGeom>
            <a:avLst/>
            <a:gdLst/>
            <a:ahLst/>
            <a:cxnLst/>
            <a:rect l="l" t="t" r="r" b="b"/>
            <a:pathLst>
              <a:path w="4822190" h="782319">
                <a:moveTo>
                  <a:pt x="4821779" y="0"/>
                </a:moveTo>
                <a:lnTo>
                  <a:pt x="0" y="0"/>
                </a:lnTo>
                <a:lnTo>
                  <a:pt x="0" y="781760"/>
                </a:lnTo>
                <a:lnTo>
                  <a:pt x="4821779" y="781760"/>
                </a:lnTo>
                <a:lnTo>
                  <a:pt x="4821779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005032" y="2397256"/>
            <a:ext cx="9262745" cy="5474970"/>
            <a:chOff x="2005032" y="2397256"/>
            <a:chExt cx="9262745" cy="5474970"/>
          </a:xfrm>
        </p:grpSpPr>
        <p:sp>
          <p:nvSpPr>
            <p:cNvPr id="12" name="object 12"/>
            <p:cNvSpPr/>
            <p:nvPr/>
          </p:nvSpPr>
          <p:spPr>
            <a:xfrm>
              <a:off x="2005025" y="4078991"/>
              <a:ext cx="8388350" cy="3787775"/>
            </a:xfrm>
            <a:custGeom>
              <a:avLst/>
              <a:gdLst/>
              <a:ahLst/>
              <a:cxnLst/>
              <a:rect l="l" t="t" r="r" b="b"/>
              <a:pathLst>
                <a:path w="8388350" h="3787775">
                  <a:moveTo>
                    <a:pt x="291477" y="0"/>
                  </a:moveTo>
                  <a:lnTo>
                    <a:pt x="0" y="0"/>
                  </a:lnTo>
                  <a:lnTo>
                    <a:pt x="0" y="3787584"/>
                  </a:lnTo>
                  <a:lnTo>
                    <a:pt x="291477" y="3787584"/>
                  </a:lnTo>
                  <a:lnTo>
                    <a:pt x="291477" y="0"/>
                  </a:lnTo>
                  <a:close/>
                </a:path>
                <a:path w="8388350" h="3787775">
                  <a:moveTo>
                    <a:pt x="1910778" y="2874848"/>
                  </a:moveTo>
                  <a:lnTo>
                    <a:pt x="1619313" y="2874848"/>
                  </a:lnTo>
                  <a:lnTo>
                    <a:pt x="1619313" y="3787584"/>
                  </a:lnTo>
                  <a:lnTo>
                    <a:pt x="1910778" y="3787584"/>
                  </a:lnTo>
                  <a:lnTo>
                    <a:pt x="1910778" y="2874848"/>
                  </a:lnTo>
                  <a:close/>
                </a:path>
                <a:path w="8388350" h="3787775">
                  <a:moveTo>
                    <a:pt x="3530092" y="3519767"/>
                  </a:moveTo>
                  <a:lnTo>
                    <a:pt x="3238614" y="3519767"/>
                  </a:lnTo>
                  <a:lnTo>
                    <a:pt x="3238614" y="3787584"/>
                  </a:lnTo>
                  <a:lnTo>
                    <a:pt x="3530092" y="3787584"/>
                  </a:lnTo>
                  <a:lnTo>
                    <a:pt x="3530092" y="3519767"/>
                  </a:lnTo>
                  <a:close/>
                </a:path>
                <a:path w="8388350" h="3787775">
                  <a:moveTo>
                    <a:pt x="5149418" y="3618153"/>
                  </a:moveTo>
                  <a:lnTo>
                    <a:pt x="4857940" y="3618153"/>
                  </a:lnTo>
                  <a:lnTo>
                    <a:pt x="4857940" y="3787584"/>
                  </a:lnTo>
                  <a:lnTo>
                    <a:pt x="5149418" y="3787584"/>
                  </a:lnTo>
                  <a:lnTo>
                    <a:pt x="5149418" y="3618153"/>
                  </a:lnTo>
                  <a:close/>
                </a:path>
                <a:path w="8388350" h="3787775">
                  <a:moveTo>
                    <a:pt x="6768719" y="3640023"/>
                  </a:moveTo>
                  <a:lnTo>
                    <a:pt x="6477254" y="3640023"/>
                  </a:lnTo>
                  <a:lnTo>
                    <a:pt x="6477254" y="3787584"/>
                  </a:lnTo>
                  <a:lnTo>
                    <a:pt x="6768719" y="3787584"/>
                  </a:lnTo>
                  <a:lnTo>
                    <a:pt x="6768719" y="3640023"/>
                  </a:lnTo>
                  <a:close/>
                </a:path>
                <a:path w="8388350" h="3787775">
                  <a:moveTo>
                    <a:pt x="8388032" y="3738397"/>
                  </a:moveTo>
                  <a:lnTo>
                    <a:pt x="8096567" y="3738397"/>
                  </a:lnTo>
                  <a:lnTo>
                    <a:pt x="8096567" y="3787584"/>
                  </a:lnTo>
                  <a:lnTo>
                    <a:pt x="8388032" y="3787584"/>
                  </a:lnTo>
                  <a:lnTo>
                    <a:pt x="8388032" y="3738397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96502" y="4352270"/>
              <a:ext cx="8388350" cy="3514725"/>
            </a:xfrm>
            <a:custGeom>
              <a:avLst/>
              <a:gdLst/>
              <a:ahLst/>
              <a:cxnLst/>
              <a:rect l="l" t="t" r="r" b="b"/>
              <a:pathLst>
                <a:path w="8388350" h="3514725">
                  <a:moveTo>
                    <a:pt x="291465" y="0"/>
                  </a:moveTo>
                  <a:lnTo>
                    <a:pt x="0" y="0"/>
                  </a:lnTo>
                  <a:lnTo>
                    <a:pt x="0" y="3514306"/>
                  </a:lnTo>
                  <a:lnTo>
                    <a:pt x="291465" y="3514306"/>
                  </a:lnTo>
                  <a:lnTo>
                    <a:pt x="291465" y="0"/>
                  </a:lnTo>
                  <a:close/>
                </a:path>
                <a:path w="8388350" h="3514725">
                  <a:moveTo>
                    <a:pt x="1910778" y="2552369"/>
                  </a:moveTo>
                  <a:lnTo>
                    <a:pt x="1619300" y="2552369"/>
                  </a:lnTo>
                  <a:lnTo>
                    <a:pt x="1619300" y="3514306"/>
                  </a:lnTo>
                  <a:lnTo>
                    <a:pt x="1910778" y="3514306"/>
                  </a:lnTo>
                  <a:lnTo>
                    <a:pt x="1910778" y="2552369"/>
                  </a:lnTo>
                  <a:close/>
                </a:path>
                <a:path w="8388350" h="3514725">
                  <a:moveTo>
                    <a:pt x="3530104" y="3142653"/>
                  </a:moveTo>
                  <a:lnTo>
                    <a:pt x="3238627" y="3142653"/>
                  </a:lnTo>
                  <a:lnTo>
                    <a:pt x="3238627" y="3514306"/>
                  </a:lnTo>
                  <a:lnTo>
                    <a:pt x="3530104" y="3514306"/>
                  </a:lnTo>
                  <a:lnTo>
                    <a:pt x="3530104" y="3142653"/>
                  </a:lnTo>
                  <a:close/>
                </a:path>
                <a:path w="8388350" h="3514725">
                  <a:moveTo>
                    <a:pt x="5149405" y="3333953"/>
                  </a:moveTo>
                  <a:lnTo>
                    <a:pt x="4857940" y="3333953"/>
                  </a:lnTo>
                  <a:lnTo>
                    <a:pt x="4857940" y="3514306"/>
                  </a:lnTo>
                  <a:lnTo>
                    <a:pt x="5149405" y="3514306"/>
                  </a:lnTo>
                  <a:lnTo>
                    <a:pt x="5149405" y="3333953"/>
                  </a:lnTo>
                  <a:close/>
                </a:path>
                <a:path w="8388350" h="3514725">
                  <a:moveTo>
                    <a:pt x="6768732" y="3312083"/>
                  </a:moveTo>
                  <a:lnTo>
                    <a:pt x="6477254" y="3312083"/>
                  </a:lnTo>
                  <a:lnTo>
                    <a:pt x="6477254" y="3514306"/>
                  </a:lnTo>
                  <a:lnTo>
                    <a:pt x="6768732" y="3514306"/>
                  </a:lnTo>
                  <a:lnTo>
                    <a:pt x="6768732" y="3312083"/>
                  </a:lnTo>
                  <a:close/>
                </a:path>
                <a:path w="8388350" h="3514725">
                  <a:moveTo>
                    <a:pt x="8388045" y="3448723"/>
                  </a:moveTo>
                  <a:lnTo>
                    <a:pt x="8096567" y="3448723"/>
                  </a:lnTo>
                  <a:lnTo>
                    <a:pt x="8096567" y="3514306"/>
                  </a:lnTo>
                  <a:lnTo>
                    <a:pt x="8388045" y="3514306"/>
                  </a:lnTo>
                  <a:lnTo>
                    <a:pt x="8388045" y="3448723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87967" y="4445171"/>
              <a:ext cx="8388350" cy="3422015"/>
            </a:xfrm>
            <a:custGeom>
              <a:avLst/>
              <a:gdLst/>
              <a:ahLst/>
              <a:cxnLst/>
              <a:rect l="l" t="t" r="r" b="b"/>
              <a:pathLst>
                <a:path w="8388350" h="3422015">
                  <a:moveTo>
                    <a:pt x="291477" y="0"/>
                  </a:moveTo>
                  <a:lnTo>
                    <a:pt x="0" y="0"/>
                  </a:lnTo>
                  <a:lnTo>
                    <a:pt x="0" y="3421405"/>
                  </a:lnTo>
                  <a:lnTo>
                    <a:pt x="291477" y="3421405"/>
                  </a:lnTo>
                  <a:lnTo>
                    <a:pt x="291477" y="0"/>
                  </a:lnTo>
                  <a:close/>
                </a:path>
                <a:path w="8388350" h="3422015">
                  <a:moveTo>
                    <a:pt x="1910791" y="2290051"/>
                  </a:moveTo>
                  <a:lnTo>
                    <a:pt x="1619326" y="2290051"/>
                  </a:lnTo>
                  <a:lnTo>
                    <a:pt x="1619326" y="3421405"/>
                  </a:lnTo>
                  <a:lnTo>
                    <a:pt x="1910791" y="3421405"/>
                  </a:lnTo>
                  <a:lnTo>
                    <a:pt x="1910791" y="2290051"/>
                  </a:lnTo>
                  <a:close/>
                </a:path>
                <a:path w="8388350" h="3422015">
                  <a:moveTo>
                    <a:pt x="3530104" y="3098939"/>
                  </a:moveTo>
                  <a:lnTo>
                    <a:pt x="3238639" y="3098939"/>
                  </a:lnTo>
                  <a:lnTo>
                    <a:pt x="3238639" y="3421405"/>
                  </a:lnTo>
                  <a:lnTo>
                    <a:pt x="3530104" y="3421405"/>
                  </a:lnTo>
                  <a:lnTo>
                    <a:pt x="3530104" y="3098939"/>
                  </a:lnTo>
                  <a:close/>
                </a:path>
                <a:path w="8388350" h="3422015">
                  <a:moveTo>
                    <a:pt x="5149431" y="3153587"/>
                  </a:moveTo>
                  <a:lnTo>
                    <a:pt x="4857953" y="3153587"/>
                  </a:lnTo>
                  <a:lnTo>
                    <a:pt x="4857953" y="3421405"/>
                  </a:lnTo>
                  <a:lnTo>
                    <a:pt x="5149431" y="3421405"/>
                  </a:lnTo>
                  <a:lnTo>
                    <a:pt x="5149431" y="3153587"/>
                  </a:lnTo>
                  <a:close/>
                </a:path>
                <a:path w="8388350" h="3422015">
                  <a:moveTo>
                    <a:pt x="6768732" y="3284778"/>
                  </a:moveTo>
                  <a:lnTo>
                    <a:pt x="6477267" y="3284778"/>
                  </a:lnTo>
                  <a:lnTo>
                    <a:pt x="6477267" y="3421405"/>
                  </a:lnTo>
                  <a:lnTo>
                    <a:pt x="6768732" y="3421405"/>
                  </a:lnTo>
                  <a:lnTo>
                    <a:pt x="6768732" y="3284778"/>
                  </a:lnTo>
                  <a:close/>
                </a:path>
                <a:path w="8388350" h="3422015">
                  <a:moveTo>
                    <a:pt x="8388045" y="3350349"/>
                  </a:moveTo>
                  <a:lnTo>
                    <a:pt x="8096580" y="3350349"/>
                  </a:lnTo>
                  <a:lnTo>
                    <a:pt x="8096580" y="3421405"/>
                  </a:lnTo>
                  <a:lnTo>
                    <a:pt x="8388045" y="3421405"/>
                  </a:lnTo>
                  <a:lnTo>
                    <a:pt x="8388045" y="3350349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79458" y="4253883"/>
              <a:ext cx="8388350" cy="3613150"/>
            </a:xfrm>
            <a:custGeom>
              <a:avLst/>
              <a:gdLst/>
              <a:ahLst/>
              <a:cxnLst/>
              <a:rect l="l" t="t" r="r" b="b"/>
              <a:pathLst>
                <a:path w="8388350" h="3613150">
                  <a:moveTo>
                    <a:pt x="291465" y="0"/>
                  </a:moveTo>
                  <a:lnTo>
                    <a:pt x="0" y="0"/>
                  </a:lnTo>
                  <a:lnTo>
                    <a:pt x="0" y="3612692"/>
                  </a:lnTo>
                  <a:lnTo>
                    <a:pt x="291465" y="3612692"/>
                  </a:lnTo>
                  <a:lnTo>
                    <a:pt x="291465" y="0"/>
                  </a:lnTo>
                  <a:close/>
                </a:path>
                <a:path w="8388350" h="3613150">
                  <a:moveTo>
                    <a:pt x="1910778" y="2514130"/>
                  </a:moveTo>
                  <a:lnTo>
                    <a:pt x="1619300" y="2514130"/>
                  </a:lnTo>
                  <a:lnTo>
                    <a:pt x="1619300" y="3612692"/>
                  </a:lnTo>
                  <a:lnTo>
                    <a:pt x="1910778" y="3612692"/>
                  </a:lnTo>
                  <a:lnTo>
                    <a:pt x="1910778" y="2514130"/>
                  </a:lnTo>
                  <a:close/>
                </a:path>
                <a:path w="8388350" h="3613150">
                  <a:moveTo>
                    <a:pt x="3530104" y="3350349"/>
                  </a:moveTo>
                  <a:lnTo>
                    <a:pt x="3238627" y="3350349"/>
                  </a:lnTo>
                  <a:lnTo>
                    <a:pt x="3238627" y="3612692"/>
                  </a:lnTo>
                  <a:lnTo>
                    <a:pt x="3530104" y="3612692"/>
                  </a:lnTo>
                  <a:lnTo>
                    <a:pt x="3530104" y="3350349"/>
                  </a:lnTo>
                  <a:close/>
                </a:path>
                <a:path w="8388350" h="3613150">
                  <a:moveTo>
                    <a:pt x="5149405" y="3443262"/>
                  </a:moveTo>
                  <a:lnTo>
                    <a:pt x="4857940" y="3443262"/>
                  </a:lnTo>
                  <a:lnTo>
                    <a:pt x="4857940" y="3612692"/>
                  </a:lnTo>
                  <a:lnTo>
                    <a:pt x="5149405" y="3612692"/>
                  </a:lnTo>
                  <a:lnTo>
                    <a:pt x="5149405" y="3443262"/>
                  </a:lnTo>
                  <a:close/>
                </a:path>
                <a:path w="8388350" h="3613150">
                  <a:moveTo>
                    <a:pt x="6768719" y="3459657"/>
                  </a:moveTo>
                  <a:lnTo>
                    <a:pt x="6477241" y="3459657"/>
                  </a:lnTo>
                  <a:lnTo>
                    <a:pt x="6477241" y="3612692"/>
                  </a:lnTo>
                  <a:lnTo>
                    <a:pt x="6768719" y="3612692"/>
                  </a:lnTo>
                  <a:lnTo>
                    <a:pt x="6768719" y="3459657"/>
                  </a:lnTo>
                  <a:close/>
                </a:path>
                <a:path w="8388350" h="3613150">
                  <a:moveTo>
                    <a:pt x="8388045" y="3590836"/>
                  </a:moveTo>
                  <a:lnTo>
                    <a:pt x="8096567" y="3590836"/>
                  </a:lnTo>
                  <a:lnTo>
                    <a:pt x="8096567" y="3612692"/>
                  </a:lnTo>
                  <a:lnTo>
                    <a:pt x="8388045" y="3612692"/>
                  </a:lnTo>
                  <a:lnTo>
                    <a:pt x="8388045" y="3590836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87980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87980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7980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07295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07295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07295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26610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6610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26610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45923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45923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445923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065239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65239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065239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684553" y="2401066"/>
              <a:ext cx="0" cy="5466080"/>
            </a:xfrm>
            <a:custGeom>
              <a:avLst/>
              <a:gdLst/>
              <a:ahLst/>
              <a:cxnLst/>
              <a:rect l="l" t="t" r="r" b="b"/>
              <a:pathLst>
                <a:path h="5466080">
                  <a:moveTo>
                    <a:pt x="0" y="5465500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684553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427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684553" y="7792295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427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 rot="20400000">
            <a:off x="676465" y="8472684"/>
            <a:ext cx="25710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No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Response/Satisﬁed</a:t>
            </a:r>
            <a:endParaRPr sz="2000">
              <a:latin typeface="Kanit"/>
              <a:cs typeface="Kanit"/>
            </a:endParaRPr>
          </a:p>
        </p:txBody>
      </p:sp>
      <p:sp>
        <p:nvSpPr>
          <p:cNvPr id="35" name="object 35"/>
          <p:cNvSpPr txBox="1"/>
          <p:nvPr/>
        </p:nvSpPr>
        <p:spPr>
          <a:xfrm rot="20400000">
            <a:off x="3964536" y="8077880"/>
            <a:ext cx="6906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Other</a:t>
            </a:r>
            <a:endParaRPr sz="2000">
              <a:latin typeface="Kanit"/>
              <a:cs typeface="Kanit"/>
            </a:endParaRPr>
          </a:p>
        </p:txBody>
      </p:sp>
      <p:sp>
        <p:nvSpPr>
          <p:cNvPr id="36" name="object 36"/>
          <p:cNvSpPr txBox="1"/>
          <p:nvPr/>
        </p:nvSpPr>
        <p:spPr>
          <a:xfrm rot="20400000">
            <a:off x="4328240" y="8365296"/>
            <a:ext cx="20806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Positive</a:t>
            </a:r>
            <a:r>
              <a:rPr sz="20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Feedback</a:t>
            </a:r>
            <a:endParaRPr sz="2000">
              <a:latin typeface="Kanit"/>
              <a:cs typeface="Kanit"/>
            </a:endParaRPr>
          </a:p>
        </p:txBody>
      </p:sp>
      <p:sp>
        <p:nvSpPr>
          <p:cNvPr id="37" name="object 37"/>
          <p:cNvSpPr txBox="1"/>
          <p:nvPr/>
        </p:nvSpPr>
        <p:spPr>
          <a:xfrm rot="20400000">
            <a:off x="5552301" y="8412800"/>
            <a:ext cx="236830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 spc="-35">
                <a:solidFill>
                  <a:srgbClr val="1A1A1A"/>
                </a:solidFill>
                <a:latin typeface="Kanit"/>
                <a:cs typeface="Kanit"/>
              </a:rPr>
              <a:t>Navigation/Usability</a:t>
            </a:r>
            <a:endParaRPr sz="2000">
              <a:latin typeface="Kanit"/>
              <a:cs typeface="Kanit"/>
            </a:endParaRPr>
          </a:p>
        </p:txBody>
      </p:sp>
      <p:sp>
        <p:nvSpPr>
          <p:cNvPr id="38" name="object 38"/>
          <p:cNvSpPr txBox="1"/>
          <p:nvPr/>
        </p:nvSpPr>
        <p:spPr>
          <a:xfrm rot="20400000">
            <a:off x="7317123" y="8395653"/>
            <a:ext cx="221811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Additional</a:t>
            </a:r>
            <a:r>
              <a:rPr sz="2000" spc="-7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Services</a:t>
            </a:r>
            <a:endParaRPr sz="2000">
              <a:latin typeface="Kanit"/>
              <a:cs typeface="Kanit"/>
            </a:endParaRPr>
          </a:p>
        </p:txBody>
      </p:sp>
      <p:sp>
        <p:nvSpPr>
          <p:cNvPr id="39" name="object 39"/>
          <p:cNvSpPr txBox="1"/>
          <p:nvPr/>
        </p:nvSpPr>
        <p:spPr>
          <a:xfrm rot="20400000">
            <a:off x="8923843" y="8397365"/>
            <a:ext cx="231780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2000" spc="-30">
                <a:solidFill>
                  <a:srgbClr val="1A1A1A"/>
                </a:solidFill>
                <a:latin typeface="Kanit"/>
                <a:cs typeface="Kanit"/>
              </a:rPr>
              <a:t>Mobile/Accessibility</a:t>
            </a:r>
            <a:endParaRPr sz="2000">
              <a:latin typeface="Kanit"/>
              <a:cs typeface="Kani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535552" y="2394716"/>
            <a:ext cx="10201910" cy="5478780"/>
            <a:chOff x="1535552" y="2394716"/>
            <a:chExt cx="10201910" cy="5478780"/>
          </a:xfrm>
        </p:grpSpPr>
        <p:sp>
          <p:nvSpPr>
            <p:cNvPr id="41" name="object 41"/>
            <p:cNvSpPr/>
            <p:nvPr/>
          </p:nvSpPr>
          <p:spPr>
            <a:xfrm>
              <a:off x="1541902" y="7866567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541902" y="7866567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41902" y="7866567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41902" y="6773467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41902" y="6773467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41902" y="6773467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41902" y="5680368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41902" y="5680368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41902" y="5680368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41902" y="4587269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41902" y="4587269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41902" y="4587269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41902" y="3494170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41902" y="3494170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41902" y="3494170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41902" y="2401071"/>
              <a:ext cx="10189210" cy="0"/>
            </a:xfrm>
            <a:custGeom>
              <a:avLst/>
              <a:gdLst/>
              <a:ahLst/>
              <a:cxnLst/>
              <a:rect l="l" t="t" r="r" b="b"/>
              <a:pathLst>
                <a:path w="10189210">
                  <a:moveTo>
                    <a:pt x="0" y="0"/>
                  </a:moveTo>
                  <a:lnTo>
                    <a:pt x="1018873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41902" y="2401071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65313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541902" y="2401071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5">
                  <a:moveTo>
                    <a:pt x="0" y="0"/>
                  </a:moveTo>
                  <a:lnTo>
                    <a:pt x="65313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41902" y="2401066"/>
              <a:ext cx="10189210" cy="5466080"/>
            </a:xfrm>
            <a:custGeom>
              <a:avLst/>
              <a:gdLst/>
              <a:ahLst/>
              <a:cxnLst/>
              <a:rect l="l" t="t" r="r" b="b"/>
              <a:pathLst>
                <a:path w="10189210" h="5466080">
                  <a:moveTo>
                    <a:pt x="0" y="5465500"/>
                  </a:moveTo>
                  <a:lnTo>
                    <a:pt x="0" y="0"/>
                  </a:lnTo>
                </a:path>
                <a:path w="10189210" h="5466080">
                  <a:moveTo>
                    <a:pt x="0" y="5465500"/>
                  </a:moveTo>
                  <a:lnTo>
                    <a:pt x="10188732" y="5465500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675206" y="2517774"/>
              <a:ext cx="1887220" cy="1440815"/>
            </a:xfrm>
            <a:custGeom>
              <a:avLst/>
              <a:gdLst/>
              <a:ahLst/>
              <a:cxnLst/>
              <a:rect l="l" t="t" r="r" b="b"/>
              <a:pathLst>
                <a:path w="1887220" h="1440814">
                  <a:moveTo>
                    <a:pt x="1840140" y="0"/>
                  </a:moveTo>
                  <a:lnTo>
                    <a:pt x="46679" y="0"/>
                  </a:lnTo>
                  <a:lnTo>
                    <a:pt x="26255" y="2918"/>
                  </a:lnTo>
                  <a:lnTo>
                    <a:pt x="11668" y="11674"/>
                  </a:lnTo>
                  <a:lnTo>
                    <a:pt x="2916" y="26265"/>
                  </a:lnTo>
                  <a:lnTo>
                    <a:pt x="0" y="46691"/>
                  </a:lnTo>
                  <a:lnTo>
                    <a:pt x="0" y="1393817"/>
                  </a:lnTo>
                  <a:lnTo>
                    <a:pt x="2916" y="1414241"/>
                  </a:lnTo>
                  <a:lnTo>
                    <a:pt x="11668" y="1428828"/>
                  </a:lnTo>
                  <a:lnTo>
                    <a:pt x="26255" y="1437579"/>
                  </a:lnTo>
                  <a:lnTo>
                    <a:pt x="46679" y="1440496"/>
                  </a:lnTo>
                  <a:lnTo>
                    <a:pt x="1840140" y="1440496"/>
                  </a:lnTo>
                  <a:lnTo>
                    <a:pt x="1860566" y="1437579"/>
                  </a:lnTo>
                  <a:lnTo>
                    <a:pt x="1875158" y="1428828"/>
                  </a:lnTo>
                  <a:lnTo>
                    <a:pt x="1883913" y="1414241"/>
                  </a:lnTo>
                  <a:lnTo>
                    <a:pt x="1886832" y="1393817"/>
                  </a:lnTo>
                  <a:lnTo>
                    <a:pt x="1886832" y="46691"/>
                  </a:lnTo>
                  <a:lnTo>
                    <a:pt x="1883913" y="26265"/>
                  </a:lnTo>
                  <a:lnTo>
                    <a:pt x="1875158" y="11674"/>
                  </a:lnTo>
                  <a:lnTo>
                    <a:pt x="1860566" y="2918"/>
                  </a:lnTo>
                  <a:lnTo>
                    <a:pt x="184014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675206" y="2517774"/>
              <a:ext cx="1887220" cy="1440815"/>
            </a:xfrm>
            <a:custGeom>
              <a:avLst/>
              <a:gdLst/>
              <a:ahLst/>
              <a:cxnLst/>
              <a:rect l="l" t="t" r="r" b="b"/>
              <a:pathLst>
                <a:path w="1887220" h="1440814">
                  <a:moveTo>
                    <a:pt x="46679" y="1440496"/>
                  </a:moveTo>
                  <a:lnTo>
                    <a:pt x="1840140" y="1440496"/>
                  </a:lnTo>
                  <a:lnTo>
                    <a:pt x="1860566" y="1437579"/>
                  </a:lnTo>
                  <a:lnTo>
                    <a:pt x="1875158" y="1428828"/>
                  </a:lnTo>
                  <a:lnTo>
                    <a:pt x="1883913" y="1414241"/>
                  </a:lnTo>
                  <a:lnTo>
                    <a:pt x="1886832" y="1393817"/>
                  </a:lnTo>
                  <a:lnTo>
                    <a:pt x="1886832" y="46691"/>
                  </a:lnTo>
                  <a:lnTo>
                    <a:pt x="1883913" y="26265"/>
                  </a:lnTo>
                  <a:lnTo>
                    <a:pt x="1875158" y="11674"/>
                  </a:lnTo>
                  <a:lnTo>
                    <a:pt x="1860566" y="2918"/>
                  </a:lnTo>
                  <a:lnTo>
                    <a:pt x="1840140" y="0"/>
                  </a:lnTo>
                  <a:lnTo>
                    <a:pt x="46679" y="0"/>
                  </a:lnTo>
                  <a:lnTo>
                    <a:pt x="26255" y="2918"/>
                  </a:lnTo>
                  <a:lnTo>
                    <a:pt x="11668" y="11674"/>
                  </a:lnTo>
                  <a:lnTo>
                    <a:pt x="2916" y="26265"/>
                  </a:lnTo>
                  <a:lnTo>
                    <a:pt x="0" y="46691"/>
                  </a:lnTo>
                  <a:lnTo>
                    <a:pt x="0" y="1393817"/>
                  </a:lnTo>
                  <a:lnTo>
                    <a:pt x="2916" y="1414241"/>
                  </a:lnTo>
                  <a:lnTo>
                    <a:pt x="11668" y="1428828"/>
                  </a:lnTo>
                  <a:lnTo>
                    <a:pt x="26255" y="1437579"/>
                  </a:lnTo>
                  <a:lnTo>
                    <a:pt x="46679" y="1440496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768569" y="2625118"/>
              <a:ext cx="467359" cy="163830"/>
            </a:xfrm>
            <a:custGeom>
              <a:avLst/>
              <a:gdLst/>
              <a:ahLst/>
              <a:cxnLst/>
              <a:rect l="l" t="t" r="r" b="b"/>
              <a:pathLst>
                <a:path w="467359" h="163830">
                  <a:moveTo>
                    <a:pt x="466842" y="0"/>
                  </a:moveTo>
                  <a:lnTo>
                    <a:pt x="0" y="0"/>
                  </a:lnTo>
                  <a:lnTo>
                    <a:pt x="0" y="163396"/>
                  </a:lnTo>
                  <a:lnTo>
                    <a:pt x="466842" y="163396"/>
                  </a:lnTo>
                  <a:lnTo>
                    <a:pt x="466842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768569" y="2967729"/>
              <a:ext cx="467359" cy="163830"/>
            </a:xfrm>
            <a:custGeom>
              <a:avLst/>
              <a:gdLst/>
              <a:ahLst/>
              <a:cxnLst/>
              <a:rect l="l" t="t" r="r" b="b"/>
              <a:pathLst>
                <a:path w="467359" h="163830">
                  <a:moveTo>
                    <a:pt x="466842" y="0"/>
                  </a:moveTo>
                  <a:lnTo>
                    <a:pt x="0" y="0"/>
                  </a:lnTo>
                  <a:lnTo>
                    <a:pt x="0" y="163396"/>
                  </a:lnTo>
                  <a:lnTo>
                    <a:pt x="466842" y="163396"/>
                  </a:lnTo>
                  <a:lnTo>
                    <a:pt x="466842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768569" y="3310353"/>
              <a:ext cx="467359" cy="163830"/>
            </a:xfrm>
            <a:custGeom>
              <a:avLst/>
              <a:gdLst/>
              <a:ahLst/>
              <a:cxnLst/>
              <a:rect l="l" t="t" r="r" b="b"/>
              <a:pathLst>
                <a:path w="467359" h="163829">
                  <a:moveTo>
                    <a:pt x="466842" y="0"/>
                  </a:moveTo>
                  <a:lnTo>
                    <a:pt x="0" y="0"/>
                  </a:lnTo>
                  <a:lnTo>
                    <a:pt x="0" y="163396"/>
                  </a:lnTo>
                  <a:lnTo>
                    <a:pt x="466842" y="163396"/>
                  </a:lnTo>
                  <a:lnTo>
                    <a:pt x="466842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289174" y="7695964"/>
            <a:ext cx="1917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59566" y="6602878"/>
            <a:ext cx="3213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150900" y="5509766"/>
            <a:ext cx="3295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143256" y="4416655"/>
            <a:ext cx="3371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138930" y="3323580"/>
            <a:ext cx="3416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2177" y="2230457"/>
            <a:ext cx="43878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50955" y="4274580"/>
            <a:ext cx="406400" cy="171894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409443" y="2479851"/>
            <a:ext cx="802005" cy="1053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900"/>
              </a:lnSpc>
              <a:spcBef>
                <a:spcPts val="90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00">
              <a:latin typeface="Kanit"/>
              <a:cs typeface="Kanit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9768569" y="3652965"/>
            <a:ext cx="467359" cy="163830"/>
          </a:xfrm>
          <a:custGeom>
            <a:avLst/>
            <a:gdLst/>
            <a:ahLst/>
            <a:cxnLst/>
            <a:rect l="l" t="t" r="r" b="b"/>
            <a:pathLst>
              <a:path w="467359" h="163829">
                <a:moveTo>
                  <a:pt x="466842" y="0"/>
                </a:moveTo>
                <a:lnTo>
                  <a:pt x="0" y="0"/>
                </a:lnTo>
                <a:lnTo>
                  <a:pt x="0" y="163396"/>
                </a:lnTo>
                <a:lnTo>
                  <a:pt x="466842" y="163396"/>
                </a:lnTo>
                <a:lnTo>
                  <a:pt x="466842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0409443" y="3570234"/>
            <a:ext cx="95758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7" y="1995534"/>
            <a:ext cx="7738109" cy="7061200"/>
          </a:xfrm>
          <a:custGeom>
            <a:avLst/>
            <a:gdLst/>
            <a:ahLst/>
            <a:cxnLst/>
            <a:rect l="l" t="t" r="r" b="b"/>
            <a:pathLst>
              <a:path w="7738109" h="7061200">
                <a:moveTo>
                  <a:pt x="7158190" y="0"/>
                </a:moveTo>
                <a:lnTo>
                  <a:pt x="579425" y="0"/>
                </a:lnTo>
                <a:lnTo>
                  <a:pt x="531903" y="1920"/>
                </a:lnTo>
                <a:lnTo>
                  <a:pt x="485439" y="7583"/>
                </a:lnTo>
                <a:lnTo>
                  <a:pt x="440182" y="16839"/>
                </a:lnTo>
                <a:lnTo>
                  <a:pt x="396282" y="29539"/>
                </a:lnTo>
                <a:lnTo>
                  <a:pt x="353887" y="45534"/>
                </a:lnTo>
                <a:lnTo>
                  <a:pt x="313146" y="64674"/>
                </a:lnTo>
                <a:lnTo>
                  <a:pt x="274209" y="86811"/>
                </a:lnTo>
                <a:lnTo>
                  <a:pt x="237224" y="111795"/>
                </a:lnTo>
                <a:lnTo>
                  <a:pt x="202341" y="139478"/>
                </a:lnTo>
                <a:lnTo>
                  <a:pt x="169710" y="169710"/>
                </a:lnTo>
                <a:lnTo>
                  <a:pt x="139478" y="202341"/>
                </a:lnTo>
                <a:lnTo>
                  <a:pt x="111795" y="237224"/>
                </a:lnTo>
                <a:lnTo>
                  <a:pt x="86811" y="274209"/>
                </a:lnTo>
                <a:lnTo>
                  <a:pt x="64674" y="313146"/>
                </a:lnTo>
                <a:lnTo>
                  <a:pt x="45534" y="353887"/>
                </a:lnTo>
                <a:lnTo>
                  <a:pt x="29539" y="396282"/>
                </a:lnTo>
                <a:lnTo>
                  <a:pt x="16839" y="440182"/>
                </a:lnTo>
                <a:lnTo>
                  <a:pt x="7583" y="485439"/>
                </a:lnTo>
                <a:lnTo>
                  <a:pt x="1920" y="531903"/>
                </a:lnTo>
                <a:lnTo>
                  <a:pt x="0" y="579425"/>
                </a:lnTo>
                <a:lnTo>
                  <a:pt x="0" y="6481360"/>
                </a:lnTo>
                <a:lnTo>
                  <a:pt x="1920" y="6528882"/>
                </a:lnTo>
                <a:lnTo>
                  <a:pt x="7583" y="6575346"/>
                </a:lnTo>
                <a:lnTo>
                  <a:pt x="16839" y="6620603"/>
                </a:lnTo>
                <a:lnTo>
                  <a:pt x="29539" y="6664503"/>
                </a:lnTo>
                <a:lnTo>
                  <a:pt x="45534" y="6706898"/>
                </a:lnTo>
                <a:lnTo>
                  <a:pt x="64674" y="6747639"/>
                </a:lnTo>
                <a:lnTo>
                  <a:pt x="86811" y="6786576"/>
                </a:lnTo>
                <a:lnTo>
                  <a:pt x="111795" y="6823561"/>
                </a:lnTo>
                <a:lnTo>
                  <a:pt x="139478" y="6858444"/>
                </a:lnTo>
                <a:lnTo>
                  <a:pt x="169710" y="6891076"/>
                </a:lnTo>
                <a:lnTo>
                  <a:pt x="202341" y="6921307"/>
                </a:lnTo>
                <a:lnTo>
                  <a:pt x="237224" y="6948990"/>
                </a:lnTo>
                <a:lnTo>
                  <a:pt x="274209" y="6973974"/>
                </a:lnTo>
                <a:lnTo>
                  <a:pt x="313146" y="6996111"/>
                </a:lnTo>
                <a:lnTo>
                  <a:pt x="353887" y="7015251"/>
                </a:lnTo>
                <a:lnTo>
                  <a:pt x="396282" y="7031246"/>
                </a:lnTo>
                <a:lnTo>
                  <a:pt x="440182" y="7043946"/>
                </a:lnTo>
                <a:lnTo>
                  <a:pt x="485439" y="7053202"/>
                </a:lnTo>
                <a:lnTo>
                  <a:pt x="531903" y="7058865"/>
                </a:lnTo>
                <a:lnTo>
                  <a:pt x="579425" y="7060786"/>
                </a:lnTo>
                <a:lnTo>
                  <a:pt x="7158190" y="7060786"/>
                </a:lnTo>
                <a:lnTo>
                  <a:pt x="7205712" y="7058865"/>
                </a:lnTo>
                <a:lnTo>
                  <a:pt x="7252176" y="7053202"/>
                </a:lnTo>
                <a:lnTo>
                  <a:pt x="7297432" y="7043946"/>
                </a:lnTo>
                <a:lnTo>
                  <a:pt x="7341333" y="7031246"/>
                </a:lnTo>
                <a:lnTo>
                  <a:pt x="7383728" y="7015251"/>
                </a:lnTo>
                <a:lnTo>
                  <a:pt x="7424469" y="6996111"/>
                </a:lnTo>
                <a:lnTo>
                  <a:pt x="7463406" y="6973974"/>
                </a:lnTo>
                <a:lnTo>
                  <a:pt x="7500391" y="6948990"/>
                </a:lnTo>
                <a:lnTo>
                  <a:pt x="7535273" y="6921307"/>
                </a:lnTo>
                <a:lnTo>
                  <a:pt x="7567905" y="6891076"/>
                </a:lnTo>
                <a:lnTo>
                  <a:pt x="7598137" y="6858444"/>
                </a:lnTo>
                <a:lnTo>
                  <a:pt x="7625820" y="6823561"/>
                </a:lnTo>
                <a:lnTo>
                  <a:pt x="7650804" y="6786576"/>
                </a:lnTo>
                <a:lnTo>
                  <a:pt x="7672941" y="6747639"/>
                </a:lnTo>
                <a:lnTo>
                  <a:pt x="7692081" y="6706898"/>
                </a:lnTo>
                <a:lnTo>
                  <a:pt x="7708076" y="6664503"/>
                </a:lnTo>
                <a:lnTo>
                  <a:pt x="7720776" y="6620603"/>
                </a:lnTo>
                <a:lnTo>
                  <a:pt x="7730031" y="6575346"/>
                </a:lnTo>
                <a:lnTo>
                  <a:pt x="7735694" y="6528882"/>
                </a:lnTo>
                <a:lnTo>
                  <a:pt x="7737615" y="6481360"/>
                </a:lnTo>
                <a:lnTo>
                  <a:pt x="7737615" y="579425"/>
                </a:lnTo>
                <a:lnTo>
                  <a:pt x="7735694" y="531903"/>
                </a:lnTo>
                <a:lnTo>
                  <a:pt x="7730031" y="485439"/>
                </a:lnTo>
                <a:lnTo>
                  <a:pt x="7720776" y="440182"/>
                </a:lnTo>
                <a:lnTo>
                  <a:pt x="7708076" y="396282"/>
                </a:lnTo>
                <a:lnTo>
                  <a:pt x="7692081" y="353887"/>
                </a:lnTo>
                <a:lnTo>
                  <a:pt x="7672941" y="313146"/>
                </a:lnTo>
                <a:lnTo>
                  <a:pt x="7650804" y="274209"/>
                </a:lnTo>
                <a:lnTo>
                  <a:pt x="7625820" y="237224"/>
                </a:lnTo>
                <a:lnTo>
                  <a:pt x="7598137" y="202341"/>
                </a:lnTo>
                <a:lnTo>
                  <a:pt x="7567905" y="169710"/>
                </a:lnTo>
                <a:lnTo>
                  <a:pt x="7535273" y="139478"/>
                </a:lnTo>
                <a:lnTo>
                  <a:pt x="7500391" y="111795"/>
                </a:lnTo>
                <a:lnTo>
                  <a:pt x="7463406" y="86811"/>
                </a:lnTo>
                <a:lnTo>
                  <a:pt x="7424469" y="64674"/>
                </a:lnTo>
                <a:lnTo>
                  <a:pt x="7383728" y="45534"/>
                </a:lnTo>
                <a:lnTo>
                  <a:pt x="7341333" y="29539"/>
                </a:lnTo>
                <a:lnTo>
                  <a:pt x="7297432" y="16839"/>
                </a:lnTo>
                <a:lnTo>
                  <a:pt x="7252176" y="7583"/>
                </a:lnTo>
                <a:lnTo>
                  <a:pt x="7205712" y="1920"/>
                </a:lnTo>
                <a:lnTo>
                  <a:pt x="715819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808"/>
                  </a:moveTo>
                  <a:lnTo>
                    <a:pt x="658355" y="14808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AGE</a:t>
            </a:r>
            <a:r>
              <a:rPr spc="-20"/>
              <a:t> </a:t>
            </a:r>
            <a:r>
              <a:t>DISTRIBUTION</a:t>
            </a:r>
            <a:r>
              <a:rPr spc="-15"/>
              <a:t> </a:t>
            </a:r>
            <a:r>
              <a:rPr spc="-10"/>
              <a:t>(Q44)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94" y="2013266"/>
            <a:ext cx="6838315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  <a:tabLst>
                <a:tab pos="154876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What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your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age?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Represented: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45-54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age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group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(21.5-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23.1%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states)</a:t>
            </a:r>
            <a:endParaRPr sz="2550">
              <a:latin typeface="Kanit ExtraLight"/>
              <a:cs typeface="Kanit ExtraLight"/>
            </a:endParaRPr>
          </a:p>
          <a:p>
            <a:pPr marL="237490" marR="29146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Consistent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Pattern: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Similar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age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distributions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58674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Younger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Users: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18-34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represents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17-22%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of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37490" marR="182880" indent="-225425">
              <a:lnSpc>
                <a:spcPct val="102499"/>
              </a:lnSpc>
              <a:spcBef>
                <a:spcPts val="1290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Senior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Engagement:</a:t>
            </a:r>
            <a:r>
              <a:rPr sz="2550" spc="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65+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represents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12-13%</a:t>
            </a:r>
            <a:r>
              <a:rPr sz="2550" spc="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of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active</a:t>
            </a:r>
            <a:r>
              <a:rPr sz="2550" spc="-1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12700" marR="306705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Broad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age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representation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validates</a:t>
            </a:r>
            <a:r>
              <a:rPr sz="2550" i="1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digital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appeal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generations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mature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users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dominate.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89890" y="608538"/>
            <a:ext cx="12713335" cy="782320"/>
          </a:xfrm>
          <a:custGeom>
            <a:avLst/>
            <a:gdLst/>
            <a:ahLst/>
            <a:cxnLst/>
            <a:rect l="l" t="t" r="r" b="b"/>
            <a:pathLst>
              <a:path w="12713335" h="782319">
                <a:moveTo>
                  <a:pt x="12713179" y="0"/>
                </a:moveTo>
                <a:lnTo>
                  <a:pt x="0" y="0"/>
                </a:lnTo>
                <a:lnTo>
                  <a:pt x="0" y="781760"/>
                </a:lnTo>
                <a:lnTo>
                  <a:pt x="12713179" y="781760"/>
                </a:lnTo>
                <a:lnTo>
                  <a:pt x="12713179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858171" y="2639220"/>
            <a:ext cx="9069705" cy="5753100"/>
            <a:chOff x="1858171" y="2639220"/>
            <a:chExt cx="9069705" cy="5753100"/>
          </a:xfrm>
        </p:grpSpPr>
        <p:sp>
          <p:nvSpPr>
            <p:cNvPr id="12" name="object 12"/>
            <p:cNvSpPr/>
            <p:nvPr/>
          </p:nvSpPr>
          <p:spPr>
            <a:xfrm>
              <a:off x="1858162" y="7054513"/>
              <a:ext cx="8213090" cy="1332865"/>
            </a:xfrm>
            <a:custGeom>
              <a:avLst/>
              <a:gdLst/>
              <a:ahLst/>
              <a:cxnLst/>
              <a:rect l="l" t="t" r="r" b="b"/>
              <a:pathLst>
                <a:path w="8213090" h="1332865">
                  <a:moveTo>
                    <a:pt x="285394" y="1051179"/>
                  </a:moveTo>
                  <a:lnTo>
                    <a:pt x="0" y="1051179"/>
                  </a:lnTo>
                  <a:lnTo>
                    <a:pt x="0" y="1332636"/>
                  </a:lnTo>
                  <a:lnTo>
                    <a:pt x="285394" y="1332636"/>
                  </a:lnTo>
                  <a:lnTo>
                    <a:pt x="285394" y="1051179"/>
                  </a:lnTo>
                  <a:close/>
                </a:path>
                <a:path w="8213090" h="1332865">
                  <a:moveTo>
                    <a:pt x="1870913" y="493991"/>
                  </a:moveTo>
                  <a:lnTo>
                    <a:pt x="1585531" y="493991"/>
                  </a:lnTo>
                  <a:lnTo>
                    <a:pt x="1585531" y="1332636"/>
                  </a:lnTo>
                  <a:lnTo>
                    <a:pt x="1870913" y="1332636"/>
                  </a:lnTo>
                  <a:lnTo>
                    <a:pt x="1870913" y="493991"/>
                  </a:lnTo>
                  <a:close/>
                </a:path>
                <a:path w="8213090" h="1332865">
                  <a:moveTo>
                    <a:pt x="3456432" y="86169"/>
                  </a:moveTo>
                  <a:lnTo>
                    <a:pt x="3171050" y="86169"/>
                  </a:lnTo>
                  <a:lnTo>
                    <a:pt x="3171050" y="1332636"/>
                  </a:lnTo>
                  <a:lnTo>
                    <a:pt x="3456432" y="1332636"/>
                  </a:lnTo>
                  <a:lnTo>
                    <a:pt x="3456432" y="86169"/>
                  </a:lnTo>
                  <a:close/>
                </a:path>
                <a:path w="8213090" h="1332865">
                  <a:moveTo>
                    <a:pt x="5041951" y="5753"/>
                  </a:moveTo>
                  <a:lnTo>
                    <a:pt x="4756556" y="5753"/>
                  </a:lnTo>
                  <a:lnTo>
                    <a:pt x="4756556" y="1332636"/>
                  </a:lnTo>
                  <a:lnTo>
                    <a:pt x="5041951" y="1332636"/>
                  </a:lnTo>
                  <a:lnTo>
                    <a:pt x="5041951" y="5753"/>
                  </a:lnTo>
                  <a:close/>
                </a:path>
                <a:path w="8213090" h="1332865">
                  <a:moveTo>
                    <a:pt x="6627482" y="0"/>
                  </a:moveTo>
                  <a:lnTo>
                    <a:pt x="6342088" y="0"/>
                  </a:lnTo>
                  <a:lnTo>
                    <a:pt x="6342088" y="1332636"/>
                  </a:lnTo>
                  <a:lnTo>
                    <a:pt x="6627482" y="1332636"/>
                  </a:lnTo>
                  <a:lnTo>
                    <a:pt x="6627482" y="0"/>
                  </a:lnTo>
                  <a:close/>
                </a:path>
                <a:path w="8213090" h="1332865">
                  <a:moveTo>
                    <a:pt x="8212988" y="620369"/>
                  </a:moveTo>
                  <a:lnTo>
                    <a:pt x="7927607" y="620369"/>
                  </a:lnTo>
                  <a:lnTo>
                    <a:pt x="7927607" y="1332636"/>
                  </a:lnTo>
                  <a:lnTo>
                    <a:pt x="8212988" y="1332636"/>
                  </a:lnTo>
                  <a:lnTo>
                    <a:pt x="8212988" y="620369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43556" y="7077487"/>
              <a:ext cx="8213090" cy="1310005"/>
            </a:xfrm>
            <a:custGeom>
              <a:avLst/>
              <a:gdLst/>
              <a:ahLst/>
              <a:cxnLst/>
              <a:rect l="l" t="t" r="r" b="b"/>
              <a:pathLst>
                <a:path w="8213090" h="1310004">
                  <a:moveTo>
                    <a:pt x="285394" y="1079893"/>
                  </a:moveTo>
                  <a:lnTo>
                    <a:pt x="0" y="1079893"/>
                  </a:lnTo>
                  <a:lnTo>
                    <a:pt x="0" y="1309662"/>
                  </a:lnTo>
                  <a:lnTo>
                    <a:pt x="285394" y="1309662"/>
                  </a:lnTo>
                  <a:lnTo>
                    <a:pt x="285394" y="1079893"/>
                  </a:lnTo>
                  <a:close/>
                </a:path>
                <a:path w="8213090" h="1310004">
                  <a:moveTo>
                    <a:pt x="1870913" y="442302"/>
                  </a:moveTo>
                  <a:lnTo>
                    <a:pt x="1585518" y="442302"/>
                  </a:lnTo>
                  <a:lnTo>
                    <a:pt x="1585518" y="1309662"/>
                  </a:lnTo>
                  <a:lnTo>
                    <a:pt x="1870913" y="1309662"/>
                  </a:lnTo>
                  <a:lnTo>
                    <a:pt x="1870913" y="442302"/>
                  </a:lnTo>
                  <a:close/>
                </a:path>
                <a:path w="8213090" h="1310004">
                  <a:moveTo>
                    <a:pt x="3456432" y="17233"/>
                  </a:moveTo>
                  <a:lnTo>
                    <a:pt x="3171037" y="17233"/>
                  </a:lnTo>
                  <a:lnTo>
                    <a:pt x="3171037" y="1309662"/>
                  </a:lnTo>
                  <a:lnTo>
                    <a:pt x="3456432" y="1309662"/>
                  </a:lnTo>
                  <a:lnTo>
                    <a:pt x="3456432" y="17233"/>
                  </a:lnTo>
                  <a:close/>
                </a:path>
                <a:path w="8213090" h="1310004">
                  <a:moveTo>
                    <a:pt x="5041951" y="28727"/>
                  </a:moveTo>
                  <a:lnTo>
                    <a:pt x="4756569" y="28727"/>
                  </a:lnTo>
                  <a:lnTo>
                    <a:pt x="4756569" y="1309662"/>
                  </a:lnTo>
                  <a:lnTo>
                    <a:pt x="5041951" y="1309662"/>
                  </a:lnTo>
                  <a:lnTo>
                    <a:pt x="5041951" y="28727"/>
                  </a:lnTo>
                  <a:close/>
                </a:path>
                <a:path w="8213090" h="1310004">
                  <a:moveTo>
                    <a:pt x="6627482" y="0"/>
                  </a:moveTo>
                  <a:lnTo>
                    <a:pt x="6342088" y="0"/>
                  </a:lnTo>
                  <a:lnTo>
                    <a:pt x="6342088" y="1309662"/>
                  </a:lnTo>
                  <a:lnTo>
                    <a:pt x="6627482" y="1309662"/>
                  </a:lnTo>
                  <a:lnTo>
                    <a:pt x="6627482" y="0"/>
                  </a:lnTo>
                  <a:close/>
                </a:path>
                <a:path w="8213090" h="1310004">
                  <a:moveTo>
                    <a:pt x="8213001" y="545693"/>
                  </a:moveTo>
                  <a:lnTo>
                    <a:pt x="7927607" y="545693"/>
                  </a:lnTo>
                  <a:lnTo>
                    <a:pt x="7927607" y="1309662"/>
                  </a:lnTo>
                  <a:lnTo>
                    <a:pt x="8213001" y="1309662"/>
                  </a:lnTo>
                  <a:lnTo>
                    <a:pt x="8213001" y="545693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28951" y="7100474"/>
              <a:ext cx="8213090" cy="1287145"/>
            </a:xfrm>
            <a:custGeom>
              <a:avLst/>
              <a:gdLst/>
              <a:ahLst/>
              <a:cxnLst/>
              <a:rect l="l" t="t" r="r" b="b"/>
              <a:pathLst>
                <a:path w="8213090" h="1287145">
                  <a:moveTo>
                    <a:pt x="285381" y="993724"/>
                  </a:moveTo>
                  <a:lnTo>
                    <a:pt x="0" y="993724"/>
                  </a:lnTo>
                  <a:lnTo>
                    <a:pt x="0" y="1286675"/>
                  </a:lnTo>
                  <a:lnTo>
                    <a:pt x="285381" y="1286675"/>
                  </a:lnTo>
                  <a:lnTo>
                    <a:pt x="285381" y="993724"/>
                  </a:lnTo>
                  <a:close/>
                </a:path>
                <a:path w="8213090" h="1287145">
                  <a:moveTo>
                    <a:pt x="1870913" y="310184"/>
                  </a:moveTo>
                  <a:lnTo>
                    <a:pt x="1585518" y="310184"/>
                  </a:lnTo>
                  <a:lnTo>
                    <a:pt x="1585518" y="1286675"/>
                  </a:lnTo>
                  <a:lnTo>
                    <a:pt x="1870913" y="1286675"/>
                  </a:lnTo>
                  <a:lnTo>
                    <a:pt x="1870913" y="310184"/>
                  </a:lnTo>
                  <a:close/>
                </a:path>
                <a:path w="8213090" h="1287145">
                  <a:moveTo>
                    <a:pt x="3456432" y="28714"/>
                  </a:moveTo>
                  <a:lnTo>
                    <a:pt x="3171037" y="28714"/>
                  </a:lnTo>
                  <a:lnTo>
                    <a:pt x="3171037" y="1286675"/>
                  </a:lnTo>
                  <a:lnTo>
                    <a:pt x="3456432" y="1286675"/>
                  </a:lnTo>
                  <a:lnTo>
                    <a:pt x="3456432" y="28714"/>
                  </a:lnTo>
                  <a:close/>
                </a:path>
                <a:path w="8213090" h="1287145">
                  <a:moveTo>
                    <a:pt x="5041951" y="51689"/>
                  </a:moveTo>
                  <a:lnTo>
                    <a:pt x="4756556" y="51689"/>
                  </a:lnTo>
                  <a:lnTo>
                    <a:pt x="4756556" y="1286675"/>
                  </a:lnTo>
                  <a:lnTo>
                    <a:pt x="5041951" y="1286675"/>
                  </a:lnTo>
                  <a:lnTo>
                    <a:pt x="5041951" y="51689"/>
                  </a:lnTo>
                  <a:close/>
                </a:path>
                <a:path w="8213090" h="1287145">
                  <a:moveTo>
                    <a:pt x="6627469" y="0"/>
                  </a:moveTo>
                  <a:lnTo>
                    <a:pt x="6342088" y="0"/>
                  </a:lnTo>
                  <a:lnTo>
                    <a:pt x="6342088" y="1286675"/>
                  </a:lnTo>
                  <a:lnTo>
                    <a:pt x="6627469" y="1286675"/>
                  </a:lnTo>
                  <a:lnTo>
                    <a:pt x="6627469" y="0"/>
                  </a:lnTo>
                  <a:close/>
                </a:path>
                <a:path w="8213090" h="1287145">
                  <a:moveTo>
                    <a:pt x="8213001" y="585889"/>
                  </a:moveTo>
                  <a:lnTo>
                    <a:pt x="7927607" y="585889"/>
                  </a:lnTo>
                  <a:lnTo>
                    <a:pt x="7927607" y="1286675"/>
                  </a:lnTo>
                  <a:lnTo>
                    <a:pt x="8213001" y="1286675"/>
                  </a:lnTo>
                  <a:lnTo>
                    <a:pt x="8213001" y="585889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14332" y="7071747"/>
              <a:ext cx="8213090" cy="1315720"/>
            </a:xfrm>
            <a:custGeom>
              <a:avLst/>
              <a:gdLst/>
              <a:ahLst/>
              <a:cxnLst/>
              <a:rect l="l" t="t" r="r" b="b"/>
              <a:pathLst>
                <a:path w="8213090" h="1315720">
                  <a:moveTo>
                    <a:pt x="285394" y="1051166"/>
                  </a:moveTo>
                  <a:lnTo>
                    <a:pt x="0" y="1051166"/>
                  </a:lnTo>
                  <a:lnTo>
                    <a:pt x="0" y="1315402"/>
                  </a:lnTo>
                  <a:lnTo>
                    <a:pt x="285394" y="1315402"/>
                  </a:lnTo>
                  <a:lnTo>
                    <a:pt x="285394" y="1051166"/>
                  </a:lnTo>
                  <a:close/>
                </a:path>
                <a:path w="8213090" h="1315720">
                  <a:moveTo>
                    <a:pt x="1870913" y="425069"/>
                  </a:moveTo>
                  <a:lnTo>
                    <a:pt x="1585531" y="425069"/>
                  </a:lnTo>
                  <a:lnTo>
                    <a:pt x="1585531" y="1315402"/>
                  </a:lnTo>
                  <a:lnTo>
                    <a:pt x="1870913" y="1315402"/>
                  </a:lnTo>
                  <a:lnTo>
                    <a:pt x="1870913" y="425069"/>
                  </a:lnTo>
                  <a:close/>
                </a:path>
                <a:path w="8213090" h="1315720">
                  <a:moveTo>
                    <a:pt x="3456432" y="0"/>
                  </a:moveTo>
                  <a:lnTo>
                    <a:pt x="3171050" y="0"/>
                  </a:lnTo>
                  <a:lnTo>
                    <a:pt x="3171050" y="1315402"/>
                  </a:lnTo>
                  <a:lnTo>
                    <a:pt x="3456432" y="1315402"/>
                  </a:lnTo>
                  <a:lnTo>
                    <a:pt x="3456432" y="0"/>
                  </a:lnTo>
                  <a:close/>
                </a:path>
                <a:path w="8213090" h="1315720">
                  <a:moveTo>
                    <a:pt x="5041963" y="28727"/>
                  </a:moveTo>
                  <a:lnTo>
                    <a:pt x="4756569" y="28727"/>
                  </a:lnTo>
                  <a:lnTo>
                    <a:pt x="4756569" y="1315402"/>
                  </a:lnTo>
                  <a:lnTo>
                    <a:pt x="5041963" y="1315402"/>
                  </a:lnTo>
                  <a:lnTo>
                    <a:pt x="5041963" y="28727"/>
                  </a:lnTo>
                  <a:close/>
                </a:path>
                <a:path w="8213090" h="1315720">
                  <a:moveTo>
                    <a:pt x="6627482" y="74676"/>
                  </a:moveTo>
                  <a:lnTo>
                    <a:pt x="6342088" y="74676"/>
                  </a:lnTo>
                  <a:lnTo>
                    <a:pt x="6342088" y="1315402"/>
                  </a:lnTo>
                  <a:lnTo>
                    <a:pt x="6627482" y="1315402"/>
                  </a:lnTo>
                  <a:lnTo>
                    <a:pt x="6627482" y="74676"/>
                  </a:lnTo>
                  <a:close/>
                </a:path>
                <a:path w="8213090" h="1315720">
                  <a:moveTo>
                    <a:pt x="8213001" y="568667"/>
                  </a:moveTo>
                  <a:lnTo>
                    <a:pt x="7927619" y="568667"/>
                  </a:lnTo>
                  <a:lnTo>
                    <a:pt x="7927619" y="1315402"/>
                  </a:lnTo>
                  <a:lnTo>
                    <a:pt x="8213001" y="1315402"/>
                  </a:lnTo>
                  <a:lnTo>
                    <a:pt x="8213001" y="568667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28954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28954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28954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14475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14475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14475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 rot="20460000">
            <a:off x="2179220" y="8595897"/>
            <a:ext cx="627447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45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18-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24</a:t>
            </a:r>
            <a:endParaRPr sz="1850">
              <a:latin typeface="Kanit"/>
              <a:cs typeface="Kanit"/>
            </a:endParaRPr>
          </a:p>
        </p:txBody>
      </p:sp>
      <p:sp>
        <p:nvSpPr>
          <p:cNvPr id="23" name="object 23"/>
          <p:cNvSpPr txBox="1"/>
          <p:nvPr/>
        </p:nvSpPr>
        <p:spPr>
          <a:xfrm rot="20460000">
            <a:off x="3717006" y="8590971"/>
            <a:ext cx="655181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0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25-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34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594918" y="2639220"/>
            <a:ext cx="10160" cy="5753100"/>
            <a:chOff x="5594918" y="2639220"/>
            <a:chExt cx="10160" cy="5753100"/>
          </a:xfrm>
        </p:grpSpPr>
        <p:sp>
          <p:nvSpPr>
            <p:cNvPr id="25" name="object 25"/>
            <p:cNvSpPr/>
            <p:nvPr/>
          </p:nvSpPr>
          <p:spPr>
            <a:xfrm>
              <a:off x="5599998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99998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99998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 rot="20460000">
            <a:off x="5302720" y="8589636"/>
            <a:ext cx="662291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0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35-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44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180440" y="2639220"/>
            <a:ext cx="10160" cy="5753100"/>
            <a:chOff x="7180440" y="2639220"/>
            <a:chExt cx="10160" cy="5753100"/>
          </a:xfrm>
        </p:grpSpPr>
        <p:sp>
          <p:nvSpPr>
            <p:cNvPr id="30" name="object 30"/>
            <p:cNvSpPr/>
            <p:nvPr/>
          </p:nvSpPr>
          <p:spPr>
            <a:xfrm>
              <a:off x="7185520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85520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85520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 rot="20460000">
            <a:off x="6862327" y="8589794"/>
            <a:ext cx="661698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0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45-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54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765963" y="2639220"/>
            <a:ext cx="10160" cy="5753100"/>
            <a:chOff x="8765963" y="2639220"/>
            <a:chExt cx="10160" cy="5753100"/>
          </a:xfrm>
        </p:grpSpPr>
        <p:sp>
          <p:nvSpPr>
            <p:cNvPr id="35" name="object 35"/>
            <p:cNvSpPr/>
            <p:nvPr/>
          </p:nvSpPr>
          <p:spPr>
            <a:xfrm>
              <a:off x="8771043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771043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771043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 rot="20460000">
            <a:off x="8496381" y="8588586"/>
            <a:ext cx="668225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0"/>
              </a:lnSpc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55-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64</a:t>
            </a:r>
            <a:endParaRPr sz="1850">
              <a:latin typeface="Kanit"/>
              <a:cs typeface="Kani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398423" y="2638006"/>
            <a:ext cx="9982835" cy="5755640"/>
            <a:chOff x="1398423" y="2638006"/>
            <a:chExt cx="9982835" cy="5755640"/>
          </a:xfrm>
        </p:grpSpPr>
        <p:sp>
          <p:nvSpPr>
            <p:cNvPr id="40" name="object 40"/>
            <p:cNvSpPr/>
            <p:nvPr/>
          </p:nvSpPr>
          <p:spPr>
            <a:xfrm>
              <a:off x="10356564" y="2643030"/>
              <a:ext cx="0" cy="5744210"/>
            </a:xfrm>
            <a:custGeom>
              <a:avLst/>
              <a:gdLst/>
              <a:ahLst/>
              <a:cxnLst/>
              <a:rect l="l" t="t" r="r" b="b"/>
              <a:pathLst>
                <a:path h="5744209">
                  <a:moveTo>
                    <a:pt x="0" y="5744105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356564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99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356564" y="8318141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6899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04706" y="8387136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04706" y="8387136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404706" y="8387136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04706" y="7238315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404706" y="7238315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04706" y="7238315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04706" y="6089494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04706" y="6089494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04706" y="6089494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04706" y="4940673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04706" y="4940673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04706" y="4940673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04706" y="3791851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04706" y="3791851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404706" y="3791851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04706" y="2643032"/>
              <a:ext cx="9976485" cy="0"/>
            </a:xfrm>
            <a:custGeom>
              <a:avLst/>
              <a:gdLst/>
              <a:ahLst/>
              <a:cxnLst/>
              <a:rect l="l" t="t" r="r" b="b"/>
              <a:pathLst>
                <a:path w="9976485">
                  <a:moveTo>
                    <a:pt x="0" y="0"/>
                  </a:moveTo>
                  <a:lnTo>
                    <a:pt x="9976106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04706" y="2643032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59998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404706" y="2643032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59998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04706" y="2643030"/>
              <a:ext cx="9976485" cy="5744210"/>
            </a:xfrm>
            <a:custGeom>
              <a:avLst/>
              <a:gdLst/>
              <a:ahLst/>
              <a:cxnLst/>
              <a:rect l="l" t="t" r="r" b="b"/>
              <a:pathLst>
                <a:path w="9976485" h="5744209">
                  <a:moveTo>
                    <a:pt x="0" y="5744105"/>
                  </a:moveTo>
                  <a:lnTo>
                    <a:pt x="0" y="0"/>
                  </a:lnTo>
                </a:path>
                <a:path w="9976485" h="5744209">
                  <a:moveTo>
                    <a:pt x="0" y="5744105"/>
                  </a:moveTo>
                  <a:lnTo>
                    <a:pt x="9976106" y="5744105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465532" y="2751459"/>
              <a:ext cx="1753235" cy="1338580"/>
            </a:xfrm>
            <a:custGeom>
              <a:avLst/>
              <a:gdLst/>
              <a:ahLst/>
              <a:cxnLst/>
              <a:rect l="l" t="t" r="r" b="b"/>
              <a:pathLst>
                <a:path w="1753234" h="1338579">
                  <a:moveTo>
                    <a:pt x="1709527" y="0"/>
                  </a:moveTo>
                  <a:lnTo>
                    <a:pt x="43374" y="0"/>
                  </a:lnTo>
                  <a:lnTo>
                    <a:pt x="24399" y="2709"/>
                  </a:lnTo>
                  <a:lnTo>
                    <a:pt x="10845" y="10838"/>
                  </a:lnTo>
                  <a:lnTo>
                    <a:pt x="2711" y="24389"/>
                  </a:lnTo>
                  <a:lnTo>
                    <a:pt x="0" y="43362"/>
                  </a:lnTo>
                  <a:lnTo>
                    <a:pt x="0" y="1294854"/>
                  </a:lnTo>
                  <a:lnTo>
                    <a:pt x="2711" y="1313829"/>
                  </a:lnTo>
                  <a:lnTo>
                    <a:pt x="10845" y="1327384"/>
                  </a:lnTo>
                  <a:lnTo>
                    <a:pt x="24399" y="1335517"/>
                  </a:lnTo>
                  <a:lnTo>
                    <a:pt x="43374" y="1338229"/>
                  </a:lnTo>
                  <a:lnTo>
                    <a:pt x="1709527" y="1338229"/>
                  </a:lnTo>
                  <a:lnTo>
                    <a:pt x="1728501" y="1335517"/>
                  </a:lnTo>
                  <a:lnTo>
                    <a:pt x="1742056" y="1327384"/>
                  </a:lnTo>
                  <a:lnTo>
                    <a:pt x="1750190" y="1313829"/>
                  </a:lnTo>
                  <a:lnTo>
                    <a:pt x="1752901" y="1294854"/>
                  </a:lnTo>
                  <a:lnTo>
                    <a:pt x="1752901" y="43362"/>
                  </a:lnTo>
                  <a:lnTo>
                    <a:pt x="1750190" y="24389"/>
                  </a:lnTo>
                  <a:lnTo>
                    <a:pt x="1742056" y="10838"/>
                  </a:lnTo>
                  <a:lnTo>
                    <a:pt x="1728501" y="2709"/>
                  </a:lnTo>
                  <a:lnTo>
                    <a:pt x="1709527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465532" y="2751459"/>
              <a:ext cx="1753235" cy="1338580"/>
            </a:xfrm>
            <a:custGeom>
              <a:avLst/>
              <a:gdLst/>
              <a:ahLst/>
              <a:cxnLst/>
              <a:rect l="l" t="t" r="r" b="b"/>
              <a:pathLst>
                <a:path w="1753234" h="1338579">
                  <a:moveTo>
                    <a:pt x="43374" y="1338229"/>
                  </a:moveTo>
                  <a:lnTo>
                    <a:pt x="1709527" y="1338229"/>
                  </a:lnTo>
                  <a:lnTo>
                    <a:pt x="1728501" y="1335517"/>
                  </a:lnTo>
                  <a:lnTo>
                    <a:pt x="1742056" y="1327384"/>
                  </a:lnTo>
                  <a:lnTo>
                    <a:pt x="1750190" y="1313829"/>
                  </a:lnTo>
                  <a:lnTo>
                    <a:pt x="1752901" y="1294854"/>
                  </a:lnTo>
                  <a:lnTo>
                    <a:pt x="1752901" y="43362"/>
                  </a:lnTo>
                  <a:lnTo>
                    <a:pt x="1750190" y="24389"/>
                  </a:lnTo>
                  <a:lnTo>
                    <a:pt x="1742056" y="10838"/>
                  </a:lnTo>
                  <a:lnTo>
                    <a:pt x="1728501" y="2709"/>
                  </a:lnTo>
                  <a:lnTo>
                    <a:pt x="1709527" y="0"/>
                  </a:lnTo>
                  <a:lnTo>
                    <a:pt x="43374" y="0"/>
                  </a:lnTo>
                  <a:lnTo>
                    <a:pt x="24399" y="2709"/>
                  </a:lnTo>
                  <a:lnTo>
                    <a:pt x="10845" y="10838"/>
                  </a:lnTo>
                  <a:lnTo>
                    <a:pt x="2711" y="24389"/>
                  </a:lnTo>
                  <a:lnTo>
                    <a:pt x="0" y="43362"/>
                  </a:lnTo>
                  <a:lnTo>
                    <a:pt x="0" y="1294854"/>
                  </a:lnTo>
                  <a:lnTo>
                    <a:pt x="2711" y="1313829"/>
                  </a:lnTo>
                  <a:lnTo>
                    <a:pt x="10845" y="1327384"/>
                  </a:lnTo>
                  <a:lnTo>
                    <a:pt x="24399" y="1335517"/>
                  </a:lnTo>
                  <a:lnTo>
                    <a:pt x="43374" y="1338229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552274" y="2851163"/>
              <a:ext cx="433705" cy="152400"/>
            </a:xfrm>
            <a:custGeom>
              <a:avLst/>
              <a:gdLst/>
              <a:ahLst/>
              <a:cxnLst/>
              <a:rect l="l" t="t" r="r" b="b"/>
              <a:pathLst>
                <a:path w="433704" h="152400">
                  <a:moveTo>
                    <a:pt x="433695" y="0"/>
                  </a:moveTo>
                  <a:lnTo>
                    <a:pt x="0" y="0"/>
                  </a:lnTo>
                  <a:lnTo>
                    <a:pt x="0" y="151798"/>
                  </a:lnTo>
                  <a:lnTo>
                    <a:pt x="433695" y="151798"/>
                  </a:lnTo>
                  <a:lnTo>
                    <a:pt x="433695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552274" y="3169461"/>
              <a:ext cx="433705" cy="152400"/>
            </a:xfrm>
            <a:custGeom>
              <a:avLst/>
              <a:gdLst/>
              <a:ahLst/>
              <a:cxnLst/>
              <a:rect l="l" t="t" r="r" b="b"/>
              <a:pathLst>
                <a:path w="433704" h="152400">
                  <a:moveTo>
                    <a:pt x="433695" y="0"/>
                  </a:moveTo>
                  <a:lnTo>
                    <a:pt x="0" y="0"/>
                  </a:lnTo>
                  <a:lnTo>
                    <a:pt x="0" y="151798"/>
                  </a:lnTo>
                  <a:lnTo>
                    <a:pt x="433695" y="151798"/>
                  </a:lnTo>
                  <a:lnTo>
                    <a:pt x="433695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552274" y="3487759"/>
              <a:ext cx="433705" cy="152400"/>
            </a:xfrm>
            <a:custGeom>
              <a:avLst/>
              <a:gdLst/>
              <a:ahLst/>
              <a:cxnLst/>
              <a:rect l="l" t="t" r="r" b="b"/>
              <a:pathLst>
                <a:path w="433704" h="152400">
                  <a:moveTo>
                    <a:pt x="433695" y="0"/>
                  </a:moveTo>
                  <a:lnTo>
                    <a:pt x="0" y="0"/>
                  </a:lnTo>
                  <a:lnTo>
                    <a:pt x="0" y="151798"/>
                  </a:lnTo>
                  <a:lnTo>
                    <a:pt x="433695" y="151798"/>
                  </a:lnTo>
                  <a:lnTo>
                    <a:pt x="433695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552274" y="3806058"/>
              <a:ext cx="433705" cy="152400"/>
            </a:xfrm>
            <a:custGeom>
              <a:avLst/>
              <a:gdLst/>
              <a:ahLst/>
              <a:cxnLst/>
              <a:rect l="l" t="t" r="r" b="b"/>
              <a:pathLst>
                <a:path w="433704" h="152400">
                  <a:moveTo>
                    <a:pt x="433695" y="0"/>
                  </a:moveTo>
                  <a:lnTo>
                    <a:pt x="0" y="0"/>
                  </a:lnTo>
                  <a:lnTo>
                    <a:pt x="0" y="151798"/>
                  </a:lnTo>
                  <a:lnTo>
                    <a:pt x="433695" y="151798"/>
                  </a:lnTo>
                  <a:lnTo>
                    <a:pt x="433695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 rot="20460000">
            <a:off x="10190922" y="8565833"/>
            <a:ext cx="444315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39"/>
              </a:lnSpc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65+</a:t>
            </a:r>
            <a:endParaRPr sz="185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169017" y="8227760"/>
            <a:ext cx="17970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8607" y="7078940"/>
            <a:ext cx="30035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40562" y="5930108"/>
            <a:ext cx="30797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33468" y="4781289"/>
            <a:ext cx="314960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29447" y="3632469"/>
            <a:ext cx="31940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39555" y="2483650"/>
            <a:ext cx="408940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85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83201" y="4715937"/>
            <a:ext cx="379095" cy="1598295"/>
          </a:xfrm>
          <a:prstGeom prst="rect">
            <a:avLst/>
          </a:prstGeom>
        </p:spPr>
        <p:txBody>
          <a:bodyPr vert="vert270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8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50" spc="-25">
                <a:solidFill>
                  <a:srgbClr val="1A1A1A"/>
                </a:solidFill>
                <a:latin typeface="Kanit"/>
                <a:cs typeface="Kanit"/>
              </a:rPr>
              <a:t> (%)</a:t>
            </a:r>
            <a:endParaRPr sz="185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0146765" y="2715345"/>
            <a:ext cx="891540" cy="1298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95"/>
              </a:spcBef>
            </a:pPr>
            <a:r>
              <a:rPr sz="17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70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700" spc="-15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7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54744" y="2264725"/>
            <a:ext cx="9349740" cy="6934834"/>
          </a:xfrm>
          <a:custGeom>
            <a:avLst/>
            <a:gdLst/>
            <a:ahLst/>
            <a:cxnLst/>
            <a:rect l="l" t="t" r="r" b="b"/>
            <a:pathLst>
              <a:path w="9349740" h="6934834">
                <a:moveTo>
                  <a:pt x="9349354" y="0"/>
                </a:moveTo>
                <a:lnTo>
                  <a:pt x="453510" y="0"/>
                </a:lnTo>
                <a:lnTo>
                  <a:pt x="407141" y="2341"/>
                </a:lnTo>
                <a:lnTo>
                  <a:pt x="362111" y="9214"/>
                </a:lnTo>
                <a:lnTo>
                  <a:pt x="318648" y="20389"/>
                </a:lnTo>
                <a:lnTo>
                  <a:pt x="276981" y="35640"/>
                </a:lnTo>
                <a:lnTo>
                  <a:pt x="237338" y="54738"/>
                </a:lnTo>
                <a:lnTo>
                  <a:pt x="199946" y="77455"/>
                </a:lnTo>
                <a:lnTo>
                  <a:pt x="165033" y="103563"/>
                </a:lnTo>
                <a:lnTo>
                  <a:pt x="132828" y="132834"/>
                </a:lnTo>
                <a:lnTo>
                  <a:pt x="103558" y="165041"/>
                </a:lnTo>
                <a:lnTo>
                  <a:pt x="77451" y="199955"/>
                </a:lnTo>
                <a:lnTo>
                  <a:pt x="54735" y="237348"/>
                </a:lnTo>
                <a:lnTo>
                  <a:pt x="35638" y="276992"/>
                </a:lnTo>
                <a:lnTo>
                  <a:pt x="20388" y="318660"/>
                </a:lnTo>
                <a:lnTo>
                  <a:pt x="9213" y="362123"/>
                </a:lnTo>
                <a:lnTo>
                  <a:pt x="2341" y="407153"/>
                </a:lnTo>
                <a:lnTo>
                  <a:pt x="0" y="453523"/>
                </a:lnTo>
                <a:lnTo>
                  <a:pt x="0" y="6481008"/>
                </a:lnTo>
                <a:lnTo>
                  <a:pt x="2341" y="6527378"/>
                </a:lnTo>
                <a:lnTo>
                  <a:pt x="9213" y="6572408"/>
                </a:lnTo>
                <a:lnTo>
                  <a:pt x="20388" y="6615872"/>
                </a:lnTo>
                <a:lnTo>
                  <a:pt x="35638" y="6657539"/>
                </a:lnTo>
                <a:lnTo>
                  <a:pt x="54735" y="6697184"/>
                </a:lnTo>
                <a:lnTo>
                  <a:pt x="77451" y="6734577"/>
                </a:lnTo>
                <a:lnTo>
                  <a:pt x="103558" y="6769490"/>
                </a:lnTo>
                <a:lnTo>
                  <a:pt x="132828" y="6801697"/>
                </a:lnTo>
                <a:lnTo>
                  <a:pt x="165033" y="6830968"/>
                </a:lnTo>
                <a:lnTo>
                  <a:pt x="199946" y="6857076"/>
                </a:lnTo>
                <a:lnTo>
                  <a:pt x="237338" y="6879793"/>
                </a:lnTo>
                <a:lnTo>
                  <a:pt x="276981" y="6898891"/>
                </a:lnTo>
                <a:lnTo>
                  <a:pt x="318648" y="6914142"/>
                </a:lnTo>
                <a:lnTo>
                  <a:pt x="362111" y="6925318"/>
                </a:lnTo>
                <a:lnTo>
                  <a:pt x="407141" y="6932190"/>
                </a:lnTo>
                <a:lnTo>
                  <a:pt x="453510" y="6934532"/>
                </a:lnTo>
                <a:lnTo>
                  <a:pt x="9349354" y="6934532"/>
                </a:lnTo>
                <a:lnTo>
                  <a:pt x="9349354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1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399" y="206171"/>
                  </a:lnTo>
                  <a:lnTo>
                    <a:pt x="167360" y="251371"/>
                  </a:lnTo>
                  <a:lnTo>
                    <a:pt x="171399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35" y="489864"/>
                  </a:lnTo>
                  <a:lnTo>
                    <a:pt x="908735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0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49847" y="2355465"/>
            <a:ext cx="9431655" cy="6027420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0"/>
              </a:spcBef>
            </a:pPr>
            <a:r>
              <a:rPr sz="3650" b="0">
                <a:solidFill>
                  <a:srgbClr val="00203A"/>
                </a:solidFill>
                <a:latin typeface="Kanit Medium"/>
                <a:cs typeface="Kanit Medium"/>
              </a:rPr>
              <a:t>Screening</a:t>
            </a:r>
            <a:r>
              <a:rPr sz="3650" b="0" spc="9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b="0" spc="-10">
                <a:solidFill>
                  <a:srgbClr val="00203A"/>
                </a:solidFill>
                <a:latin typeface="Kanit Medium"/>
                <a:cs typeface="Kanit Medium"/>
              </a:rPr>
              <a:t>Criteria</a:t>
            </a:r>
            <a:endParaRPr sz="3650">
              <a:latin typeface="Kanit Medium"/>
              <a:cs typeface="Kanit Medium"/>
            </a:endParaRPr>
          </a:p>
          <a:p>
            <a:pPr marL="17145" marR="737870">
              <a:lnSpc>
                <a:spcPct val="126200"/>
              </a:lnSpc>
              <a:spcBef>
                <a:spcPts val="665"/>
              </a:spcBef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survey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employed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pre-screening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ensure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participants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were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active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services.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2995"/>
              </a:spcBef>
            </a:pPr>
            <a:r>
              <a:rPr sz="3650" b="0">
                <a:solidFill>
                  <a:srgbClr val="00203A"/>
                </a:solidFill>
                <a:latin typeface="Kanit Medium"/>
                <a:cs typeface="Kanit Medium"/>
              </a:rPr>
              <a:t>Conditional</a:t>
            </a:r>
            <a:r>
              <a:rPr sz="3650" b="0" spc="4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b="0" spc="-10">
                <a:solidFill>
                  <a:srgbClr val="00203A"/>
                </a:solidFill>
                <a:latin typeface="Kanit Medium"/>
                <a:cs typeface="Kanit Medium"/>
              </a:rPr>
              <a:t>Logic</a:t>
            </a:r>
            <a:endParaRPr sz="3650">
              <a:latin typeface="Kanit Medium"/>
              <a:cs typeface="Kanit Medium"/>
            </a:endParaRPr>
          </a:p>
          <a:p>
            <a:pPr marL="54610">
              <a:lnSpc>
                <a:spcPct val="100000"/>
              </a:lnSpc>
              <a:spcBef>
                <a:spcPts val="1160"/>
              </a:spcBef>
            </a:pP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Several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used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skip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patterns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based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previous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responses:</a:t>
            </a:r>
            <a:endParaRPr sz="2550">
              <a:latin typeface="Kanit ExtraLight"/>
              <a:cs typeface="Kanit ExtraLight"/>
            </a:endParaRPr>
          </a:p>
          <a:p>
            <a:pPr marL="279400" marR="1171575" indent="-225425">
              <a:lnSpc>
                <a:spcPct val="126200"/>
              </a:lnSpc>
              <a:spcBef>
                <a:spcPts val="1485"/>
              </a:spcBef>
              <a:buChar char="•"/>
              <a:tabLst>
                <a:tab pos="280670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Payment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satisfaction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who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made 	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payments</a:t>
            </a:r>
            <a:endParaRPr sz="2550">
              <a:latin typeface="Kanit ExtraLight"/>
              <a:cs typeface="Kanit ExtraLight"/>
            </a:endParaRPr>
          </a:p>
          <a:p>
            <a:pPr marL="280035" indent="-225425">
              <a:lnSpc>
                <a:spcPct val="100000"/>
              </a:lnSpc>
              <a:spcBef>
                <a:spcPts val="800"/>
              </a:spcBef>
              <a:buChar char="•"/>
              <a:tabLst>
                <a:tab pos="280035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Language/translation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issues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non-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English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internet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80035" indent="-225425">
              <a:lnSpc>
                <a:spcPct val="100000"/>
              </a:lnSpc>
              <a:spcBef>
                <a:spcPts val="800"/>
              </a:spcBef>
              <a:buChar char="•"/>
              <a:tabLst>
                <a:tab pos="280035" algn="l"/>
              </a:tabLst>
            </a:pP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technology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barriers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b="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assistive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technology</a:t>
            </a:r>
            <a:r>
              <a:rPr sz="2550" b="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80035" indent="-225425">
              <a:lnSpc>
                <a:spcPct val="100000"/>
              </a:lnSpc>
              <a:spcBef>
                <a:spcPts val="805"/>
              </a:spcBef>
              <a:buChar char="•"/>
              <a:tabLst>
                <a:tab pos="280035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comparison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state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websites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1850" y="575532"/>
            <a:ext cx="15375890" cy="1640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50"/>
              <a:t>Data</a:t>
            </a:r>
            <a:r>
              <a:rPr sz="10550" spc="5"/>
              <a:t> </a:t>
            </a:r>
            <a:r>
              <a:rPr sz="10550"/>
              <a:t>Collection</a:t>
            </a:r>
            <a:r>
              <a:rPr sz="10550" spc="5"/>
              <a:t> </a:t>
            </a:r>
            <a:r>
              <a:rPr sz="10550" spc="-10"/>
              <a:t>Methodology</a:t>
            </a:r>
          </a:p>
        </p:txBody>
      </p:sp>
      <p:sp>
        <p:nvSpPr>
          <p:cNvPr id="10" name="object 10"/>
          <p:cNvSpPr/>
          <p:nvPr/>
        </p:nvSpPr>
        <p:spPr>
          <a:xfrm>
            <a:off x="15161933" y="914937"/>
            <a:ext cx="4942205" cy="962025"/>
          </a:xfrm>
          <a:custGeom>
            <a:avLst/>
            <a:gdLst/>
            <a:ahLst/>
            <a:cxnLst/>
            <a:rect l="l" t="t" r="r" b="b"/>
            <a:pathLst>
              <a:path w="4942205" h="962025">
                <a:moveTo>
                  <a:pt x="4942165" y="0"/>
                </a:moveTo>
                <a:lnTo>
                  <a:pt x="0" y="0"/>
                </a:lnTo>
                <a:lnTo>
                  <a:pt x="0" y="961553"/>
                </a:lnTo>
                <a:lnTo>
                  <a:pt x="4942165" y="961553"/>
                </a:lnTo>
                <a:lnTo>
                  <a:pt x="4942165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5235" y="2116949"/>
            <a:ext cx="2171065" cy="145415"/>
          </a:xfrm>
          <a:custGeom>
            <a:avLst/>
            <a:gdLst/>
            <a:ahLst/>
            <a:cxnLst/>
            <a:rect l="l" t="t" r="r" b="b"/>
            <a:pathLst>
              <a:path w="2171065" h="145414">
                <a:moveTo>
                  <a:pt x="2170702" y="0"/>
                </a:moveTo>
                <a:lnTo>
                  <a:pt x="0" y="0"/>
                </a:lnTo>
                <a:lnTo>
                  <a:pt x="0" y="145302"/>
                </a:lnTo>
                <a:lnTo>
                  <a:pt x="2170702" y="145302"/>
                </a:lnTo>
                <a:lnTo>
                  <a:pt x="2170702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xfrm>
            <a:off x="11271250" y="2694565"/>
            <a:ext cx="8745284" cy="552760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94715">
              <a:lnSpc>
                <a:spcPct val="100000"/>
              </a:lnSpc>
              <a:spcBef>
                <a:spcPts val="140"/>
              </a:spcBef>
            </a:pPr>
            <a:r>
              <a:rPr sz="3650">
                <a:latin typeface="Kanit Medium" pitchFamily="2" charset="-34"/>
                <a:cs typeface="Kanit Medium" pitchFamily="2" charset="-34"/>
              </a:rPr>
              <a:t>Question</a:t>
            </a:r>
            <a:r>
              <a:rPr sz="3650" spc="50">
                <a:latin typeface="Kanit Medium" pitchFamily="2" charset="-34"/>
                <a:cs typeface="Kanit Medium" pitchFamily="2" charset="-34"/>
              </a:rPr>
              <a:t> </a:t>
            </a:r>
            <a:r>
              <a:rPr sz="3650" spc="-10">
                <a:latin typeface="Kanit Medium" pitchFamily="2" charset="-34"/>
                <a:cs typeface="Kanit Medium" pitchFamily="2" charset="-34"/>
              </a:rPr>
              <a:t>Types</a:t>
            </a:r>
          </a:p>
          <a:p>
            <a:pPr marL="237490" marR="548640" indent="-225425">
              <a:lnSpc>
                <a:spcPct val="110000"/>
              </a:lnSpc>
              <a:spcBef>
                <a:spcPts val="1755"/>
              </a:spcBef>
              <a:buChar char="•"/>
              <a:tabLst>
                <a:tab pos="238760" algn="l"/>
              </a:tabLst>
            </a:pP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Single-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select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questions: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Multiple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choice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one 	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answer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(e.g.,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satisfaction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ratings,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frequency 	measures)</a:t>
            </a:r>
            <a:endParaRPr sz="2550">
              <a:latin typeface="Kanit ExtraLight"/>
              <a:cs typeface="Kanit ExtraLight"/>
            </a:endParaRPr>
          </a:p>
          <a:p>
            <a:pPr marL="237490" marR="328930" indent="-225425">
              <a:lnSpc>
                <a:spcPct val="110000"/>
              </a:lnSpc>
              <a:spcBef>
                <a:spcPts val="790"/>
              </a:spcBef>
              <a:buChar char="•"/>
              <a:tabLst>
                <a:tab pos="238760" algn="l"/>
              </a:tabLst>
            </a:pP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Multi-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select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questions: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Multiple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choice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allowing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multiple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answers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(e.g.,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device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usage,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used)</a:t>
            </a:r>
            <a:endParaRPr sz="2550">
              <a:latin typeface="Kanit ExtraLight"/>
              <a:cs typeface="Kanit ExtraLight"/>
            </a:endParaRPr>
          </a:p>
          <a:p>
            <a:pPr marL="237490" marR="10795" indent="-225425">
              <a:lnSpc>
                <a:spcPct val="110000"/>
              </a:lnSpc>
              <a:spcBef>
                <a:spcPts val="790"/>
              </a:spcBef>
              <a:buChar char="•"/>
              <a:tabLst>
                <a:tab pos="238760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Matrix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questions: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Rating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scales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multiple</a:t>
            </a:r>
            <a:r>
              <a:rPr sz="2550" b="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items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(e.g.,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domain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trustworthiness,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data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sharing</a:t>
            </a:r>
            <a:r>
              <a:rPr sz="2550" b="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comfort)</a:t>
            </a:r>
            <a:endParaRPr sz="2550">
              <a:latin typeface="Kanit ExtraLight"/>
              <a:cs typeface="Kanit ExtraLight"/>
            </a:endParaRPr>
          </a:p>
          <a:p>
            <a:pPr marL="237490" marR="955675" indent="-225425">
              <a:lnSpc>
                <a:spcPct val="110000"/>
              </a:lnSpc>
              <a:spcBef>
                <a:spcPts val="785"/>
              </a:spcBef>
              <a:buChar char="•"/>
              <a:tabLst>
                <a:tab pos="238760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Open-text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questions: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Free-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form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responses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for </a:t>
            </a:r>
            <a:r>
              <a:rPr lang="en-US"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                  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comments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10000"/>
              </a:lnSpc>
              <a:spcBef>
                <a:spcPts val="790"/>
              </a:spcBef>
              <a:buChar char="•"/>
              <a:tabLst>
                <a:tab pos="238760" algn="l"/>
              </a:tabLst>
            </a:pP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Dropdown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questions: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Single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selection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from</a:t>
            </a:r>
            <a:r>
              <a:rPr sz="2550" b="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extensive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lists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(e.g.,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county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selection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lang="en-US"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375390" y="2759075"/>
            <a:ext cx="581660" cy="466725"/>
          </a:xfrm>
          <a:custGeom>
            <a:avLst/>
            <a:gdLst/>
            <a:ahLst/>
            <a:cxnLst/>
            <a:rect l="l" t="t" r="r" b="b"/>
            <a:pathLst>
              <a:path w="581659" h="466725">
                <a:moveTo>
                  <a:pt x="493957" y="406781"/>
                </a:moveTo>
                <a:lnTo>
                  <a:pt x="378371" y="406781"/>
                </a:lnTo>
                <a:lnTo>
                  <a:pt x="466729" y="465711"/>
                </a:lnTo>
                <a:lnTo>
                  <a:pt x="475348" y="466176"/>
                </a:lnTo>
                <a:lnTo>
                  <a:pt x="489522" y="458549"/>
                </a:lnTo>
                <a:lnTo>
                  <a:pt x="493957" y="451186"/>
                </a:lnTo>
                <a:lnTo>
                  <a:pt x="493957" y="406781"/>
                </a:lnTo>
                <a:close/>
              </a:path>
              <a:path w="581659" h="466725">
                <a:moveTo>
                  <a:pt x="276041" y="319617"/>
                </a:moveTo>
                <a:lnTo>
                  <a:pt x="232453" y="319617"/>
                </a:lnTo>
                <a:lnTo>
                  <a:pt x="232453" y="341405"/>
                </a:lnTo>
                <a:lnTo>
                  <a:pt x="237586" y="366865"/>
                </a:lnTo>
                <a:lnTo>
                  <a:pt x="251590" y="387644"/>
                </a:lnTo>
                <a:lnTo>
                  <a:pt x="272369" y="401648"/>
                </a:lnTo>
                <a:lnTo>
                  <a:pt x="297829" y="406781"/>
                </a:lnTo>
                <a:lnTo>
                  <a:pt x="515758" y="406781"/>
                </a:lnTo>
                <a:lnTo>
                  <a:pt x="537321" y="402433"/>
                </a:lnTo>
                <a:lnTo>
                  <a:pt x="450382" y="402433"/>
                </a:lnTo>
                <a:lnTo>
                  <a:pt x="393537" y="364474"/>
                </a:lnTo>
                <a:lnTo>
                  <a:pt x="389265" y="363205"/>
                </a:lnTo>
                <a:lnTo>
                  <a:pt x="297829" y="363205"/>
                </a:lnTo>
                <a:lnTo>
                  <a:pt x="289331" y="361497"/>
                </a:lnTo>
                <a:lnTo>
                  <a:pt x="282407" y="356833"/>
                </a:lnTo>
                <a:lnTo>
                  <a:pt x="277777" y="349949"/>
                </a:lnTo>
                <a:lnTo>
                  <a:pt x="277663" y="349484"/>
                </a:lnTo>
                <a:lnTo>
                  <a:pt x="276041" y="341405"/>
                </a:lnTo>
                <a:lnTo>
                  <a:pt x="276041" y="319617"/>
                </a:lnTo>
                <a:close/>
              </a:path>
              <a:path w="581659" h="466725">
                <a:moveTo>
                  <a:pt x="515758" y="116226"/>
                </a:moveTo>
                <a:lnTo>
                  <a:pt x="406793" y="116226"/>
                </a:lnTo>
                <a:lnTo>
                  <a:pt x="406793" y="159802"/>
                </a:lnTo>
                <a:lnTo>
                  <a:pt x="515758" y="159802"/>
                </a:lnTo>
                <a:lnTo>
                  <a:pt x="524256" y="161510"/>
                </a:lnTo>
                <a:lnTo>
                  <a:pt x="531180" y="166174"/>
                </a:lnTo>
                <a:lnTo>
                  <a:pt x="535839" y="173102"/>
                </a:lnTo>
                <a:lnTo>
                  <a:pt x="537545" y="181602"/>
                </a:lnTo>
                <a:lnTo>
                  <a:pt x="537545" y="341405"/>
                </a:lnTo>
                <a:lnTo>
                  <a:pt x="515758" y="363205"/>
                </a:lnTo>
                <a:lnTo>
                  <a:pt x="472169" y="363205"/>
                </a:lnTo>
                <a:lnTo>
                  <a:pt x="463671" y="364911"/>
                </a:lnTo>
                <a:lnTo>
                  <a:pt x="456747" y="369571"/>
                </a:lnTo>
                <a:lnTo>
                  <a:pt x="452088" y="376495"/>
                </a:lnTo>
                <a:lnTo>
                  <a:pt x="450382" y="384993"/>
                </a:lnTo>
                <a:lnTo>
                  <a:pt x="450382" y="402433"/>
                </a:lnTo>
                <a:lnTo>
                  <a:pt x="537321" y="402433"/>
                </a:lnTo>
                <a:lnTo>
                  <a:pt x="541218" y="401648"/>
                </a:lnTo>
                <a:lnTo>
                  <a:pt x="561997" y="387644"/>
                </a:lnTo>
                <a:lnTo>
                  <a:pt x="576000" y="366865"/>
                </a:lnTo>
                <a:lnTo>
                  <a:pt x="581134" y="341405"/>
                </a:lnTo>
                <a:lnTo>
                  <a:pt x="581134" y="181602"/>
                </a:lnTo>
                <a:lnTo>
                  <a:pt x="576000" y="156142"/>
                </a:lnTo>
                <a:lnTo>
                  <a:pt x="561997" y="135363"/>
                </a:lnTo>
                <a:lnTo>
                  <a:pt x="541218" y="121360"/>
                </a:lnTo>
                <a:lnTo>
                  <a:pt x="515758" y="116226"/>
                </a:lnTo>
                <a:close/>
              </a:path>
              <a:path w="581659" h="466725">
                <a:moveTo>
                  <a:pt x="202762" y="290554"/>
                </a:moveTo>
                <a:lnTo>
                  <a:pt x="87163" y="290554"/>
                </a:lnTo>
                <a:lnTo>
                  <a:pt x="87163" y="334959"/>
                </a:lnTo>
                <a:lnTo>
                  <a:pt x="91624" y="342322"/>
                </a:lnTo>
                <a:lnTo>
                  <a:pt x="105785" y="349949"/>
                </a:lnTo>
                <a:lnTo>
                  <a:pt x="114329" y="349484"/>
                </a:lnTo>
                <a:lnTo>
                  <a:pt x="202762" y="290554"/>
                </a:lnTo>
                <a:close/>
              </a:path>
              <a:path w="581659" h="466725">
                <a:moveTo>
                  <a:pt x="312354" y="0"/>
                </a:moveTo>
                <a:lnTo>
                  <a:pt x="65376" y="0"/>
                </a:lnTo>
                <a:lnTo>
                  <a:pt x="39915" y="5133"/>
                </a:lnTo>
                <a:lnTo>
                  <a:pt x="19136" y="19136"/>
                </a:lnTo>
                <a:lnTo>
                  <a:pt x="5133" y="39915"/>
                </a:lnTo>
                <a:lnTo>
                  <a:pt x="0" y="65376"/>
                </a:lnTo>
                <a:lnTo>
                  <a:pt x="0" y="225178"/>
                </a:lnTo>
                <a:lnTo>
                  <a:pt x="5133" y="250638"/>
                </a:lnTo>
                <a:lnTo>
                  <a:pt x="19136" y="271417"/>
                </a:lnTo>
                <a:lnTo>
                  <a:pt x="39915" y="285421"/>
                </a:lnTo>
                <a:lnTo>
                  <a:pt x="65376" y="290554"/>
                </a:lnTo>
                <a:lnTo>
                  <a:pt x="312354" y="290554"/>
                </a:lnTo>
                <a:lnTo>
                  <a:pt x="333919" y="286206"/>
                </a:lnTo>
                <a:lnTo>
                  <a:pt x="130752" y="286206"/>
                </a:lnTo>
                <a:lnTo>
                  <a:pt x="130752" y="268766"/>
                </a:lnTo>
                <a:lnTo>
                  <a:pt x="129045" y="260268"/>
                </a:lnTo>
                <a:lnTo>
                  <a:pt x="124386" y="253344"/>
                </a:lnTo>
                <a:lnTo>
                  <a:pt x="117462" y="248685"/>
                </a:lnTo>
                <a:lnTo>
                  <a:pt x="108964" y="246978"/>
                </a:lnTo>
                <a:lnTo>
                  <a:pt x="65376" y="246978"/>
                </a:lnTo>
                <a:lnTo>
                  <a:pt x="56877" y="245270"/>
                </a:lnTo>
                <a:lnTo>
                  <a:pt x="49953" y="240606"/>
                </a:lnTo>
                <a:lnTo>
                  <a:pt x="45294" y="233678"/>
                </a:lnTo>
                <a:lnTo>
                  <a:pt x="43588" y="225178"/>
                </a:lnTo>
                <a:lnTo>
                  <a:pt x="43588" y="65376"/>
                </a:lnTo>
                <a:lnTo>
                  <a:pt x="45294" y="56875"/>
                </a:lnTo>
                <a:lnTo>
                  <a:pt x="49953" y="49947"/>
                </a:lnTo>
                <a:lnTo>
                  <a:pt x="56877" y="45283"/>
                </a:lnTo>
                <a:lnTo>
                  <a:pt x="65376" y="43575"/>
                </a:lnTo>
                <a:lnTo>
                  <a:pt x="373346" y="43575"/>
                </a:lnTo>
                <a:lnTo>
                  <a:pt x="372608" y="39915"/>
                </a:lnTo>
                <a:lnTo>
                  <a:pt x="358600" y="19136"/>
                </a:lnTo>
                <a:lnTo>
                  <a:pt x="337817" y="5133"/>
                </a:lnTo>
                <a:lnTo>
                  <a:pt x="312354" y="0"/>
                </a:lnTo>
                <a:close/>
              </a:path>
              <a:path w="581659" h="466725">
                <a:moveTo>
                  <a:pt x="373346" y="43575"/>
                </a:moveTo>
                <a:lnTo>
                  <a:pt x="312354" y="43575"/>
                </a:lnTo>
                <a:lnTo>
                  <a:pt x="320855" y="45283"/>
                </a:lnTo>
                <a:lnTo>
                  <a:pt x="327783" y="49947"/>
                </a:lnTo>
                <a:lnTo>
                  <a:pt x="332447" y="56875"/>
                </a:lnTo>
                <a:lnTo>
                  <a:pt x="334155" y="65376"/>
                </a:lnTo>
                <a:lnTo>
                  <a:pt x="334155" y="225178"/>
                </a:lnTo>
                <a:lnTo>
                  <a:pt x="332447" y="233678"/>
                </a:lnTo>
                <a:lnTo>
                  <a:pt x="327783" y="240606"/>
                </a:lnTo>
                <a:lnTo>
                  <a:pt x="320855" y="245270"/>
                </a:lnTo>
                <a:lnTo>
                  <a:pt x="312354" y="246978"/>
                </a:lnTo>
                <a:lnTo>
                  <a:pt x="191868" y="246978"/>
                </a:lnTo>
                <a:lnTo>
                  <a:pt x="187608" y="248247"/>
                </a:lnTo>
                <a:lnTo>
                  <a:pt x="130752" y="286206"/>
                </a:lnTo>
                <a:lnTo>
                  <a:pt x="333919" y="286206"/>
                </a:lnTo>
                <a:lnTo>
                  <a:pt x="337817" y="285421"/>
                </a:lnTo>
                <a:lnTo>
                  <a:pt x="358600" y="271417"/>
                </a:lnTo>
                <a:lnTo>
                  <a:pt x="372608" y="250638"/>
                </a:lnTo>
                <a:lnTo>
                  <a:pt x="377743" y="225178"/>
                </a:lnTo>
                <a:lnTo>
                  <a:pt x="377743" y="65376"/>
                </a:lnTo>
                <a:lnTo>
                  <a:pt x="373346" y="43575"/>
                </a:lnTo>
                <a:close/>
              </a:path>
              <a:path w="581659" h="466725">
                <a:moveTo>
                  <a:pt x="192949" y="184040"/>
                </a:moveTo>
                <a:lnTo>
                  <a:pt x="184693" y="184040"/>
                </a:lnTo>
                <a:lnTo>
                  <a:pt x="171550" y="192031"/>
                </a:lnTo>
                <a:lnTo>
                  <a:pt x="167756" y="199344"/>
                </a:lnTo>
                <a:lnTo>
                  <a:pt x="168258" y="207021"/>
                </a:lnTo>
                <a:lnTo>
                  <a:pt x="167756" y="214699"/>
                </a:lnTo>
                <a:lnTo>
                  <a:pt x="171550" y="222012"/>
                </a:lnTo>
                <a:lnTo>
                  <a:pt x="184693" y="230003"/>
                </a:lnTo>
                <a:lnTo>
                  <a:pt x="192949" y="230003"/>
                </a:lnTo>
                <a:lnTo>
                  <a:pt x="206092" y="222012"/>
                </a:lnTo>
                <a:lnTo>
                  <a:pt x="209899" y="214699"/>
                </a:lnTo>
                <a:lnTo>
                  <a:pt x="209396" y="207021"/>
                </a:lnTo>
                <a:lnTo>
                  <a:pt x="209899" y="199344"/>
                </a:lnTo>
                <a:lnTo>
                  <a:pt x="206092" y="192031"/>
                </a:lnTo>
                <a:lnTo>
                  <a:pt x="192949" y="184040"/>
                </a:lnTo>
                <a:close/>
              </a:path>
              <a:path w="581659" h="466725">
                <a:moveTo>
                  <a:pt x="242387" y="92968"/>
                </a:moveTo>
                <a:lnTo>
                  <a:pt x="210665" y="92968"/>
                </a:lnTo>
                <a:lnTo>
                  <a:pt x="214725" y="96964"/>
                </a:lnTo>
                <a:lnTo>
                  <a:pt x="215465" y="97793"/>
                </a:lnTo>
                <a:lnTo>
                  <a:pt x="215465" y="107406"/>
                </a:lnTo>
                <a:lnTo>
                  <a:pt x="213379" y="110962"/>
                </a:lnTo>
                <a:lnTo>
                  <a:pt x="181602" y="129206"/>
                </a:lnTo>
                <a:lnTo>
                  <a:pt x="177167" y="131845"/>
                </a:lnTo>
                <a:lnTo>
                  <a:pt x="174340" y="136645"/>
                </a:lnTo>
                <a:lnTo>
                  <a:pt x="174340" y="158445"/>
                </a:lnTo>
                <a:lnTo>
                  <a:pt x="180886" y="164979"/>
                </a:lnTo>
                <a:lnTo>
                  <a:pt x="196856" y="164979"/>
                </a:lnTo>
                <a:lnTo>
                  <a:pt x="203390" y="158445"/>
                </a:lnTo>
                <a:lnTo>
                  <a:pt x="203390" y="150177"/>
                </a:lnTo>
                <a:lnTo>
                  <a:pt x="224550" y="138014"/>
                </a:lnTo>
                <a:lnTo>
                  <a:pt x="232882" y="131651"/>
                </a:lnTo>
                <a:lnTo>
                  <a:pt x="239171" y="123492"/>
                </a:lnTo>
                <a:lnTo>
                  <a:pt x="243143" y="113991"/>
                </a:lnTo>
                <a:lnTo>
                  <a:pt x="244491" y="103875"/>
                </a:lnTo>
                <a:lnTo>
                  <a:pt x="244528" y="103598"/>
                </a:lnTo>
                <a:lnTo>
                  <a:pt x="242387" y="92968"/>
                </a:lnTo>
                <a:close/>
              </a:path>
              <a:path w="581659" h="466725">
                <a:moveTo>
                  <a:pt x="204860" y="63918"/>
                </a:moveTo>
                <a:lnTo>
                  <a:pt x="167341" y="63918"/>
                </a:lnTo>
                <a:lnTo>
                  <a:pt x="156642" y="65599"/>
                </a:lnTo>
                <a:lnTo>
                  <a:pt x="147147" y="70345"/>
                </a:lnTo>
                <a:lnTo>
                  <a:pt x="139488" y="77711"/>
                </a:lnTo>
                <a:lnTo>
                  <a:pt x="134295" y="87251"/>
                </a:lnTo>
                <a:lnTo>
                  <a:pt x="133996" y="88164"/>
                </a:lnTo>
                <a:lnTo>
                  <a:pt x="131304" y="95607"/>
                </a:lnTo>
                <a:lnTo>
                  <a:pt x="135300" y="103875"/>
                </a:lnTo>
                <a:lnTo>
                  <a:pt x="150378" y="109316"/>
                </a:lnTo>
                <a:lnTo>
                  <a:pt x="158633" y="105320"/>
                </a:lnTo>
                <a:lnTo>
                  <a:pt x="161360" y="97793"/>
                </a:lnTo>
                <a:lnTo>
                  <a:pt x="161624" y="96964"/>
                </a:lnTo>
                <a:lnTo>
                  <a:pt x="162541" y="94614"/>
                </a:lnTo>
                <a:lnTo>
                  <a:pt x="164803" y="92968"/>
                </a:lnTo>
                <a:lnTo>
                  <a:pt x="242387" y="92968"/>
                </a:lnTo>
                <a:lnTo>
                  <a:pt x="241419" y="88164"/>
                </a:lnTo>
                <a:lnTo>
                  <a:pt x="232931" y="75550"/>
                </a:lnTo>
                <a:lnTo>
                  <a:pt x="220324" y="67040"/>
                </a:lnTo>
                <a:lnTo>
                  <a:pt x="204860" y="63918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5" y="1995531"/>
            <a:ext cx="7738109" cy="6252210"/>
          </a:xfrm>
          <a:custGeom>
            <a:avLst/>
            <a:gdLst/>
            <a:ahLst/>
            <a:cxnLst/>
            <a:rect l="l" t="t" r="r" b="b"/>
            <a:pathLst>
              <a:path w="7738109" h="6252209">
                <a:moveTo>
                  <a:pt x="7192405" y="0"/>
                </a:moveTo>
                <a:lnTo>
                  <a:pt x="545223" y="0"/>
                </a:lnTo>
                <a:lnTo>
                  <a:pt x="498178" y="2001"/>
                </a:lnTo>
                <a:lnTo>
                  <a:pt x="452245" y="7895"/>
                </a:lnTo>
                <a:lnTo>
                  <a:pt x="407587" y="17520"/>
                </a:lnTo>
                <a:lnTo>
                  <a:pt x="364368" y="30711"/>
                </a:lnTo>
                <a:lnTo>
                  <a:pt x="322751" y="47304"/>
                </a:lnTo>
                <a:lnTo>
                  <a:pt x="282900" y="67136"/>
                </a:lnTo>
                <a:lnTo>
                  <a:pt x="244978" y="90043"/>
                </a:lnTo>
                <a:lnTo>
                  <a:pt x="209150" y="115861"/>
                </a:lnTo>
                <a:lnTo>
                  <a:pt x="175579" y="144428"/>
                </a:lnTo>
                <a:lnTo>
                  <a:pt x="144428" y="175579"/>
                </a:lnTo>
                <a:lnTo>
                  <a:pt x="115861" y="209150"/>
                </a:lnTo>
                <a:lnTo>
                  <a:pt x="90043" y="244978"/>
                </a:lnTo>
                <a:lnTo>
                  <a:pt x="67136" y="282900"/>
                </a:lnTo>
                <a:lnTo>
                  <a:pt x="47304" y="322751"/>
                </a:lnTo>
                <a:lnTo>
                  <a:pt x="30711" y="364368"/>
                </a:lnTo>
                <a:lnTo>
                  <a:pt x="17520" y="407587"/>
                </a:lnTo>
                <a:lnTo>
                  <a:pt x="7895" y="452245"/>
                </a:lnTo>
                <a:lnTo>
                  <a:pt x="2001" y="498178"/>
                </a:lnTo>
                <a:lnTo>
                  <a:pt x="0" y="545223"/>
                </a:lnTo>
                <a:lnTo>
                  <a:pt x="0" y="5706410"/>
                </a:lnTo>
                <a:lnTo>
                  <a:pt x="2001" y="5753453"/>
                </a:lnTo>
                <a:lnTo>
                  <a:pt x="7895" y="5799384"/>
                </a:lnTo>
                <a:lnTo>
                  <a:pt x="17520" y="5844040"/>
                </a:lnTo>
                <a:lnTo>
                  <a:pt x="30711" y="5887259"/>
                </a:lnTo>
                <a:lnTo>
                  <a:pt x="47304" y="5928874"/>
                </a:lnTo>
                <a:lnTo>
                  <a:pt x="67136" y="5968725"/>
                </a:lnTo>
                <a:lnTo>
                  <a:pt x="90043" y="6006645"/>
                </a:lnTo>
                <a:lnTo>
                  <a:pt x="115861" y="6042473"/>
                </a:lnTo>
                <a:lnTo>
                  <a:pt x="144428" y="6076043"/>
                </a:lnTo>
                <a:lnTo>
                  <a:pt x="175579" y="6107194"/>
                </a:lnTo>
                <a:lnTo>
                  <a:pt x="209150" y="6135760"/>
                </a:lnTo>
                <a:lnTo>
                  <a:pt x="244978" y="6161578"/>
                </a:lnTo>
                <a:lnTo>
                  <a:pt x="282900" y="6184485"/>
                </a:lnTo>
                <a:lnTo>
                  <a:pt x="322751" y="6204317"/>
                </a:lnTo>
                <a:lnTo>
                  <a:pt x="364368" y="6220910"/>
                </a:lnTo>
                <a:lnTo>
                  <a:pt x="407587" y="6234100"/>
                </a:lnTo>
                <a:lnTo>
                  <a:pt x="452245" y="6243725"/>
                </a:lnTo>
                <a:lnTo>
                  <a:pt x="498178" y="6249619"/>
                </a:lnTo>
                <a:lnTo>
                  <a:pt x="545223" y="6251621"/>
                </a:lnTo>
                <a:lnTo>
                  <a:pt x="7192405" y="6251621"/>
                </a:lnTo>
                <a:lnTo>
                  <a:pt x="7239447" y="6249619"/>
                </a:lnTo>
                <a:lnTo>
                  <a:pt x="7285378" y="6243725"/>
                </a:lnTo>
                <a:lnTo>
                  <a:pt x="7330035" y="6234100"/>
                </a:lnTo>
                <a:lnTo>
                  <a:pt x="7373253" y="6220910"/>
                </a:lnTo>
                <a:lnTo>
                  <a:pt x="7414869" y="6204317"/>
                </a:lnTo>
                <a:lnTo>
                  <a:pt x="7454719" y="6184485"/>
                </a:lnTo>
                <a:lnTo>
                  <a:pt x="7492640" y="6161578"/>
                </a:lnTo>
                <a:lnTo>
                  <a:pt x="7528467" y="6135760"/>
                </a:lnTo>
                <a:lnTo>
                  <a:pt x="7562038" y="6107194"/>
                </a:lnTo>
                <a:lnTo>
                  <a:pt x="7593188" y="6076043"/>
                </a:lnTo>
                <a:lnTo>
                  <a:pt x="7621754" y="6042473"/>
                </a:lnTo>
                <a:lnTo>
                  <a:pt x="7647573" y="6006645"/>
                </a:lnTo>
                <a:lnTo>
                  <a:pt x="7670479" y="5968725"/>
                </a:lnTo>
                <a:lnTo>
                  <a:pt x="7690311" y="5928874"/>
                </a:lnTo>
                <a:lnTo>
                  <a:pt x="7706904" y="5887259"/>
                </a:lnTo>
                <a:lnTo>
                  <a:pt x="7720095" y="5844040"/>
                </a:lnTo>
                <a:lnTo>
                  <a:pt x="7729719" y="5799384"/>
                </a:lnTo>
                <a:lnTo>
                  <a:pt x="7735614" y="5753453"/>
                </a:lnTo>
                <a:lnTo>
                  <a:pt x="7737615" y="5706410"/>
                </a:lnTo>
                <a:lnTo>
                  <a:pt x="7737615" y="545223"/>
                </a:lnTo>
                <a:lnTo>
                  <a:pt x="7735614" y="498178"/>
                </a:lnTo>
                <a:lnTo>
                  <a:pt x="7729719" y="452245"/>
                </a:lnTo>
                <a:lnTo>
                  <a:pt x="7720095" y="407587"/>
                </a:lnTo>
                <a:lnTo>
                  <a:pt x="7706904" y="364368"/>
                </a:lnTo>
                <a:lnTo>
                  <a:pt x="7690311" y="322751"/>
                </a:lnTo>
                <a:lnTo>
                  <a:pt x="7670479" y="282900"/>
                </a:lnTo>
                <a:lnTo>
                  <a:pt x="7647573" y="244978"/>
                </a:lnTo>
                <a:lnTo>
                  <a:pt x="7621754" y="209150"/>
                </a:lnTo>
                <a:lnTo>
                  <a:pt x="7593188" y="175579"/>
                </a:lnTo>
                <a:lnTo>
                  <a:pt x="7562038" y="144428"/>
                </a:lnTo>
                <a:lnTo>
                  <a:pt x="7528467" y="115861"/>
                </a:lnTo>
                <a:lnTo>
                  <a:pt x="7492640" y="90043"/>
                </a:lnTo>
                <a:lnTo>
                  <a:pt x="7454719" y="67136"/>
                </a:lnTo>
                <a:lnTo>
                  <a:pt x="7414869" y="47304"/>
                </a:lnTo>
                <a:lnTo>
                  <a:pt x="7373253" y="30711"/>
                </a:lnTo>
                <a:lnTo>
                  <a:pt x="7330035" y="17520"/>
                </a:lnTo>
                <a:lnTo>
                  <a:pt x="7285378" y="7895"/>
                </a:lnTo>
                <a:lnTo>
                  <a:pt x="7239447" y="2001"/>
                </a:lnTo>
                <a:lnTo>
                  <a:pt x="719240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808"/>
                  </a:moveTo>
                  <a:lnTo>
                    <a:pt x="658355" y="14808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GENDER</a:t>
            </a:r>
            <a:r>
              <a:rPr spc="-100"/>
              <a:t> </a:t>
            </a:r>
            <a:r>
              <a:t>IDENTITY</a:t>
            </a:r>
            <a:r>
              <a:rPr spc="-114"/>
              <a:t> </a:t>
            </a:r>
            <a:r>
              <a:rPr spc="-10"/>
              <a:t>(Q45)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94" y="2013211"/>
            <a:ext cx="7227570" cy="572452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identify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as:</a:t>
            </a:r>
            <a:endParaRPr sz="2550">
              <a:latin typeface="Kanit ExtraLight"/>
              <a:cs typeface="Kanit ExtraLight"/>
            </a:endParaRPr>
          </a:p>
          <a:p>
            <a:pPr marL="237490" marR="50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Balanced</a:t>
            </a:r>
            <a:r>
              <a:rPr sz="2550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Participation:</a:t>
            </a:r>
            <a:r>
              <a:rPr sz="2550" spc="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~48-49%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male, ~48-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50%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female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31877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Slight</a:t>
            </a:r>
            <a:r>
              <a:rPr sz="255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Female</a:t>
            </a:r>
            <a:r>
              <a:rPr sz="255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Lead:</a:t>
            </a:r>
            <a:r>
              <a:rPr sz="255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Women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slightly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more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likely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endParaRPr sz="2550">
              <a:latin typeface="Kanit ExtraLight"/>
              <a:cs typeface="Kanit ExtraLight"/>
            </a:endParaRPr>
          </a:p>
          <a:p>
            <a:pPr marL="237490" marR="104775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Non-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binary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Inclusion: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0.8-1.3%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identify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as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non-binary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Privacy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Respect: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1.4-2.0%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prefer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not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answer</a:t>
            </a:r>
            <a:endParaRPr sz="2550">
              <a:latin typeface="Kanit ExtraLight"/>
              <a:cs typeface="Kanit ExtraLight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Excellent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gender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balance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usage</a:t>
            </a:r>
            <a:endParaRPr sz="2550">
              <a:latin typeface="Kanit"/>
              <a:cs typeface="Kanit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no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signiﬁcant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barriers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for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any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gender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identity.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080136" y="608538"/>
            <a:ext cx="13023215" cy="782320"/>
          </a:xfrm>
          <a:custGeom>
            <a:avLst/>
            <a:gdLst/>
            <a:ahLst/>
            <a:cxnLst/>
            <a:rect l="l" t="t" r="r" b="b"/>
            <a:pathLst>
              <a:path w="13023215" h="782319">
                <a:moveTo>
                  <a:pt x="13022945" y="0"/>
                </a:moveTo>
                <a:lnTo>
                  <a:pt x="0" y="0"/>
                </a:lnTo>
                <a:lnTo>
                  <a:pt x="0" y="781760"/>
                </a:lnTo>
                <a:lnTo>
                  <a:pt x="13022945" y="781760"/>
                </a:lnTo>
                <a:lnTo>
                  <a:pt x="1302294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072921" y="2474570"/>
            <a:ext cx="9194165" cy="5511800"/>
            <a:chOff x="2072921" y="2474570"/>
            <a:chExt cx="9194165" cy="5511800"/>
          </a:xfrm>
        </p:grpSpPr>
        <p:sp>
          <p:nvSpPr>
            <p:cNvPr id="12" name="object 12"/>
            <p:cNvSpPr/>
            <p:nvPr/>
          </p:nvSpPr>
          <p:spPr>
            <a:xfrm>
              <a:off x="2072919" y="5262568"/>
              <a:ext cx="7859395" cy="2718435"/>
            </a:xfrm>
            <a:custGeom>
              <a:avLst/>
              <a:gdLst/>
              <a:ahLst/>
              <a:cxnLst/>
              <a:rect l="l" t="t" r="r" b="b"/>
              <a:pathLst>
                <a:path w="7859395" h="2718434">
                  <a:moveTo>
                    <a:pt x="444855" y="60528"/>
                  </a:moveTo>
                  <a:lnTo>
                    <a:pt x="0" y="60528"/>
                  </a:lnTo>
                  <a:lnTo>
                    <a:pt x="0" y="2718143"/>
                  </a:lnTo>
                  <a:lnTo>
                    <a:pt x="444855" y="2718143"/>
                  </a:lnTo>
                  <a:lnTo>
                    <a:pt x="444855" y="60528"/>
                  </a:lnTo>
                  <a:close/>
                </a:path>
                <a:path w="7859395" h="2718434">
                  <a:moveTo>
                    <a:pt x="2916339" y="0"/>
                  </a:moveTo>
                  <a:lnTo>
                    <a:pt x="2471470" y="0"/>
                  </a:lnTo>
                  <a:lnTo>
                    <a:pt x="2471470" y="2718143"/>
                  </a:lnTo>
                  <a:lnTo>
                    <a:pt x="2916339" y="2718143"/>
                  </a:lnTo>
                  <a:lnTo>
                    <a:pt x="2916339" y="0"/>
                  </a:lnTo>
                  <a:close/>
                </a:path>
                <a:path w="7859395" h="2718434">
                  <a:moveTo>
                    <a:pt x="5387797" y="2674124"/>
                  </a:moveTo>
                  <a:lnTo>
                    <a:pt x="4942929" y="2674124"/>
                  </a:lnTo>
                  <a:lnTo>
                    <a:pt x="4942929" y="2718143"/>
                  </a:lnTo>
                  <a:lnTo>
                    <a:pt x="5387797" y="2718143"/>
                  </a:lnTo>
                  <a:lnTo>
                    <a:pt x="5387797" y="2674124"/>
                  </a:lnTo>
                  <a:close/>
                </a:path>
                <a:path w="7859395" h="2718434">
                  <a:moveTo>
                    <a:pt x="7859268" y="2641104"/>
                  </a:moveTo>
                  <a:lnTo>
                    <a:pt x="7414400" y="2641104"/>
                  </a:lnTo>
                  <a:lnTo>
                    <a:pt x="7414400" y="2718143"/>
                  </a:lnTo>
                  <a:lnTo>
                    <a:pt x="7859268" y="2718143"/>
                  </a:lnTo>
                  <a:lnTo>
                    <a:pt x="7859268" y="2641104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17775" y="5246058"/>
              <a:ext cx="7859395" cy="2734945"/>
            </a:xfrm>
            <a:custGeom>
              <a:avLst/>
              <a:gdLst/>
              <a:ahLst/>
              <a:cxnLst/>
              <a:rect l="l" t="t" r="r" b="b"/>
              <a:pathLst>
                <a:path w="7859395" h="2734945">
                  <a:moveTo>
                    <a:pt x="444868" y="121056"/>
                  </a:moveTo>
                  <a:lnTo>
                    <a:pt x="0" y="121056"/>
                  </a:lnTo>
                  <a:lnTo>
                    <a:pt x="0" y="2734653"/>
                  </a:lnTo>
                  <a:lnTo>
                    <a:pt x="444868" y="2734653"/>
                  </a:lnTo>
                  <a:lnTo>
                    <a:pt x="444868" y="121056"/>
                  </a:lnTo>
                  <a:close/>
                </a:path>
                <a:path w="7859395" h="2734945">
                  <a:moveTo>
                    <a:pt x="2916326" y="0"/>
                  </a:moveTo>
                  <a:lnTo>
                    <a:pt x="2471470" y="0"/>
                  </a:lnTo>
                  <a:lnTo>
                    <a:pt x="2471470" y="2734653"/>
                  </a:lnTo>
                  <a:lnTo>
                    <a:pt x="2916326" y="2734653"/>
                  </a:lnTo>
                  <a:lnTo>
                    <a:pt x="2916326" y="0"/>
                  </a:lnTo>
                  <a:close/>
                </a:path>
                <a:path w="7859395" h="2734945">
                  <a:moveTo>
                    <a:pt x="5387810" y="2674124"/>
                  </a:moveTo>
                  <a:lnTo>
                    <a:pt x="4942941" y="2674124"/>
                  </a:lnTo>
                  <a:lnTo>
                    <a:pt x="4942941" y="2734653"/>
                  </a:lnTo>
                  <a:lnTo>
                    <a:pt x="5387810" y="2734653"/>
                  </a:lnTo>
                  <a:lnTo>
                    <a:pt x="5387810" y="2674124"/>
                  </a:lnTo>
                  <a:close/>
                </a:path>
                <a:path w="7859395" h="2734945">
                  <a:moveTo>
                    <a:pt x="7859281" y="2641117"/>
                  </a:moveTo>
                  <a:lnTo>
                    <a:pt x="7414412" y="2641117"/>
                  </a:lnTo>
                  <a:lnTo>
                    <a:pt x="7414412" y="2734653"/>
                  </a:lnTo>
                  <a:lnTo>
                    <a:pt x="7859281" y="2734653"/>
                  </a:lnTo>
                  <a:lnTo>
                    <a:pt x="7859281" y="2641117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62643" y="5290076"/>
              <a:ext cx="7859395" cy="2691130"/>
            </a:xfrm>
            <a:custGeom>
              <a:avLst/>
              <a:gdLst/>
              <a:ahLst/>
              <a:cxnLst/>
              <a:rect l="l" t="t" r="r" b="b"/>
              <a:pathLst>
                <a:path w="7859395" h="2691129">
                  <a:moveTo>
                    <a:pt x="444868" y="0"/>
                  </a:moveTo>
                  <a:lnTo>
                    <a:pt x="0" y="0"/>
                  </a:lnTo>
                  <a:lnTo>
                    <a:pt x="0" y="2690634"/>
                  </a:lnTo>
                  <a:lnTo>
                    <a:pt x="444868" y="2690634"/>
                  </a:lnTo>
                  <a:lnTo>
                    <a:pt x="444868" y="0"/>
                  </a:lnTo>
                  <a:close/>
                </a:path>
                <a:path w="7859395" h="2691129">
                  <a:moveTo>
                    <a:pt x="2916326" y="49517"/>
                  </a:moveTo>
                  <a:lnTo>
                    <a:pt x="2471458" y="49517"/>
                  </a:lnTo>
                  <a:lnTo>
                    <a:pt x="2471458" y="2690634"/>
                  </a:lnTo>
                  <a:lnTo>
                    <a:pt x="2916326" y="2690634"/>
                  </a:lnTo>
                  <a:lnTo>
                    <a:pt x="2916326" y="49517"/>
                  </a:lnTo>
                  <a:close/>
                </a:path>
                <a:path w="7859395" h="2691129">
                  <a:moveTo>
                    <a:pt x="5387797" y="2630106"/>
                  </a:moveTo>
                  <a:lnTo>
                    <a:pt x="4942941" y="2630106"/>
                  </a:lnTo>
                  <a:lnTo>
                    <a:pt x="4942941" y="2690634"/>
                  </a:lnTo>
                  <a:lnTo>
                    <a:pt x="5387797" y="2690634"/>
                  </a:lnTo>
                  <a:lnTo>
                    <a:pt x="5387797" y="2630106"/>
                  </a:lnTo>
                  <a:close/>
                </a:path>
                <a:path w="7859395" h="2691129">
                  <a:moveTo>
                    <a:pt x="7859268" y="2580589"/>
                  </a:moveTo>
                  <a:lnTo>
                    <a:pt x="7414412" y="2580589"/>
                  </a:lnTo>
                  <a:lnTo>
                    <a:pt x="7414412" y="2690634"/>
                  </a:lnTo>
                  <a:lnTo>
                    <a:pt x="7859268" y="2690634"/>
                  </a:lnTo>
                  <a:lnTo>
                    <a:pt x="7859268" y="2580589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07498" y="5262568"/>
              <a:ext cx="7859395" cy="2718435"/>
            </a:xfrm>
            <a:custGeom>
              <a:avLst/>
              <a:gdLst/>
              <a:ahLst/>
              <a:cxnLst/>
              <a:rect l="l" t="t" r="r" b="b"/>
              <a:pathLst>
                <a:path w="7859395" h="2718434">
                  <a:moveTo>
                    <a:pt x="444868" y="0"/>
                  </a:moveTo>
                  <a:lnTo>
                    <a:pt x="0" y="0"/>
                  </a:lnTo>
                  <a:lnTo>
                    <a:pt x="0" y="2718143"/>
                  </a:lnTo>
                  <a:lnTo>
                    <a:pt x="444868" y="2718143"/>
                  </a:lnTo>
                  <a:lnTo>
                    <a:pt x="444868" y="0"/>
                  </a:lnTo>
                  <a:close/>
                </a:path>
                <a:path w="7859395" h="2718434">
                  <a:moveTo>
                    <a:pt x="2916339" y="104546"/>
                  </a:moveTo>
                  <a:lnTo>
                    <a:pt x="2471470" y="104546"/>
                  </a:lnTo>
                  <a:lnTo>
                    <a:pt x="2471470" y="2718143"/>
                  </a:lnTo>
                  <a:lnTo>
                    <a:pt x="2916339" y="2718143"/>
                  </a:lnTo>
                  <a:lnTo>
                    <a:pt x="2916339" y="104546"/>
                  </a:lnTo>
                  <a:close/>
                </a:path>
                <a:path w="7859395" h="2718434">
                  <a:moveTo>
                    <a:pt x="5387810" y="2646603"/>
                  </a:moveTo>
                  <a:lnTo>
                    <a:pt x="4942941" y="2646603"/>
                  </a:lnTo>
                  <a:lnTo>
                    <a:pt x="4942941" y="2718143"/>
                  </a:lnTo>
                  <a:lnTo>
                    <a:pt x="5387810" y="2718143"/>
                  </a:lnTo>
                  <a:lnTo>
                    <a:pt x="5387810" y="2646603"/>
                  </a:lnTo>
                  <a:close/>
                </a:path>
                <a:path w="7859395" h="2718434">
                  <a:moveTo>
                    <a:pt x="7859281" y="2619095"/>
                  </a:moveTo>
                  <a:lnTo>
                    <a:pt x="7414412" y="2619095"/>
                  </a:lnTo>
                  <a:lnTo>
                    <a:pt x="7414412" y="2718143"/>
                  </a:lnTo>
                  <a:lnTo>
                    <a:pt x="7859281" y="2718143"/>
                  </a:lnTo>
                  <a:lnTo>
                    <a:pt x="7859281" y="2619095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62646" y="2478380"/>
              <a:ext cx="0" cy="5502910"/>
            </a:xfrm>
            <a:custGeom>
              <a:avLst/>
              <a:gdLst/>
              <a:ahLst/>
              <a:cxnLst/>
              <a:rect l="l" t="t" r="r" b="b"/>
              <a:pathLst>
                <a:path h="5502909">
                  <a:moveTo>
                    <a:pt x="0" y="550231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62646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38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62646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385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 rot="20400000">
            <a:off x="2464175" y="8166958"/>
            <a:ext cx="59395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Male</a:t>
            </a:r>
            <a:endParaRPr sz="2000">
              <a:latin typeface="Kanit"/>
              <a:cs typeface="Kani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29036" y="2474570"/>
            <a:ext cx="2482215" cy="5511800"/>
            <a:chOff x="5429036" y="2474570"/>
            <a:chExt cx="2482215" cy="5511800"/>
          </a:xfrm>
        </p:grpSpPr>
        <p:sp>
          <p:nvSpPr>
            <p:cNvPr id="21" name="object 21"/>
            <p:cNvSpPr/>
            <p:nvPr/>
          </p:nvSpPr>
          <p:spPr>
            <a:xfrm>
              <a:off x="5434116" y="2478380"/>
              <a:ext cx="0" cy="5502910"/>
            </a:xfrm>
            <a:custGeom>
              <a:avLst/>
              <a:gdLst/>
              <a:ahLst/>
              <a:cxnLst/>
              <a:rect l="l" t="t" r="r" b="b"/>
              <a:pathLst>
                <a:path h="5502909">
                  <a:moveTo>
                    <a:pt x="0" y="550231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34116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38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34116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385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05587" y="2478380"/>
              <a:ext cx="0" cy="5502910"/>
            </a:xfrm>
            <a:custGeom>
              <a:avLst/>
              <a:gdLst/>
              <a:ahLst/>
              <a:cxnLst/>
              <a:rect l="l" t="t" r="r" b="b"/>
              <a:pathLst>
                <a:path h="5502909">
                  <a:moveTo>
                    <a:pt x="0" y="5502316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905587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38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905587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385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 rot="20400000">
            <a:off x="4764709" y="8227067"/>
            <a:ext cx="85561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2000" spc="-40">
                <a:solidFill>
                  <a:srgbClr val="1A1A1A"/>
                </a:solidFill>
                <a:latin typeface="Kanit"/>
                <a:cs typeface="Kanit"/>
              </a:rPr>
              <a:t>Female</a:t>
            </a:r>
            <a:endParaRPr sz="2000">
              <a:latin typeface="Kanit"/>
              <a:cs typeface="Kanit"/>
            </a:endParaRPr>
          </a:p>
        </p:txBody>
      </p:sp>
      <p:sp>
        <p:nvSpPr>
          <p:cNvPr id="28" name="object 28"/>
          <p:cNvSpPr txBox="1"/>
          <p:nvPr/>
        </p:nvSpPr>
        <p:spPr>
          <a:xfrm rot="20400000">
            <a:off x="6821210" y="8307402"/>
            <a:ext cx="133428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2000" spc="-20">
                <a:solidFill>
                  <a:srgbClr val="1A1A1A"/>
                </a:solidFill>
                <a:latin typeface="Kanit"/>
                <a:cs typeface="Kanit"/>
              </a:rPr>
              <a:t>Non-</a:t>
            </a:r>
            <a:r>
              <a:rPr sz="2000" spc="-35">
                <a:solidFill>
                  <a:srgbClr val="1A1A1A"/>
                </a:solidFill>
                <a:latin typeface="Kanit"/>
                <a:cs typeface="Kanit"/>
              </a:rPr>
              <a:t>binary</a:t>
            </a:r>
            <a:endParaRPr sz="2000">
              <a:latin typeface="Kanit"/>
              <a:cs typeface="Kani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606874" y="2472030"/>
            <a:ext cx="10126345" cy="5515610"/>
            <a:chOff x="1606874" y="2472030"/>
            <a:chExt cx="10126345" cy="5515610"/>
          </a:xfrm>
        </p:grpSpPr>
        <p:sp>
          <p:nvSpPr>
            <p:cNvPr id="30" name="object 30"/>
            <p:cNvSpPr/>
            <p:nvPr/>
          </p:nvSpPr>
          <p:spPr>
            <a:xfrm>
              <a:off x="10377057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0"/>
                  </a:moveTo>
                  <a:lnTo>
                    <a:pt x="0" y="73857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377057" y="7906839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5">
                  <a:moveTo>
                    <a:pt x="0" y="7385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13224" y="7980696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13224" y="798069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13224" y="798069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13224" y="6880236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13224" y="688023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13224" y="688023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13224" y="5779772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13224" y="5779772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13224" y="5779772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13224" y="4679312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13224" y="4679312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13224" y="4679312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13224" y="3578848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13224" y="3578848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3224" y="3578848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13224" y="2478386"/>
              <a:ext cx="10113645" cy="0"/>
            </a:xfrm>
            <a:custGeom>
              <a:avLst/>
              <a:gdLst/>
              <a:ahLst/>
              <a:cxnLst/>
              <a:rect l="l" t="t" r="r" b="b"/>
              <a:pathLst>
                <a:path w="10113645">
                  <a:moveTo>
                    <a:pt x="0" y="0"/>
                  </a:moveTo>
                  <a:lnTo>
                    <a:pt x="1011325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13224" y="247838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6082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13224" y="2478386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2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13224" y="2478380"/>
              <a:ext cx="10113645" cy="5502910"/>
            </a:xfrm>
            <a:custGeom>
              <a:avLst/>
              <a:gdLst/>
              <a:ahLst/>
              <a:cxnLst/>
              <a:rect l="l" t="t" r="r" b="b"/>
              <a:pathLst>
                <a:path w="10113645" h="5502909">
                  <a:moveTo>
                    <a:pt x="0" y="5502316"/>
                  </a:moveTo>
                  <a:lnTo>
                    <a:pt x="0" y="0"/>
                  </a:lnTo>
                </a:path>
                <a:path w="10113645" h="5502909">
                  <a:moveTo>
                    <a:pt x="0" y="5502316"/>
                  </a:moveTo>
                  <a:lnTo>
                    <a:pt x="10113254" y="5502316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729760" y="2594439"/>
              <a:ext cx="1876425" cy="1432560"/>
            </a:xfrm>
            <a:custGeom>
              <a:avLst/>
              <a:gdLst/>
              <a:ahLst/>
              <a:cxnLst/>
              <a:rect l="l" t="t" r="r" b="b"/>
              <a:pathLst>
                <a:path w="1876425" h="1432560">
                  <a:moveTo>
                    <a:pt x="1829799" y="0"/>
                  </a:moveTo>
                  <a:lnTo>
                    <a:pt x="46415" y="0"/>
                  </a:lnTo>
                  <a:lnTo>
                    <a:pt x="26106" y="2902"/>
                  </a:lnTo>
                  <a:lnTo>
                    <a:pt x="11602" y="11608"/>
                  </a:lnTo>
                  <a:lnTo>
                    <a:pt x="2900" y="26117"/>
                  </a:lnTo>
                  <a:lnTo>
                    <a:pt x="0" y="46427"/>
                  </a:lnTo>
                  <a:lnTo>
                    <a:pt x="0" y="1385964"/>
                  </a:lnTo>
                  <a:lnTo>
                    <a:pt x="2900" y="1406274"/>
                  </a:lnTo>
                  <a:lnTo>
                    <a:pt x="11602" y="1420783"/>
                  </a:lnTo>
                  <a:lnTo>
                    <a:pt x="26106" y="1429489"/>
                  </a:lnTo>
                  <a:lnTo>
                    <a:pt x="46415" y="1432391"/>
                  </a:lnTo>
                  <a:lnTo>
                    <a:pt x="1829799" y="1432391"/>
                  </a:lnTo>
                  <a:lnTo>
                    <a:pt x="1850108" y="1429489"/>
                  </a:lnTo>
                  <a:lnTo>
                    <a:pt x="1864612" y="1420783"/>
                  </a:lnTo>
                  <a:lnTo>
                    <a:pt x="1873314" y="1406274"/>
                  </a:lnTo>
                  <a:lnTo>
                    <a:pt x="1876215" y="1385964"/>
                  </a:lnTo>
                  <a:lnTo>
                    <a:pt x="1876215" y="46427"/>
                  </a:lnTo>
                  <a:lnTo>
                    <a:pt x="1873314" y="26117"/>
                  </a:lnTo>
                  <a:lnTo>
                    <a:pt x="1864612" y="11608"/>
                  </a:lnTo>
                  <a:lnTo>
                    <a:pt x="1850108" y="2902"/>
                  </a:lnTo>
                  <a:lnTo>
                    <a:pt x="182979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729760" y="2594439"/>
              <a:ext cx="1876425" cy="1432560"/>
            </a:xfrm>
            <a:custGeom>
              <a:avLst/>
              <a:gdLst/>
              <a:ahLst/>
              <a:cxnLst/>
              <a:rect l="l" t="t" r="r" b="b"/>
              <a:pathLst>
                <a:path w="1876425" h="1432560">
                  <a:moveTo>
                    <a:pt x="46415" y="1432391"/>
                  </a:moveTo>
                  <a:lnTo>
                    <a:pt x="1829799" y="1432391"/>
                  </a:lnTo>
                  <a:lnTo>
                    <a:pt x="1850108" y="1429489"/>
                  </a:lnTo>
                  <a:lnTo>
                    <a:pt x="1864612" y="1420783"/>
                  </a:lnTo>
                  <a:lnTo>
                    <a:pt x="1873314" y="1406274"/>
                  </a:lnTo>
                  <a:lnTo>
                    <a:pt x="1876215" y="1385964"/>
                  </a:lnTo>
                  <a:lnTo>
                    <a:pt x="1876215" y="46427"/>
                  </a:lnTo>
                  <a:lnTo>
                    <a:pt x="1873314" y="26117"/>
                  </a:lnTo>
                  <a:lnTo>
                    <a:pt x="1864612" y="11608"/>
                  </a:lnTo>
                  <a:lnTo>
                    <a:pt x="1850108" y="2902"/>
                  </a:lnTo>
                  <a:lnTo>
                    <a:pt x="1829799" y="0"/>
                  </a:lnTo>
                  <a:lnTo>
                    <a:pt x="46415" y="0"/>
                  </a:lnTo>
                  <a:lnTo>
                    <a:pt x="26106" y="2902"/>
                  </a:lnTo>
                  <a:lnTo>
                    <a:pt x="11602" y="11608"/>
                  </a:lnTo>
                  <a:lnTo>
                    <a:pt x="2900" y="26117"/>
                  </a:lnTo>
                  <a:lnTo>
                    <a:pt x="0" y="46427"/>
                  </a:lnTo>
                  <a:lnTo>
                    <a:pt x="0" y="1385964"/>
                  </a:lnTo>
                  <a:lnTo>
                    <a:pt x="2900" y="1406274"/>
                  </a:lnTo>
                  <a:lnTo>
                    <a:pt x="11602" y="1420783"/>
                  </a:lnTo>
                  <a:lnTo>
                    <a:pt x="26106" y="1429489"/>
                  </a:lnTo>
                  <a:lnTo>
                    <a:pt x="46415" y="1432391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822599" y="2701174"/>
              <a:ext cx="464820" cy="162560"/>
            </a:xfrm>
            <a:custGeom>
              <a:avLst/>
              <a:gdLst/>
              <a:ahLst/>
              <a:cxnLst/>
              <a:rect l="l" t="t" r="r" b="b"/>
              <a:pathLst>
                <a:path w="464820" h="162560">
                  <a:moveTo>
                    <a:pt x="464216" y="0"/>
                  </a:moveTo>
                  <a:lnTo>
                    <a:pt x="0" y="0"/>
                  </a:lnTo>
                  <a:lnTo>
                    <a:pt x="0" y="162478"/>
                  </a:lnTo>
                  <a:lnTo>
                    <a:pt x="464216" y="162478"/>
                  </a:lnTo>
                  <a:lnTo>
                    <a:pt x="46421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822599" y="3041863"/>
              <a:ext cx="464820" cy="162560"/>
            </a:xfrm>
            <a:custGeom>
              <a:avLst/>
              <a:gdLst/>
              <a:ahLst/>
              <a:cxnLst/>
              <a:rect l="l" t="t" r="r" b="b"/>
              <a:pathLst>
                <a:path w="464820" h="162560">
                  <a:moveTo>
                    <a:pt x="464216" y="0"/>
                  </a:moveTo>
                  <a:lnTo>
                    <a:pt x="0" y="0"/>
                  </a:lnTo>
                  <a:lnTo>
                    <a:pt x="0" y="162478"/>
                  </a:lnTo>
                  <a:lnTo>
                    <a:pt x="464216" y="162478"/>
                  </a:lnTo>
                  <a:lnTo>
                    <a:pt x="464216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822599" y="3382552"/>
              <a:ext cx="464820" cy="162560"/>
            </a:xfrm>
            <a:custGeom>
              <a:avLst/>
              <a:gdLst/>
              <a:ahLst/>
              <a:cxnLst/>
              <a:rect l="l" t="t" r="r" b="b"/>
              <a:pathLst>
                <a:path w="464820" h="162560">
                  <a:moveTo>
                    <a:pt x="464216" y="0"/>
                  </a:moveTo>
                  <a:lnTo>
                    <a:pt x="0" y="0"/>
                  </a:lnTo>
                  <a:lnTo>
                    <a:pt x="0" y="162478"/>
                  </a:lnTo>
                  <a:lnTo>
                    <a:pt x="464216" y="162478"/>
                  </a:lnTo>
                  <a:lnTo>
                    <a:pt x="464216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 rot="20400000">
            <a:off x="8442882" y="8551699"/>
            <a:ext cx="23479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Prefer</a:t>
            </a:r>
            <a:r>
              <a:rPr sz="2000" spc="-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Not</a:t>
            </a: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to</a:t>
            </a: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35">
                <a:solidFill>
                  <a:srgbClr val="1A1A1A"/>
                </a:solidFill>
                <a:latin typeface="Kanit"/>
                <a:cs typeface="Kanit"/>
              </a:rPr>
              <a:t>Answer</a:t>
            </a:r>
            <a:endParaRPr sz="20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61842" y="7811010"/>
            <a:ext cx="1905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232965" y="6710536"/>
            <a:ext cx="3194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24349" y="5610087"/>
            <a:ext cx="3282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216757" y="4509626"/>
            <a:ext cx="3359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212456" y="3409151"/>
            <a:ext cx="33972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16235" y="2308691"/>
            <a:ext cx="43624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27780" y="4375067"/>
            <a:ext cx="404495" cy="1709420"/>
          </a:xfrm>
          <a:prstGeom prst="rect">
            <a:avLst/>
          </a:prstGeom>
        </p:spPr>
        <p:txBody>
          <a:bodyPr vert="vert270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-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459808" y="2556696"/>
            <a:ext cx="798195" cy="1047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200"/>
              </a:lnSpc>
              <a:spcBef>
                <a:spcPts val="9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00">
              <a:latin typeface="Kanit"/>
              <a:cs typeface="Kanit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9822599" y="3723241"/>
            <a:ext cx="464820" cy="162560"/>
          </a:xfrm>
          <a:custGeom>
            <a:avLst/>
            <a:gdLst/>
            <a:ahLst/>
            <a:cxnLst/>
            <a:rect l="l" t="t" r="r" b="b"/>
            <a:pathLst>
              <a:path w="464820" h="162560">
                <a:moveTo>
                  <a:pt x="464216" y="0"/>
                </a:moveTo>
                <a:lnTo>
                  <a:pt x="0" y="0"/>
                </a:lnTo>
                <a:lnTo>
                  <a:pt x="0" y="162478"/>
                </a:lnTo>
                <a:lnTo>
                  <a:pt x="464216" y="162478"/>
                </a:lnTo>
                <a:lnTo>
                  <a:pt x="46421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0459808" y="3640926"/>
            <a:ext cx="952500" cy="30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011377"/>
            <a:ext cx="20104100" cy="9297716"/>
            <a:chOff x="0" y="2011377"/>
            <a:chExt cx="20104100" cy="9297716"/>
          </a:xfrm>
        </p:grpSpPr>
        <p:sp>
          <p:nvSpPr>
            <p:cNvPr id="3" name="object 3"/>
            <p:cNvSpPr/>
            <p:nvPr/>
          </p:nvSpPr>
          <p:spPr>
            <a:xfrm>
              <a:off x="11804105" y="2011377"/>
              <a:ext cx="7738109" cy="7301110"/>
            </a:xfrm>
            <a:custGeom>
              <a:avLst/>
              <a:gdLst/>
              <a:ahLst/>
              <a:cxnLst/>
              <a:rect l="l" t="t" r="r" b="b"/>
              <a:pathLst>
                <a:path w="7738109" h="8378190">
                  <a:moveTo>
                    <a:pt x="7106460" y="0"/>
                  </a:moveTo>
                  <a:lnTo>
                    <a:pt x="631155" y="0"/>
                  </a:lnTo>
                  <a:lnTo>
                    <a:pt x="584051" y="1731"/>
                  </a:lnTo>
                  <a:lnTo>
                    <a:pt x="537887" y="6843"/>
                  </a:lnTo>
                  <a:lnTo>
                    <a:pt x="492785" y="15214"/>
                  </a:lnTo>
                  <a:lnTo>
                    <a:pt x="448868" y="26722"/>
                  </a:lnTo>
                  <a:lnTo>
                    <a:pt x="406257" y="41245"/>
                  </a:lnTo>
                  <a:lnTo>
                    <a:pt x="365075" y="58660"/>
                  </a:lnTo>
                  <a:lnTo>
                    <a:pt x="325443" y="78847"/>
                  </a:lnTo>
                  <a:lnTo>
                    <a:pt x="287483" y="101682"/>
                  </a:lnTo>
                  <a:lnTo>
                    <a:pt x="251318" y="127044"/>
                  </a:lnTo>
                  <a:lnTo>
                    <a:pt x="217070" y="154811"/>
                  </a:lnTo>
                  <a:lnTo>
                    <a:pt x="184860" y="184860"/>
                  </a:lnTo>
                  <a:lnTo>
                    <a:pt x="154811" y="217070"/>
                  </a:lnTo>
                  <a:lnTo>
                    <a:pt x="127044" y="251318"/>
                  </a:lnTo>
                  <a:lnTo>
                    <a:pt x="101682" y="287483"/>
                  </a:lnTo>
                  <a:lnTo>
                    <a:pt x="78847" y="325443"/>
                  </a:lnTo>
                  <a:lnTo>
                    <a:pt x="58660" y="365075"/>
                  </a:lnTo>
                  <a:lnTo>
                    <a:pt x="41245" y="406257"/>
                  </a:lnTo>
                  <a:lnTo>
                    <a:pt x="26722" y="448868"/>
                  </a:lnTo>
                  <a:lnTo>
                    <a:pt x="15214" y="492785"/>
                  </a:lnTo>
                  <a:lnTo>
                    <a:pt x="6843" y="537887"/>
                  </a:lnTo>
                  <a:lnTo>
                    <a:pt x="1731" y="584051"/>
                  </a:lnTo>
                  <a:lnTo>
                    <a:pt x="0" y="631155"/>
                  </a:lnTo>
                  <a:lnTo>
                    <a:pt x="0" y="7746687"/>
                  </a:lnTo>
                  <a:lnTo>
                    <a:pt x="1731" y="7793791"/>
                  </a:lnTo>
                  <a:lnTo>
                    <a:pt x="6843" y="7839955"/>
                  </a:lnTo>
                  <a:lnTo>
                    <a:pt x="15214" y="7885057"/>
                  </a:lnTo>
                  <a:lnTo>
                    <a:pt x="26722" y="7928974"/>
                  </a:lnTo>
                  <a:lnTo>
                    <a:pt x="41245" y="7971585"/>
                  </a:lnTo>
                  <a:lnTo>
                    <a:pt x="58660" y="8012767"/>
                  </a:lnTo>
                  <a:lnTo>
                    <a:pt x="78847" y="8052400"/>
                  </a:lnTo>
                  <a:lnTo>
                    <a:pt x="101682" y="8090359"/>
                  </a:lnTo>
                  <a:lnTo>
                    <a:pt x="127044" y="8126524"/>
                  </a:lnTo>
                  <a:lnTo>
                    <a:pt x="154811" y="8160773"/>
                  </a:lnTo>
                  <a:lnTo>
                    <a:pt x="184860" y="8192982"/>
                  </a:lnTo>
                  <a:lnTo>
                    <a:pt x="217070" y="8223032"/>
                  </a:lnTo>
                  <a:lnTo>
                    <a:pt x="251318" y="8250798"/>
                  </a:lnTo>
                  <a:lnTo>
                    <a:pt x="287483" y="8276160"/>
                  </a:lnTo>
                  <a:lnTo>
                    <a:pt x="325443" y="8298996"/>
                  </a:lnTo>
                  <a:lnTo>
                    <a:pt x="365075" y="8319182"/>
                  </a:lnTo>
                  <a:lnTo>
                    <a:pt x="406257" y="8336598"/>
                  </a:lnTo>
                  <a:lnTo>
                    <a:pt x="448868" y="8351121"/>
                  </a:lnTo>
                  <a:lnTo>
                    <a:pt x="492785" y="8362628"/>
                  </a:lnTo>
                  <a:lnTo>
                    <a:pt x="537887" y="8371000"/>
                  </a:lnTo>
                  <a:lnTo>
                    <a:pt x="584051" y="8376112"/>
                  </a:lnTo>
                  <a:lnTo>
                    <a:pt x="631155" y="8377843"/>
                  </a:lnTo>
                  <a:lnTo>
                    <a:pt x="7106460" y="8377843"/>
                  </a:lnTo>
                  <a:lnTo>
                    <a:pt x="7153564" y="8376112"/>
                  </a:lnTo>
                  <a:lnTo>
                    <a:pt x="7199728" y="8371000"/>
                  </a:lnTo>
                  <a:lnTo>
                    <a:pt x="7244829" y="8362628"/>
                  </a:lnTo>
                  <a:lnTo>
                    <a:pt x="7288746" y="8351121"/>
                  </a:lnTo>
                  <a:lnTo>
                    <a:pt x="7331357" y="8336598"/>
                  </a:lnTo>
                  <a:lnTo>
                    <a:pt x="7372540" y="8319182"/>
                  </a:lnTo>
                  <a:lnTo>
                    <a:pt x="7412172" y="8298996"/>
                  </a:lnTo>
                  <a:lnTo>
                    <a:pt x="7450131" y="8276160"/>
                  </a:lnTo>
                  <a:lnTo>
                    <a:pt x="7486296" y="8250798"/>
                  </a:lnTo>
                  <a:lnTo>
                    <a:pt x="7520545" y="8223032"/>
                  </a:lnTo>
                  <a:lnTo>
                    <a:pt x="7552755" y="8192982"/>
                  </a:lnTo>
                  <a:lnTo>
                    <a:pt x="7582804" y="8160773"/>
                  </a:lnTo>
                  <a:lnTo>
                    <a:pt x="7610571" y="8126524"/>
                  </a:lnTo>
                  <a:lnTo>
                    <a:pt x="7635933" y="8090359"/>
                  </a:lnTo>
                  <a:lnTo>
                    <a:pt x="7658768" y="8052400"/>
                  </a:lnTo>
                  <a:lnTo>
                    <a:pt x="7678954" y="8012767"/>
                  </a:lnTo>
                  <a:lnTo>
                    <a:pt x="7696370" y="7971585"/>
                  </a:lnTo>
                  <a:lnTo>
                    <a:pt x="7710893" y="7928974"/>
                  </a:lnTo>
                  <a:lnTo>
                    <a:pt x="7722401" y="7885057"/>
                  </a:lnTo>
                  <a:lnTo>
                    <a:pt x="7730772" y="7839955"/>
                  </a:lnTo>
                  <a:lnTo>
                    <a:pt x="7735884" y="7793791"/>
                  </a:lnTo>
                  <a:lnTo>
                    <a:pt x="7737615" y="7746687"/>
                  </a:lnTo>
                  <a:lnTo>
                    <a:pt x="7737615" y="631155"/>
                  </a:lnTo>
                  <a:lnTo>
                    <a:pt x="7735884" y="584051"/>
                  </a:lnTo>
                  <a:lnTo>
                    <a:pt x="7730772" y="537887"/>
                  </a:lnTo>
                  <a:lnTo>
                    <a:pt x="7722401" y="492785"/>
                  </a:lnTo>
                  <a:lnTo>
                    <a:pt x="7710893" y="448868"/>
                  </a:lnTo>
                  <a:lnTo>
                    <a:pt x="7696370" y="406257"/>
                  </a:lnTo>
                  <a:lnTo>
                    <a:pt x="7678954" y="365075"/>
                  </a:lnTo>
                  <a:lnTo>
                    <a:pt x="7658768" y="325443"/>
                  </a:lnTo>
                  <a:lnTo>
                    <a:pt x="7635933" y="287483"/>
                  </a:lnTo>
                  <a:lnTo>
                    <a:pt x="7610571" y="251318"/>
                  </a:lnTo>
                  <a:lnTo>
                    <a:pt x="7582804" y="217070"/>
                  </a:lnTo>
                  <a:lnTo>
                    <a:pt x="7552755" y="184860"/>
                  </a:lnTo>
                  <a:lnTo>
                    <a:pt x="7520545" y="154811"/>
                  </a:lnTo>
                  <a:lnTo>
                    <a:pt x="7486296" y="127044"/>
                  </a:lnTo>
                  <a:lnTo>
                    <a:pt x="7450131" y="101682"/>
                  </a:lnTo>
                  <a:lnTo>
                    <a:pt x="7412172" y="78847"/>
                  </a:lnTo>
                  <a:lnTo>
                    <a:pt x="7372540" y="58660"/>
                  </a:lnTo>
                  <a:lnTo>
                    <a:pt x="7331357" y="41245"/>
                  </a:lnTo>
                  <a:lnTo>
                    <a:pt x="7288746" y="26722"/>
                  </a:lnTo>
                  <a:lnTo>
                    <a:pt x="7244829" y="15214"/>
                  </a:lnTo>
                  <a:lnTo>
                    <a:pt x="7199728" y="6843"/>
                  </a:lnTo>
                  <a:lnTo>
                    <a:pt x="7153564" y="1731"/>
                  </a:lnTo>
                  <a:lnTo>
                    <a:pt x="7106460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6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RACE</a:t>
            </a:r>
            <a:r>
              <a:rPr spc="-7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AND ETHNICITY</a:t>
            </a:r>
            <a:r>
              <a:rPr spc="-13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(Q46)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70026" y="2076588"/>
            <a:ext cx="6952615" cy="691959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115951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How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describe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yourself?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(Multi-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select)</a:t>
            </a:r>
            <a:endParaRPr sz="2550">
              <a:latin typeface="Kanit ExtraLight"/>
              <a:cs typeface="Kanit ExtraLight"/>
            </a:endParaRPr>
          </a:p>
          <a:p>
            <a:pPr marL="237490" marR="8096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Primary</a:t>
            </a:r>
            <a:r>
              <a:rPr sz="2550" spc="-10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Demographics:</a:t>
            </a:r>
            <a:r>
              <a:rPr sz="255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White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population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82-87%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8890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Most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Diverse: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Michigan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(12.7%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Black)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(10.1%</a:t>
            </a:r>
            <a:r>
              <a:rPr sz="2550" spc="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Black)</a:t>
            </a:r>
            <a:endParaRPr sz="2550">
              <a:latin typeface="Kanit ExtraLight"/>
              <a:cs typeface="Kanit ExtraLight"/>
            </a:endParaRPr>
          </a:p>
          <a:p>
            <a:pPr marL="237490" marR="16700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Hispanic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Representation: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leads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5.5%,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others</a:t>
            </a:r>
            <a:r>
              <a:rPr sz="2550" spc="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2.7-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3.4%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Asian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Population: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3.1%,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others</a:t>
            </a:r>
            <a:endParaRPr sz="2550">
              <a:latin typeface="Kanit ExtraLight"/>
              <a:cs typeface="Kanit ExtraLight"/>
            </a:endParaRPr>
          </a:p>
          <a:p>
            <a:pPr marL="238760">
              <a:lnSpc>
                <a:spcPct val="100000"/>
              </a:lnSpc>
              <a:spcBef>
                <a:spcPts val="7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~2.2-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2.9%</a:t>
            </a:r>
            <a:endParaRPr sz="2550">
              <a:latin typeface="Kanit ExtraLight"/>
              <a:cs typeface="Kanit ExtraLight"/>
            </a:endParaRPr>
          </a:p>
          <a:p>
            <a:pPr marL="12700" marR="817880" algn="just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Demographics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reﬂect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regional</a:t>
            </a:r>
            <a:r>
              <a:rPr sz="2550" i="1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population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patterns</a:t>
            </a:r>
            <a:r>
              <a:rPr sz="2550" i="1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-</a:t>
            </a:r>
            <a:r>
              <a:rPr sz="2550" i="1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consider</a:t>
            </a:r>
            <a:r>
              <a:rPr sz="2550" i="1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targeted</a:t>
            </a:r>
            <a:r>
              <a:rPr sz="2550" i="1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outreach</a:t>
            </a:r>
            <a:r>
              <a:rPr sz="2550" i="1" spc="-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for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underrepresented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communities.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84820" y="608538"/>
            <a:ext cx="12118340" cy="782320"/>
          </a:xfrm>
          <a:custGeom>
            <a:avLst/>
            <a:gdLst/>
            <a:ahLst/>
            <a:cxnLst/>
            <a:rect l="l" t="t" r="r" b="b"/>
            <a:pathLst>
              <a:path w="12118340" h="782319">
                <a:moveTo>
                  <a:pt x="12118261" y="0"/>
                </a:moveTo>
                <a:lnTo>
                  <a:pt x="0" y="0"/>
                </a:lnTo>
                <a:lnTo>
                  <a:pt x="0" y="781760"/>
                </a:lnTo>
                <a:lnTo>
                  <a:pt x="12118261" y="781760"/>
                </a:lnTo>
                <a:lnTo>
                  <a:pt x="12118261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999453" y="2476386"/>
            <a:ext cx="8989060" cy="5661660"/>
            <a:chOff x="1999453" y="2476386"/>
            <a:chExt cx="8989060" cy="5661660"/>
          </a:xfrm>
        </p:grpSpPr>
        <p:sp>
          <p:nvSpPr>
            <p:cNvPr id="12" name="object 12"/>
            <p:cNvSpPr/>
            <p:nvPr/>
          </p:nvSpPr>
          <p:spPr>
            <a:xfrm>
              <a:off x="1999450" y="3203708"/>
              <a:ext cx="8140065" cy="4929505"/>
            </a:xfrm>
            <a:custGeom>
              <a:avLst/>
              <a:gdLst/>
              <a:ahLst/>
              <a:cxnLst/>
              <a:rect l="l" t="t" r="r" b="b"/>
              <a:pathLst>
                <a:path w="8140065" h="4929505">
                  <a:moveTo>
                    <a:pt x="282867" y="0"/>
                  </a:moveTo>
                  <a:lnTo>
                    <a:pt x="0" y="0"/>
                  </a:lnTo>
                  <a:lnTo>
                    <a:pt x="0" y="4928959"/>
                  </a:lnTo>
                  <a:lnTo>
                    <a:pt x="282867" y="4928959"/>
                  </a:lnTo>
                  <a:lnTo>
                    <a:pt x="282867" y="0"/>
                  </a:lnTo>
                  <a:close/>
                </a:path>
                <a:path w="8140065" h="4929505">
                  <a:moveTo>
                    <a:pt x="1854314" y="4550245"/>
                  </a:moveTo>
                  <a:lnTo>
                    <a:pt x="1571447" y="4550245"/>
                  </a:lnTo>
                  <a:lnTo>
                    <a:pt x="1571447" y="4928959"/>
                  </a:lnTo>
                  <a:lnTo>
                    <a:pt x="1854314" y="4928959"/>
                  </a:lnTo>
                  <a:lnTo>
                    <a:pt x="1854314" y="4550245"/>
                  </a:lnTo>
                  <a:close/>
                </a:path>
                <a:path w="8140065" h="4929505">
                  <a:moveTo>
                    <a:pt x="3425748" y="4765040"/>
                  </a:moveTo>
                  <a:lnTo>
                    <a:pt x="3142881" y="4765040"/>
                  </a:lnTo>
                  <a:lnTo>
                    <a:pt x="3142881" y="4928959"/>
                  </a:lnTo>
                  <a:lnTo>
                    <a:pt x="3425748" y="4928959"/>
                  </a:lnTo>
                  <a:lnTo>
                    <a:pt x="3425748" y="4765040"/>
                  </a:lnTo>
                  <a:close/>
                </a:path>
                <a:path w="8140065" h="4929505">
                  <a:moveTo>
                    <a:pt x="4997183" y="4804600"/>
                  </a:moveTo>
                  <a:lnTo>
                    <a:pt x="4714316" y="4804600"/>
                  </a:lnTo>
                  <a:lnTo>
                    <a:pt x="4714316" y="4928959"/>
                  </a:lnTo>
                  <a:lnTo>
                    <a:pt x="4997183" y="4928959"/>
                  </a:lnTo>
                  <a:lnTo>
                    <a:pt x="4997183" y="4804600"/>
                  </a:lnTo>
                  <a:close/>
                </a:path>
                <a:path w="8140065" h="4929505">
                  <a:moveTo>
                    <a:pt x="6568618" y="4861128"/>
                  </a:moveTo>
                  <a:lnTo>
                    <a:pt x="6285763" y="4861128"/>
                  </a:lnTo>
                  <a:lnTo>
                    <a:pt x="6285763" y="4928959"/>
                  </a:lnTo>
                  <a:lnTo>
                    <a:pt x="6568618" y="4928959"/>
                  </a:lnTo>
                  <a:lnTo>
                    <a:pt x="6568618" y="4861128"/>
                  </a:lnTo>
                  <a:close/>
                </a:path>
                <a:path w="8140065" h="4929505">
                  <a:moveTo>
                    <a:pt x="8140065" y="4776343"/>
                  </a:moveTo>
                  <a:lnTo>
                    <a:pt x="7857198" y="4776343"/>
                  </a:lnTo>
                  <a:lnTo>
                    <a:pt x="7857198" y="4928959"/>
                  </a:lnTo>
                  <a:lnTo>
                    <a:pt x="8140065" y="4928959"/>
                  </a:lnTo>
                  <a:lnTo>
                    <a:pt x="8140065" y="4776343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82317" y="3480682"/>
              <a:ext cx="8140065" cy="4652010"/>
            </a:xfrm>
            <a:custGeom>
              <a:avLst/>
              <a:gdLst/>
              <a:ahLst/>
              <a:cxnLst/>
              <a:rect l="l" t="t" r="r" b="b"/>
              <a:pathLst>
                <a:path w="8140065" h="4652009">
                  <a:moveTo>
                    <a:pt x="282854" y="0"/>
                  </a:moveTo>
                  <a:lnTo>
                    <a:pt x="0" y="0"/>
                  </a:lnTo>
                  <a:lnTo>
                    <a:pt x="0" y="4651984"/>
                  </a:lnTo>
                  <a:lnTo>
                    <a:pt x="282854" y="4651984"/>
                  </a:lnTo>
                  <a:lnTo>
                    <a:pt x="282854" y="0"/>
                  </a:lnTo>
                  <a:close/>
                </a:path>
                <a:path w="8140065" h="4652009">
                  <a:moveTo>
                    <a:pt x="1854301" y="4081094"/>
                  </a:moveTo>
                  <a:lnTo>
                    <a:pt x="1571434" y="4081094"/>
                  </a:lnTo>
                  <a:lnTo>
                    <a:pt x="1571434" y="4651984"/>
                  </a:lnTo>
                  <a:lnTo>
                    <a:pt x="1854301" y="4651984"/>
                  </a:lnTo>
                  <a:lnTo>
                    <a:pt x="1854301" y="4081094"/>
                  </a:lnTo>
                  <a:close/>
                </a:path>
                <a:path w="8140065" h="4652009">
                  <a:moveTo>
                    <a:pt x="3425736" y="4341101"/>
                  </a:moveTo>
                  <a:lnTo>
                    <a:pt x="3142869" y="4341101"/>
                  </a:lnTo>
                  <a:lnTo>
                    <a:pt x="3142869" y="4651984"/>
                  </a:lnTo>
                  <a:lnTo>
                    <a:pt x="3425736" y="4651984"/>
                  </a:lnTo>
                  <a:lnTo>
                    <a:pt x="3425736" y="4341101"/>
                  </a:lnTo>
                  <a:close/>
                </a:path>
                <a:path w="8140065" h="4652009">
                  <a:moveTo>
                    <a:pt x="4997170" y="4476750"/>
                  </a:moveTo>
                  <a:lnTo>
                    <a:pt x="4714303" y="4476750"/>
                  </a:lnTo>
                  <a:lnTo>
                    <a:pt x="4714303" y="4651984"/>
                  </a:lnTo>
                  <a:lnTo>
                    <a:pt x="4997170" y="4651984"/>
                  </a:lnTo>
                  <a:lnTo>
                    <a:pt x="4997170" y="4476750"/>
                  </a:lnTo>
                  <a:close/>
                </a:path>
                <a:path w="8140065" h="4652009">
                  <a:moveTo>
                    <a:pt x="6568605" y="4595457"/>
                  </a:moveTo>
                  <a:lnTo>
                    <a:pt x="6285738" y="4595457"/>
                  </a:lnTo>
                  <a:lnTo>
                    <a:pt x="6285738" y="4651984"/>
                  </a:lnTo>
                  <a:lnTo>
                    <a:pt x="6568605" y="4651984"/>
                  </a:lnTo>
                  <a:lnTo>
                    <a:pt x="6568605" y="4595457"/>
                  </a:lnTo>
                  <a:close/>
                </a:path>
                <a:path w="8140065" h="4652009">
                  <a:moveTo>
                    <a:pt x="8140039" y="4476750"/>
                  </a:moveTo>
                  <a:lnTo>
                    <a:pt x="7857198" y="4476750"/>
                  </a:lnTo>
                  <a:lnTo>
                    <a:pt x="7857198" y="4651984"/>
                  </a:lnTo>
                  <a:lnTo>
                    <a:pt x="8140039" y="4651984"/>
                  </a:lnTo>
                  <a:lnTo>
                    <a:pt x="8140039" y="447675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65158" y="3265887"/>
              <a:ext cx="8140065" cy="4867275"/>
            </a:xfrm>
            <a:custGeom>
              <a:avLst/>
              <a:gdLst/>
              <a:ahLst/>
              <a:cxnLst/>
              <a:rect l="l" t="t" r="r" b="b"/>
              <a:pathLst>
                <a:path w="8140065" h="4867275">
                  <a:moveTo>
                    <a:pt x="282867" y="0"/>
                  </a:moveTo>
                  <a:lnTo>
                    <a:pt x="0" y="0"/>
                  </a:lnTo>
                  <a:lnTo>
                    <a:pt x="0" y="4866779"/>
                  </a:lnTo>
                  <a:lnTo>
                    <a:pt x="282867" y="4866779"/>
                  </a:lnTo>
                  <a:lnTo>
                    <a:pt x="282867" y="0"/>
                  </a:lnTo>
                  <a:close/>
                </a:path>
                <a:path w="8140065" h="4867275">
                  <a:moveTo>
                    <a:pt x="1854314" y="4375010"/>
                  </a:moveTo>
                  <a:lnTo>
                    <a:pt x="1571459" y="4375010"/>
                  </a:lnTo>
                  <a:lnTo>
                    <a:pt x="1571459" y="4866779"/>
                  </a:lnTo>
                  <a:lnTo>
                    <a:pt x="1854314" y="4866779"/>
                  </a:lnTo>
                  <a:lnTo>
                    <a:pt x="1854314" y="4375010"/>
                  </a:lnTo>
                  <a:close/>
                </a:path>
                <a:path w="8140065" h="4867275">
                  <a:moveTo>
                    <a:pt x="3425761" y="4714164"/>
                  </a:moveTo>
                  <a:lnTo>
                    <a:pt x="3142894" y="4714164"/>
                  </a:lnTo>
                  <a:lnTo>
                    <a:pt x="3142894" y="4866779"/>
                  </a:lnTo>
                  <a:lnTo>
                    <a:pt x="3425761" y="4866779"/>
                  </a:lnTo>
                  <a:lnTo>
                    <a:pt x="3425761" y="4714164"/>
                  </a:lnTo>
                  <a:close/>
                </a:path>
                <a:path w="8140065" h="4867275">
                  <a:moveTo>
                    <a:pt x="4997196" y="4731118"/>
                  </a:moveTo>
                  <a:lnTo>
                    <a:pt x="4714329" y="4731118"/>
                  </a:lnTo>
                  <a:lnTo>
                    <a:pt x="4714329" y="4866779"/>
                  </a:lnTo>
                  <a:lnTo>
                    <a:pt x="4997196" y="4866779"/>
                  </a:lnTo>
                  <a:lnTo>
                    <a:pt x="4997196" y="4731118"/>
                  </a:lnTo>
                  <a:close/>
                </a:path>
                <a:path w="8140065" h="4867275">
                  <a:moveTo>
                    <a:pt x="6568618" y="4804613"/>
                  </a:moveTo>
                  <a:lnTo>
                    <a:pt x="6285763" y="4804613"/>
                  </a:lnTo>
                  <a:lnTo>
                    <a:pt x="6285763" y="4866779"/>
                  </a:lnTo>
                  <a:lnTo>
                    <a:pt x="6568618" y="4866779"/>
                  </a:lnTo>
                  <a:lnTo>
                    <a:pt x="6568618" y="4804613"/>
                  </a:lnTo>
                  <a:close/>
                </a:path>
                <a:path w="8140065" h="4867275">
                  <a:moveTo>
                    <a:pt x="8140065" y="4736770"/>
                  </a:moveTo>
                  <a:lnTo>
                    <a:pt x="7857198" y="4736770"/>
                  </a:lnTo>
                  <a:lnTo>
                    <a:pt x="7857198" y="4866779"/>
                  </a:lnTo>
                  <a:lnTo>
                    <a:pt x="8140065" y="4866779"/>
                  </a:lnTo>
                  <a:lnTo>
                    <a:pt x="8140065" y="473677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48026" y="3497636"/>
              <a:ext cx="8140065" cy="4635500"/>
            </a:xfrm>
            <a:custGeom>
              <a:avLst/>
              <a:gdLst/>
              <a:ahLst/>
              <a:cxnLst/>
              <a:rect l="l" t="t" r="r" b="b"/>
              <a:pathLst>
                <a:path w="8140065" h="4635500">
                  <a:moveTo>
                    <a:pt x="282867" y="0"/>
                  </a:moveTo>
                  <a:lnTo>
                    <a:pt x="0" y="0"/>
                  </a:lnTo>
                  <a:lnTo>
                    <a:pt x="0" y="4635030"/>
                  </a:lnTo>
                  <a:lnTo>
                    <a:pt x="282867" y="4635030"/>
                  </a:lnTo>
                  <a:lnTo>
                    <a:pt x="282867" y="0"/>
                  </a:lnTo>
                  <a:close/>
                </a:path>
                <a:path w="8140065" h="4635500">
                  <a:moveTo>
                    <a:pt x="1854301" y="3917162"/>
                  </a:moveTo>
                  <a:lnTo>
                    <a:pt x="1571434" y="3917162"/>
                  </a:lnTo>
                  <a:lnTo>
                    <a:pt x="1571434" y="4635030"/>
                  </a:lnTo>
                  <a:lnTo>
                    <a:pt x="1854301" y="4635030"/>
                  </a:lnTo>
                  <a:lnTo>
                    <a:pt x="1854301" y="3917162"/>
                  </a:lnTo>
                  <a:close/>
                </a:path>
                <a:path w="8140065" h="4635500">
                  <a:moveTo>
                    <a:pt x="3425736" y="4442853"/>
                  </a:moveTo>
                  <a:lnTo>
                    <a:pt x="3142881" y="4442853"/>
                  </a:lnTo>
                  <a:lnTo>
                    <a:pt x="3142881" y="4635030"/>
                  </a:lnTo>
                  <a:lnTo>
                    <a:pt x="3425736" y="4635030"/>
                  </a:lnTo>
                  <a:lnTo>
                    <a:pt x="3425736" y="4442853"/>
                  </a:lnTo>
                  <a:close/>
                </a:path>
                <a:path w="8140065" h="4635500">
                  <a:moveTo>
                    <a:pt x="4997183" y="4471111"/>
                  </a:moveTo>
                  <a:lnTo>
                    <a:pt x="4714316" y="4471111"/>
                  </a:lnTo>
                  <a:lnTo>
                    <a:pt x="4714316" y="4635030"/>
                  </a:lnTo>
                  <a:lnTo>
                    <a:pt x="4997183" y="4635030"/>
                  </a:lnTo>
                  <a:lnTo>
                    <a:pt x="4997183" y="4471111"/>
                  </a:lnTo>
                  <a:close/>
                </a:path>
                <a:path w="8140065" h="4635500">
                  <a:moveTo>
                    <a:pt x="6568618" y="4555896"/>
                  </a:moveTo>
                  <a:lnTo>
                    <a:pt x="6285750" y="4555896"/>
                  </a:lnTo>
                  <a:lnTo>
                    <a:pt x="6285750" y="4635030"/>
                  </a:lnTo>
                  <a:lnTo>
                    <a:pt x="6568618" y="4635030"/>
                  </a:lnTo>
                  <a:lnTo>
                    <a:pt x="6568618" y="4555896"/>
                  </a:lnTo>
                  <a:close/>
                </a:path>
                <a:path w="8140065" h="4635500">
                  <a:moveTo>
                    <a:pt x="8140065" y="4471111"/>
                  </a:moveTo>
                  <a:lnTo>
                    <a:pt x="7857198" y="4471111"/>
                  </a:lnTo>
                  <a:lnTo>
                    <a:pt x="7857198" y="4635030"/>
                  </a:lnTo>
                  <a:lnTo>
                    <a:pt x="8140065" y="4635030"/>
                  </a:lnTo>
                  <a:lnTo>
                    <a:pt x="8140065" y="4471111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65176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65176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65176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 rot="20460000">
            <a:off x="2032721" y="8349526"/>
            <a:ext cx="70688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W</a:t>
            </a:r>
            <a:r>
              <a:rPr sz="2925" spc="-15" baseline="1424">
                <a:solidFill>
                  <a:srgbClr val="1A1A1A"/>
                </a:solidFill>
                <a:latin typeface="Kanit"/>
                <a:cs typeface="Kanit"/>
              </a:rPr>
              <a:t>hite</a:t>
            </a:r>
            <a:endParaRPr sz="2925" baseline="1424">
              <a:latin typeface="Kanit"/>
              <a:cs typeface="Kani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131534" y="2476386"/>
            <a:ext cx="10160" cy="5661660"/>
            <a:chOff x="4131534" y="2476386"/>
            <a:chExt cx="10160" cy="5661660"/>
          </a:xfrm>
        </p:grpSpPr>
        <p:sp>
          <p:nvSpPr>
            <p:cNvPr id="21" name="object 21"/>
            <p:cNvSpPr/>
            <p:nvPr/>
          </p:nvSpPr>
          <p:spPr>
            <a:xfrm>
              <a:off x="4136614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6614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36614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 rot="20460000">
            <a:off x="3661497" y="8337311"/>
            <a:ext cx="677312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Black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702972" y="2476386"/>
            <a:ext cx="10160" cy="5661660"/>
            <a:chOff x="5702972" y="2476386"/>
            <a:chExt cx="10160" cy="5661660"/>
          </a:xfrm>
        </p:grpSpPr>
        <p:sp>
          <p:nvSpPr>
            <p:cNvPr id="26" name="object 26"/>
            <p:cNvSpPr/>
            <p:nvPr/>
          </p:nvSpPr>
          <p:spPr>
            <a:xfrm>
              <a:off x="5708052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08052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08052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 rot="20460000">
            <a:off x="4962587" y="8413440"/>
            <a:ext cx="1007412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Hi</a:t>
            </a:r>
            <a:r>
              <a:rPr sz="2925" spc="-15" baseline="1424">
                <a:solidFill>
                  <a:srgbClr val="1A1A1A"/>
                </a:solidFill>
                <a:latin typeface="Kanit"/>
                <a:cs typeface="Kanit"/>
              </a:rPr>
              <a:t>spanic</a:t>
            </a:r>
            <a:endParaRPr sz="2925" baseline="1424">
              <a:latin typeface="Kanit"/>
              <a:cs typeface="Kani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274411" y="2476386"/>
            <a:ext cx="1581785" cy="5661660"/>
            <a:chOff x="7274411" y="2476386"/>
            <a:chExt cx="1581785" cy="5661660"/>
          </a:xfrm>
        </p:grpSpPr>
        <p:sp>
          <p:nvSpPr>
            <p:cNvPr id="31" name="object 31"/>
            <p:cNvSpPr/>
            <p:nvPr/>
          </p:nvSpPr>
          <p:spPr>
            <a:xfrm>
              <a:off x="7279491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279491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279491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850930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850930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850930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 rot="20460000">
            <a:off x="6720451" y="8334954"/>
            <a:ext cx="702136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Asian</a:t>
            </a:r>
            <a:endParaRPr sz="1950">
              <a:latin typeface="Kanit"/>
              <a:cs typeface="Kanit"/>
            </a:endParaRPr>
          </a:p>
        </p:txBody>
      </p:sp>
      <p:sp>
        <p:nvSpPr>
          <p:cNvPr id="38" name="object 38"/>
          <p:cNvSpPr txBox="1"/>
          <p:nvPr/>
        </p:nvSpPr>
        <p:spPr>
          <a:xfrm rot="20460000">
            <a:off x="7199402" y="8611096"/>
            <a:ext cx="1901465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9"/>
              </a:lnSpc>
            </a:pPr>
            <a:r>
              <a:rPr sz="2925" spc="-37" baseline="-2849">
                <a:solidFill>
                  <a:srgbClr val="1A1A1A"/>
                </a:solidFill>
                <a:latin typeface="Kanit"/>
                <a:cs typeface="Kanit"/>
              </a:rPr>
              <a:t>Nati</a:t>
            </a:r>
            <a:r>
              <a:rPr sz="2925" spc="-37" baseline="-1424">
                <a:solidFill>
                  <a:srgbClr val="1A1A1A"/>
                </a:solidFill>
                <a:latin typeface="Kanit"/>
                <a:cs typeface="Kanit"/>
              </a:rPr>
              <a:t>ve</a:t>
            </a:r>
            <a:r>
              <a:rPr sz="2925" spc="-97" baseline="-1424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Am</a:t>
            </a:r>
            <a:r>
              <a:rPr sz="2925" spc="-15" baseline="1424">
                <a:solidFill>
                  <a:srgbClr val="1A1A1A"/>
                </a:solidFill>
                <a:latin typeface="Kanit"/>
                <a:cs typeface="Kanit"/>
              </a:rPr>
              <a:t>erican</a:t>
            </a:r>
            <a:endParaRPr sz="2925" baseline="1424">
              <a:latin typeface="Kanit"/>
              <a:cs typeface="Kani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0417287" y="2476386"/>
            <a:ext cx="10160" cy="5661660"/>
            <a:chOff x="10417287" y="2476386"/>
            <a:chExt cx="10160" cy="5661660"/>
          </a:xfrm>
        </p:grpSpPr>
        <p:sp>
          <p:nvSpPr>
            <p:cNvPr id="40" name="object 40"/>
            <p:cNvSpPr/>
            <p:nvPr/>
          </p:nvSpPr>
          <p:spPr>
            <a:xfrm>
              <a:off x="10422367" y="2480196"/>
              <a:ext cx="0" cy="5652770"/>
            </a:xfrm>
            <a:custGeom>
              <a:avLst/>
              <a:gdLst/>
              <a:ahLst/>
              <a:cxnLst/>
              <a:rect l="l" t="t" r="r" b="b"/>
              <a:pathLst>
                <a:path h="5652770">
                  <a:moveTo>
                    <a:pt x="0" y="5652468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422367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93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422367" y="8059172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93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 rot="20460000">
            <a:off x="9917674" y="8346743"/>
            <a:ext cx="689116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Oth</a:t>
            </a:r>
            <a:r>
              <a:rPr sz="2925" spc="-15" baseline="1424">
                <a:solidFill>
                  <a:srgbClr val="1A1A1A"/>
                </a:solidFill>
                <a:latin typeface="Kanit"/>
                <a:cs typeface="Kanit"/>
              </a:rPr>
              <a:t>er</a:t>
            </a:r>
            <a:endParaRPr sz="2925" baseline="1424">
              <a:latin typeface="Kanit"/>
              <a:cs typeface="Kani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543743" y="2475165"/>
            <a:ext cx="9893935" cy="5664200"/>
            <a:chOff x="1543743" y="2475165"/>
            <a:chExt cx="9893935" cy="5664200"/>
          </a:xfrm>
        </p:grpSpPr>
        <p:sp>
          <p:nvSpPr>
            <p:cNvPr id="45" name="object 45"/>
            <p:cNvSpPr/>
            <p:nvPr/>
          </p:nvSpPr>
          <p:spPr>
            <a:xfrm>
              <a:off x="1550026" y="8132664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50026" y="813266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50026" y="813266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50026" y="7002169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50026" y="700216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50026" y="700216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50026" y="5871674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50026" y="587167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50026" y="587167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50026" y="4741179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50026" y="474117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50026" y="474117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50026" y="3610684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550026" y="361068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50026" y="361068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50026" y="2480191"/>
              <a:ext cx="9887585" cy="0"/>
            </a:xfrm>
            <a:custGeom>
              <a:avLst/>
              <a:gdLst/>
              <a:ahLst/>
              <a:cxnLst/>
              <a:rect l="l" t="t" r="r" b="b"/>
              <a:pathLst>
                <a:path w="9887585">
                  <a:moveTo>
                    <a:pt x="0" y="0"/>
                  </a:moveTo>
                  <a:lnTo>
                    <a:pt x="9887485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550026" y="248019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59470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550026" y="248019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7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550026" y="2480196"/>
              <a:ext cx="9887585" cy="5652770"/>
            </a:xfrm>
            <a:custGeom>
              <a:avLst/>
              <a:gdLst/>
              <a:ahLst/>
              <a:cxnLst/>
              <a:rect l="l" t="t" r="r" b="b"/>
              <a:pathLst>
                <a:path w="9887585" h="5652770">
                  <a:moveTo>
                    <a:pt x="0" y="5652468"/>
                  </a:moveTo>
                  <a:lnTo>
                    <a:pt x="0" y="0"/>
                  </a:lnTo>
                </a:path>
                <a:path w="9887585" h="5652770">
                  <a:moveTo>
                    <a:pt x="0" y="5652468"/>
                  </a:moveTo>
                  <a:lnTo>
                    <a:pt x="9887485" y="5652468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507410" y="2547147"/>
              <a:ext cx="1867535" cy="1425575"/>
            </a:xfrm>
            <a:custGeom>
              <a:avLst/>
              <a:gdLst/>
              <a:ahLst/>
              <a:cxnLst/>
              <a:rect l="l" t="t" r="r" b="b"/>
              <a:pathLst>
                <a:path w="1867534" h="1425575">
                  <a:moveTo>
                    <a:pt x="1820953" y="0"/>
                  </a:moveTo>
                  <a:lnTo>
                    <a:pt x="46201" y="0"/>
                  </a:lnTo>
                  <a:lnTo>
                    <a:pt x="25990" y="2886"/>
                  </a:lnTo>
                  <a:lnTo>
                    <a:pt x="11552" y="11545"/>
                  </a:lnTo>
                  <a:lnTo>
                    <a:pt x="2888" y="25979"/>
                  </a:lnTo>
                  <a:lnTo>
                    <a:pt x="0" y="46189"/>
                  </a:lnTo>
                  <a:lnTo>
                    <a:pt x="0" y="1379254"/>
                  </a:lnTo>
                  <a:lnTo>
                    <a:pt x="2888" y="1399465"/>
                  </a:lnTo>
                  <a:lnTo>
                    <a:pt x="11552" y="1413904"/>
                  </a:lnTo>
                  <a:lnTo>
                    <a:pt x="25990" y="1422567"/>
                  </a:lnTo>
                  <a:lnTo>
                    <a:pt x="46201" y="1425456"/>
                  </a:lnTo>
                  <a:lnTo>
                    <a:pt x="1820953" y="1425456"/>
                  </a:lnTo>
                  <a:lnTo>
                    <a:pt x="1841165" y="1422567"/>
                  </a:lnTo>
                  <a:lnTo>
                    <a:pt x="1855603" y="1413904"/>
                  </a:lnTo>
                  <a:lnTo>
                    <a:pt x="1864267" y="1399465"/>
                  </a:lnTo>
                  <a:lnTo>
                    <a:pt x="1867155" y="1379254"/>
                  </a:lnTo>
                  <a:lnTo>
                    <a:pt x="1867155" y="46189"/>
                  </a:lnTo>
                  <a:lnTo>
                    <a:pt x="1864267" y="25979"/>
                  </a:lnTo>
                  <a:lnTo>
                    <a:pt x="1855603" y="11545"/>
                  </a:lnTo>
                  <a:lnTo>
                    <a:pt x="1841165" y="2886"/>
                  </a:lnTo>
                  <a:lnTo>
                    <a:pt x="182095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507410" y="2547147"/>
              <a:ext cx="1867535" cy="1425575"/>
            </a:xfrm>
            <a:custGeom>
              <a:avLst/>
              <a:gdLst/>
              <a:ahLst/>
              <a:cxnLst/>
              <a:rect l="l" t="t" r="r" b="b"/>
              <a:pathLst>
                <a:path w="1867534" h="1425575">
                  <a:moveTo>
                    <a:pt x="46201" y="1425456"/>
                  </a:moveTo>
                  <a:lnTo>
                    <a:pt x="1820953" y="1425456"/>
                  </a:lnTo>
                  <a:lnTo>
                    <a:pt x="1841165" y="1422567"/>
                  </a:lnTo>
                  <a:lnTo>
                    <a:pt x="1855603" y="1413904"/>
                  </a:lnTo>
                  <a:lnTo>
                    <a:pt x="1864267" y="1399465"/>
                  </a:lnTo>
                  <a:lnTo>
                    <a:pt x="1867155" y="1379254"/>
                  </a:lnTo>
                  <a:lnTo>
                    <a:pt x="1867155" y="46189"/>
                  </a:lnTo>
                  <a:lnTo>
                    <a:pt x="1864267" y="25979"/>
                  </a:lnTo>
                  <a:lnTo>
                    <a:pt x="1855603" y="11545"/>
                  </a:lnTo>
                  <a:lnTo>
                    <a:pt x="1841165" y="2886"/>
                  </a:lnTo>
                  <a:lnTo>
                    <a:pt x="1820953" y="0"/>
                  </a:lnTo>
                  <a:lnTo>
                    <a:pt x="46201" y="0"/>
                  </a:lnTo>
                  <a:lnTo>
                    <a:pt x="25990" y="2886"/>
                  </a:lnTo>
                  <a:lnTo>
                    <a:pt x="11552" y="11545"/>
                  </a:lnTo>
                  <a:lnTo>
                    <a:pt x="2888" y="25979"/>
                  </a:lnTo>
                  <a:lnTo>
                    <a:pt x="0" y="46189"/>
                  </a:lnTo>
                  <a:lnTo>
                    <a:pt x="0" y="1379254"/>
                  </a:lnTo>
                  <a:lnTo>
                    <a:pt x="2888" y="1399465"/>
                  </a:lnTo>
                  <a:lnTo>
                    <a:pt x="11552" y="1413904"/>
                  </a:lnTo>
                  <a:lnTo>
                    <a:pt x="25990" y="1422567"/>
                  </a:lnTo>
                  <a:lnTo>
                    <a:pt x="46201" y="1425456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599808" y="2653364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967" y="0"/>
                  </a:moveTo>
                  <a:lnTo>
                    <a:pt x="0" y="0"/>
                  </a:lnTo>
                  <a:lnTo>
                    <a:pt x="0" y="161687"/>
                  </a:lnTo>
                  <a:lnTo>
                    <a:pt x="461967" y="161687"/>
                  </a:lnTo>
                  <a:lnTo>
                    <a:pt x="461967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599808" y="2992407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967" y="0"/>
                  </a:moveTo>
                  <a:lnTo>
                    <a:pt x="0" y="0"/>
                  </a:lnTo>
                  <a:lnTo>
                    <a:pt x="0" y="161687"/>
                  </a:lnTo>
                  <a:lnTo>
                    <a:pt x="461967" y="161687"/>
                  </a:lnTo>
                  <a:lnTo>
                    <a:pt x="461967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599808" y="3331450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967" y="0"/>
                  </a:moveTo>
                  <a:lnTo>
                    <a:pt x="0" y="0"/>
                  </a:lnTo>
                  <a:lnTo>
                    <a:pt x="0" y="161687"/>
                  </a:lnTo>
                  <a:lnTo>
                    <a:pt x="461967" y="161687"/>
                  </a:lnTo>
                  <a:lnTo>
                    <a:pt x="461967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599808" y="3670480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967" y="0"/>
                  </a:moveTo>
                  <a:lnTo>
                    <a:pt x="0" y="0"/>
                  </a:lnTo>
                  <a:lnTo>
                    <a:pt x="0" y="161687"/>
                  </a:lnTo>
                  <a:lnTo>
                    <a:pt x="461967" y="161687"/>
                  </a:lnTo>
                  <a:lnTo>
                    <a:pt x="461967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299793" y="7963728"/>
            <a:ext cx="18986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171542" y="6833216"/>
            <a:ext cx="3181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162971" y="5702728"/>
            <a:ext cx="32639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155412" y="4572228"/>
            <a:ext cx="33401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151123" y="3441741"/>
            <a:ext cx="33845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055383" y="2311241"/>
            <a:ext cx="43434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5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69277" y="4455989"/>
            <a:ext cx="402590" cy="1701164"/>
          </a:xfrm>
          <a:prstGeom prst="rect">
            <a:avLst/>
          </a:prstGeom>
        </p:spPr>
        <p:txBody>
          <a:bodyPr vert="vert270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50" spc="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5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233859" y="2509502"/>
            <a:ext cx="948055" cy="1381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600"/>
              </a:lnSpc>
              <a:spcBef>
                <a:spcPts val="9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0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object 11"/>
          <p:cNvGrpSpPr/>
          <p:nvPr/>
        </p:nvGrpSpPr>
        <p:grpSpPr>
          <a:xfrm>
            <a:off x="1677579" y="2338325"/>
            <a:ext cx="10149205" cy="5497830"/>
            <a:chOff x="1677579" y="2338325"/>
            <a:chExt cx="10149205" cy="5497830"/>
          </a:xfrm>
        </p:grpSpPr>
        <p:sp>
          <p:nvSpPr>
            <p:cNvPr id="34" name="object 34"/>
            <p:cNvSpPr/>
            <p:nvPr/>
          </p:nvSpPr>
          <p:spPr>
            <a:xfrm>
              <a:off x="1683929" y="6732466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44649" y="6140125"/>
              <a:ext cx="8160384" cy="1689735"/>
            </a:xfrm>
            <a:custGeom>
              <a:avLst/>
              <a:gdLst/>
              <a:ahLst/>
              <a:cxnLst/>
              <a:rect l="l" t="t" r="r" b="b"/>
              <a:pathLst>
                <a:path w="8160384" h="1689734">
                  <a:moveTo>
                    <a:pt x="351409" y="1601546"/>
                  </a:moveTo>
                  <a:lnTo>
                    <a:pt x="0" y="1601546"/>
                  </a:lnTo>
                  <a:lnTo>
                    <a:pt x="0" y="1689290"/>
                  </a:lnTo>
                  <a:lnTo>
                    <a:pt x="351409" y="1689290"/>
                  </a:lnTo>
                  <a:lnTo>
                    <a:pt x="351409" y="1601546"/>
                  </a:lnTo>
                  <a:close/>
                </a:path>
                <a:path w="8160384" h="1689734">
                  <a:moveTo>
                    <a:pt x="2303627" y="378447"/>
                  </a:moveTo>
                  <a:lnTo>
                    <a:pt x="1952231" y="378447"/>
                  </a:lnTo>
                  <a:lnTo>
                    <a:pt x="1952231" y="1689290"/>
                  </a:lnTo>
                  <a:lnTo>
                    <a:pt x="2303627" y="1689290"/>
                  </a:lnTo>
                  <a:lnTo>
                    <a:pt x="2303627" y="378447"/>
                  </a:lnTo>
                  <a:close/>
                </a:path>
                <a:path w="8160384" h="1689734">
                  <a:moveTo>
                    <a:pt x="4255859" y="0"/>
                  </a:moveTo>
                  <a:lnTo>
                    <a:pt x="3904450" y="0"/>
                  </a:lnTo>
                  <a:lnTo>
                    <a:pt x="3904450" y="1689290"/>
                  </a:lnTo>
                  <a:lnTo>
                    <a:pt x="4255859" y="1689290"/>
                  </a:lnTo>
                  <a:lnTo>
                    <a:pt x="4255859" y="0"/>
                  </a:lnTo>
                  <a:close/>
                </a:path>
                <a:path w="8160384" h="1689734">
                  <a:moveTo>
                    <a:pt x="6208090" y="285203"/>
                  </a:moveTo>
                  <a:lnTo>
                    <a:pt x="5856694" y="285203"/>
                  </a:lnTo>
                  <a:lnTo>
                    <a:pt x="5856694" y="1689290"/>
                  </a:lnTo>
                  <a:lnTo>
                    <a:pt x="6208090" y="1689290"/>
                  </a:lnTo>
                  <a:lnTo>
                    <a:pt x="6208090" y="285203"/>
                  </a:lnTo>
                  <a:close/>
                </a:path>
                <a:path w="8160384" h="1689734">
                  <a:moveTo>
                    <a:pt x="8160321" y="691083"/>
                  </a:moveTo>
                  <a:lnTo>
                    <a:pt x="7808912" y="691083"/>
                  </a:lnTo>
                  <a:lnTo>
                    <a:pt x="7808912" y="1689290"/>
                  </a:lnTo>
                  <a:lnTo>
                    <a:pt x="8160321" y="1689290"/>
                  </a:lnTo>
                  <a:lnTo>
                    <a:pt x="8160321" y="691083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96045" y="6222383"/>
              <a:ext cx="8160384" cy="1607185"/>
            </a:xfrm>
            <a:custGeom>
              <a:avLst/>
              <a:gdLst/>
              <a:ahLst/>
              <a:cxnLst/>
              <a:rect l="l" t="t" r="r" b="b"/>
              <a:pathLst>
                <a:path w="8160384" h="1607184">
                  <a:moveTo>
                    <a:pt x="351409" y="1546694"/>
                  </a:moveTo>
                  <a:lnTo>
                    <a:pt x="0" y="1546694"/>
                  </a:lnTo>
                  <a:lnTo>
                    <a:pt x="0" y="1607032"/>
                  </a:lnTo>
                  <a:lnTo>
                    <a:pt x="351409" y="1607032"/>
                  </a:lnTo>
                  <a:lnTo>
                    <a:pt x="351409" y="1546694"/>
                  </a:lnTo>
                  <a:close/>
                </a:path>
                <a:path w="8160384" h="1607184">
                  <a:moveTo>
                    <a:pt x="2303640" y="460730"/>
                  </a:moveTo>
                  <a:lnTo>
                    <a:pt x="1952231" y="460730"/>
                  </a:lnTo>
                  <a:lnTo>
                    <a:pt x="1952231" y="1607032"/>
                  </a:lnTo>
                  <a:lnTo>
                    <a:pt x="2303640" y="1607032"/>
                  </a:lnTo>
                  <a:lnTo>
                    <a:pt x="2303640" y="460730"/>
                  </a:lnTo>
                  <a:close/>
                </a:path>
                <a:path w="8160384" h="1607184">
                  <a:moveTo>
                    <a:pt x="4255859" y="0"/>
                  </a:moveTo>
                  <a:lnTo>
                    <a:pt x="3904462" y="0"/>
                  </a:lnTo>
                  <a:lnTo>
                    <a:pt x="3904462" y="1607032"/>
                  </a:lnTo>
                  <a:lnTo>
                    <a:pt x="4255859" y="1607032"/>
                  </a:lnTo>
                  <a:lnTo>
                    <a:pt x="4255859" y="0"/>
                  </a:lnTo>
                  <a:close/>
                </a:path>
                <a:path w="8160384" h="1607184">
                  <a:moveTo>
                    <a:pt x="6208077" y="98742"/>
                  </a:moveTo>
                  <a:lnTo>
                    <a:pt x="5856681" y="98742"/>
                  </a:lnTo>
                  <a:lnTo>
                    <a:pt x="5856681" y="1607032"/>
                  </a:lnTo>
                  <a:lnTo>
                    <a:pt x="6208077" y="1607032"/>
                  </a:lnTo>
                  <a:lnTo>
                    <a:pt x="6208077" y="98742"/>
                  </a:lnTo>
                  <a:close/>
                </a:path>
                <a:path w="8160384" h="1607184">
                  <a:moveTo>
                    <a:pt x="8160309" y="449757"/>
                  </a:moveTo>
                  <a:lnTo>
                    <a:pt x="7808925" y="449757"/>
                  </a:lnTo>
                  <a:lnTo>
                    <a:pt x="7808925" y="1607032"/>
                  </a:lnTo>
                  <a:lnTo>
                    <a:pt x="8160309" y="1607032"/>
                  </a:lnTo>
                  <a:lnTo>
                    <a:pt x="8160309" y="449757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47454" y="6134639"/>
              <a:ext cx="8160384" cy="1694814"/>
            </a:xfrm>
            <a:custGeom>
              <a:avLst/>
              <a:gdLst/>
              <a:ahLst/>
              <a:cxnLst/>
              <a:rect l="l" t="t" r="r" b="b"/>
              <a:pathLst>
                <a:path w="8160384" h="1694815">
                  <a:moveTo>
                    <a:pt x="351409" y="1585087"/>
                  </a:moveTo>
                  <a:lnTo>
                    <a:pt x="0" y="1585087"/>
                  </a:lnTo>
                  <a:lnTo>
                    <a:pt x="0" y="1694776"/>
                  </a:lnTo>
                  <a:lnTo>
                    <a:pt x="351409" y="1694776"/>
                  </a:lnTo>
                  <a:lnTo>
                    <a:pt x="351409" y="1585087"/>
                  </a:lnTo>
                  <a:close/>
                </a:path>
                <a:path w="8160384" h="1694815">
                  <a:moveTo>
                    <a:pt x="2303640" y="318122"/>
                  </a:moveTo>
                  <a:lnTo>
                    <a:pt x="1952231" y="318122"/>
                  </a:lnTo>
                  <a:lnTo>
                    <a:pt x="1952231" y="1694776"/>
                  </a:lnTo>
                  <a:lnTo>
                    <a:pt x="2303640" y="1694776"/>
                  </a:lnTo>
                  <a:lnTo>
                    <a:pt x="2303640" y="318122"/>
                  </a:lnTo>
                  <a:close/>
                </a:path>
                <a:path w="8160384" h="1694815">
                  <a:moveTo>
                    <a:pt x="4255846" y="0"/>
                  </a:moveTo>
                  <a:lnTo>
                    <a:pt x="3904450" y="0"/>
                  </a:lnTo>
                  <a:lnTo>
                    <a:pt x="3904450" y="1694776"/>
                  </a:lnTo>
                  <a:lnTo>
                    <a:pt x="4255846" y="1694776"/>
                  </a:lnTo>
                  <a:lnTo>
                    <a:pt x="4255846" y="0"/>
                  </a:lnTo>
                  <a:close/>
                </a:path>
                <a:path w="8160384" h="1694815">
                  <a:moveTo>
                    <a:pt x="6208090" y="345528"/>
                  </a:moveTo>
                  <a:lnTo>
                    <a:pt x="5856681" y="345528"/>
                  </a:lnTo>
                  <a:lnTo>
                    <a:pt x="5856681" y="1694776"/>
                  </a:lnTo>
                  <a:lnTo>
                    <a:pt x="6208090" y="1694776"/>
                  </a:lnTo>
                  <a:lnTo>
                    <a:pt x="6208090" y="345528"/>
                  </a:lnTo>
                  <a:close/>
                </a:path>
                <a:path w="8160384" h="1694815">
                  <a:moveTo>
                    <a:pt x="8160309" y="734949"/>
                  </a:moveTo>
                  <a:lnTo>
                    <a:pt x="7808900" y="734949"/>
                  </a:lnTo>
                  <a:lnTo>
                    <a:pt x="7808900" y="1694776"/>
                  </a:lnTo>
                  <a:lnTo>
                    <a:pt x="8160309" y="1694776"/>
                  </a:lnTo>
                  <a:lnTo>
                    <a:pt x="8160309" y="734949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98863" y="6118180"/>
              <a:ext cx="8160384" cy="1711325"/>
            </a:xfrm>
            <a:custGeom>
              <a:avLst/>
              <a:gdLst/>
              <a:ahLst/>
              <a:cxnLst/>
              <a:rect l="l" t="t" r="r" b="b"/>
              <a:pathLst>
                <a:path w="8160384" h="1711325">
                  <a:moveTo>
                    <a:pt x="351396" y="1634451"/>
                  </a:moveTo>
                  <a:lnTo>
                    <a:pt x="0" y="1634451"/>
                  </a:lnTo>
                  <a:lnTo>
                    <a:pt x="0" y="1711236"/>
                  </a:lnTo>
                  <a:lnTo>
                    <a:pt x="351396" y="1711236"/>
                  </a:lnTo>
                  <a:lnTo>
                    <a:pt x="351396" y="1634451"/>
                  </a:lnTo>
                  <a:close/>
                </a:path>
                <a:path w="8160384" h="1711325">
                  <a:moveTo>
                    <a:pt x="2303627" y="433298"/>
                  </a:moveTo>
                  <a:lnTo>
                    <a:pt x="1952218" y="433298"/>
                  </a:lnTo>
                  <a:lnTo>
                    <a:pt x="1952218" y="1711236"/>
                  </a:lnTo>
                  <a:lnTo>
                    <a:pt x="2303627" y="1711236"/>
                  </a:lnTo>
                  <a:lnTo>
                    <a:pt x="2303627" y="433298"/>
                  </a:lnTo>
                  <a:close/>
                </a:path>
                <a:path w="8160384" h="1711325">
                  <a:moveTo>
                    <a:pt x="4255859" y="0"/>
                  </a:moveTo>
                  <a:lnTo>
                    <a:pt x="3904450" y="0"/>
                  </a:lnTo>
                  <a:lnTo>
                    <a:pt x="3904450" y="1711236"/>
                  </a:lnTo>
                  <a:lnTo>
                    <a:pt x="4255859" y="1711236"/>
                  </a:lnTo>
                  <a:lnTo>
                    <a:pt x="4255859" y="0"/>
                  </a:lnTo>
                  <a:close/>
                </a:path>
                <a:path w="8160384" h="1711325">
                  <a:moveTo>
                    <a:pt x="6208065" y="290703"/>
                  </a:moveTo>
                  <a:lnTo>
                    <a:pt x="5856668" y="290703"/>
                  </a:lnTo>
                  <a:lnTo>
                    <a:pt x="5856668" y="1711236"/>
                  </a:lnTo>
                  <a:lnTo>
                    <a:pt x="6208065" y="1711236"/>
                  </a:lnTo>
                  <a:lnTo>
                    <a:pt x="6208065" y="290703"/>
                  </a:lnTo>
                  <a:close/>
                </a:path>
                <a:path w="8160384" h="1711325">
                  <a:moveTo>
                    <a:pt x="8160309" y="707529"/>
                  </a:moveTo>
                  <a:lnTo>
                    <a:pt x="7808900" y="707529"/>
                  </a:lnTo>
                  <a:lnTo>
                    <a:pt x="7808900" y="1711236"/>
                  </a:lnTo>
                  <a:lnTo>
                    <a:pt x="8160309" y="1711236"/>
                  </a:lnTo>
                  <a:lnTo>
                    <a:pt x="8160309" y="707529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47456" y="2344675"/>
              <a:ext cx="0" cy="5485130"/>
            </a:xfrm>
            <a:custGeom>
              <a:avLst/>
              <a:gdLst/>
              <a:ahLst/>
              <a:cxnLst/>
              <a:rect l="l" t="t" r="r" b="b"/>
              <a:pathLst>
                <a:path h="5485130">
                  <a:moveTo>
                    <a:pt x="0" y="54847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47456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41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47456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41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99685" y="2344675"/>
              <a:ext cx="0" cy="5485130"/>
            </a:xfrm>
            <a:custGeom>
              <a:avLst/>
              <a:gdLst/>
              <a:ahLst/>
              <a:cxnLst/>
              <a:rect l="l" t="t" r="r" b="b"/>
              <a:pathLst>
                <a:path h="5485130">
                  <a:moveTo>
                    <a:pt x="0" y="54847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99685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41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99685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41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751914" y="2344675"/>
              <a:ext cx="0" cy="5485130"/>
            </a:xfrm>
            <a:custGeom>
              <a:avLst/>
              <a:gdLst/>
              <a:ahLst/>
              <a:cxnLst/>
              <a:rect l="l" t="t" r="r" b="b"/>
              <a:pathLst>
                <a:path h="5485130">
                  <a:moveTo>
                    <a:pt x="0" y="54847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51914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41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51914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41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04142" y="2344675"/>
              <a:ext cx="0" cy="5485130"/>
            </a:xfrm>
            <a:custGeom>
              <a:avLst/>
              <a:gdLst/>
              <a:ahLst/>
              <a:cxnLst/>
              <a:rect l="l" t="t" r="r" b="b"/>
              <a:pathLst>
                <a:path h="5485130">
                  <a:moveTo>
                    <a:pt x="0" y="54847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704142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41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4142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41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656371" y="2344675"/>
              <a:ext cx="0" cy="5485130"/>
            </a:xfrm>
            <a:custGeom>
              <a:avLst/>
              <a:gdLst/>
              <a:ahLst/>
              <a:cxnLst/>
              <a:rect l="l" t="t" r="r" b="b"/>
              <a:pathLst>
                <a:path h="5485130">
                  <a:moveTo>
                    <a:pt x="0" y="548473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656371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0"/>
                  </a:moveTo>
                  <a:lnTo>
                    <a:pt x="0" y="7441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656371" y="7755003"/>
              <a:ext cx="0" cy="74930"/>
            </a:xfrm>
            <a:custGeom>
              <a:avLst/>
              <a:gdLst/>
              <a:ahLst/>
              <a:cxnLst/>
              <a:rect l="l" t="t" r="r" b="b"/>
              <a:pathLst>
                <a:path h="74929">
                  <a:moveTo>
                    <a:pt x="0" y="74410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3929" y="7829413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83929" y="7829413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83929" y="7829413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83929" y="673246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83929" y="673246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83929" y="5635518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83929" y="563551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83929" y="563551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83929" y="4538572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83929" y="453857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83929" y="453857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83929" y="3441624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83929" y="344162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3929" y="344162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3929" y="2344677"/>
              <a:ext cx="10136505" cy="0"/>
            </a:xfrm>
            <a:custGeom>
              <a:avLst/>
              <a:gdLst/>
              <a:ahLst/>
              <a:cxnLst/>
              <a:rect l="l" t="t" r="r" b="b"/>
              <a:pathLst>
                <a:path w="10136505">
                  <a:moveTo>
                    <a:pt x="0" y="0"/>
                  </a:moveTo>
                  <a:lnTo>
                    <a:pt x="1013597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83929" y="2344677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411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83929" y="2344677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11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83929" y="2344675"/>
              <a:ext cx="10136505" cy="5485130"/>
            </a:xfrm>
            <a:custGeom>
              <a:avLst/>
              <a:gdLst/>
              <a:ahLst/>
              <a:cxnLst/>
              <a:rect l="l" t="t" r="r" b="b"/>
              <a:pathLst>
                <a:path w="10136505" h="5485130">
                  <a:moveTo>
                    <a:pt x="0" y="5484737"/>
                  </a:moveTo>
                  <a:lnTo>
                    <a:pt x="0" y="0"/>
                  </a:lnTo>
                </a:path>
                <a:path w="10136505" h="5485130">
                  <a:moveTo>
                    <a:pt x="0" y="5484737"/>
                  </a:moveTo>
                  <a:lnTo>
                    <a:pt x="10135972" y="5484737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53162" y="2461602"/>
              <a:ext cx="1890395" cy="1443355"/>
            </a:xfrm>
            <a:custGeom>
              <a:avLst/>
              <a:gdLst/>
              <a:ahLst/>
              <a:cxnLst/>
              <a:rect l="l" t="t" r="r" b="b"/>
              <a:pathLst>
                <a:path w="1890395" h="1443354">
                  <a:moveTo>
                    <a:pt x="1843533" y="0"/>
                  </a:moveTo>
                  <a:lnTo>
                    <a:pt x="46767" y="0"/>
                  </a:lnTo>
                  <a:lnTo>
                    <a:pt x="26308" y="2923"/>
                  </a:lnTo>
                  <a:lnTo>
                    <a:pt x="11693" y="11693"/>
                  </a:lnTo>
                  <a:lnTo>
                    <a:pt x="2923" y="26308"/>
                  </a:lnTo>
                  <a:lnTo>
                    <a:pt x="0" y="46767"/>
                  </a:lnTo>
                  <a:lnTo>
                    <a:pt x="0" y="1396380"/>
                  </a:lnTo>
                  <a:lnTo>
                    <a:pt x="2923" y="1416839"/>
                  </a:lnTo>
                  <a:lnTo>
                    <a:pt x="11693" y="1431454"/>
                  </a:lnTo>
                  <a:lnTo>
                    <a:pt x="26308" y="1440224"/>
                  </a:lnTo>
                  <a:lnTo>
                    <a:pt x="46767" y="1443147"/>
                  </a:lnTo>
                  <a:lnTo>
                    <a:pt x="1843533" y="1443147"/>
                  </a:lnTo>
                  <a:lnTo>
                    <a:pt x="1863999" y="1440224"/>
                  </a:lnTo>
                  <a:lnTo>
                    <a:pt x="1878618" y="1431454"/>
                  </a:lnTo>
                  <a:lnTo>
                    <a:pt x="1887389" y="1416839"/>
                  </a:lnTo>
                  <a:lnTo>
                    <a:pt x="1890313" y="1396380"/>
                  </a:lnTo>
                  <a:lnTo>
                    <a:pt x="1890313" y="46767"/>
                  </a:lnTo>
                  <a:lnTo>
                    <a:pt x="1887389" y="26308"/>
                  </a:lnTo>
                  <a:lnTo>
                    <a:pt x="1878618" y="11693"/>
                  </a:lnTo>
                  <a:lnTo>
                    <a:pt x="1863999" y="2923"/>
                  </a:lnTo>
                  <a:lnTo>
                    <a:pt x="1843533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653162" y="2461602"/>
              <a:ext cx="1890395" cy="1443355"/>
            </a:xfrm>
            <a:custGeom>
              <a:avLst/>
              <a:gdLst/>
              <a:ahLst/>
              <a:cxnLst/>
              <a:rect l="l" t="t" r="r" b="b"/>
              <a:pathLst>
                <a:path w="1890395" h="1443354">
                  <a:moveTo>
                    <a:pt x="46767" y="1443147"/>
                  </a:moveTo>
                  <a:lnTo>
                    <a:pt x="1843533" y="1443147"/>
                  </a:lnTo>
                  <a:lnTo>
                    <a:pt x="1863999" y="1440224"/>
                  </a:lnTo>
                  <a:lnTo>
                    <a:pt x="1878618" y="1431454"/>
                  </a:lnTo>
                  <a:lnTo>
                    <a:pt x="1887389" y="1416839"/>
                  </a:lnTo>
                  <a:lnTo>
                    <a:pt x="1890313" y="1396380"/>
                  </a:lnTo>
                  <a:lnTo>
                    <a:pt x="1890313" y="46767"/>
                  </a:lnTo>
                  <a:lnTo>
                    <a:pt x="1887389" y="26308"/>
                  </a:lnTo>
                  <a:lnTo>
                    <a:pt x="1878618" y="11693"/>
                  </a:lnTo>
                  <a:lnTo>
                    <a:pt x="1863999" y="2923"/>
                  </a:lnTo>
                  <a:lnTo>
                    <a:pt x="1843533" y="0"/>
                  </a:lnTo>
                  <a:lnTo>
                    <a:pt x="46767" y="0"/>
                  </a:lnTo>
                  <a:lnTo>
                    <a:pt x="26308" y="2923"/>
                  </a:lnTo>
                  <a:lnTo>
                    <a:pt x="11693" y="11693"/>
                  </a:lnTo>
                  <a:lnTo>
                    <a:pt x="2923" y="26308"/>
                  </a:lnTo>
                  <a:lnTo>
                    <a:pt x="0" y="46767"/>
                  </a:lnTo>
                  <a:lnTo>
                    <a:pt x="0" y="1396380"/>
                  </a:lnTo>
                  <a:lnTo>
                    <a:pt x="2923" y="1416839"/>
                  </a:lnTo>
                  <a:lnTo>
                    <a:pt x="11693" y="1431454"/>
                  </a:lnTo>
                  <a:lnTo>
                    <a:pt x="26308" y="1440224"/>
                  </a:lnTo>
                  <a:lnTo>
                    <a:pt x="46767" y="1443147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746693" y="2569140"/>
              <a:ext cx="467995" cy="163830"/>
            </a:xfrm>
            <a:custGeom>
              <a:avLst/>
              <a:gdLst/>
              <a:ahLst/>
              <a:cxnLst/>
              <a:rect l="l" t="t" r="r" b="b"/>
              <a:pathLst>
                <a:path w="467995" h="163830">
                  <a:moveTo>
                    <a:pt x="467696" y="0"/>
                  </a:moveTo>
                  <a:lnTo>
                    <a:pt x="0" y="0"/>
                  </a:lnTo>
                  <a:lnTo>
                    <a:pt x="0" y="163697"/>
                  </a:lnTo>
                  <a:lnTo>
                    <a:pt x="467696" y="163697"/>
                  </a:lnTo>
                  <a:lnTo>
                    <a:pt x="46769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746693" y="2912380"/>
              <a:ext cx="467995" cy="163830"/>
            </a:xfrm>
            <a:custGeom>
              <a:avLst/>
              <a:gdLst/>
              <a:ahLst/>
              <a:cxnLst/>
              <a:rect l="l" t="t" r="r" b="b"/>
              <a:pathLst>
                <a:path w="467995" h="163830">
                  <a:moveTo>
                    <a:pt x="467696" y="0"/>
                  </a:moveTo>
                  <a:lnTo>
                    <a:pt x="0" y="0"/>
                  </a:lnTo>
                  <a:lnTo>
                    <a:pt x="0" y="163697"/>
                  </a:lnTo>
                  <a:lnTo>
                    <a:pt x="467696" y="163697"/>
                  </a:lnTo>
                  <a:lnTo>
                    <a:pt x="467696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746693" y="3255632"/>
              <a:ext cx="467995" cy="163830"/>
            </a:xfrm>
            <a:custGeom>
              <a:avLst/>
              <a:gdLst/>
              <a:ahLst/>
              <a:cxnLst/>
              <a:rect l="l" t="t" r="r" b="b"/>
              <a:pathLst>
                <a:path w="467995" h="163829">
                  <a:moveTo>
                    <a:pt x="467696" y="0"/>
                  </a:moveTo>
                  <a:lnTo>
                    <a:pt x="0" y="0"/>
                  </a:lnTo>
                  <a:lnTo>
                    <a:pt x="0" y="163697"/>
                  </a:lnTo>
                  <a:lnTo>
                    <a:pt x="467696" y="163697"/>
                  </a:lnTo>
                  <a:lnTo>
                    <a:pt x="467696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/>
          <p:nvPr/>
        </p:nvSpPr>
        <p:spPr>
          <a:xfrm>
            <a:off x="11804111" y="1995530"/>
            <a:ext cx="7738109" cy="7030084"/>
          </a:xfrm>
          <a:custGeom>
            <a:avLst/>
            <a:gdLst/>
            <a:ahLst/>
            <a:cxnLst/>
            <a:rect l="l" t="t" r="r" b="b"/>
            <a:pathLst>
              <a:path w="7738109" h="7030084">
                <a:moveTo>
                  <a:pt x="7159459" y="0"/>
                </a:moveTo>
                <a:lnTo>
                  <a:pt x="578143" y="0"/>
                </a:lnTo>
                <a:lnTo>
                  <a:pt x="530726" y="1916"/>
                </a:lnTo>
                <a:lnTo>
                  <a:pt x="484364" y="7567"/>
                </a:lnTo>
                <a:lnTo>
                  <a:pt x="439207" y="16802"/>
                </a:lnTo>
                <a:lnTo>
                  <a:pt x="395404" y="29475"/>
                </a:lnTo>
                <a:lnTo>
                  <a:pt x="353102" y="45434"/>
                </a:lnTo>
                <a:lnTo>
                  <a:pt x="312451" y="64533"/>
                </a:lnTo>
                <a:lnTo>
                  <a:pt x="273600" y="86621"/>
                </a:lnTo>
                <a:lnTo>
                  <a:pt x="236698" y="111551"/>
                </a:lnTo>
                <a:lnTo>
                  <a:pt x="201892" y="139173"/>
                </a:lnTo>
                <a:lnTo>
                  <a:pt x="169333" y="169339"/>
                </a:lnTo>
                <a:lnTo>
                  <a:pt x="139168" y="201899"/>
                </a:lnTo>
                <a:lnTo>
                  <a:pt x="111547" y="236706"/>
                </a:lnTo>
                <a:lnTo>
                  <a:pt x="86618" y="273609"/>
                </a:lnTo>
                <a:lnTo>
                  <a:pt x="64530" y="312461"/>
                </a:lnTo>
                <a:lnTo>
                  <a:pt x="45432" y="353113"/>
                </a:lnTo>
                <a:lnTo>
                  <a:pt x="29473" y="395415"/>
                </a:lnTo>
                <a:lnTo>
                  <a:pt x="16802" y="439219"/>
                </a:lnTo>
                <a:lnTo>
                  <a:pt x="7566" y="484377"/>
                </a:lnTo>
                <a:lnTo>
                  <a:pt x="1916" y="530738"/>
                </a:lnTo>
                <a:lnTo>
                  <a:pt x="0" y="578156"/>
                </a:lnTo>
                <a:lnTo>
                  <a:pt x="0" y="6451644"/>
                </a:lnTo>
                <a:lnTo>
                  <a:pt x="1916" y="6499061"/>
                </a:lnTo>
                <a:lnTo>
                  <a:pt x="7566" y="6545423"/>
                </a:lnTo>
                <a:lnTo>
                  <a:pt x="16802" y="6590580"/>
                </a:lnTo>
                <a:lnTo>
                  <a:pt x="29473" y="6634385"/>
                </a:lnTo>
                <a:lnTo>
                  <a:pt x="45432" y="6676687"/>
                </a:lnTo>
                <a:lnTo>
                  <a:pt x="64530" y="6717338"/>
                </a:lnTo>
                <a:lnTo>
                  <a:pt x="86618" y="6756190"/>
                </a:lnTo>
                <a:lnTo>
                  <a:pt x="111547" y="6793094"/>
                </a:lnTo>
                <a:lnTo>
                  <a:pt x="139168" y="6827900"/>
                </a:lnTo>
                <a:lnTo>
                  <a:pt x="169333" y="6860461"/>
                </a:lnTo>
                <a:lnTo>
                  <a:pt x="201892" y="6890626"/>
                </a:lnTo>
                <a:lnTo>
                  <a:pt x="236698" y="6918248"/>
                </a:lnTo>
                <a:lnTo>
                  <a:pt x="273600" y="6943178"/>
                </a:lnTo>
                <a:lnTo>
                  <a:pt x="312451" y="6965267"/>
                </a:lnTo>
                <a:lnTo>
                  <a:pt x="353102" y="6984365"/>
                </a:lnTo>
                <a:lnTo>
                  <a:pt x="395404" y="7000325"/>
                </a:lnTo>
                <a:lnTo>
                  <a:pt x="439207" y="7012997"/>
                </a:lnTo>
                <a:lnTo>
                  <a:pt x="484364" y="7022233"/>
                </a:lnTo>
                <a:lnTo>
                  <a:pt x="530726" y="7027884"/>
                </a:lnTo>
                <a:lnTo>
                  <a:pt x="578143" y="7029800"/>
                </a:lnTo>
                <a:lnTo>
                  <a:pt x="7159459" y="7029800"/>
                </a:lnTo>
                <a:lnTo>
                  <a:pt x="7206876" y="7027884"/>
                </a:lnTo>
                <a:lnTo>
                  <a:pt x="7253238" y="7022233"/>
                </a:lnTo>
                <a:lnTo>
                  <a:pt x="7298395" y="7012997"/>
                </a:lnTo>
                <a:lnTo>
                  <a:pt x="7342200" y="7000325"/>
                </a:lnTo>
                <a:lnTo>
                  <a:pt x="7384502" y="6984365"/>
                </a:lnTo>
                <a:lnTo>
                  <a:pt x="7425154" y="6965267"/>
                </a:lnTo>
                <a:lnTo>
                  <a:pt x="7464005" y="6943178"/>
                </a:lnTo>
                <a:lnTo>
                  <a:pt x="7500909" y="6918248"/>
                </a:lnTo>
                <a:lnTo>
                  <a:pt x="7535715" y="6890626"/>
                </a:lnTo>
                <a:lnTo>
                  <a:pt x="7568276" y="6860461"/>
                </a:lnTo>
                <a:lnTo>
                  <a:pt x="7598442" y="6827900"/>
                </a:lnTo>
                <a:lnTo>
                  <a:pt x="7626064" y="6793094"/>
                </a:lnTo>
                <a:lnTo>
                  <a:pt x="7650993" y="6756190"/>
                </a:lnTo>
                <a:lnTo>
                  <a:pt x="7673082" y="6717338"/>
                </a:lnTo>
                <a:lnTo>
                  <a:pt x="7692180" y="6676687"/>
                </a:lnTo>
                <a:lnTo>
                  <a:pt x="7708140" y="6634385"/>
                </a:lnTo>
                <a:lnTo>
                  <a:pt x="7720812" y="6590580"/>
                </a:lnTo>
                <a:lnTo>
                  <a:pt x="7730048" y="6545423"/>
                </a:lnTo>
                <a:lnTo>
                  <a:pt x="7735699" y="6499061"/>
                </a:lnTo>
                <a:lnTo>
                  <a:pt x="7737615" y="6451644"/>
                </a:lnTo>
                <a:lnTo>
                  <a:pt x="7737615" y="578156"/>
                </a:lnTo>
                <a:lnTo>
                  <a:pt x="7735699" y="530738"/>
                </a:lnTo>
                <a:lnTo>
                  <a:pt x="7730048" y="484377"/>
                </a:lnTo>
                <a:lnTo>
                  <a:pt x="7720812" y="439219"/>
                </a:lnTo>
                <a:lnTo>
                  <a:pt x="7708140" y="395415"/>
                </a:lnTo>
                <a:lnTo>
                  <a:pt x="7692180" y="353113"/>
                </a:lnTo>
                <a:lnTo>
                  <a:pt x="7673082" y="312461"/>
                </a:lnTo>
                <a:lnTo>
                  <a:pt x="7650993" y="273609"/>
                </a:lnTo>
                <a:lnTo>
                  <a:pt x="7626064" y="236706"/>
                </a:lnTo>
                <a:lnTo>
                  <a:pt x="7598442" y="201899"/>
                </a:lnTo>
                <a:lnTo>
                  <a:pt x="7568276" y="169339"/>
                </a:lnTo>
                <a:lnTo>
                  <a:pt x="7535715" y="139173"/>
                </a:lnTo>
                <a:lnTo>
                  <a:pt x="7500909" y="111551"/>
                </a:lnTo>
                <a:lnTo>
                  <a:pt x="7464005" y="86621"/>
                </a:lnTo>
                <a:lnTo>
                  <a:pt x="7425154" y="64533"/>
                </a:lnTo>
                <a:lnTo>
                  <a:pt x="7384502" y="45434"/>
                </a:lnTo>
                <a:lnTo>
                  <a:pt x="7342200" y="29475"/>
                </a:lnTo>
                <a:lnTo>
                  <a:pt x="7298395" y="16802"/>
                </a:lnTo>
                <a:lnTo>
                  <a:pt x="7253238" y="7567"/>
                </a:lnTo>
                <a:lnTo>
                  <a:pt x="7206876" y="1916"/>
                </a:lnTo>
                <a:lnTo>
                  <a:pt x="715945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EDUCATION</a:t>
            </a:r>
            <a:r>
              <a:rPr spc="-125"/>
              <a:t> </a:t>
            </a:r>
            <a:r>
              <a:t>LEVEL</a:t>
            </a:r>
            <a:r>
              <a:rPr spc="-210"/>
              <a:t> </a:t>
            </a:r>
            <a:r>
              <a:rPr spc="-10"/>
              <a:t>(Q47)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95156" y="2108221"/>
            <a:ext cx="7133590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34798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What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level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education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completed?</a:t>
            </a:r>
            <a:endParaRPr sz="2550">
              <a:latin typeface="Kanit ExtraLight"/>
              <a:cs typeface="Kanit ExtraLight"/>
            </a:endParaRPr>
          </a:p>
          <a:p>
            <a:pPr marL="237490" marR="42227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Post-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Secondary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Majority: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70-77%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some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college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higher</a:t>
            </a:r>
            <a:endParaRPr sz="2550">
              <a:latin typeface="Kanit ExtraLight"/>
              <a:cs typeface="Kanit ExtraLight"/>
            </a:endParaRPr>
          </a:p>
          <a:p>
            <a:pPr marL="237490" marR="39751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College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Graduates: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44-49%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bachelor's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or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graduate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degrees</a:t>
            </a:r>
            <a:endParaRPr sz="2550">
              <a:latin typeface="Kanit ExtraLight"/>
              <a:cs typeface="Kanit ExtraLight"/>
            </a:endParaRPr>
          </a:p>
          <a:p>
            <a:pPr marL="237490" marR="2984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Graduate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Education: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leads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21.1%,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others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17.5-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18.3%</a:t>
            </a:r>
            <a:endParaRPr sz="2550">
              <a:latin typeface="Kanit ExtraLight"/>
              <a:cs typeface="Kanit ExtraLight"/>
            </a:endParaRPr>
          </a:p>
          <a:p>
            <a:pPr marL="237490" marR="17462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School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Only: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20.9-25.1%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education 	level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Highly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educated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user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base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suggests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digital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appeal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to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education-conscious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citizens.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58806" y="608538"/>
            <a:ext cx="12944475" cy="782320"/>
          </a:xfrm>
          <a:custGeom>
            <a:avLst/>
            <a:gdLst/>
            <a:ahLst/>
            <a:cxnLst/>
            <a:rect l="l" t="t" r="r" b="b"/>
            <a:pathLst>
              <a:path w="12944475" h="782319">
                <a:moveTo>
                  <a:pt x="12944276" y="0"/>
                </a:moveTo>
                <a:lnTo>
                  <a:pt x="0" y="0"/>
                </a:lnTo>
                <a:lnTo>
                  <a:pt x="0" y="781760"/>
                </a:lnTo>
                <a:lnTo>
                  <a:pt x="12944276" y="781760"/>
                </a:lnTo>
                <a:lnTo>
                  <a:pt x="12944276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 rot="20460000">
            <a:off x="965241" y="8451995"/>
            <a:ext cx="2508571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3000" spc="-112" baseline="-6944">
                <a:solidFill>
                  <a:srgbClr val="1A1A1A"/>
                </a:solidFill>
                <a:latin typeface="Kanit"/>
                <a:cs typeface="Kanit"/>
              </a:rPr>
              <a:t>L</a:t>
            </a:r>
            <a:r>
              <a:rPr sz="3000" spc="-112" baseline="-5555">
                <a:solidFill>
                  <a:srgbClr val="1A1A1A"/>
                </a:solidFill>
                <a:latin typeface="Kanit"/>
                <a:cs typeface="Kanit"/>
              </a:rPr>
              <a:t>ess</a:t>
            </a:r>
            <a:r>
              <a:rPr sz="3000" spc="-82" baseline="-555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000" spc="-15" baseline="-4166">
                <a:solidFill>
                  <a:srgbClr val="1A1A1A"/>
                </a:solidFill>
                <a:latin typeface="Kanit"/>
                <a:cs typeface="Kanit"/>
              </a:rPr>
              <a:t>than</a:t>
            </a:r>
            <a:r>
              <a:rPr sz="3000" spc="-75" baseline="-4166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000" spc="-67" baseline="-2777">
                <a:solidFill>
                  <a:srgbClr val="1A1A1A"/>
                </a:solidFill>
                <a:latin typeface="Kanit"/>
                <a:cs typeface="Kanit"/>
              </a:rPr>
              <a:t>H</a:t>
            </a:r>
            <a:r>
              <a:rPr sz="3000" spc="-67" baseline="-1388">
                <a:solidFill>
                  <a:srgbClr val="1A1A1A"/>
                </a:solidFill>
                <a:latin typeface="Kanit"/>
                <a:cs typeface="Kanit"/>
              </a:rPr>
              <a:t>igh</a:t>
            </a:r>
            <a:r>
              <a:rPr sz="3000" spc="-75" baseline="-1388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Sch</a:t>
            </a:r>
            <a:r>
              <a:rPr sz="3000" spc="-15" baseline="1388">
                <a:solidFill>
                  <a:srgbClr val="1A1A1A"/>
                </a:solidFill>
                <a:latin typeface="Kanit"/>
                <a:cs typeface="Kanit"/>
              </a:rPr>
              <a:t>ool</a:t>
            </a:r>
            <a:endParaRPr sz="3000" baseline="1388">
              <a:latin typeface="Kanit"/>
              <a:cs typeface="Kanit"/>
            </a:endParaRPr>
          </a:p>
        </p:txBody>
      </p:sp>
      <p:sp>
        <p:nvSpPr>
          <p:cNvPr id="56" name="object 56"/>
          <p:cNvSpPr txBox="1"/>
          <p:nvPr/>
        </p:nvSpPr>
        <p:spPr>
          <a:xfrm rot="20460000">
            <a:off x="3990633" y="8195685"/>
            <a:ext cx="1386413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2000" spc="-45">
                <a:solidFill>
                  <a:srgbClr val="1A1A1A"/>
                </a:solidFill>
                <a:latin typeface="Kanit"/>
                <a:cs typeface="Kanit"/>
              </a:rPr>
              <a:t>Hi</a:t>
            </a:r>
            <a:r>
              <a:rPr sz="3000" spc="-67" baseline="1388">
                <a:solidFill>
                  <a:srgbClr val="1A1A1A"/>
                </a:solidFill>
                <a:latin typeface="Kanit"/>
                <a:cs typeface="Kanit"/>
              </a:rPr>
              <a:t>gh </a:t>
            </a:r>
            <a:r>
              <a:rPr sz="3000" spc="-15" baseline="2777">
                <a:solidFill>
                  <a:srgbClr val="1A1A1A"/>
                </a:solidFill>
                <a:latin typeface="Kanit"/>
                <a:cs typeface="Kanit"/>
              </a:rPr>
              <a:t>Sch</a:t>
            </a:r>
            <a:r>
              <a:rPr sz="3000" spc="-15" baseline="4166">
                <a:solidFill>
                  <a:srgbClr val="1A1A1A"/>
                </a:solidFill>
                <a:latin typeface="Kanit"/>
                <a:cs typeface="Kanit"/>
              </a:rPr>
              <a:t>ool</a:t>
            </a:r>
            <a:endParaRPr sz="3000" baseline="4166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60000">
            <a:off x="5723623" y="8246034"/>
            <a:ext cx="157780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3000" spc="-15" baseline="-2777">
                <a:solidFill>
                  <a:srgbClr val="1A1A1A"/>
                </a:solidFill>
                <a:latin typeface="Kanit"/>
                <a:cs typeface="Kanit"/>
              </a:rPr>
              <a:t>Som</a:t>
            </a:r>
            <a:r>
              <a:rPr sz="3000" spc="-15" baseline="-1388">
                <a:solidFill>
                  <a:srgbClr val="1A1A1A"/>
                </a:solidFill>
                <a:latin typeface="Kanit"/>
                <a:cs typeface="Kanit"/>
              </a:rPr>
              <a:t>e</a:t>
            </a:r>
            <a:r>
              <a:rPr sz="3000" spc="-135" baseline="-1388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Col</a:t>
            </a:r>
            <a:r>
              <a:rPr sz="3000" spc="-15" baseline="1388">
                <a:solidFill>
                  <a:srgbClr val="1A1A1A"/>
                </a:solidFill>
                <a:latin typeface="Kanit"/>
                <a:cs typeface="Kanit"/>
              </a:rPr>
              <a:t>leg</a:t>
            </a:r>
            <a:r>
              <a:rPr sz="3000" spc="-15" baseline="2777">
                <a:solidFill>
                  <a:srgbClr val="1A1A1A"/>
                </a:solidFill>
                <a:latin typeface="Kanit"/>
                <a:cs typeface="Kanit"/>
              </a:rPr>
              <a:t>e</a:t>
            </a:r>
            <a:endParaRPr sz="3000" baseline="2777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 rot="20460000">
            <a:off x="8117188" y="8163221"/>
            <a:ext cx="1206508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Bac</a:t>
            </a:r>
            <a:r>
              <a:rPr sz="3000" spc="-15" baseline="1388">
                <a:solidFill>
                  <a:srgbClr val="1A1A1A"/>
                </a:solidFill>
                <a:latin typeface="Kanit"/>
                <a:cs typeface="Kanit"/>
              </a:rPr>
              <a:t>h</a:t>
            </a:r>
            <a:r>
              <a:rPr sz="3000" spc="-15" baseline="2777">
                <a:solidFill>
                  <a:srgbClr val="1A1A1A"/>
                </a:solidFill>
                <a:latin typeface="Kanit"/>
                <a:cs typeface="Kanit"/>
              </a:rPr>
              <a:t>elor</a:t>
            </a:r>
            <a:r>
              <a:rPr sz="3000" spc="-15" baseline="4166">
                <a:solidFill>
                  <a:srgbClr val="1A1A1A"/>
                </a:solidFill>
                <a:latin typeface="Kanit"/>
                <a:cs typeface="Kanit"/>
              </a:rPr>
              <a:t>'s</a:t>
            </a:r>
            <a:endParaRPr sz="3000" baseline="4166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 rot="20460000">
            <a:off x="10130745" y="8139097"/>
            <a:ext cx="108950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sz="2000" spc="-10">
                <a:solidFill>
                  <a:srgbClr val="1A1A1A"/>
                </a:solidFill>
                <a:latin typeface="Kanit"/>
                <a:cs typeface="Kanit"/>
              </a:rPr>
              <a:t>Gr</a:t>
            </a:r>
            <a:r>
              <a:rPr sz="3000" spc="-15" baseline="1388">
                <a:solidFill>
                  <a:srgbClr val="1A1A1A"/>
                </a:solidFill>
                <a:latin typeface="Kanit"/>
                <a:cs typeface="Kanit"/>
              </a:rPr>
              <a:t>adu</a:t>
            </a:r>
            <a:r>
              <a:rPr sz="3000" spc="-15" baseline="2777">
                <a:solidFill>
                  <a:srgbClr val="1A1A1A"/>
                </a:solidFill>
                <a:latin typeface="Kanit"/>
                <a:cs typeface="Kanit"/>
              </a:rPr>
              <a:t>ate</a:t>
            </a:r>
            <a:endParaRPr sz="3000" baseline="2777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30729" y="7658513"/>
            <a:ext cx="19177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00891" y="6561573"/>
            <a:ext cx="32194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92218" y="5464620"/>
            <a:ext cx="33020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284553" y="4367680"/>
            <a:ext cx="33782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80228" y="3270729"/>
            <a:ext cx="342265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83282" y="2173789"/>
            <a:ext cx="43942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0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91165" y="4226211"/>
            <a:ext cx="407034" cy="1722120"/>
          </a:xfrm>
          <a:prstGeom prst="rect">
            <a:avLst/>
          </a:prstGeom>
        </p:spPr>
        <p:txBody>
          <a:bodyPr vert="vert270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20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00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0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0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388758" y="2423652"/>
            <a:ext cx="803910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100"/>
              </a:spcBef>
            </a:pPr>
            <a:r>
              <a:rPr sz="1850" spc="-25">
                <a:solidFill>
                  <a:srgbClr val="333333"/>
                </a:solidFill>
                <a:latin typeface="Kanit"/>
                <a:cs typeface="Kanit"/>
              </a:rPr>
              <a:t>Indiana </a:t>
            </a:r>
            <a:r>
              <a:rPr sz="185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850">
              <a:latin typeface="Kanit"/>
              <a:cs typeface="Kanit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9746693" y="3598872"/>
            <a:ext cx="467995" cy="163830"/>
          </a:xfrm>
          <a:custGeom>
            <a:avLst/>
            <a:gdLst/>
            <a:ahLst/>
            <a:cxnLst/>
            <a:rect l="l" t="t" r="r" b="b"/>
            <a:pathLst>
              <a:path w="467995" h="163829">
                <a:moveTo>
                  <a:pt x="467696" y="0"/>
                </a:moveTo>
                <a:lnTo>
                  <a:pt x="0" y="0"/>
                </a:lnTo>
                <a:lnTo>
                  <a:pt x="0" y="163697"/>
                </a:lnTo>
                <a:lnTo>
                  <a:pt x="467696" y="163697"/>
                </a:lnTo>
                <a:lnTo>
                  <a:pt x="46769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10388758" y="3516024"/>
            <a:ext cx="95948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2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85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1" y="1995534"/>
            <a:ext cx="7738109" cy="6689725"/>
          </a:xfrm>
          <a:custGeom>
            <a:avLst/>
            <a:gdLst/>
            <a:ahLst/>
            <a:cxnLst/>
            <a:rect l="l" t="t" r="r" b="b"/>
            <a:pathLst>
              <a:path w="7738109" h="6689725">
                <a:moveTo>
                  <a:pt x="7173645" y="0"/>
                </a:moveTo>
                <a:lnTo>
                  <a:pt x="563982" y="0"/>
                </a:lnTo>
                <a:lnTo>
                  <a:pt x="515320" y="2070"/>
                </a:lnTo>
                <a:lnTo>
                  <a:pt x="467808" y="8167"/>
                </a:lnTo>
                <a:lnTo>
                  <a:pt x="421614" y="18123"/>
                </a:lnTo>
                <a:lnTo>
                  <a:pt x="376908" y="31768"/>
                </a:lnTo>
                <a:lnTo>
                  <a:pt x="333859" y="48932"/>
                </a:lnTo>
                <a:lnTo>
                  <a:pt x="292637" y="69447"/>
                </a:lnTo>
                <a:lnTo>
                  <a:pt x="253410" y="93143"/>
                </a:lnTo>
                <a:lnTo>
                  <a:pt x="216349" y="119850"/>
                </a:lnTo>
                <a:lnTo>
                  <a:pt x="181623" y="149400"/>
                </a:lnTo>
                <a:lnTo>
                  <a:pt x="149400" y="181623"/>
                </a:lnTo>
                <a:lnTo>
                  <a:pt x="119850" y="216349"/>
                </a:lnTo>
                <a:lnTo>
                  <a:pt x="93143" y="253410"/>
                </a:lnTo>
                <a:lnTo>
                  <a:pt x="69447" y="292637"/>
                </a:lnTo>
                <a:lnTo>
                  <a:pt x="48932" y="333859"/>
                </a:lnTo>
                <a:lnTo>
                  <a:pt x="31768" y="376908"/>
                </a:lnTo>
                <a:lnTo>
                  <a:pt x="18123" y="421614"/>
                </a:lnTo>
                <a:lnTo>
                  <a:pt x="8167" y="467808"/>
                </a:lnTo>
                <a:lnTo>
                  <a:pt x="2070" y="515320"/>
                </a:lnTo>
                <a:lnTo>
                  <a:pt x="0" y="563982"/>
                </a:lnTo>
                <a:lnTo>
                  <a:pt x="0" y="6125304"/>
                </a:lnTo>
                <a:lnTo>
                  <a:pt x="2070" y="6173966"/>
                </a:lnTo>
                <a:lnTo>
                  <a:pt x="8167" y="6221478"/>
                </a:lnTo>
                <a:lnTo>
                  <a:pt x="18123" y="6267672"/>
                </a:lnTo>
                <a:lnTo>
                  <a:pt x="31768" y="6312377"/>
                </a:lnTo>
                <a:lnTo>
                  <a:pt x="48932" y="6355425"/>
                </a:lnTo>
                <a:lnTo>
                  <a:pt x="69447" y="6396647"/>
                </a:lnTo>
                <a:lnTo>
                  <a:pt x="93143" y="6435872"/>
                </a:lnTo>
                <a:lnTo>
                  <a:pt x="119850" y="6472932"/>
                </a:lnTo>
                <a:lnTo>
                  <a:pt x="149400" y="6507658"/>
                </a:lnTo>
                <a:lnTo>
                  <a:pt x="181623" y="6539880"/>
                </a:lnTo>
                <a:lnTo>
                  <a:pt x="216349" y="6569429"/>
                </a:lnTo>
                <a:lnTo>
                  <a:pt x="253410" y="6596135"/>
                </a:lnTo>
                <a:lnTo>
                  <a:pt x="292637" y="6619830"/>
                </a:lnTo>
                <a:lnTo>
                  <a:pt x="333859" y="6640344"/>
                </a:lnTo>
                <a:lnTo>
                  <a:pt x="376908" y="6657507"/>
                </a:lnTo>
                <a:lnTo>
                  <a:pt x="421614" y="6671151"/>
                </a:lnTo>
                <a:lnTo>
                  <a:pt x="467808" y="6681107"/>
                </a:lnTo>
                <a:lnTo>
                  <a:pt x="515320" y="6687204"/>
                </a:lnTo>
                <a:lnTo>
                  <a:pt x="563982" y="6689274"/>
                </a:lnTo>
                <a:lnTo>
                  <a:pt x="7173645" y="6689274"/>
                </a:lnTo>
                <a:lnTo>
                  <a:pt x="7222307" y="6687204"/>
                </a:lnTo>
                <a:lnTo>
                  <a:pt x="7269819" y="6681107"/>
                </a:lnTo>
                <a:lnTo>
                  <a:pt x="7316013" y="6671151"/>
                </a:lnTo>
                <a:lnTo>
                  <a:pt x="7360718" y="6657507"/>
                </a:lnTo>
                <a:lnTo>
                  <a:pt x="7403766" y="6640344"/>
                </a:lnTo>
                <a:lnTo>
                  <a:pt x="7444988" y="6619830"/>
                </a:lnTo>
                <a:lnTo>
                  <a:pt x="7484213" y="6596135"/>
                </a:lnTo>
                <a:lnTo>
                  <a:pt x="7521273" y="6569429"/>
                </a:lnTo>
                <a:lnTo>
                  <a:pt x="7555999" y="6539880"/>
                </a:lnTo>
                <a:lnTo>
                  <a:pt x="7588221" y="6507658"/>
                </a:lnTo>
                <a:lnTo>
                  <a:pt x="7617769" y="6472932"/>
                </a:lnTo>
                <a:lnTo>
                  <a:pt x="7644476" y="6435872"/>
                </a:lnTo>
                <a:lnTo>
                  <a:pt x="7668171" y="6396647"/>
                </a:lnTo>
                <a:lnTo>
                  <a:pt x="7688684" y="6355425"/>
                </a:lnTo>
                <a:lnTo>
                  <a:pt x="7705848" y="6312377"/>
                </a:lnTo>
                <a:lnTo>
                  <a:pt x="7719492" y="6267672"/>
                </a:lnTo>
                <a:lnTo>
                  <a:pt x="7729448" y="6221478"/>
                </a:lnTo>
                <a:lnTo>
                  <a:pt x="7735545" y="6173966"/>
                </a:lnTo>
                <a:lnTo>
                  <a:pt x="7737615" y="6125304"/>
                </a:lnTo>
                <a:lnTo>
                  <a:pt x="7737615" y="563982"/>
                </a:lnTo>
                <a:lnTo>
                  <a:pt x="7735545" y="515320"/>
                </a:lnTo>
                <a:lnTo>
                  <a:pt x="7729448" y="467808"/>
                </a:lnTo>
                <a:lnTo>
                  <a:pt x="7719492" y="421614"/>
                </a:lnTo>
                <a:lnTo>
                  <a:pt x="7705848" y="376908"/>
                </a:lnTo>
                <a:lnTo>
                  <a:pt x="7688684" y="333859"/>
                </a:lnTo>
                <a:lnTo>
                  <a:pt x="7668171" y="292637"/>
                </a:lnTo>
                <a:lnTo>
                  <a:pt x="7644476" y="253410"/>
                </a:lnTo>
                <a:lnTo>
                  <a:pt x="7617769" y="216349"/>
                </a:lnTo>
                <a:lnTo>
                  <a:pt x="7588221" y="181623"/>
                </a:lnTo>
                <a:lnTo>
                  <a:pt x="7555999" y="149400"/>
                </a:lnTo>
                <a:lnTo>
                  <a:pt x="7521273" y="119850"/>
                </a:lnTo>
                <a:lnTo>
                  <a:pt x="7484213" y="93143"/>
                </a:lnTo>
                <a:lnTo>
                  <a:pt x="7444988" y="69447"/>
                </a:lnTo>
                <a:lnTo>
                  <a:pt x="7403766" y="48932"/>
                </a:lnTo>
                <a:lnTo>
                  <a:pt x="7360718" y="31768"/>
                </a:lnTo>
                <a:lnTo>
                  <a:pt x="7316013" y="18123"/>
                </a:lnTo>
                <a:lnTo>
                  <a:pt x="7269819" y="8167"/>
                </a:lnTo>
                <a:lnTo>
                  <a:pt x="7222307" y="2070"/>
                </a:lnTo>
                <a:lnTo>
                  <a:pt x="7173645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808"/>
                  </a:moveTo>
                  <a:lnTo>
                    <a:pt x="658355" y="14808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EMPLOYMENT</a:t>
            </a:r>
            <a:r>
              <a:rPr spc="-310">
                <a:solidFill>
                  <a:srgbClr val="00203A"/>
                </a:solidFill>
              </a:rPr>
              <a:t> </a:t>
            </a:r>
            <a:r>
              <a:rPr spc="-45">
                <a:solidFill>
                  <a:srgbClr val="00203A"/>
                </a:solidFill>
              </a:rPr>
              <a:t>STATUS</a:t>
            </a:r>
            <a:r>
              <a:rPr spc="-210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(Q48)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95156" y="2044929"/>
            <a:ext cx="7004050" cy="612330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522605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Which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category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best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describes</a:t>
            </a:r>
            <a:r>
              <a:rPr sz="25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your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employment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status?</a:t>
            </a:r>
            <a:endParaRPr sz="2550">
              <a:latin typeface="Kanit ExtraLight"/>
              <a:cs typeface="Kanit ExtraLight"/>
            </a:endParaRPr>
          </a:p>
          <a:p>
            <a:pPr marL="237490" marR="28321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Working</a:t>
            </a:r>
            <a:r>
              <a:rPr sz="2550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Majority: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55-57%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employed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full-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time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237490" marR="35306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Retiree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Engagement: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19.8-20.2%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retired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 	active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Part-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time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Workers: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9.4-10.9%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work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part-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time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Unemployment: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5.5-6.5%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currently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unemployed</a:t>
            </a:r>
            <a:endParaRPr sz="2550">
              <a:latin typeface="Kanit ExtraLight"/>
              <a:cs typeface="Kanit ExtraLight"/>
            </a:endParaRPr>
          </a:p>
          <a:p>
            <a:pPr marL="12700" marR="887730" algn="just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5">
                <a:solidFill>
                  <a:srgbClr val="231F20"/>
                </a:solidFill>
                <a:latin typeface="Kanit"/>
                <a:cs typeface="Kanit"/>
              </a:rPr>
              <a:t>working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population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engagement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40">
                <a:solidFill>
                  <a:srgbClr val="231F20"/>
                </a:solidFill>
                <a:latin typeface="Kanit"/>
                <a:cs typeface="Kanit"/>
              </a:rPr>
              <a:t>serve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economically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active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citizens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effectively.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02831" y="608538"/>
            <a:ext cx="12000865" cy="782320"/>
          </a:xfrm>
          <a:custGeom>
            <a:avLst/>
            <a:gdLst/>
            <a:ahLst/>
            <a:cxnLst/>
            <a:rect l="l" t="t" r="r" b="b"/>
            <a:pathLst>
              <a:path w="12000865" h="782319">
                <a:moveTo>
                  <a:pt x="12000250" y="0"/>
                </a:moveTo>
                <a:lnTo>
                  <a:pt x="0" y="0"/>
                </a:lnTo>
                <a:lnTo>
                  <a:pt x="0" y="781760"/>
                </a:lnTo>
                <a:lnTo>
                  <a:pt x="12000250" y="781760"/>
                </a:lnTo>
                <a:lnTo>
                  <a:pt x="12000250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892587" y="2587368"/>
            <a:ext cx="9112885" cy="5544185"/>
            <a:chOff x="1892587" y="2587368"/>
            <a:chExt cx="9112885" cy="5544185"/>
          </a:xfrm>
        </p:grpSpPr>
        <p:sp>
          <p:nvSpPr>
            <p:cNvPr id="12" name="object 12"/>
            <p:cNvSpPr/>
            <p:nvPr/>
          </p:nvSpPr>
          <p:spPr>
            <a:xfrm>
              <a:off x="1892579" y="5070836"/>
              <a:ext cx="8380730" cy="3055620"/>
            </a:xfrm>
            <a:custGeom>
              <a:avLst/>
              <a:gdLst/>
              <a:ahLst/>
              <a:cxnLst/>
              <a:rect l="l" t="t" r="r" b="b"/>
              <a:pathLst>
                <a:path w="8380730" h="3055620">
                  <a:moveTo>
                    <a:pt x="244094" y="0"/>
                  </a:moveTo>
                  <a:lnTo>
                    <a:pt x="0" y="0"/>
                  </a:lnTo>
                  <a:lnTo>
                    <a:pt x="0" y="3055302"/>
                  </a:lnTo>
                  <a:lnTo>
                    <a:pt x="244094" y="3055302"/>
                  </a:lnTo>
                  <a:lnTo>
                    <a:pt x="244094" y="0"/>
                  </a:lnTo>
                  <a:close/>
                </a:path>
                <a:path w="8380730" h="3055620">
                  <a:moveTo>
                    <a:pt x="1600136" y="2468600"/>
                  </a:moveTo>
                  <a:lnTo>
                    <a:pt x="1356042" y="2468600"/>
                  </a:lnTo>
                  <a:lnTo>
                    <a:pt x="1356042" y="3055302"/>
                  </a:lnTo>
                  <a:lnTo>
                    <a:pt x="1600136" y="3055302"/>
                  </a:lnTo>
                  <a:lnTo>
                    <a:pt x="1600136" y="2468600"/>
                  </a:lnTo>
                  <a:close/>
                </a:path>
                <a:path w="8380730" h="3055620">
                  <a:moveTo>
                    <a:pt x="2956179" y="2750870"/>
                  </a:moveTo>
                  <a:lnTo>
                    <a:pt x="2712097" y="2750870"/>
                  </a:lnTo>
                  <a:lnTo>
                    <a:pt x="2712097" y="3055302"/>
                  </a:lnTo>
                  <a:lnTo>
                    <a:pt x="2956179" y="3055302"/>
                  </a:lnTo>
                  <a:lnTo>
                    <a:pt x="2956179" y="2750870"/>
                  </a:lnTo>
                  <a:close/>
                </a:path>
                <a:path w="8380730" h="3055620">
                  <a:moveTo>
                    <a:pt x="4312221" y="1942769"/>
                  </a:moveTo>
                  <a:lnTo>
                    <a:pt x="4068127" y="1942769"/>
                  </a:lnTo>
                  <a:lnTo>
                    <a:pt x="4068127" y="3055302"/>
                  </a:lnTo>
                  <a:lnTo>
                    <a:pt x="4312221" y="3055302"/>
                  </a:lnTo>
                  <a:lnTo>
                    <a:pt x="4312221" y="1942769"/>
                  </a:lnTo>
                  <a:close/>
                </a:path>
                <a:path w="8380730" h="3055620">
                  <a:moveTo>
                    <a:pt x="5668264" y="2916923"/>
                  </a:moveTo>
                  <a:lnTo>
                    <a:pt x="5424170" y="2916923"/>
                  </a:lnTo>
                  <a:lnTo>
                    <a:pt x="5424170" y="3055302"/>
                  </a:lnTo>
                  <a:lnTo>
                    <a:pt x="5668264" y="3055302"/>
                  </a:lnTo>
                  <a:lnTo>
                    <a:pt x="5668264" y="2916923"/>
                  </a:lnTo>
                  <a:close/>
                </a:path>
                <a:path w="8380730" h="3055620">
                  <a:moveTo>
                    <a:pt x="7024294" y="2833903"/>
                  </a:moveTo>
                  <a:lnTo>
                    <a:pt x="6780212" y="2833903"/>
                  </a:lnTo>
                  <a:lnTo>
                    <a:pt x="6780212" y="3055302"/>
                  </a:lnTo>
                  <a:lnTo>
                    <a:pt x="7024294" y="3055302"/>
                  </a:lnTo>
                  <a:lnTo>
                    <a:pt x="7024294" y="2833903"/>
                  </a:lnTo>
                  <a:close/>
                </a:path>
                <a:path w="8380730" h="3055620">
                  <a:moveTo>
                    <a:pt x="8380349" y="2939059"/>
                  </a:moveTo>
                  <a:lnTo>
                    <a:pt x="8136255" y="2939059"/>
                  </a:lnTo>
                  <a:lnTo>
                    <a:pt x="8136255" y="3055302"/>
                  </a:lnTo>
                  <a:lnTo>
                    <a:pt x="8380349" y="3055302"/>
                  </a:lnTo>
                  <a:lnTo>
                    <a:pt x="8380349" y="2939059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36673" y="4971205"/>
              <a:ext cx="8380730" cy="3155315"/>
            </a:xfrm>
            <a:custGeom>
              <a:avLst/>
              <a:gdLst/>
              <a:ahLst/>
              <a:cxnLst/>
              <a:rect l="l" t="t" r="r" b="b"/>
              <a:pathLst>
                <a:path w="8380730" h="3155315">
                  <a:moveTo>
                    <a:pt x="244081" y="0"/>
                  </a:moveTo>
                  <a:lnTo>
                    <a:pt x="0" y="0"/>
                  </a:lnTo>
                  <a:lnTo>
                    <a:pt x="0" y="3154934"/>
                  </a:lnTo>
                  <a:lnTo>
                    <a:pt x="244081" y="3154934"/>
                  </a:lnTo>
                  <a:lnTo>
                    <a:pt x="244081" y="0"/>
                  </a:lnTo>
                  <a:close/>
                </a:path>
                <a:path w="8380730" h="3155315">
                  <a:moveTo>
                    <a:pt x="1600136" y="2634653"/>
                  </a:moveTo>
                  <a:lnTo>
                    <a:pt x="1356042" y="2634653"/>
                  </a:lnTo>
                  <a:lnTo>
                    <a:pt x="1356042" y="3154934"/>
                  </a:lnTo>
                  <a:lnTo>
                    <a:pt x="1600136" y="3154934"/>
                  </a:lnTo>
                  <a:lnTo>
                    <a:pt x="1600136" y="2634653"/>
                  </a:lnTo>
                  <a:close/>
                </a:path>
                <a:path w="8380730" h="3155315">
                  <a:moveTo>
                    <a:pt x="2956166" y="2833903"/>
                  </a:moveTo>
                  <a:lnTo>
                    <a:pt x="2712072" y="2833903"/>
                  </a:lnTo>
                  <a:lnTo>
                    <a:pt x="2712072" y="3154934"/>
                  </a:lnTo>
                  <a:lnTo>
                    <a:pt x="2956166" y="3154934"/>
                  </a:lnTo>
                  <a:lnTo>
                    <a:pt x="2956166" y="2833903"/>
                  </a:lnTo>
                  <a:close/>
                </a:path>
                <a:path w="8380730" h="3155315">
                  <a:moveTo>
                    <a:pt x="4312209" y="2036864"/>
                  </a:moveTo>
                  <a:lnTo>
                    <a:pt x="4068127" y="2036864"/>
                  </a:lnTo>
                  <a:lnTo>
                    <a:pt x="4068127" y="3154934"/>
                  </a:lnTo>
                  <a:lnTo>
                    <a:pt x="4312209" y="3154934"/>
                  </a:lnTo>
                  <a:lnTo>
                    <a:pt x="4312209" y="2036864"/>
                  </a:lnTo>
                  <a:close/>
                </a:path>
                <a:path w="8380730" h="3155315">
                  <a:moveTo>
                    <a:pt x="5668264" y="3038691"/>
                  </a:moveTo>
                  <a:lnTo>
                    <a:pt x="5424170" y="3038691"/>
                  </a:lnTo>
                  <a:lnTo>
                    <a:pt x="5424170" y="3154934"/>
                  </a:lnTo>
                  <a:lnTo>
                    <a:pt x="5668264" y="3154934"/>
                  </a:lnTo>
                  <a:lnTo>
                    <a:pt x="5668264" y="3038691"/>
                  </a:lnTo>
                  <a:close/>
                </a:path>
                <a:path w="8380730" h="3155315">
                  <a:moveTo>
                    <a:pt x="7024294" y="2955671"/>
                  </a:moveTo>
                  <a:lnTo>
                    <a:pt x="6780200" y="2955671"/>
                  </a:lnTo>
                  <a:lnTo>
                    <a:pt x="6780200" y="3154934"/>
                  </a:lnTo>
                  <a:lnTo>
                    <a:pt x="7024294" y="3154934"/>
                  </a:lnTo>
                  <a:lnTo>
                    <a:pt x="7024294" y="2955671"/>
                  </a:lnTo>
                  <a:close/>
                </a:path>
                <a:path w="8380730" h="3155315">
                  <a:moveTo>
                    <a:pt x="8380336" y="3055302"/>
                  </a:moveTo>
                  <a:lnTo>
                    <a:pt x="8136255" y="3055302"/>
                  </a:lnTo>
                  <a:lnTo>
                    <a:pt x="8136255" y="3154934"/>
                  </a:lnTo>
                  <a:lnTo>
                    <a:pt x="8380336" y="3154934"/>
                  </a:lnTo>
                  <a:lnTo>
                    <a:pt x="8380336" y="3055302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80754" y="5070836"/>
              <a:ext cx="8380730" cy="3055620"/>
            </a:xfrm>
            <a:custGeom>
              <a:avLst/>
              <a:gdLst/>
              <a:ahLst/>
              <a:cxnLst/>
              <a:rect l="l" t="t" r="r" b="b"/>
              <a:pathLst>
                <a:path w="8380730" h="3055620">
                  <a:moveTo>
                    <a:pt x="244094" y="0"/>
                  </a:moveTo>
                  <a:lnTo>
                    <a:pt x="0" y="0"/>
                  </a:lnTo>
                  <a:lnTo>
                    <a:pt x="0" y="3055302"/>
                  </a:lnTo>
                  <a:lnTo>
                    <a:pt x="244094" y="3055302"/>
                  </a:lnTo>
                  <a:lnTo>
                    <a:pt x="244094" y="0"/>
                  </a:lnTo>
                  <a:close/>
                </a:path>
                <a:path w="8380730" h="3055620">
                  <a:moveTo>
                    <a:pt x="1600136" y="2451989"/>
                  </a:moveTo>
                  <a:lnTo>
                    <a:pt x="1356055" y="2451989"/>
                  </a:lnTo>
                  <a:lnTo>
                    <a:pt x="1356055" y="3055302"/>
                  </a:lnTo>
                  <a:lnTo>
                    <a:pt x="1600136" y="3055302"/>
                  </a:lnTo>
                  <a:lnTo>
                    <a:pt x="1600136" y="2451989"/>
                  </a:lnTo>
                  <a:close/>
                </a:path>
                <a:path w="8380730" h="3055620">
                  <a:moveTo>
                    <a:pt x="2956179" y="2717660"/>
                  </a:moveTo>
                  <a:lnTo>
                    <a:pt x="2712085" y="2717660"/>
                  </a:lnTo>
                  <a:lnTo>
                    <a:pt x="2712085" y="3055302"/>
                  </a:lnTo>
                  <a:lnTo>
                    <a:pt x="2956179" y="3055302"/>
                  </a:lnTo>
                  <a:lnTo>
                    <a:pt x="2956179" y="2717660"/>
                  </a:lnTo>
                  <a:close/>
                </a:path>
                <a:path w="8380730" h="3055620">
                  <a:moveTo>
                    <a:pt x="4312221" y="1959368"/>
                  </a:moveTo>
                  <a:lnTo>
                    <a:pt x="4068127" y="1959368"/>
                  </a:lnTo>
                  <a:lnTo>
                    <a:pt x="4068127" y="3055302"/>
                  </a:lnTo>
                  <a:lnTo>
                    <a:pt x="4312221" y="3055302"/>
                  </a:lnTo>
                  <a:lnTo>
                    <a:pt x="4312221" y="1959368"/>
                  </a:lnTo>
                  <a:close/>
                </a:path>
                <a:path w="8380730" h="3055620">
                  <a:moveTo>
                    <a:pt x="5668251" y="2911386"/>
                  </a:moveTo>
                  <a:lnTo>
                    <a:pt x="5424170" y="2911386"/>
                  </a:lnTo>
                  <a:lnTo>
                    <a:pt x="5424170" y="3055302"/>
                  </a:lnTo>
                  <a:lnTo>
                    <a:pt x="5668251" y="3055302"/>
                  </a:lnTo>
                  <a:lnTo>
                    <a:pt x="5668251" y="2911386"/>
                  </a:lnTo>
                  <a:close/>
                </a:path>
                <a:path w="8380730" h="3055620">
                  <a:moveTo>
                    <a:pt x="7024306" y="2850502"/>
                  </a:moveTo>
                  <a:lnTo>
                    <a:pt x="6780212" y="2850502"/>
                  </a:lnTo>
                  <a:lnTo>
                    <a:pt x="6780212" y="3055302"/>
                  </a:lnTo>
                  <a:lnTo>
                    <a:pt x="7024306" y="3055302"/>
                  </a:lnTo>
                  <a:lnTo>
                    <a:pt x="7024306" y="2850502"/>
                  </a:lnTo>
                  <a:close/>
                </a:path>
                <a:path w="8380730" h="3055620">
                  <a:moveTo>
                    <a:pt x="8380349" y="2966732"/>
                  </a:moveTo>
                  <a:lnTo>
                    <a:pt x="8136255" y="2966732"/>
                  </a:lnTo>
                  <a:lnTo>
                    <a:pt x="8136255" y="3055302"/>
                  </a:lnTo>
                  <a:lnTo>
                    <a:pt x="8380349" y="3055302"/>
                  </a:lnTo>
                  <a:lnTo>
                    <a:pt x="8380349" y="2966732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24848" y="5032101"/>
              <a:ext cx="8380730" cy="3094355"/>
            </a:xfrm>
            <a:custGeom>
              <a:avLst/>
              <a:gdLst/>
              <a:ahLst/>
              <a:cxnLst/>
              <a:rect l="l" t="t" r="r" b="b"/>
              <a:pathLst>
                <a:path w="8380730" h="3094354">
                  <a:moveTo>
                    <a:pt x="244094" y="0"/>
                  </a:moveTo>
                  <a:lnTo>
                    <a:pt x="0" y="0"/>
                  </a:lnTo>
                  <a:lnTo>
                    <a:pt x="0" y="3094037"/>
                  </a:lnTo>
                  <a:lnTo>
                    <a:pt x="244094" y="3094037"/>
                  </a:lnTo>
                  <a:lnTo>
                    <a:pt x="244094" y="0"/>
                  </a:lnTo>
                  <a:close/>
                </a:path>
                <a:path w="8380730" h="3094354">
                  <a:moveTo>
                    <a:pt x="1600136" y="2562682"/>
                  </a:moveTo>
                  <a:lnTo>
                    <a:pt x="1356042" y="2562682"/>
                  </a:lnTo>
                  <a:lnTo>
                    <a:pt x="1356042" y="3094037"/>
                  </a:lnTo>
                  <a:lnTo>
                    <a:pt x="1600136" y="3094037"/>
                  </a:lnTo>
                  <a:lnTo>
                    <a:pt x="1600136" y="2562682"/>
                  </a:lnTo>
                  <a:close/>
                </a:path>
                <a:path w="8380730" h="3094354">
                  <a:moveTo>
                    <a:pt x="2956166" y="2734259"/>
                  </a:moveTo>
                  <a:lnTo>
                    <a:pt x="2712085" y="2734259"/>
                  </a:lnTo>
                  <a:lnTo>
                    <a:pt x="2712085" y="3094037"/>
                  </a:lnTo>
                  <a:lnTo>
                    <a:pt x="2956166" y="3094037"/>
                  </a:lnTo>
                  <a:lnTo>
                    <a:pt x="2956166" y="2734259"/>
                  </a:lnTo>
                  <a:close/>
                </a:path>
                <a:path w="8380730" h="3094354">
                  <a:moveTo>
                    <a:pt x="4312221" y="1981504"/>
                  </a:moveTo>
                  <a:lnTo>
                    <a:pt x="4068127" y="1981504"/>
                  </a:lnTo>
                  <a:lnTo>
                    <a:pt x="4068127" y="3094037"/>
                  </a:lnTo>
                  <a:lnTo>
                    <a:pt x="4312221" y="3094037"/>
                  </a:lnTo>
                  <a:lnTo>
                    <a:pt x="4312221" y="1981504"/>
                  </a:lnTo>
                  <a:close/>
                </a:path>
                <a:path w="8380730" h="3094354">
                  <a:moveTo>
                    <a:pt x="5668251" y="2972270"/>
                  </a:moveTo>
                  <a:lnTo>
                    <a:pt x="5424157" y="2972270"/>
                  </a:lnTo>
                  <a:lnTo>
                    <a:pt x="5424157" y="3094037"/>
                  </a:lnTo>
                  <a:lnTo>
                    <a:pt x="5668251" y="3094037"/>
                  </a:lnTo>
                  <a:lnTo>
                    <a:pt x="5668251" y="2972270"/>
                  </a:lnTo>
                  <a:close/>
                </a:path>
                <a:path w="8380730" h="3094354">
                  <a:moveTo>
                    <a:pt x="7024294" y="2872638"/>
                  </a:moveTo>
                  <a:lnTo>
                    <a:pt x="6780212" y="2872638"/>
                  </a:lnTo>
                  <a:lnTo>
                    <a:pt x="6780212" y="3094037"/>
                  </a:lnTo>
                  <a:lnTo>
                    <a:pt x="7024294" y="3094037"/>
                  </a:lnTo>
                  <a:lnTo>
                    <a:pt x="7024294" y="2872638"/>
                  </a:lnTo>
                  <a:close/>
                </a:path>
                <a:path w="8380730" h="3094354">
                  <a:moveTo>
                    <a:pt x="8380349" y="3005467"/>
                  </a:moveTo>
                  <a:lnTo>
                    <a:pt x="8136255" y="3005467"/>
                  </a:lnTo>
                  <a:lnTo>
                    <a:pt x="8136255" y="3094037"/>
                  </a:lnTo>
                  <a:lnTo>
                    <a:pt x="8380349" y="3094037"/>
                  </a:lnTo>
                  <a:lnTo>
                    <a:pt x="8380349" y="3005467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80767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80767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80767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 rot="20400000">
            <a:off x="1477154" y="8389038"/>
            <a:ext cx="1030805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30">
                <a:solidFill>
                  <a:srgbClr val="1A1A1A"/>
                </a:solidFill>
                <a:latin typeface="Kanit"/>
                <a:cs typeface="Kanit"/>
              </a:rPr>
              <a:t>Full-</a:t>
            </a: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time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731729" y="2587368"/>
            <a:ext cx="1366520" cy="5544185"/>
            <a:chOff x="3731729" y="2587368"/>
            <a:chExt cx="1366520" cy="5544185"/>
          </a:xfrm>
        </p:grpSpPr>
        <p:sp>
          <p:nvSpPr>
            <p:cNvPr id="21" name="object 21"/>
            <p:cNvSpPr/>
            <p:nvPr/>
          </p:nvSpPr>
          <p:spPr>
            <a:xfrm>
              <a:off x="3736809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36809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36809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092850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92850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92850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 rot="20400000">
            <a:off x="2736481" y="8401415"/>
            <a:ext cx="1086409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Part-</a:t>
            </a: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time</a:t>
            </a:r>
            <a:endParaRPr sz="1900">
              <a:latin typeface="Kanit"/>
              <a:cs typeface="Kanit"/>
            </a:endParaRPr>
          </a:p>
        </p:txBody>
      </p:sp>
      <p:sp>
        <p:nvSpPr>
          <p:cNvPr id="28" name="object 28"/>
          <p:cNvSpPr txBox="1"/>
          <p:nvPr/>
        </p:nvSpPr>
        <p:spPr>
          <a:xfrm rot="20400000">
            <a:off x="3792734" y="8488766"/>
            <a:ext cx="1413226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Unemployed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443811" y="2587368"/>
            <a:ext cx="10160" cy="5544185"/>
            <a:chOff x="6443811" y="2587368"/>
            <a:chExt cx="10160" cy="5544185"/>
          </a:xfrm>
        </p:grpSpPr>
        <p:sp>
          <p:nvSpPr>
            <p:cNvPr id="30" name="object 30"/>
            <p:cNvSpPr/>
            <p:nvPr/>
          </p:nvSpPr>
          <p:spPr>
            <a:xfrm>
              <a:off x="6448891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48891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48891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 rot="20400000">
            <a:off x="5770498" y="8361920"/>
            <a:ext cx="827512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Retired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799853" y="2587368"/>
            <a:ext cx="2722245" cy="5544185"/>
            <a:chOff x="7799853" y="2587368"/>
            <a:chExt cx="2722245" cy="5544185"/>
          </a:xfrm>
        </p:grpSpPr>
        <p:sp>
          <p:nvSpPr>
            <p:cNvPr id="35" name="object 35"/>
            <p:cNvSpPr/>
            <p:nvPr/>
          </p:nvSpPr>
          <p:spPr>
            <a:xfrm>
              <a:off x="7804933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04933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804933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160975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160975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160975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517016" y="2591178"/>
              <a:ext cx="0" cy="5535295"/>
            </a:xfrm>
            <a:custGeom>
              <a:avLst/>
              <a:gdLst/>
              <a:ahLst/>
              <a:cxnLst/>
              <a:rect l="l" t="t" r="r" b="b"/>
              <a:pathLst>
                <a:path h="5535295">
                  <a:moveTo>
                    <a:pt x="0" y="5534947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517016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0"/>
                  </a:moveTo>
                  <a:lnTo>
                    <a:pt x="0" y="7126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517016" y="8054857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269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 rot="20400000">
            <a:off x="7025244" y="8380172"/>
            <a:ext cx="895093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10">
                <a:solidFill>
                  <a:srgbClr val="1A1A1A"/>
                </a:solidFill>
                <a:latin typeface="Kanit"/>
                <a:cs typeface="Kanit"/>
              </a:rPr>
              <a:t>Student</a:t>
            </a:r>
            <a:endParaRPr sz="1900">
              <a:latin typeface="Kanit"/>
              <a:cs typeface="Kanit"/>
            </a:endParaRPr>
          </a:p>
        </p:txBody>
      </p:sp>
      <p:sp>
        <p:nvSpPr>
          <p:cNvPr id="45" name="object 45"/>
          <p:cNvSpPr txBox="1"/>
          <p:nvPr/>
        </p:nvSpPr>
        <p:spPr>
          <a:xfrm rot="20400000">
            <a:off x="7983831" y="8484436"/>
            <a:ext cx="1335743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 spc="-20">
                <a:solidFill>
                  <a:srgbClr val="1A1A1A"/>
                </a:solidFill>
                <a:latin typeface="Kanit"/>
                <a:cs typeface="Kanit"/>
              </a:rPr>
              <a:t>Homemaker</a:t>
            </a:r>
            <a:endParaRPr sz="1900">
              <a:latin typeface="Kanit"/>
              <a:cs typeface="Kanit"/>
            </a:endParaRPr>
          </a:p>
        </p:txBody>
      </p:sp>
      <p:sp>
        <p:nvSpPr>
          <p:cNvPr id="46" name="object 46"/>
          <p:cNvSpPr txBox="1"/>
          <p:nvPr/>
        </p:nvSpPr>
        <p:spPr>
          <a:xfrm rot="20400000">
            <a:off x="9018762" y="8553686"/>
            <a:ext cx="1692875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Unable</a:t>
            </a:r>
            <a:r>
              <a:rPr sz="1900" spc="2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to</a:t>
            </a:r>
            <a:r>
              <a:rPr sz="1900" spc="3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00" spc="-35">
                <a:solidFill>
                  <a:srgbClr val="1A1A1A"/>
                </a:solidFill>
                <a:latin typeface="Kanit"/>
                <a:cs typeface="Kanit"/>
              </a:rPr>
              <a:t>Work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430611" y="2584828"/>
            <a:ext cx="10093960" cy="5547995"/>
            <a:chOff x="1430611" y="2584828"/>
            <a:chExt cx="10093960" cy="5547995"/>
          </a:xfrm>
        </p:grpSpPr>
        <p:sp>
          <p:nvSpPr>
            <p:cNvPr id="48" name="object 48"/>
            <p:cNvSpPr/>
            <p:nvPr/>
          </p:nvSpPr>
          <p:spPr>
            <a:xfrm>
              <a:off x="1436961" y="8126126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1"/>
                  </a:moveTo>
                  <a:lnTo>
                    <a:pt x="10023857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36961" y="8126126"/>
              <a:ext cx="71755" cy="0"/>
            </a:xfrm>
            <a:custGeom>
              <a:avLst/>
              <a:gdLst/>
              <a:ahLst/>
              <a:cxnLst/>
              <a:rect l="l" t="t" r="r" b="b"/>
              <a:pathLst>
                <a:path w="71755">
                  <a:moveTo>
                    <a:pt x="71269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36961" y="8126126"/>
              <a:ext cx="71755" cy="0"/>
            </a:xfrm>
            <a:custGeom>
              <a:avLst/>
              <a:gdLst/>
              <a:ahLst/>
              <a:cxnLst/>
              <a:rect l="l" t="t" r="r" b="b"/>
              <a:pathLst>
                <a:path w="71755">
                  <a:moveTo>
                    <a:pt x="0" y="0"/>
                  </a:moveTo>
                  <a:lnTo>
                    <a:pt x="71269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36961" y="7019138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0"/>
                  </a:moveTo>
                  <a:lnTo>
                    <a:pt x="1002385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36961" y="701913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28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36961" y="701913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6028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36961" y="5912148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0"/>
                  </a:moveTo>
                  <a:lnTo>
                    <a:pt x="1002385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36961" y="591214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28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36961" y="591214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6028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436961" y="4805158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0"/>
                  </a:moveTo>
                  <a:lnTo>
                    <a:pt x="1002385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36961" y="480515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28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36961" y="4805158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6028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436961" y="3698170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0"/>
                  </a:moveTo>
                  <a:lnTo>
                    <a:pt x="1002385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36961" y="369817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28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36961" y="369817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6028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36961" y="2591180"/>
              <a:ext cx="10024110" cy="0"/>
            </a:xfrm>
            <a:custGeom>
              <a:avLst/>
              <a:gdLst/>
              <a:ahLst/>
              <a:cxnLst/>
              <a:rect l="l" t="t" r="r" b="b"/>
              <a:pathLst>
                <a:path w="10024110">
                  <a:moveTo>
                    <a:pt x="0" y="0"/>
                  </a:moveTo>
                  <a:lnTo>
                    <a:pt x="10023853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36961" y="259118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28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36961" y="259118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0" y="0"/>
                  </a:moveTo>
                  <a:lnTo>
                    <a:pt x="6028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36961" y="2591178"/>
              <a:ext cx="10081260" cy="5535295"/>
            </a:xfrm>
            <a:custGeom>
              <a:avLst/>
              <a:gdLst/>
              <a:ahLst/>
              <a:cxnLst/>
              <a:rect l="l" t="t" r="r" b="b"/>
              <a:pathLst>
                <a:path w="10081260" h="5535295">
                  <a:moveTo>
                    <a:pt x="0" y="5534947"/>
                  </a:moveTo>
                  <a:lnTo>
                    <a:pt x="0" y="0"/>
                  </a:lnTo>
                </a:path>
                <a:path w="10081260" h="5535295">
                  <a:moveTo>
                    <a:pt x="0" y="5534947"/>
                  </a:moveTo>
                  <a:lnTo>
                    <a:pt x="10080773" y="5534947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77205" y="2703184"/>
              <a:ext cx="1811020" cy="1382395"/>
            </a:xfrm>
            <a:custGeom>
              <a:avLst/>
              <a:gdLst/>
              <a:ahLst/>
              <a:cxnLst/>
              <a:rect l="l" t="t" r="r" b="b"/>
              <a:pathLst>
                <a:path w="1811020" h="1382395">
                  <a:moveTo>
                    <a:pt x="1765919" y="0"/>
                  </a:moveTo>
                  <a:lnTo>
                    <a:pt x="44794" y="0"/>
                  </a:lnTo>
                  <a:lnTo>
                    <a:pt x="25195" y="2799"/>
                  </a:lnTo>
                  <a:lnTo>
                    <a:pt x="11197" y="11197"/>
                  </a:lnTo>
                  <a:lnTo>
                    <a:pt x="2799" y="25195"/>
                  </a:lnTo>
                  <a:lnTo>
                    <a:pt x="0" y="44794"/>
                  </a:lnTo>
                  <a:lnTo>
                    <a:pt x="0" y="1337588"/>
                  </a:lnTo>
                  <a:lnTo>
                    <a:pt x="2799" y="1357187"/>
                  </a:lnTo>
                  <a:lnTo>
                    <a:pt x="11197" y="1371185"/>
                  </a:lnTo>
                  <a:lnTo>
                    <a:pt x="25195" y="1379583"/>
                  </a:lnTo>
                  <a:lnTo>
                    <a:pt x="44794" y="1382383"/>
                  </a:lnTo>
                  <a:lnTo>
                    <a:pt x="1765919" y="1382383"/>
                  </a:lnTo>
                  <a:lnTo>
                    <a:pt x="1785518" y="1379583"/>
                  </a:lnTo>
                  <a:lnTo>
                    <a:pt x="1799516" y="1371185"/>
                  </a:lnTo>
                  <a:lnTo>
                    <a:pt x="1807914" y="1357187"/>
                  </a:lnTo>
                  <a:lnTo>
                    <a:pt x="1810713" y="1337588"/>
                  </a:lnTo>
                  <a:lnTo>
                    <a:pt x="1810713" y="44794"/>
                  </a:lnTo>
                  <a:lnTo>
                    <a:pt x="1807914" y="25195"/>
                  </a:lnTo>
                  <a:lnTo>
                    <a:pt x="1799516" y="11197"/>
                  </a:lnTo>
                  <a:lnTo>
                    <a:pt x="1785518" y="2799"/>
                  </a:lnTo>
                  <a:lnTo>
                    <a:pt x="176591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77205" y="2703184"/>
              <a:ext cx="1811020" cy="1382395"/>
            </a:xfrm>
            <a:custGeom>
              <a:avLst/>
              <a:gdLst/>
              <a:ahLst/>
              <a:cxnLst/>
              <a:rect l="l" t="t" r="r" b="b"/>
              <a:pathLst>
                <a:path w="1811020" h="1382395">
                  <a:moveTo>
                    <a:pt x="44794" y="1382383"/>
                  </a:moveTo>
                  <a:lnTo>
                    <a:pt x="1765919" y="1382383"/>
                  </a:lnTo>
                  <a:lnTo>
                    <a:pt x="1785518" y="1379583"/>
                  </a:lnTo>
                  <a:lnTo>
                    <a:pt x="1799516" y="1371185"/>
                  </a:lnTo>
                  <a:lnTo>
                    <a:pt x="1807914" y="1357187"/>
                  </a:lnTo>
                  <a:lnTo>
                    <a:pt x="1810713" y="1337588"/>
                  </a:lnTo>
                  <a:lnTo>
                    <a:pt x="1810713" y="44794"/>
                  </a:lnTo>
                  <a:lnTo>
                    <a:pt x="1807914" y="25195"/>
                  </a:lnTo>
                  <a:lnTo>
                    <a:pt x="1799516" y="11197"/>
                  </a:lnTo>
                  <a:lnTo>
                    <a:pt x="1785518" y="2799"/>
                  </a:lnTo>
                  <a:lnTo>
                    <a:pt x="1765919" y="0"/>
                  </a:lnTo>
                  <a:lnTo>
                    <a:pt x="44794" y="0"/>
                  </a:lnTo>
                  <a:lnTo>
                    <a:pt x="25195" y="2799"/>
                  </a:lnTo>
                  <a:lnTo>
                    <a:pt x="11197" y="11197"/>
                  </a:lnTo>
                  <a:lnTo>
                    <a:pt x="2799" y="25195"/>
                  </a:lnTo>
                  <a:lnTo>
                    <a:pt x="0" y="44794"/>
                  </a:lnTo>
                  <a:lnTo>
                    <a:pt x="0" y="1337588"/>
                  </a:lnTo>
                  <a:lnTo>
                    <a:pt x="2799" y="1357187"/>
                  </a:lnTo>
                  <a:lnTo>
                    <a:pt x="11197" y="1371185"/>
                  </a:lnTo>
                  <a:lnTo>
                    <a:pt x="25195" y="1379583"/>
                  </a:lnTo>
                  <a:lnTo>
                    <a:pt x="44794" y="138238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366801" y="2806193"/>
              <a:ext cx="448309" cy="156845"/>
            </a:xfrm>
            <a:custGeom>
              <a:avLst/>
              <a:gdLst/>
              <a:ahLst/>
              <a:cxnLst/>
              <a:rect l="l" t="t" r="r" b="b"/>
              <a:pathLst>
                <a:path w="448309" h="156844">
                  <a:moveTo>
                    <a:pt x="448007" y="0"/>
                  </a:moveTo>
                  <a:lnTo>
                    <a:pt x="0" y="0"/>
                  </a:lnTo>
                  <a:lnTo>
                    <a:pt x="0" y="156799"/>
                  </a:lnTo>
                  <a:lnTo>
                    <a:pt x="448007" y="156799"/>
                  </a:lnTo>
                  <a:lnTo>
                    <a:pt x="448007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366801" y="3134983"/>
              <a:ext cx="448309" cy="156845"/>
            </a:xfrm>
            <a:custGeom>
              <a:avLst/>
              <a:gdLst/>
              <a:ahLst/>
              <a:cxnLst/>
              <a:rect l="l" t="t" r="r" b="b"/>
              <a:pathLst>
                <a:path w="448309" h="156845">
                  <a:moveTo>
                    <a:pt x="448007" y="0"/>
                  </a:moveTo>
                  <a:lnTo>
                    <a:pt x="0" y="0"/>
                  </a:lnTo>
                  <a:lnTo>
                    <a:pt x="0" y="156799"/>
                  </a:lnTo>
                  <a:lnTo>
                    <a:pt x="448007" y="156799"/>
                  </a:lnTo>
                  <a:lnTo>
                    <a:pt x="448007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193906" y="7961906"/>
            <a:ext cx="184785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69528" y="6854917"/>
            <a:ext cx="309245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61218" y="5747927"/>
            <a:ext cx="317500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53890" y="4640950"/>
            <a:ext cx="325120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049736" y="3533948"/>
            <a:ext cx="328930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56880" y="2426959"/>
            <a:ext cx="421640" cy="318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00">
              <a:latin typeface="Kanit"/>
              <a:cs typeface="Kani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85474" y="4533538"/>
            <a:ext cx="391160" cy="1650364"/>
          </a:xfrm>
          <a:prstGeom prst="rect">
            <a:avLst/>
          </a:prstGeom>
        </p:spPr>
        <p:txBody>
          <a:bodyPr vert="vert270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900">
                <a:solidFill>
                  <a:srgbClr val="1A1A1A"/>
                </a:solidFill>
                <a:latin typeface="Kanit"/>
                <a:cs typeface="Kanit"/>
              </a:rPr>
              <a:t>Percentage </a:t>
            </a:r>
            <a:r>
              <a:rPr sz="19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00">
              <a:latin typeface="Kanit"/>
              <a:cs typeface="Kani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981307" y="2666309"/>
            <a:ext cx="770890" cy="683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95"/>
              </a:spcBef>
            </a:pP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750">
              <a:latin typeface="Kanit"/>
              <a:cs typeface="Kani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9366801" y="3463785"/>
            <a:ext cx="448309" cy="485775"/>
            <a:chOff x="9366801" y="3463785"/>
            <a:chExt cx="448309" cy="485775"/>
          </a:xfrm>
        </p:grpSpPr>
        <p:sp>
          <p:nvSpPr>
            <p:cNvPr id="80" name="object 80"/>
            <p:cNvSpPr/>
            <p:nvPr/>
          </p:nvSpPr>
          <p:spPr>
            <a:xfrm>
              <a:off x="9366801" y="3463785"/>
              <a:ext cx="448309" cy="156845"/>
            </a:xfrm>
            <a:custGeom>
              <a:avLst/>
              <a:gdLst/>
              <a:ahLst/>
              <a:cxnLst/>
              <a:rect l="l" t="t" r="r" b="b"/>
              <a:pathLst>
                <a:path w="448309" h="156845">
                  <a:moveTo>
                    <a:pt x="448007" y="0"/>
                  </a:moveTo>
                  <a:lnTo>
                    <a:pt x="0" y="0"/>
                  </a:lnTo>
                  <a:lnTo>
                    <a:pt x="0" y="156799"/>
                  </a:lnTo>
                  <a:lnTo>
                    <a:pt x="448007" y="156799"/>
                  </a:lnTo>
                  <a:lnTo>
                    <a:pt x="448007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366801" y="3792575"/>
              <a:ext cx="448309" cy="156845"/>
            </a:xfrm>
            <a:custGeom>
              <a:avLst/>
              <a:gdLst/>
              <a:ahLst/>
              <a:cxnLst/>
              <a:rect l="l" t="t" r="r" b="b"/>
              <a:pathLst>
                <a:path w="448309" h="156845">
                  <a:moveTo>
                    <a:pt x="448007" y="0"/>
                  </a:moveTo>
                  <a:lnTo>
                    <a:pt x="0" y="0"/>
                  </a:lnTo>
                  <a:lnTo>
                    <a:pt x="0" y="156799"/>
                  </a:lnTo>
                  <a:lnTo>
                    <a:pt x="448007" y="156799"/>
                  </a:lnTo>
                  <a:lnTo>
                    <a:pt x="448007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9981307" y="3383899"/>
            <a:ext cx="504825" cy="29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750">
              <a:latin typeface="Kanit"/>
              <a:cs typeface="Kani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9981307" y="3712688"/>
            <a:ext cx="920115" cy="29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75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11" y="1995541"/>
            <a:ext cx="7738109" cy="6715125"/>
          </a:xfrm>
          <a:custGeom>
            <a:avLst/>
            <a:gdLst/>
            <a:ahLst/>
            <a:cxnLst/>
            <a:rect l="l" t="t" r="r" b="b"/>
            <a:pathLst>
              <a:path w="7738109" h="6715125">
                <a:moveTo>
                  <a:pt x="7172552" y="0"/>
                </a:moveTo>
                <a:lnTo>
                  <a:pt x="565050" y="0"/>
                </a:lnTo>
                <a:lnTo>
                  <a:pt x="516296" y="2074"/>
                </a:lnTo>
                <a:lnTo>
                  <a:pt x="468693" y="8183"/>
                </a:lnTo>
                <a:lnTo>
                  <a:pt x="422412" y="18158"/>
                </a:lnTo>
                <a:lnTo>
                  <a:pt x="377621" y="31828"/>
                </a:lnTo>
                <a:lnTo>
                  <a:pt x="334491" y="49025"/>
                </a:lnTo>
                <a:lnTo>
                  <a:pt x="293190" y="69578"/>
                </a:lnTo>
                <a:lnTo>
                  <a:pt x="253890" y="93319"/>
                </a:lnTo>
                <a:lnTo>
                  <a:pt x="216759" y="120077"/>
                </a:lnTo>
                <a:lnTo>
                  <a:pt x="181966" y="149682"/>
                </a:lnTo>
                <a:lnTo>
                  <a:pt x="149682" y="181966"/>
                </a:lnTo>
                <a:lnTo>
                  <a:pt x="120077" y="216759"/>
                </a:lnTo>
                <a:lnTo>
                  <a:pt x="93319" y="253890"/>
                </a:lnTo>
                <a:lnTo>
                  <a:pt x="69578" y="293190"/>
                </a:lnTo>
                <a:lnTo>
                  <a:pt x="49025" y="334491"/>
                </a:lnTo>
                <a:lnTo>
                  <a:pt x="31828" y="377621"/>
                </a:lnTo>
                <a:lnTo>
                  <a:pt x="18158" y="422412"/>
                </a:lnTo>
                <a:lnTo>
                  <a:pt x="8183" y="468693"/>
                </a:lnTo>
                <a:lnTo>
                  <a:pt x="2074" y="516296"/>
                </a:lnTo>
                <a:lnTo>
                  <a:pt x="0" y="565050"/>
                </a:lnTo>
                <a:lnTo>
                  <a:pt x="0" y="6149944"/>
                </a:lnTo>
                <a:lnTo>
                  <a:pt x="2074" y="6198700"/>
                </a:lnTo>
                <a:lnTo>
                  <a:pt x="8183" y="6246305"/>
                </a:lnTo>
                <a:lnTo>
                  <a:pt x="18158" y="6292588"/>
                </a:lnTo>
                <a:lnTo>
                  <a:pt x="31828" y="6337380"/>
                </a:lnTo>
                <a:lnTo>
                  <a:pt x="49025" y="6380511"/>
                </a:lnTo>
                <a:lnTo>
                  <a:pt x="69578" y="6421813"/>
                </a:lnTo>
                <a:lnTo>
                  <a:pt x="93319" y="6461114"/>
                </a:lnTo>
                <a:lnTo>
                  <a:pt x="120077" y="6498246"/>
                </a:lnTo>
                <a:lnTo>
                  <a:pt x="149682" y="6533039"/>
                </a:lnTo>
                <a:lnTo>
                  <a:pt x="181966" y="6565323"/>
                </a:lnTo>
                <a:lnTo>
                  <a:pt x="216759" y="6594929"/>
                </a:lnTo>
                <a:lnTo>
                  <a:pt x="253890" y="6621688"/>
                </a:lnTo>
                <a:lnTo>
                  <a:pt x="293190" y="6645428"/>
                </a:lnTo>
                <a:lnTo>
                  <a:pt x="334491" y="6665982"/>
                </a:lnTo>
                <a:lnTo>
                  <a:pt x="377621" y="6683179"/>
                </a:lnTo>
                <a:lnTo>
                  <a:pt x="422412" y="6696850"/>
                </a:lnTo>
                <a:lnTo>
                  <a:pt x="468693" y="6706824"/>
                </a:lnTo>
                <a:lnTo>
                  <a:pt x="516296" y="6712934"/>
                </a:lnTo>
                <a:lnTo>
                  <a:pt x="565050" y="6715008"/>
                </a:lnTo>
                <a:lnTo>
                  <a:pt x="7172552" y="6715008"/>
                </a:lnTo>
                <a:lnTo>
                  <a:pt x="7221308" y="6712934"/>
                </a:lnTo>
                <a:lnTo>
                  <a:pt x="7268912" y="6706824"/>
                </a:lnTo>
                <a:lnTo>
                  <a:pt x="7315195" y="6696850"/>
                </a:lnTo>
                <a:lnTo>
                  <a:pt x="7359988" y="6683179"/>
                </a:lnTo>
                <a:lnTo>
                  <a:pt x="7403119" y="6665982"/>
                </a:lnTo>
                <a:lnTo>
                  <a:pt x="7444420" y="6645428"/>
                </a:lnTo>
                <a:lnTo>
                  <a:pt x="7483722" y="6621688"/>
                </a:lnTo>
                <a:lnTo>
                  <a:pt x="7520854" y="6594929"/>
                </a:lnTo>
                <a:lnTo>
                  <a:pt x="7555647" y="6565323"/>
                </a:lnTo>
                <a:lnTo>
                  <a:pt x="7587931" y="6533039"/>
                </a:lnTo>
                <a:lnTo>
                  <a:pt x="7617537" y="6498246"/>
                </a:lnTo>
                <a:lnTo>
                  <a:pt x="7644295" y="6461114"/>
                </a:lnTo>
                <a:lnTo>
                  <a:pt x="7668036" y="6421813"/>
                </a:lnTo>
                <a:lnTo>
                  <a:pt x="7688590" y="6380511"/>
                </a:lnTo>
                <a:lnTo>
                  <a:pt x="7705786" y="6337380"/>
                </a:lnTo>
                <a:lnTo>
                  <a:pt x="7719457" y="6292588"/>
                </a:lnTo>
                <a:lnTo>
                  <a:pt x="7729432" y="6246305"/>
                </a:lnTo>
                <a:lnTo>
                  <a:pt x="7735541" y="6198700"/>
                </a:lnTo>
                <a:lnTo>
                  <a:pt x="7737615" y="6149944"/>
                </a:lnTo>
                <a:lnTo>
                  <a:pt x="7737615" y="565050"/>
                </a:lnTo>
                <a:lnTo>
                  <a:pt x="7735541" y="516296"/>
                </a:lnTo>
                <a:lnTo>
                  <a:pt x="7729432" y="468693"/>
                </a:lnTo>
                <a:lnTo>
                  <a:pt x="7719457" y="422412"/>
                </a:lnTo>
                <a:lnTo>
                  <a:pt x="7705786" y="377621"/>
                </a:lnTo>
                <a:lnTo>
                  <a:pt x="7688590" y="334491"/>
                </a:lnTo>
                <a:lnTo>
                  <a:pt x="7668036" y="293190"/>
                </a:lnTo>
                <a:lnTo>
                  <a:pt x="7644295" y="253890"/>
                </a:lnTo>
                <a:lnTo>
                  <a:pt x="7617537" y="216759"/>
                </a:lnTo>
                <a:lnTo>
                  <a:pt x="7587931" y="181966"/>
                </a:lnTo>
                <a:lnTo>
                  <a:pt x="7555647" y="149682"/>
                </a:lnTo>
                <a:lnTo>
                  <a:pt x="7520854" y="120077"/>
                </a:lnTo>
                <a:lnTo>
                  <a:pt x="7483722" y="93319"/>
                </a:lnTo>
                <a:lnTo>
                  <a:pt x="7444420" y="69578"/>
                </a:lnTo>
                <a:lnTo>
                  <a:pt x="7403119" y="49025"/>
                </a:lnTo>
                <a:lnTo>
                  <a:pt x="7359988" y="31828"/>
                </a:lnTo>
                <a:lnTo>
                  <a:pt x="7315195" y="18158"/>
                </a:lnTo>
                <a:lnTo>
                  <a:pt x="7268912" y="8183"/>
                </a:lnTo>
                <a:lnTo>
                  <a:pt x="7221308" y="2074"/>
                </a:lnTo>
                <a:lnTo>
                  <a:pt x="7172552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4" name="object 4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20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808"/>
                  </a:moveTo>
                  <a:lnTo>
                    <a:pt x="658355" y="14808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5"/>
                  </a:lnTo>
                  <a:lnTo>
                    <a:pt x="5910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1"/>
                  </a:lnTo>
                  <a:lnTo>
                    <a:pt x="267552" y="219414"/>
                  </a:lnTo>
                  <a:lnTo>
                    <a:pt x="288572" y="178775"/>
                  </a:lnTo>
                  <a:lnTo>
                    <a:pt x="296120" y="131983"/>
                  </a:lnTo>
                  <a:lnTo>
                    <a:pt x="290196" y="90454"/>
                  </a:lnTo>
                  <a:lnTo>
                    <a:pt x="273550" y="53514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HOUSEHOLD</a:t>
            </a:r>
            <a:r>
              <a:rPr spc="10"/>
              <a:t> </a:t>
            </a:r>
            <a:r>
              <a:t>INCOME</a:t>
            </a:r>
            <a:r>
              <a:rPr spc="10"/>
              <a:t> </a:t>
            </a:r>
            <a:r>
              <a:rPr spc="-10"/>
              <a:t>(Q49)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94" y="2013211"/>
            <a:ext cx="7176134" cy="612330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38862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Which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range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matches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your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household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income?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(Conditional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employment)</a:t>
            </a:r>
            <a:endParaRPr sz="2550">
              <a:latin typeface="Kanit ExtraLight"/>
              <a:cs typeface="Kanit ExtraLight"/>
            </a:endParaRPr>
          </a:p>
          <a:p>
            <a:pPr marL="237490" marR="63881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Middle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Income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Focus: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$25K-$75K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represents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47-51%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employed users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Higher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Earners:</a:t>
            </a:r>
            <a:r>
              <a:rPr sz="2550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Illinois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leads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24.5%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earning</a:t>
            </a:r>
            <a:endParaRPr sz="2550">
              <a:latin typeface="Kanit ExtraLight"/>
              <a:cs typeface="Kanit ExtraLight"/>
            </a:endParaRPr>
          </a:p>
          <a:p>
            <a:pPr marL="238760">
              <a:lnSpc>
                <a:spcPct val="100000"/>
              </a:lnSpc>
              <a:spcBef>
                <a:spcPts val="75"/>
              </a:spcBef>
            </a:pP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$100K+</a:t>
            </a:r>
            <a:endParaRPr sz="2550">
              <a:latin typeface="Kanit ExtraLight"/>
              <a:cs typeface="Kanit ExtraLight"/>
            </a:endParaRPr>
          </a:p>
          <a:p>
            <a:pPr marL="237490" marR="761365" indent="-225425">
              <a:lnSpc>
                <a:spcPct val="102499"/>
              </a:lnSpc>
              <a:spcBef>
                <a:spcPts val="1290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Income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Distribution: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Good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spread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all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income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brackets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Lower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Income: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8-11%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earn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under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$25K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annually</a:t>
            </a:r>
            <a:endParaRPr sz="2550">
              <a:latin typeface="Kanit ExtraLight"/>
              <a:cs typeface="Kanit ExtraLight"/>
            </a:endParaRPr>
          </a:p>
          <a:p>
            <a:pPr marL="12700" marR="5080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Broad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income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representation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30">
                <a:solidFill>
                  <a:srgbClr val="231F20"/>
                </a:solidFill>
                <a:latin typeface="Kanit"/>
                <a:cs typeface="Kanit"/>
              </a:rPr>
              <a:t>shows</a:t>
            </a:r>
            <a:r>
              <a:rPr sz="2550" i="1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digital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accessibility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across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economic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segments.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35653" y="608538"/>
            <a:ext cx="12167870" cy="782320"/>
          </a:xfrm>
          <a:custGeom>
            <a:avLst/>
            <a:gdLst/>
            <a:ahLst/>
            <a:cxnLst/>
            <a:rect l="l" t="t" r="r" b="b"/>
            <a:pathLst>
              <a:path w="12167869" h="782319">
                <a:moveTo>
                  <a:pt x="12167428" y="0"/>
                </a:moveTo>
                <a:lnTo>
                  <a:pt x="0" y="0"/>
                </a:lnTo>
                <a:lnTo>
                  <a:pt x="0" y="781760"/>
                </a:lnTo>
                <a:lnTo>
                  <a:pt x="12167428" y="781760"/>
                </a:lnTo>
                <a:lnTo>
                  <a:pt x="12167428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91389" y="1537680"/>
            <a:ext cx="957008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employed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(Q48).</a:t>
            </a:r>
            <a:endParaRPr sz="2550">
              <a:latin typeface="Kanit ExtraLight"/>
              <a:cs typeface="Kanit Extra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39779" y="2778726"/>
            <a:ext cx="8867140" cy="5390515"/>
            <a:chOff x="2139779" y="2778726"/>
            <a:chExt cx="8867140" cy="5390515"/>
          </a:xfrm>
        </p:grpSpPr>
        <p:sp>
          <p:nvSpPr>
            <p:cNvPr id="13" name="object 13"/>
            <p:cNvSpPr/>
            <p:nvPr/>
          </p:nvSpPr>
          <p:spPr>
            <a:xfrm>
              <a:off x="2139772" y="6705733"/>
              <a:ext cx="7853045" cy="1458595"/>
            </a:xfrm>
            <a:custGeom>
              <a:avLst/>
              <a:gdLst/>
              <a:ahLst/>
              <a:cxnLst/>
              <a:rect l="l" t="t" r="r" b="b"/>
              <a:pathLst>
                <a:path w="7853045" h="1458595">
                  <a:moveTo>
                    <a:pt x="338150" y="887958"/>
                  </a:moveTo>
                  <a:lnTo>
                    <a:pt x="0" y="887958"/>
                  </a:lnTo>
                  <a:lnTo>
                    <a:pt x="0" y="1458404"/>
                  </a:lnTo>
                  <a:lnTo>
                    <a:pt x="338150" y="1458404"/>
                  </a:lnTo>
                  <a:lnTo>
                    <a:pt x="338150" y="887958"/>
                  </a:lnTo>
                  <a:close/>
                </a:path>
                <a:path w="7853045" h="1458595">
                  <a:moveTo>
                    <a:pt x="2216785" y="0"/>
                  </a:moveTo>
                  <a:lnTo>
                    <a:pt x="1878634" y="0"/>
                  </a:lnTo>
                  <a:lnTo>
                    <a:pt x="1878634" y="1458404"/>
                  </a:lnTo>
                  <a:lnTo>
                    <a:pt x="2216785" y="1458404"/>
                  </a:lnTo>
                  <a:lnTo>
                    <a:pt x="2216785" y="0"/>
                  </a:lnTo>
                  <a:close/>
                </a:path>
                <a:path w="7853045" h="1458595">
                  <a:moveTo>
                    <a:pt x="4095407" y="188353"/>
                  </a:moveTo>
                  <a:lnTo>
                    <a:pt x="3757257" y="188353"/>
                  </a:lnTo>
                  <a:lnTo>
                    <a:pt x="3757257" y="1458404"/>
                  </a:lnTo>
                  <a:lnTo>
                    <a:pt x="4095407" y="1458404"/>
                  </a:lnTo>
                  <a:lnTo>
                    <a:pt x="4095407" y="188353"/>
                  </a:lnTo>
                  <a:close/>
                </a:path>
                <a:path w="7853045" h="1458595">
                  <a:moveTo>
                    <a:pt x="5974016" y="419760"/>
                  </a:moveTo>
                  <a:lnTo>
                    <a:pt x="5635866" y="419760"/>
                  </a:lnTo>
                  <a:lnTo>
                    <a:pt x="5635866" y="1458404"/>
                  </a:lnTo>
                  <a:lnTo>
                    <a:pt x="5974016" y="1458404"/>
                  </a:lnTo>
                  <a:lnTo>
                    <a:pt x="5974016" y="419760"/>
                  </a:lnTo>
                  <a:close/>
                </a:path>
                <a:path w="7853045" h="1458595">
                  <a:moveTo>
                    <a:pt x="7852651" y="414375"/>
                  </a:moveTo>
                  <a:lnTo>
                    <a:pt x="7514501" y="414375"/>
                  </a:lnTo>
                  <a:lnTo>
                    <a:pt x="7514501" y="1458404"/>
                  </a:lnTo>
                  <a:lnTo>
                    <a:pt x="7852651" y="1458404"/>
                  </a:lnTo>
                  <a:lnTo>
                    <a:pt x="7852651" y="414375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77922" y="6845649"/>
              <a:ext cx="7853045" cy="1318895"/>
            </a:xfrm>
            <a:custGeom>
              <a:avLst/>
              <a:gdLst/>
              <a:ahLst/>
              <a:cxnLst/>
              <a:rect l="l" t="t" r="r" b="b"/>
              <a:pathLst>
                <a:path w="7853045" h="1318895">
                  <a:moveTo>
                    <a:pt x="338150" y="871816"/>
                  </a:moveTo>
                  <a:lnTo>
                    <a:pt x="0" y="871816"/>
                  </a:lnTo>
                  <a:lnTo>
                    <a:pt x="0" y="1318488"/>
                  </a:lnTo>
                  <a:lnTo>
                    <a:pt x="338150" y="1318488"/>
                  </a:lnTo>
                  <a:lnTo>
                    <a:pt x="338150" y="871816"/>
                  </a:lnTo>
                  <a:close/>
                </a:path>
                <a:path w="7853045" h="1318895">
                  <a:moveTo>
                    <a:pt x="2216785" y="32296"/>
                  </a:moveTo>
                  <a:lnTo>
                    <a:pt x="1878634" y="32296"/>
                  </a:lnTo>
                  <a:lnTo>
                    <a:pt x="1878634" y="1318488"/>
                  </a:lnTo>
                  <a:lnTo>
                    <a:pt x="2216785" y="1318488"/>
                  </a:lnTo>
                  <a:lnTo>
                    <a:pt x="2216785" y="32296"/>
                  </a:lnTo>
                  <a:close/>
                </a:path>
                <a:path w="7853045" h="1318895">
                  <a:moveTo>
                    <a:pt x="4095407" y="69964"/>
                  </a:moveTo>
                  <a:lnTo>
                    <a:pt x="3757257" y="69964"/>
                  </a:lnTo>
                  <a:lnTo>
                    <a:pt x="3757257" y="1318488"/>
                  </a:lnTo>
                  <a:lnTo>
                    <a:pt x="4095407" y="1318488"/>
                  </a:lnTo>
                  <a:lnTo>
                    <a:pt x="4095407" y="69964"/>
                  </a:lnTo>
                  <a:close/>
                </a:path>
                <a:path w="7853045" h="1318895">
                  <a:moveTo>
                    <a:pt x="5974029" y="236791"/>
                  </a:moveTo>
                  <a:lnTo>
                    <a:pt x="5635866" y="236791"/>
                  </a:lnTo>
                  <a:lnTo>
                    <a:pt x="5635866" y="1318488"/>
                  </a:lnTo>
                  <a:lnTo>
                    <a:pt x="5974029" y="1318488"/>
                  </a:lnTo>
                  <a:lnTo>
                    <a:pt x="5974029" y="236791"/>
                  </a:lnTo>
                  <a:close/>
                </a:path>
                <a:path w="7853045" h="1318895">
                  <a:moveTo>
                    <a:pt x="7852651" y="0"/>
                  </a:moveTo>
                  <a:lnTo>
                    <a:pt x="7514501" y="0"/>
                  </a:lnTo>
                  <a:lnTo>
                    <a:pt x="7514501" y="1318488"/>
                  </a:lnTo>
                  <a:lnTo>
                    <a:pt x="7852651" y="1318488"/>
                  </a:lnTo>
                  <a:lnTo>
                    <a:pt x="7852651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16072" y="6705733"/>
              <a:ext cx="7853045" cy="1458595"/>
            </a:xfrm>
            <a:custGeom>
              <a:avLst/>
              <a:gdLst/>
              <a:ahLst/>
              <a:cxnLst/>
              <a:rect l="l" t="t" r="r" b="b"/>
              <a:pathLst>
                <a:path w="7853045" h="1458595">
                  <a:moveTo>
                    <a:pt x="338150" y="871804"/>
                  </a:moveTo>
                  <a:lnTo>
                    <a:pt x="0" y="871804"/>
                  </a:lnTo>
                  <a:lnTo>
                    <a:pt x="0" y="1458404"/>
                  </a:lnTo>
                  <a:lnTo>
                    <a:pt x="338150" y="1458404"/>
                  </a:lnTo>
                  <a:lnTo>
                    <a:pt x="338150" y="871804"/>
                  </a:lnTo>
                  <a:close/>
                </a:path>
                <a:path w="7853045" h="1458595">
                  <a:moveTo>
                    <a:pt x="2216785" y="0"/>
                  </a:moveTo>
                  <a:lnTo>
                    <a:pt x="1878634" y="0"/>
                  </a:lnTo>
                  <a:lnTo>
                    <a:pt x="1878634" y="1458404"/>
                  </a:lnTo>
                  <a:lnTo>
                    <a:pt x="2216785" y="1458404"/>
                  </a:lnTo>
                  <a:lnTo>
                    <a:pt x="2216785" y="0"/>
                  </a:lnTo>
                  <a:close/>
                </a:path>
                <a:path w="7853045" h="1458595">
                  <a:moveTo>
                    <a:pt x="4095407" y="166827"/>
                  </a:moveTo>
                  <a:lnTo>
                    <a:pt x="3757257" y="166827"/>
                  </a:lnTo>
                  <a:lnTo>
                    <a:pt x="3757257" y="1458404"/>
                  </a:lnTo>
                  <a:lnTo>
                    <a:pt x="4095407" y="1458404"/>
                  </a:lnTo>
                  <a:lnTo>
                    <a:pt x="4095407" y="166827"/>
                  </a:lnTo>
                  <a:close/>
                </a:path>
                <a:path w="7853045" h="1458595">
                  <a:moveTo>
                    <a:pt x="5974042" y="430530"/>
                  </a:moveTo>
                  <a:lnTo>
                    <a:pt x="5635891" y="430530"/>
                  </a:lnTo>
                  <a:lnTo>
                    <a:pt x="5635891" y="1458404"/>
                  </a:lnTo>
                  <a:lnTo>
                    <a:pt x="5974042" y="1458404"/>
                  </a:lnTo>
                  <a:lnTo>
                    <a:pt x="5974042" y="430530"/>
                  </a:lnTo>
                  <a:close/>
                </a:path>
                <a:path w="7853045" h="1458595">
                  <a:moveTo>
                    <a:pt x="7852651" y="441286"/>
                  </a:moveTo>
                  <a:lnTo>
                    <a:pt x="7514501" y="441286"/>
                  </a:lnTo>
                  <a:lnTo>
                    <a:pt x="7514501" y="1458404"/>
                  </a:lnTo>
                  <a:lnTo>
                    <a:pt x="7852651" y="1458404"/>
                  </a:lnTo>
                  <a:lnTo>
                    <a:pt x="7852651" y="441286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54222" y="6764927"/>
              <a:ext cx="7853045" cy="1399540"/>
            </a:xfrm>
            <a:custGeom>
              <a:avLst/>
              <a:gdLst/>
              <a:ahLst/>
              <a:cxnLst/>
              <a:rect l="l" t="t" r="r" b="b"/>
              <a:pathLst>
                <a:path w="7853045" h="1399540">
                  <a:moveTo>
                    <a:pt x="338150" y="871816"/>
                  </a:moveTo>
                  <a:lnTo>
                    <a:pt x="0" y="871816"/>
                  </a:lnTo>
                  <a:lnTo>
                    <a:pt x="0" y="1399209"/>
                  </a:lnTo>
                  <a:lnTo>
                    <a:pt x="338150" y="1399209"/>
                  </a:lnTo>
                  <a:lnTo>
                    <a:pt x="338150" y="871816"/>
                  </a:lnTo>
                  <a:close/>
                </a:path>
                <a:path w="7853045" h="1399540">
                  <a:moveTo>
                    <a:pt x="2216785" y="0"/>
                  </a:moveTo>
                  <a:lnTo>
                    <a:pt x="1878634" y="0"/>
                  </a:lnTo>
                  <a:lnTo>
                    <a:pt x="1878634" y="1399209"/>
                  </a:lnTo>
                  <a:lnTo>
                    <a:pt x="2216785" y="1399209"/>
                  </a:lnTo>
                  <a:lnTo>
                    <a:pt x="2216785" y="0"/>
                  </a:lnTo>
                  <a:close/>
                </a:path>
                <a:path w="7853045" h="1399540">
                  <a:moveTo>
                    <a:pt x="4095407" y="80721"/>
                  </a:moveTo>
                  <a:lnTo>
                    <a:pt x="3757257" y="80721"/>
                  </a:lnTo>
                  <a:lnTo>
                    <a:pt x="3757257" y="1399209"/>
                  </a:lnTo>
                  <a:lnTo>
                    <a:pt x="4095407" y="1399209"/>
                  </a:lnTo>
                  <a:lnTo>
                    <a:pt x="4095407" y="80721"/>
                  </a:lnTo>
                  <a:close/>
                </a:path>
                <a:path w="7853045" h="1399540">
                  <a:moveTo>
                    <a:pt x="5974042" y="295986"/>
                  </a:moveTo>
                  <a:lnTo>
                    <a:pt x="5635891" y="295986"/>
                  </a:lnTo>
                  <a:lnTo>
                    <a:pt x="5635891" y="1399209"/>
                  </a:lnTo>
                  <a:lnTo>
                    <a:pt x="5974042" y="1399209"/>
                  </a:lnTo>
                  <a:lnTo>
                    <a:pt x="5974042" y="295986"/>
                  </a:lnTo>
                  <a:close/>
                </a:path>
                <a:path w="7853045" h="1399540">
                  <a:moveTo>
                    <a:pt x="7852651" y="365950"/>
                  </a:moveTo>
                  <a:lnTo>
                    <a:pt x="7514501" y="365950"/>
                  </a:lnTo>
                  <a:lnTo>
                    <a:pt x="7514501" y="1399209"/>
                  </a:lnTo>
                  <a:lnTo>
                    <a:pt x="7852651" y="1399209"/>
                  </a:lnTo>
                  <a:lnTo>
                    <a:pt x="7852651" y="36595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16085" y="2782536"/>
              <a:ext cx="0" cy="5381625"/>
            </a:xfrm>
            <a:custGeom>
              <a:avLst/>
              <a:gdLst/>
              <a:ahLst/>
              <a:cxnLst/>
              <a:rect l="l" t="t" r="r" b="b"/>
              <a:pathLst>
                <a:path h="5381625">
                  <a:moveTo>
                    <a:pt x="0" y="538160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16085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5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16085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5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94710" y="2782536"/>
              <a:ext cx="0" cy="5381625"/>
            </a:xfrm>
            <a:custGeom>
              <a:avLst/>
              <a:gdLst/>
              <a:ahLst/>
              <a:cxnLst/>
              <a:rect l="l" t="t" r="r" b="b"/>
              <a:pathLst>
                <a:path h="5381625">
                  <a:moveTo>
                    <a:pt x="0" y="538160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94710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5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94710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5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 rot="20400000">
            <a:off x="1793732" y="8496841"/>
            <a:ext cx="121359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Under</a:t>
            </a:r>
            <a:r>
              <a:rPr sz="1800" spc="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20">
                <a:solidFill>
                  <a:srgbClr val="1A1A1A"/>
                </a:solidFill>
                <a:latin typeface="Kanit"/>
                <a:cs typeface="Kanit"/>
              </a:rPr>
              <a:t>$25K</a:t>
            </a:r>
            <a:endParaRPr sz="1800">
              <a:latin typeface="Kanit"/>
              <a:cs typeface="Kanit"/>
            </a:endParaRPr>
          </a:p>
        </p:txBody>
      </p:sp>
      <p:sp>
        <p:nvSpPr>
          <p:cNvPr id="24" name="object 24"/>
          <p:cNvSpPr txBox="1"/>
          <p:nvPr/>
        </p:nvSpPr>
        <p:spPr>
          <a:xfrm rot="20280000">
            <a:off x="4679087" y="8261622"/>
            <a:ext cx="264331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70"/>
              </a:lnSpc>
            </a:pPr>
            <a:r>
              <a:rPr sz="1800" spc="-130">
                <a:solidFill>
                  <a:srgbClr val="1A1A1A"/>
                </a:solidFill>
                <a:latin typeface="Kanit"/>
                <a:cs typeface="Kanit"/>
              </a:rPr>
              <a:t>K</a:t>
            </a:r>
            <a:endParaRPr sz="1800">
              <a:latin typeface="Kanit"/>
              <a:cs typeface="Kanit"/>
            </a:endParaRPr>
          </a:p>
        </p:txBody>
      </p:sp>
      <p:sp>
        <p:nvSpPr>
          <p:cNvPr id="25" name="object 25"/>
          <p:cNvSpPr txBox="1"/>
          <p:nvPr/>
        </p:nvSpPr>
        <p:spPr>
          <a:xfrm rot="20400000">
            <a:off x="3735982" y="8458034"/>
            <a:ext cx="105448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2</a:t>
            </a:r>
            <a:r>
              <a:rPr sz="1800" spc="-1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5</a:t>
            </a:r>
            <a:r>
              <a:rPr sz="1800" spc="-1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K</a:t>
            </a:r>
            <a:r>
              <a:rPr sz="1800" spc="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−</a:t>
            </a:r>
            <a:r>
              <a:rPr sz="1800" spc="110">
                <a:solidFill>
                  <a:srgbClr val="1A1A1A"/>
                </a:solidFill>
                <a:latin typeface="Kanit"/>
                <a:cs typeface="Kanit"/>
              </a:rPr>
              <a:t>  </a:t>
            </a:r>
            <a:r>
              <a:rPr sz="1800" spc="75">
                <a:solidFill>
                  <a:srgbClr val="1A1A1A"/>
                </a:solidFill>
                <a:latin typeface="Kanit"/>
                <a:cs typeface="Kanit"/>
              </a:rPr>
              <a:t>50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568254" y="2778726"/>
            <a:ext cx="10160" cy="5390515"/>
            <a:chOff x="6568254" y="2778726"/>
            <a:chExt cx="10160" cy="5390515"/>
          </a:xfrm>
        </p:grpSpPr>
        <p:sp>
          <p:nvSpPr>
            <p:cNvPr id="27" name="object 27"/>
            <p:cNvSpPr/>
            <p:nvPr/>
          </p:nvSpPr>
          <p:spPr>
            <a:xfrm>
              <a:off x="6573334" y="2782536"/>
              <a:ext cx="0" cy="5381625"/>
            </a:xfrm>
            <a:custGeom>
              <a:avLst/>
              <a:gdLst/>
              <a:ahLst/>
              <a:cxnLst/>
              <a:rect l="l" t="t" r="r" b="b"/>
              <a:pathLst>
                <a:path h="5381625">
                  <a:moveTo>
                    <a:pt x="0" y="538160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573334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5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73334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5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 rot="20400000">
            <a:off x="5592789" y="8433875"/>
            <a:ext cx="119241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 spc="70">
                <a:solidFill>
                  <a:srgbClr val="1A1A1A"/>
                </a:solidFill>
                <a:latin typeface="Kanit"/>
                <a:cs typeface="Kanit"/>
              </a:rPr>
              <a:t>50K</a:t>
            </a:r>
            <a:r>
              <a:rPr sz="180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−</a:t>
            </a:r>
            <a:r>
              <a:rPr sz="1800" spc="105">
                <a:solidFill>
                  <a:srgbClr val="1A1A1A"/>
                </a:solidFill>
                <a:latin typeface="Kanit"/>
                <a:cs typeface="Kanit"/>
              </a:rPr>
              <a:t> 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7</a:t>
            </a:r>
            <a:r>
              <a:rPr sz="1800" spc="-1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5</a:t>
            </a:r>
            <a:r>
              <a:rPr sz="1800" spc="-1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50">
                <a:solidFill>
                  <a:srgbClr val="1A1A1A"/>
                </a:solidFill>
                <a:latin typeface="Kanit"/>
                <a:cs typeface="Kanit"/>
              </a:rPr>
              <a:t>K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446878" y="2778726"/>
            <a:ext cx="10160" cy="5390515"/>
            <a:chOff x="8446878" y="2778726"/>
            <a:chExt cx="10160" cy="5390515"/>
          </a:xfrm>
        </p:grpSpPr>
        <p:sp>
          <p:nvSpPr>
            <p:cNvPr id="32" name="object 32"/>
            <p:cNvSpPr/>
            <p:nvPr/>
          </p:nvSpPr>
          <p:spPr>
            <a:xfrm>
              <a:off x="8451958" y="2782536"/>
              <a:ext cx="0" cy="5381625"/>
            </a:xfrm>
            <a:custGeom>
              <a:avLst/>
              <a:gdLst/>
              <a:ahLst/>
              <a:cxnLst/>
              <a:rect l="l" t="t" r="r" b="b"/>
              <a:pathLst>
                <a:path h="5381625">
                  <a:moveTo>
                    <a:pt x="0" y="538160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451958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5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451958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5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 rot="20400000">
            <a:off x="7410429" y="8454539"/>
            <a:ext cx="128847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00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7</a:t>
            </a:r>
            <a:r>
              <a:rPr sz="1800" spc="-16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5</a:t>
            </a:r>
            <a:r>
              <a:rPr sz="1800" spc="-1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K −</a:t>
            </a:r>
            <a:r>
              <a:rPr sz="1800" spc="105">
                <a:solidFill>
                  <a:srgbClr val="1A1A1A"/>
                </a:solidFill>
                <a:latin typeface="Kanit"/>
                <a:cs typeface="Kanit"/>
              </a:rPr>
              <a:t>  </a:t>
            </a:r>
            <a:r>
              <a:rPr sz="1800" spc="-20">
                <a:solidFill>
                  <a:srgbClr val="1A1A1A"/>
                </a:solidFill>
                <a:latin typeface="Kanit"/>
                <a:cs typeface="Kanit"/>
              </a:rPr>
              <a:t>1</a:t>
            </a:r>
            <a:r>
              <a:rPr sz="2700" spc="-30" baseline="1543">
                <a:solidFill>
                  <a:srgbClr val="1A1A1A"/>
                </a:solidFill>
                <a:latin typeface="Kanit"/>
                <a:cs typeface="Kanit"/>
              </a:rPr>
              <a:t>00K</a:t>
            </a:r>
            <a:endParaRPr sz="2700" baseline="1543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690142" y="2777515"/>
            <a:ext cx="9760585" cy="5393055"/>
            <a:chOff x="1690142" y="2777515"/>
            <a:chExt cx="9760585" cy="5393055"/>
          </a:xfrm>
        </p:grpSpPr>
        <p:sp>
          <p:nvSpPr>
            <p:cNvPr id="37" name="object 37"/>
            <p:cNvSpPr/>
            <p:nvPr/>
          </p:nvSpPr>
          <p:spPr>
            <a:xfrm>
              <a:off x="10330583" y="2782536"/>
              <a:ext cx="0" cy="5381625"/>
            </a:xfrm>
            <a:custGeom>
              <a:avLst/>
              <a:gdLst/>
              <a:ahLst/>
              <a:cxnLst/>
              <a:rect l="l" t="t" r="r" b="b"/>
              <a:pathLst>
                <a:path h="5381625">
                  <a:moveTo>
                    <a:pt x="0" y="538160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330583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512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330583" y="809662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512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96425" y="8164140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96425" y="8164140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96425" y="8164140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96425" y="7087821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96425" y="708782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96425" y="708782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96425" y="6011501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96425" y="601150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96425" y="601150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96425" y="4935182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96425" y="493518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96425" y="493518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96425" y="3858862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96425" y="385886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96425" y="3858862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96425" y="2782541"/>
              <a:ext cx="9754235" cy="0"/>
            </a:xfrm>
            <a:custGeom>
              <a:avLst/>
              <a:gdLst/>
              <a:ahLst/>
              <a:cxnLst/>
              <a:rect l="l" t="t" r="r" b="b"/>
              <a:pathLst>
                <a:path w="9754235">
                  <a:moveTo>
                    <a:pt x="0" y="0"/>
                  </a:moveTo>
                  <a:lnTo>
                    <a:pt x="9753818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96425" y="278254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58666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696425" y="2782541"/>
              <a:ext cx="59055" cy="0"/>
            </a:xfrm>
            <a:custGeom>
              <a:avLst/>
              <a:gdLst/>
              <a:ahLst/>
              <a:cxnLst/>
              <a:rect l="l" t="t" r="r" b="b"/>
              <a:pathLst>
                <a:path w="59055">
                  <a:moveTo>
                    <a:pt x="0" y="0"/>
                  </a:moveTo>
                  <a:lnTo>
                    <a:pt x="58666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696425" y="2782536"/>
              <a:ext cx="9754235" cy="5381625"/>
            </a:xfrm>
            <a:custGeom>
              <a:avLst/>
              <a:gdLst/>
              <a:ahLst/>
              <a:cxnLst/>
              <a:rect l="l" t="t" r="r" b="b"/>
              <a:pathLst>
                <a:path w="9754235" h="5381625">
                  <a:moveTo>
                    <a:pt x="0" y="5381603"/>
                  </a:moveTo>
                  <a:lnTo>
                    <a:pt x="0" y="0"/>
                  </a:lnTo>
                </a:path>
                <a:path w="9754235" h="5381625">
                  <a:moveTo>
                    <a:pt x="0" y="5381603"/>
                  </a:moveTo>
                  <a:lnTo>
                    <a:pt x="9753818" y="538160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604655" y="2888635"/>
              <a:ext cx="1715135" cy="1310005"/>
            </a:xfrm>
            <a:custGeom>
              <a:avLst/>
              <a:gdLst/>
              <a:ahLst/>
              <a:cxnLst/>
              <a:rect l="l" t="t" r="r" b="b"/>
              <a:pathLst>
                <a:path w="1715134" h="1310004">
                  <a:moveTo>
                    <a:pt x="1672661" y="0"/>
                  </a:moveTo>
                  <a:lnTo>
                    <a:pt x="42432" y="0"/>
                  </a:lnTo>
                  <a:lnTo>
                    <a:pt x="23869" y="2650"/>
                  </a:lnTo>
                  <a:lnTo>
                    <a:pt x="10609" y="10604"/>
                  </a:lnTo>
                  <a:lnTo>
                    <a:pt x="2652" y="23864"/>
                  </a:lnTo>
                  <a:lnTo>
                    <a:pt x="0" y="42432"/>
                  </a:lnTo>
                  <a:lnTo>
                    <a:pt x="0" y="1266947"/>
                  </a:lnTo>
                  <a:lnTo>
                    <a:pt x="2652" y="1285510"/>
                  </a:lnTo>
                  <a:lnTo>
                    <a:pt x="10609" y="1298770"/>
                  </a:lnTo>
                  <a:lnTo>
                    <a:pt x="23869" y="1306727"/>
                  </a:lnTo>
                  <a:lnTo>
                    <a:pt x="42432" y="1309380"/>
                  </a:lnTo>
                  <a:lnTo>
                    <a:pt x="1672661" y="1309380"/>
                  </a:lnTo>
                  <a:lnTo>
                    <a:pt x="1691230" y="1306727"/>
                  </a:lnTo>
                  <a:lnTo>
                    <a:pt x="1704494" y="1298770"/>
                  </a:lnTo>
                  <a:lnTo>
                    <a:pt x="1712453" y="1285510"/>
                  </a:lnTo>
                  <a:lnTo>
                    <a:pt x="1715105" y="1266947"/>
                  </a:lnTo>
                  <a:lnTo>
                    <a:pt x="1715105" y="42432"/>
                  </a:lnTo>
                  <a:lnTo>
                    <a:pt x="1712453" y="23864"/>
                  </a:lnTo>
                  <a:lnTo>
                    <a:pt x="1704494" y="10604"/>
                  </a:lnTo>
                  <a:lnTo>
                    <a:pt x="1691230" y="2650"/>
                  </a:lnTo>
                  <a:lnTo>
                    <a:pt x="1672661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604655" y="2888635"/>
              <a:ext cx="1715135" cy="1310005"/>
            </a:xfrm>
            <a:custGeom>
              <a:avLst/>
              <a:gdLst/>
              <a:ahLst/>
              <a:cxnLst/>
              <a:rect l="l" t="t" r="r" b="b"/>
              <a:pathLst>
                <a:path w="1715134" h="1310004">
                  <a:moveTo>
                    <a:pt x="42432" y="1309380"/>
                  </a:moveTo>
                  <a:lnTo>
                    <a:pt x="1672661" y="1309380"/>
                  </a:lnTo>
                  <a:lnTo>
                    <a:pt x="1691230" y="1306727"/>
                  </a:lnTo>
                  <a:lnTo>
                    <a:pt x="1704494" y="1298770"/>
                  </a:lnTo>
                  <a:lnTo>
                    <a:pt x="1712453" y="1285510"/>
                  </a:lnTo>
                  <a:lnTo>
                    <a:pt x="1715105" y="1266947"/>
                  </a:lnTo>
                  <a:lnTo>
                    <a:pt x="1715105" y="42432"/>
                  </a:lnTo>
                  <a:lnTo>
                    <a:pt x="1712453" y="23864"/>
                  </a:lnTo>
                  <a:lnTo>
                    <a:pt x="1704494" y="10604"/>
                  </a:lnTo>
                  <a:lnTo>
                    <a:pt x="1691230" y="2650"/>
                  </a:lnTo>
                  <a:lnTo>
                    <a:pt x="1672661" y="0"/>
                  </a:lnTo>
                  <a:lnTo>
                    <a:pt x="42432" y="0"/>
                  </a:lnTo>
                  <a:lnTo>
                    <a:pt x="23869" y="2650"/>
                  </a:lnTo>
                  <a:lnTo>
                    <a:pt x="10609" y="10604"/>
                  </a:lnTo>
                  <a:lnTo>
                    <a:pt x="2652" y="23864"/>
                  </a:lnTo>
                  <a:lnTo>
                    <a:pt x="0" y="42432"/>
                  </a:lnTo>
                  <a:lnTo>
                    <a:pt x="0" y="1266947"/>
                  </a:lnTo>
                  <a:lnTo>
                    <a:pt x="2652" y="1285510"/>
                  </a:lnTo>
                  <a:lnTo>
                    <a:pt x="10609" y="1298770"/>
                  </a:lnTo>
                  <a:lnTo>
                    <a:pt x="23869" y="1306727"/>
                  </a:lnTo>
                  <a:lnTo>
                    <a:pt x="42432" y="1309380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689522" y="2986200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347" y="0"/>
                  </a:moveTo>
                  <a:lnTo>
                    <a:pt x="0" y="0"/>
                  </a:lnTo>
                  <a:lnTo>
                    <a:pt x="0" y="148519"/>
                  </a:lnTo>
                  <a:lnTo>
                    <a:pt x="424347" y="148519"/>
                  </a:lnTo>
                  <a:lnTo>
                    <a:pt x="424347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689522" y="3297637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347" y="0"/>
                  </a:moveTo>
                  <a:lnTo>
                    <a:pt x="0" y="0"/>
                  </a:lnTo>
                  <a:lnTo>
                    <a:pt x="0" y="148519"/>
                  </a:lnTo>
                  <a:lnTo>
                    <a:pt x="424347" y="148519"/>
                  </a:lnTo>
                  <a:lnTo>
                    <a:pt x="424347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689522" y="3609063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347" y="0"/>
                  </a:moveTo>
                  <a:lnTo>
                    <a:pt x="0" y="0"/>
                  </a:lnTo>
                  <a:lnTo>
                    <a:pt x="0" y="148519"/>
                  </a:lnTo>
                  <a:lnTo>
                    <a:pt x="424347" y="148519"/>
                  </a:lnTo>
                  <a:lnTo>
                    <a:pt x="424347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689522" y="3920500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347" y="0"/>
                  </a:moveTo>
                  <a:lnTo>
                    <a:pt x="0" y="0"/>
                  </a:lnTo>
                  <a:lnTo>
                    <a:pt x="0" y="148519"/>
                  </a:lnTo>
                  <a:lnTo>
                    <a:pt x="424347" y="148519"/>
                  </a:lnTo>
                  <a:lnTo>
                    <a:pt x="424347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 rot="20400000">
            <a:off x="9442420" y="8498321"/>
            <a:ext cx="1211728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Over</a:t>
            </a:r>
            <a:r>
              <a:rPr sz="1800" spc="-9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20">
                <a:solidFill>
                  <a:srgbClr val="1A1A1A"/>
                </a:solidFill>
                <a:latin typeface="Kanit"/>
                <a:cs typeface="Kanit"/>
              </a:rPr>
              <a:t>$100K</a:t>
            </a:r>
            <a:endParaRPr sz="18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465544" y="8007929"/>
            <a:ext cx="17653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47723" y="6931604"/>
            <a:ext cx="29400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339853" y="5855278"/>
            <a:ext cx="30226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32912" y="4778965"/>
            <a:ext cx="30924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00">
              <a:latin typeface="Kanit"/>
              <a:cs typeface="Kani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328979" y="3702640"/>
            <a:ext cx="31305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800">
              <a:latin typeface="Kanit"/>
              <a:cs typeface="Kani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41024" y="2626327"/>
            <a:ext cx="40068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800">
              <a:latin typeface="Kanit"/>
              <a:cs typeface="Kani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94505" y="4691157"/>
            <a:ext cx="371475" cy="156464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800">
              <a:latin typeface="Kanit"/>
              <a:cs typeface="Kani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270911" y="2853034"/>
            <a:ext cx="873125" cy="127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900"/>
              </a:lnSpc>
              <a:spcBef>
                <a:spcPts val="95"/>
              </a:spcBef>
            </a:pPr>
            <a:r>
              <a:rPr sz="16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65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6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65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4107" y="1995531"/>
            <a:ext cx="7738109" cy="5839460"/>
          </a:xfrm>
          <a:custGeom>
            <a:avLst/>
            <a:gdLst/>
            <a:ahLst/>
            <a:cxnLst/>
            <a:rect l="l" t="t" r="r" b="b"/>
            <a:pathLst>
              <a:path w="7738109" h="5839459">
                <a:moveTo>
                  <a:pt x="7210687" y="0"/>
                </a:moveTo>
                <a:lnTo>
                  <a:pt x="526928" y="0"/>
                </a:lnTo>
                <a:lnTo>
                  <a:pt x="478966" y="2153"/>
                </a:lnTo>
                <a:lnTo>
                  <a:pt x="432211" y="8489"/>
                </a:lnTo>
                <a:lnTo>
                  <a:pt x="386848" y="18822"/>
                </a:lnTo>
                <a:lnTo>
                  <a:pt x="343064" y="32966"/>
                </a:lnTo>
                <a:lnTo>
                  <a:pt x="301044" y="50735"/>
                </a:lnTo>
                <a:lnTo>
                  <a:pt x="260975" y="71942"/>
                </a:lnTo>
                <a:lnTo>
                  <a:pt x="223042" y="96402"/>
                </a:lnTo>
                <a:lnTo>
                  <a:pt x="187433" y="123929"/>
                </a:lnTo>
                <a:lnTo>
                  <a:pt x="154331" y="154336"/>
                </a:lnTo>
                <a:lnTo>
                  <a:pt x="123925" y="187438"/>
                </a:lnTo>
                <a:lnTo>
                  <a:pt x="96399" y="223048"/>
                </a:lnTo>
                <a:lnTo>
                  <a:pt x="71940" y="260981"/>
                </a:lnTo>
                <a:lnTo>
                  <a:pt x="50733" y="301049"/>
                </a:lnTo>
                <a:lnTo>
                  <a:pt x="32965" y="343069"/>
                </a:lnTo>
                <a:lnTo>
                  <a:pt x="18822" y="386852"/>
                </a:lnTo>
                <a:lnTo>
                  <a:pt x="8489" y="432214"/>
                </a:lnTo>
                <a:lnTo>
                  <a:pt x="2153" y="478968"/>
                </a:lnTo>
                <a:lnTo>
                  <a:pt x="0" y="526928"/>
                </a:lnTo>
                <a:lnTo>
                  <a:pt x="0" y="5312382"/>
                </a:lnTo>
                <a:lnTo>
                  <a:pt x="2153" y="5360344"/>
                </a:lnTo>
                <a:lnTo>
                  <a:pt x="8489" y="5407100"/>
                </a:lnTo>
                <a:lnTo>
                  <a:pt x="18822" y="5452462"/>
                </a:lnTo>
                <a:lnTo>
                  <a:pt x="32965" y="5496247"/>
                </a:lnTo>
                <a:lnTo>
                  <a:pt x="50733" y="5538266"/>
                </a:lnTo>
                <a:lnTo>
                  <a:pt x="71940" y="5578335"/>
                </a:lnTo>
                <a:lnTo>
                  <a:pt x="96399" y="5616268"/>
                </a:lnTo>
                <a:lnTo>
                  <a:pt x="123925" y="5651878"/>
                </a:lnTo>
                <a:lnTo>
                  <a:pt x="154331" y="5684979"/>
                </a:lnTo>
                <a:lnTo>
                  <a:pt x="187433" y="5715385"/>
                </a:lnTo>
                <a:lnTo>
                  <a:pt x="223042" y="5742911"/>
                </a:lnTo>
                <a:lnTo>
                  <a:pt x="260975" y="5767371"/>
                </a:lnTo>
                <a:lnTo>
                  <a:pt x="301044" y="5788577"/>
                </a:lnTo>
                <a:lnTo>
                  <a:pt x="343064" y="5806345"/>
                </a:lnTo>
                <a:lnTo>
                  <a:pt x="386848" y="5820489"/>
                </a:lnTo>
                <a:lnTo>
                  <a:pt x="432211" y="5830821"/>
                </a:lnTo>
                <a:lnTo>
                  <a:pt x="478966" y="5837157"/>
                </a:lnTo>
                <a:lnTo>
                  <a:pt x="526928" y="5839311"/>
                </a:lnTo>
                <a:lnTo>
                  <a:pt x="7210687" y="5839311"/>
                </a:lnTo>
                <a:lnTo>
                  <a:pt x="7258649" y="5837157"/>
                </a:lnTo>
                <a:lnTo>
                  <a:pt x="7305404" y="5830821"/>
                </a:lnTo>
                <a:lnTo>
                  <a:pt x="7350767" y="5820489"/>
                </a:lnTo>
                <a:lnTo>
                  <a:pt x="7394551" y="5806345"/>
                </a:lnTo>
                <a:lnTo>
                  <a:pt x="7436571" y="5788577"/>
                </a:lnTo>
                <a:lnTo>
                  <a:pt x="7476640" y="5767371"/>
                </a:lnTo>
                <a:lnTo>
                  <a:pt x="7514572" y="5742911"/>
                </a:lnTo>
                <a:lnTo>
                  <a:pt x="7550182" y="5715385"/>
                </a:lnTo>
                <a:lnTo>
                  <a:pt x="7583283" y="5684979"/>
                </a:lnTo>
                <a:lnTo>
                  <a:pt x="7613690" y="5651878"/>
                </a:lnTo>
                <a:lnTo>
                  <a:pt x="7641216" y="5616268"/>
                </a:lnTo>
                <a:lnTo>
                  <a:pt x="7665675" y="5578335"/>
                </a:lnTo>
                <a:lnTo>
                  <a:pt x="7686882" y="5538266"/>
                </a:lnTo>
                <a:lnTo>
                  <a:pt x="7704650" y="5496247"/>
                </a:lnTo>
                <a:lnTo>
                  <a:pt x="7718793" y="5452462"/>
                </a:lnTo>
                <a:lnTo>
                  <a:pt x="7729126" y="5407100"/>
                </a:lnTo>
                <a:lnTo>
                  <a:pt x="7735462" y="5360344"/>
                </a:lnTo>
                <a:lnTo>
                  <a:pt x="7737615" y="5312382"/>
                </a:lnTo>
                <a:lnTo>
                  <a:pt x="7737615" y="526928"/>
                </a:lnTo>
                <a:lnTo>
                  <a:pt x="7735462" y="478968"/>
                </a:lnTo>
                <a:lnTo>
                  <a:pt x="7729126" y="432214"/>
                </a:lnTo>
                <a:lnTo>
                  <a:pt x="7718793" y="386852"/>
                </a:lnTo>
                <a:lnTo>
                  <a:pt x="7704650" y="343069"/>
                </a:lnTo>
                <a:lnTo>
                  <a:pt x="7686882" y="301049"/>
                </a:lnTo>
                <a:lnTo>
                  <a:pt x="7665675" y="260981"/>
                </a:lnTo>
                <a:lnTo>
                  <a:pt x="7641216" y="223048"/>
                </a:lnTo>
                <a:lnTo>
                  <a:pt x="7613690" y="187438"/>
                </a:lnTo>
                <a:lnTo>
                  <a:pt x="7583283" y="154336"/>
                </a:lnTo>
                <a:lnTo>
                  <a:pt x="7550182" y="123929"/>
                </a:lnTo>
                <a:lnTo>
                  <a:pt x="7514572" y="96402"/>
                </a:lnTo>
                <a:lnTo>
                  <a:pt x="7476640" y="71942"/>
                </a:lnTo>
                <a:lnTo>
                  <a:pt x="7436571" y="50735"/>
                </a:lnTo>
                <a:lnTo>
                  <a:pt x="7394551" y="32966"/>
                </a:lnTo>
                <a:lnTo>
                  <a:pt x="7350767" y="18822"/>
                </a:lnTo>
                <a:lnTo>
                  <a:pt x="7305404" y="8489"/>
                </a:lnTo>
                <a:lnTo>
                  <a:pt x="7258649" y="2153"/>
                </a:lnTo>
                <a:lnTo>
                  <a:pt x="7210687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569878"/>
            <a:ext cx="20104100" cy="1739264"/>
            <a:chOff x="0" y="9569878"/>
            <a:chExt cx="20104100" cy="1739264"/>
          </a:xfrm>
        </p:grpSpPr>
        <p:sp>
          <p:nvSpPr>
            <p:cNvPr id="4" name="object 4"/>
            <p:cNvSpPr/>
            <p:nvPr/>
          </p:nvSpPr>
          <p:spPr>
            <a:xfrm>
              <a:off x="0" y="9569878"/>
              <a:ext cx="20104100" cy="1739264"/>
            </a:xfrm>
            <a:custGeom>
              <a:avLst/>
              <a:gdLst/>
              <a:ahLst/>
              <a:cxnLst/>
              <a:rect l="l" t="t" r="r" b="b"/>
              <a:pathLst>
                <a:path w="20104100" h="1739265">
                  <a:moveTo>
                    <a:pt x="20104099" y="0"/>
                  </a:moveTo>
                  <a:lnTo>
                    <a:pt x="0" y="0"/>
                  </a:lnTo>
                  <a:lnTo>
                    <a:pt x="0" y="1738677"/>
                  </a:lnTo>
                  <a:lnTo>
                    <a:pt x="20104099" y="1738677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6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HOUSEHOLD</a:t>
            </a:r>
            <a:r>
              <a:rPr spc="-6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SIZE</a:t>
            </a:r>
            <a:r>
              <a:rPr spc="5">
                <a:solidFill>
                  <a:srgbClr val="00203A"/>
                </a:solidFill>
              </a:rPr>
              <a:t> </a:t>
            </a:r>
            <a:r>
              <a:rPr spc="-10">
                <a:solidFill>
                  <a:srgbClr val="00203A"/>
                </a:solidFill>
              </a:rPr>
              <a:t>(Q50)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94" y="2013236"/>
            <a:ext cx="7000875" cy="532638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What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your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household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size?</a:t>
            </a:r>
            <a:endParaRPr sz="2550">
              <a:latin typeface="Kanit ExtraLight"/>
              <a:cs typeface="Kanit ExtraLight"/>
            </a:endParaRPr>
          </a:p>
          <a:p>
            <a:pPr marL="237490" marR="78041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105">
                <a:solidFill>
                  <a:srgbClr val="231F20"/>
                </a:solidFill>
                <a:latin typeface="Kanit"/>
                <a:cs typeface="Kanit"/>
              </a:rPr>
              <a:t>Two-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Person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Households: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Largest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group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at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40-41%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 states</a:t>
            </a:r>
            <a:endParaRPr sz="2550">
              <a:latin typeface="Kanit ExtraLight"/>
              <a:cs typeface="Kanit ExtraLight"/>
            </a:endParaRPr>
          </a:p>
          <a:p>
            <a:pPr marL="237490" marR="45656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Single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Occupancy: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18-19%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live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alone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and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use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5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Family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Households: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33-35%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3+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people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Large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Families: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7%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have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5+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household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members</a:t>
            </a:r>
            <a:endParaRPr sz="2550">
              <a:latin typeface="Kanit ExtraLight"/>
              <a:cs typeface="Kanit ExtraLight"/>
            </a:endParaRPr>
          </a:p>
          <a:p>
            <a:pPr marL="12700" marR="126364">
              <a:lnSpc>
                <a:spcPct val="102499"/>
              </a:lnSpc>
              <a:spcBef>
                <a:spcPts val="1285"/>
              </a:spcBef>
            </a:pP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design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should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consider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both</a:t>
            </a:r>
            <a:r>
              <a:rPr sz="2550" i="1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individual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users</a:t>
            </a:r>
            <a:r>
              <a:rPr sz="2550" i="1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family/household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coordinators.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922809" y="608538"/>
            <a:ext cx="13180694" cy="782320"/>
          </a:xfrm>
          <a:custGeom>
            <a:avLst/>
            <a:gdLst/>
            <a:ahLst/>
            <a:cxnLst/>
            <a:rect l="l" t="t" r="r" b="b"/>
            <a:pathLst>
              <a:path w="13180694" h="782319">
                <a:moveTo>
                  <a:pt x="13180273" y="0"/>
                </a:moveTo>
                <a:lnTo>
                  <a:pt x="0" y="0"/>
                </a:lnTo>
                <a:lnTo>
                  <a:pt x="0" y="781760"/>
                </a:lnTo>
                <a:lnTo>
                  <a:pt x="13180273" y="781760"/>
                </a:lnTo>
                <a:lnTo>
                  <a:pt x="13180273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588869" y="2513937"/>
            <a:ext cx="9874250" cy="5455920"/>
            <a:chOff x="1588869" y="2513937"/>
            <a:chExt cx="9874250" cy="5455920"/>
          </a:xfrm>
        </p:grpSpPr>
        <p:sp>
          <p:nvSpPr>
            <p:cNvPr id="12" name="object 12"/>
            <p:cNvSpPr/>
            <p:nvPr/>
          </p:nvSpPr>
          <p:spPr>
            <a:xfrm>
              <a:off x="2043671" y="5741968"/>
              <a:ext cx="7944484" cy="2221865"/>
            </a:xfrm>
            <a:custGeom>
              <a:avLst/>
              <a:gdLst/>
              <a:ahLst/>
              <a:cxnLst/>
              <a:rect l="l" t="t" r="r" b="b"/>
              <a:pathLst>
                <a:path w="7944484" h="2221865">
                  <a:moveTo>
                    <a:pt x="342099" y="1230388"/>
                  </a:moveTo>
                  <a:lnTo>
                    <a:pt x="0" y="1230388"/>
                  </a:lnTo>
                  <a:lnTo>
                    <a:pt x="0" y="2221242"/>
                  </a:lnTo>
                  <a:lnTo>
                    <a:pt x="342099" y="2221242"/>
                  </a:lnTo>
                  <a:lnTo>
                    <a:pt x="342099" y="1230388"/>
                  </a:lnTo>
                  <a:close/>
                </a:path>
                <a:path w="7944484" h="2221865">
                  <a:moveTo>
                    <a:pt x="2242655" y="0"/>
                  </a:moveTo>
                  <a:lnTo>
                    <a:pt x="1900555" y="0"/>
                  </a:lnTo>
                  <a:lnTo>
                    <a:pt x="1900555" y="2221242"/>
                  </a:lnTo>
                  <a:lnTo>
                    <a:pt x="2242655" y="2221242"/>
                  </a:lnTo>
                  <a:lnTo>
                    <a:pt x="2242655" y="0"/>
                  </a:lnTo>
                  <a:close/>
                </a:path>
                <a:path w="7944484" h="2221865">
                  <a:moveTo>
                    <a:pt x="4143210" y="1219504"/>
                  </a:moveTo>
                  <a:lnTo>
                    <a:pt x="3801110" y="1219504"/>
                  </a:lnTo>
                  <a:lnTo>
                    <a:pt x="3801110" y="2221242"/>
                  </a:lnTo>
                  <a:lnTo>
                    <a:pt x="4143210" y="2221242"/>
                  </a:lnTo>
                  <a:lnTo>
                    <a:pt x="4143210" y="1219504"/>
                  </a:lnTo>
                  <a:close/>
                </a:path>
                <a:path w="7944484" h="2221865">
                  <a:moveTo>
                    <a:pt x="6043765" y="1371942"/>
                  </a:moveTo>
                  <a:lnTo>
                    <a:pt x="5701665" y="1371942"/>
                  </a:lnTo>
                  <a:lnTo>
                    <a:pt x="5701665" y="2221242"/>
                  </a:lnTo>
                  <a:lnTo>
                    <a:pt x="6043765" y="2221242"/>
                  </a:lnTo>
                  <a:lnTo>
                    <a:pt x="6043765" y="1371942"/>
                  </a:lnTo>
                  <a:close/>
                </a:path>
                <a:path w="7944484" h="2221865">
                  <a:moveTo>
                    <a:pt x="7944320" y="1840153"/>
                  </a:moveTo>
                  <a:lnTo>
                    <a:pt x="7602220" y="1840153"/>
                  </a:lnTo>
                  <a:lnTo>
                    <a:pt x="7602220" y="2221242"/>
                  </a:lnTo>
                  <a:lnTo>
                    <a:pt x="7944320" y="2221242"/>
                  </a:lnTo>
                  <a:lnTo>
                    <a:pt x="7944320" y="1840153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85771" y="5785516"/>
              <a:ext cx="7944484" cy="2178050"/>
            </a:xfrm>
            <a:custGeom>
              <a:avLst/>
              <a:gdLst/>
              <a:ahLst/>
              <a:cxnLst/>
              <a:rect l="l" t="t" r="r" b="b"/>
              <a:pathLst>
                <a:path w="7944484" h="2178050">
                  <a:moveTo>
                    <a:pt x="342099" y="1154188"/>
                  </a:moveTo>
                  <a:lnTo>
                    <a:pt x="0" y="1154188"/>
                  </a:lnTo>
                  <a:lnTo>
                    <a:pt x="0" y="2177694"/>
                  </a:lnTo>
                  <a:lnTo>
                    <a:pt x="342099" y="2177694"/>
                  </a:lnTo>
                  <a:lnTo>
                    <a:pt x="342099" y="1154188"/>
                  </a:lnTo>
                  <a:close/>
                </a:path>
                <a:path w="7944484" h="2178050">
                  <a:moveTo>
                    <a:pt x="2242655" y="0"/>
                  </a:moveTo>
                  <a:lnTo>
                    <a:pt x="1900555" y="0"/>
                  </a:lnTo>
                  <a:lnTo>
                    <a:pt x="1900555" y="2177694"/>
                  </a:lnTo>
                  <a:lnTo>
                    <a:pt x="2242655" y="2177694"/>
                  </a:lnTo>
                  <a:lnTo>
                    <a:pt x="2242655" y="0"/>
                  </a:lnTo>
                  <a:close/>
                </a:path>
                <a:path w="7944484" h="2178050">
                  <a:moveTo>
                    <a:pt x="4143210" y="1132395"/>
                  </a:moveTo>
                  <a:lnTo>
                    <a:pt x="3801110" y="1132395"/>
                  </a:lnTo>
                  <a:lnTo>
                    <a:pt x="3801110" y="2177694"/>
                  </a:lnTo>
                  <a:lnTo>
                    <a:pt x="4143210" y="2177694"/>
                  </a:lnTo>
                  <a:lnTo>
                    <a:pt x="4143210" y="1132395"/>
                  </a:lnTo>
                  <a:close/>
                </a:path>
                <a:path w="7944484" h="2178050">
                  <a:moveTo>
                    <a:pt x="6043752" y="1350175"/>
                  </a:moveTo>
                  <a:lnTo>
                    <a:pt x="5701665" y="1350175"/>
                  </a:lnTo>
                  <a:lnTo>
                    <a:pt x="5701665" y="2177694"/>
                  </a:lnTo>
                  <a:lnTo>
                    <a:pt x="6043752" y="2177694"/>
                  </a:lnTo>
                  <a:lnTo>
                    <a:pt x="6043752" y="1350175"/>
                  </a:lnTo>
                  <a:close/>
                </a:path>
                <a:path w="7944484" h="2178050">
                  <a:moveTo>
                    <a:pt x="7944307" y="1807489"/>
                  </a:moveTo>
                  <a:lnTo>
                    <a:pt x="7602220" y="1807489"/>
                  </a:lnTo>
                  <a:lnTo>
                    <a:pt x="7602220" y="2177694"/>
                  </a:lnTo>
                  <a:lnTo>
                    <a:pt x="7944307" y="2177694"/>
                  </a:lnTo>
                  <a:lnTo>
                    <a:pt x="7944307" y="1807489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27883" y="5747403"/>
              <a:ext cx="7944484" cy="2216150"/>
            </a:xfrm>
            <a:custGeom>
              <a:avLst/>
              <a:gdLst/>
              <a:ahLst/>
              <a:cxnLst/>
              <a:rect l="l" t="t" r="r" b="b"/>
              <a:pathLst>
                <a:path w="7944484" h="2216150">
                  <a:moveTo>
                    <a:pt x="342099" y="1154176"/>
                  </a:moveTo>
                  <a:lnTo>
                    <a:pt x="0" y="1154176"/>
                  </a:lnTo>
                  <a:lnTo>
                    <a:pt x="0" y="2215807"/>
                  </a:lnTo>
                  <a:lnTo>
                    <a:pt x="342099" y="2215807"/>
                  </a:lnTo>
                  <a:lnTo>
                    <a:pt x="342099" y="1154176"/>
                  </a:lnTo>
                  <a:close/>
                </a:path>
                <a:path w="7944484" h="2216150">
                  <a:moveTo>
                    <a:pt x="2242642" y="0"/>
                  </a:moveTo>
                  <a:lnTo>
                    <a:pt x="1900555" y="0"/>
                  </a:lnTo>
                  <a:lnTo>
                    <a:pt x="1900555" y="2215807"/>
                  </a:lnTo>
                  <a:lnTo>
                    <a:pt x="2242642" y="2215807"/>
                  </a:lnTo>
                  <a:lnTo>
                    <a:pt x="2242642" y="0"/>
                  </a:lnTo>
                  <a:close/>
                </a:path>
                <a:path w="7944484" h="2216150">
                  <a:moveTo>
                    <a:pt x="4143197" y="1246733"/>
                  </a:moveTo>
                  <a:lnTo>
                    <a:pt x="3801110" y="1246733"/>
                  </a:lnTo>
                  <a:lnTo>
                    <a:pt x="3801110" y="2215807"/>
                  </a:lnTo>
                  <a:lnTo>
                    <a:pt x="4143197" y="2215807"/>
                  </a:lnTo>
                  <a:lnTo>
                    <a:pt x="4143197" y="1246733"/>
                  </a:lnTo>
                  <a:close/>
                </a:path>
                <a:path w="7944484" h="2216150">
                  <a:moveTo>
                    <a:pt x="6043752" y="1393723"/>
                  </a:moveTo>
                  <a:lnTo>
                    <a:pt x="5701652" y="1393723"/>
                  </a:lnTo>
                  <a:lnTo>
                    <a:pt x="5701652" y="2215807"/>
                  </a:lnTo>
                  <a:lnTo>
                    <a:pt x="6043752" y="2215807"/>
                  </a:lnTo>
                  <a:lnTo>
                    <a:pt x="6043752" y="1393723"/>
                  </a:lnTo>
                  <a:close/>
                </a:path>
                <a:path w="7944484" h="2216150">
                  <a:moveTo>
                    <a:pt x="7944307" y="1840153"/>
                  </a:moveTo>
                  <a:lnTo>
                    <a:pt x="7602207" y="1840153"/>
                  </a:lnTo>
                  <a:lnTo>
                    <a:pt x="7602207" y="2215807"/>
                  </a:lnTo>
                  <a:lnTo>
                    <a:pt x="7944307" y="2215807"/>
                  </a:lnTo>
                  <a:lnTo>
                    <a:pt x="7944307" y="1840153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9983" y="5752839"/>
              <a:ext cx="7944484" cy="2210435"/>
            </a:xfrm>
            <a:custGeom>
              <a:avLst/>
              <a:gdLst/>
              <a:ahLst/>
              <a:cxnLst/>
              <a:rect l="l" t="t" r="r" b="b"/>
              <a:pathLst>
                <a:path w="7944484" h="2210434">
                  <a:moveTo>
                    <a:pt x="342087" y="1224978"/>
                  </a:moveTo>
                  <a:lnTo>
                    <a:pt x="0" y="1224978"/>
                  </a:lnTo>
                  <a:lnTo>
                    <a:pt x="0" y="2210371"/>
                  </a:lnTo>
                  <a:lnTo>
                    <a:pt x="342087" y="2210371"/>
                  </a:lnTo>
                  <a:lnTo>
                    <a:pt x="342087" y="1224978"/>
                  </a:lnTo>
                  <a:close/>
                </a:path>
                <a:path w="7944484" h="2210434">
                  <a:moveTo>
                    <a:pt x="2242642" y="0"/>
                  </a:moveTo>
                  <a:lnTo>
                    <a:pt x="1900542" y="0"/>
                  </a:lnTo>
                  <a:lnTo>
                    <a:pt x="1900542" y="2210371"/>
                  </a:lnTo>
                  <a:lnTo>
                    <a:pt x="2242642" y="2210371"/>
                  </a:lnTo>
                  <a:lnTo>
                    <a:pt x="2242642" y="0"/>
                  </a:lnTo>
                  <a:close/>
                </a:path>
                <a:path w="7944484" h="2210434">
                  <a:moveTo>
                    <a:pt x="4143197" y="1192301"/>
                  </a:moveTo>
                  <a:lnTo>
                    <a:pt x="3801097" y="1192301"/>
                  </a:lnTo>
                  <a:lnTo>
                    <a:pt x="3801097" y="2210371"/>
                  </a:lnTo>
                  <a:lnTo>
                    <a:pt x="4143197" y="2210371"/>
                  </a:lnTo>
                  <a:lnTo>
                    <a:pt x="4143197" y="1192301"/>
                  </a:lnTo>
                  <a:close/>
                </a:path>
                <a:path w="7944484" h="2210434">
                  <a:moveTo>
                    <a:pt x="6043752" y="1366520"/>
                  </a:moveTo>
                  <a:lnTo>
                    <a:pt x="5701652" y="1366520"/>
                  </a:lnTo>
                  <a:lnTo>
                    <a:pt x="5701652" y="2210371"/>
                  </a:lnTo>
                  <a:lnTo>
                    <a:pt x="6043752" y="2210371"/>
                  </a:lnTo>
                  <a:lnTo>
                    <a:pt x="6043752" y="1366520"/>
                  </a:lnTo>
                  <a:close/>
                </a:path>
                <a:path w="7944484" h="2210434">
                  <a:moveTo>
                    <a:pt x="7944307" y="1818398"/>
                  </a:moveTo>
                  <a:lnTo>
                    <a:pt x="7602207" y="1818398"/>
                  </a:lnTo>
                  <a:lnTo>
                    <a:pt x="7602207" y="2210371"/>
                  </a:lnTo>
                  <a:lnTo>
                    <a:pt x="7944307" y="2210371"/>
                  </a:lnTo>
                  <a:lnTo>
                    <a:pt x="7944307" y="1818398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27881" y="2518957"/>
              <a:ext cx="0" cy="5444490"/>
            </a:xfrm>
            <a:custGeom>
              <a:avLst/>
              <a:gdLst/>
              <a:ahLst/>
              <a:cxnLst/>
              <a:rect l="l" t="t" r="r" b="b"/>
              <a:pathLst>
                <a:path h="5444490">
                  <a:moveTo>
                    <a:pt x="0" y="54442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27881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48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27881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48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28435" y="2518957"/>
              <a:ext cx="0" cy="5444490"/>
            </a:xfrm>
            <a:custGeom>
              <a:avLst/>
              <a:gdLst/>
              <a:ahLst/>
              <a:cxnLst/>
              <a:rect l="l" t="t" r="r" b="b"/>
              <a:pathLst>
                <a:path h="5444490">
                  <a:moveTo>
                    <a:pt x="0" y="54442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28435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48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28435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48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28989" y="2518957"/>
              <a:ext cx="0" cy="5444490"/>
            </a:xfrm>
            <a:custGeom>
              <a:avLst/>
              <a:gdLst/>
              <a:ahLst/>
              <a:cxnLst/>
              <a:rect l="l" t="t" r="r" b="b"/>
              <a:pathLst>
                <a:path h="5444490">
                  <a:moveTo>
                    <a:pt x="0" y="54442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28989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48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28989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48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429542" y="2518957"/>
              <a:ext cx="0" cy="5444490"/>
            </a:xfrm>
            <a:custGeom>
              <a:avLst/>
              <a:gdLst/>
              <a:ahLst/>
              <a:cxnLst/>
              <a:rect l="l" t="t" r="r" b="b"/>
              <a:pathLst>
                <a:path h="5444490">
                  <a:moveTo>
                    <a:pt x="0" y="54442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429542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48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429542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48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330095" y="2518957"/>
              <a:ext cx="0" cy="5444490"/>
            </a:xfrm>
            <a:custGeom>
              <a:avLst/>
              <a:gdLst/>
              <a:ahLst/>
              <a:cxnLst/>
              <a:rect l="l" t="t" r="r" b="b"/>
              <a:pathLst>
                <a:path h="5444490">
                  <a:moveTo>
                    <a:pt x="0" y="544425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330095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486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330095" y="7895723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486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95152" y="7963210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95152" y="7963210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95152" y="7963210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95152" y="6874360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95152" y="6874360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95152" y="6874360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595152" y="5785511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595152" y="578551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95152" y="578551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95152" y="4696661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95152" y="469666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595152" y="469666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95152" y="3607812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95152" y="3607812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95152" y="3607812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95152" y="2518963"/>
              <a:ext cx="9867900" cy="0"/>
            </a:xfrm>
            <a:custGeom>
              <a:avLst/>
              <a:gdLst/>
              <a:ahLst/>
              <a:cxnLst/>
              <a:rect l="l" t="t" r="r" b="b"/>
              <a:pathLst>
                <a:path w="9867900">
                  <a:moveTo>
                    <a:pt x="0" y="0"/>
                  </a:moveTo>
                  <a:lnTo>
                    <a:pt x="986767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95152" y="2518963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59344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95152" y="2518963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34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95152" y="2518957"/>
              <a:ext cx="9867900" cy="5444490"/>
            </a:xfrm>
            <a:custGeom>
              <a:avLst/>
              <a:gdLst/>
              <a:ahLst/>
              <a:cxnLst/>
              <a:rect l="l" t="t" r="r" b="b"/>
              <a:pathLst>
                <a:path w="9867900" h="5444490">
                  <a:moveTo>
                    <a:pt x="0" y="5444253"/>
                  </a:moveTo>
                  <a:lnTo>
                    <a:pt x="0" y="0"/>
                  </a:lnTo>
                </a:path>
                <a:path w="9867900" h="5444490">
                  <a:moveTo>
                    <a:pt x="0" y="5444253"/>
                  </a:moveTo>
                  <a:lnTo>
                    <a:pt x="9867670" y="544425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40444" y="2625024"/>
              <a:ext cx="1715135" cy="1309370"/>
            </a:xfrm>
            <a:custGeom>
              <a:avLst/>
              <a:gdLst/>
              <a:ahLst/>
              <a:cxnLst/>
              <a:rect l="l" t="t" r="r" b="b"/>
              <a:pathLst>
                <a:path w="1715134" h="1309370">
                  <a:moveTo>
                    <a:pt x="1672208" y="0"/>
                  </a:moveTo>
                  <a:lnTo>
                    <a:pt x="42419" y="0"/>
                  </a:lnTo>
                  <a:lnTo>
                    <a:pt x="23859" y="2650"/>
                  </a:lnTo>
                  <a:lnTo>
                    <a:pt x="10603" y="10603"/>
                  </a:lnTo>
                  <a:lnTo>
                    <a:pt x="2650" y="23859"/>
                  </a:lnTo>
                  <a:lnTo>
                    <a:pt x="0" y="42419"/>
                  </a:lnTo>
                  <a:lnTo>
                    <a:pt x="0" y="1266608"/>
                  </a:lnTo>
                  <a:lnTo>
                    <a:pt x="2650" y="1285168"/>
                  </a:lnTo>
                  <a:lnTo>
                    <a:pt x="10603" y="1298424"/>
                  </a:lnTo>
                  <a:lnTo>
                    <a:pt x="23859" y="1306377"/>
                  </a:lnTo>
                  <a:lnTo>
                    <a:pt x="42419" y="1309028"/>
                  </a:lnTo>
                  <a:lnTo>
                    <a:pt x="1672208" y="1309028"/>
                  </a:lnTo>
                  <a:lnTo>
                    <a:pt x="1690771" y="1306377"/>
                  </a:lnTo>
                  <a:lnTo>
                    <a:pt x="1704031" y="1298424"/>
                  </a:lnTo>
                  <a:lnTo>
                    <a:pt x="1711988" y="1285168"/>
                  </a:lnTo>
                  <a:lnTo>
                    <a:pt x="1714640" y="1266608"/>
                  </a:lnTo>
                  <a:lnTo>
                    <a:pt x="1714640" y="42419"/>
                  </a:lnTo>
                  <a:lnTo>
                    <a:pt x="1711988" y="23859"/>
                  </a:lnTo>
                  <a:lnTo>
                    <a:pt x="1704031" y="10603"/>
                  </a:lnTo>
                  <a:lnTo>
                    <a:pt x="1690771" y="2650"/>
                  </a:lnTo>
                  <a:lnTo>
                    <a:pt x="1672208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640444" y="2625024"/>
              <a:ext cx="1715135" cy="1309370"/>
            </a:xfrm>
            <a:custGeom>
              <a:avLst/>
              <a:gdLst/>
              <a:ahLst/>
              <a:cxnLst/>
              <a:rect l="l" t="t" r="r" b="b"/>
              <a:pathLst>
                <a:path w="1715134" h="1309370">
                  <a:moveTo>
                    <a:pt x="42419" y="1309028"/>
                  </a:moveTo>
                  <a:lnTo>
                    <a:pt x="1672208" y="1309028"/>
                  </a:lnTo>
                  <a:lnTo>
                    <a:pt x="1690771" y="1306377"/>
                  </a:lnTo>
                  <a:lnTo>
                    <a:pt x="1704031" y="1298424"/>
                  </a:lnTo>
                  <a:lnTo>
                    <a:pt x="1711988" y="1285168"/>
                  </a:lnTo>
                  <a:lnTo>
                    <a:pt x="1714640" y="1266608"/>
                  </a:lnTo>
                  <a:lnTo>
                    <a:pt x="1714640" y="42419"/>
                  </a:lnTo>
                  <a:lnTo>
                    <a:pt x="1711988" y="23859"/>
                  </a:lnTo>
                  <a:lnTo>
                    <a:pt x="1704031" y="10603"/>
                  </a:lnTo>
                  <a:lnTo>
                    <a:pt x="1690771" y="2650"/>
                  </a:lnTo>
                  <a:lnTo>
                    <a:pt x="1672208" y="0"/>
                  </a:lnTo>
                  <a:lnTo>
                    <a:pt x="42419" y="0"/>
                  </a:lnTo>
                  <a:lnTo>
                    <a:pt x="23859" y="2650"/>
                  </a:lnTo>
                  <a:lnTo>
                    <a:pt x="10603" y="10603"/>
                  </a:lnTo>
                  <a:lnTo>
                    <a:pt x="2650" y="23859"/>
                  </a:lnTo>
                  <a:lnTo>
                    <a:pt x="0" y="42419"/>
                  </a:lnTo>
                  <a:lnTo>
                    <a:pt x="0" y="1266608"/>
                  </a:lnTo>
                  <a:lnTo>
                    <a:pt x="2650" y="1285168"/>
                  </a:lnTo>
                  <a:lnTo>
                    <a:pt x="10603" y="1298424"/>
                  </a:lnTo>
                  <a:lnTo>
                    <a:pt x="23859" y="1306377"/>
                  </a:lnTo>
                  <a:lnTo>
                    <a:pt x="42419" y="1309028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725283" y="2722560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234" y="0"/>
                  </a:moveTo>
                  <a:lnTo>
                    <a:pt x="0" y="0"/>
                  </a:lnTo>
                  <a:lnTo>
                    <a:pt x="0" y="148481"/>
                  </a:lnTo>
                  <a:lnTo>
                    <a:pt x="424234" y="148481"/>
                  </a:lnTo>
                  <a:lnTo>
                    <a:pt x="424234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725283" y="3033909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234" y="0"/>
                  </a:moveTo>
                  <a:lnTo>
                    <a:pt x="0" y="0"/>
                  </a:lnTo>
                  <a:lnTo>
                    <a:pt x="0" y="148481"/>
                  </a:lnTo>
                  <a:lnTo>
                    <a:pt x="424234" y="148481"/>
                  </a:lnTo>
                  <a:lnTo>
                    <a:pt x="424234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725283" y="3345259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234" y="0"/>
                  </a:moveTo>
                  <a:lnTo>
                    <a:pt x="0" y="0"/>
                  </a:lnTo>
                  <a:lnTo>
                    <a:pt x="0" y="148481"/>
                  </a:lnTo>
                  <a:lnTo>
                    <a:pt x="424234" y="148481"/>
                  </a:lnTo>
                  <a:lnTo>
                    <a:pt x="424234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725283" y="3656609"/>
              <a:ext cx="424815" cy="148590"/>
            </a:xfrm>
            <a:custGeom>
              <a:avLst/>
              <a:gdLst/>
              <a:ahLst/>
              <a:cxnLst/>
              <a:rect l="l" t="t" r="r" b="b"/>
              <a:pathLst>
                <a:path w="424815" h="148589">
                  <a:moveTo>
                    <a:pt x="424234" y="0"/>
                  </a:moveTo>
                  <a:lnTo>
                    <a:pt x="0" y="0"/>
                  </a:lnTo>
                  <a:lnTo>
                    <a:pt x="0" y="148481"/>
                  </a:lnTo>
                  <a:lnTo>
                    <a:pt x="424234" y="148481"/>
                  </a:lnTo>
                  <a:lnTo>
                    <a:pt x="424234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 rot="20400000">
            <a:off x="1971270" y="8229122"/>
            <a:ext cx="87332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1</a:t>
            </a:r>
            <a:r>
              <a:rPr sz="1800" spc="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Person</a:t>
            </a:r>
            <a:endParaRPr sz="1800">
              <a:latin typeface="Kanit"/>
              <a:cs typeface="Kanit"/>
            </a:endParaRPr>
          </a:p>
        </p:txBody>
      </p:sp>
      <p:sp>
        <p:nvSpPr>
          <p:cNvPr id="57" name="object 57"/>
          <p:cNvSpPr txBox="1"/>
          <p:nvPr/>
        </p:nvSpPr>
        <p:spPr>
          <a:xfrm rot="20400000">
            <a:off x="3950335" y="8217879"/>
            <a:ext cx="9199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2</a:t>
            </a:r>
            <a:r>
              <a:rPr sz="1800" spc="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People</a:t>
            </a:r>
            <a:endParaRPr sz="1800">
              <a:latin typeface="Kanit"/>
              <a:cs typeface="Kanit"/>
            </a:endParaRPr>
          </a:p>
        </p:txBody>
      </p:sp>
      <p:sp>
        <p:nvSpPr>
          <p:cNvPr id="58" name="object 58"/>
          <p:cNvSpPr txBox="1"/>
          <p:nvPr/>
        </p:nvSpPr>
        <p:spPr>
          <a:xfrm rot="20400000">
            <a:off x="5776681" y="8217484"/>
            <a:ext cx="922404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3</a:t>
            </a:r>
            <a:r>
              <a:rPr sz="1800" spc="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People</a:t>
            </a:r>
            <a:endParaRPr sz="1800">
              <a:latin typeface="Kanit"/>
              <a:cs typeface="Kanit"/>
            </a:endParaRPr>
          </a:p>
        </p:txBody>
      </p:sp>
      <p:sp>
        <p:nvSpPr>
          <p:cNvPr id="59" name="object 59"/>
          <p:cNvSpPr txBox="1"/>
          <p:nvPr/>
        </p:nvSpPr>
        <p:spPr>
          <a:xfrm rot="20400000">
            <a:off x="7700156" y="8216562"/>
            <a:ext cx="92732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4</a:t>
            </a:r>
            <a:r>
              <a:rPr sz="1800" spc="1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People</a:t>
            </a:r>
            <a:endParaRPr sz="180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 rot="20400000">
            <a:off x="9539176" y="8265250"/>
            <a:ext cx="102786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89"/>
              </a:lnSpc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5+</a:t>
            </a:r>
            <a:r>
              <a:rPr sz="1800" spc="2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10">
                <a:solidFill>
                  <a:srgbClr val="1A1A1A"/>
                </a:solidFill>
                <a:latin typeface="Kanit"/>
                <a:cs typeface="Kanit"/>
              </a:rPr>
              <a:t>People</a:t>
            </a:r>
            <a:endParaRPr sz="18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64306" y="7807011"/>
            <a:ext cx="17653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46527" y="6718171"/>
            <a:ext cx="29400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238668" y="5629317"/>
            <a:ext cx="30226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31716" y="4540463"/>
            <a:ext cx="30924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227795" y="3451623"/>
            <a:ext cx="31305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39865" y="2362768"/>
            <a:ext cx="40068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8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3480" y="4459098"/>
            <a:ext cx="371475" cy="156400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8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800" spc="3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8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8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306519" y="2589423"/>
            <a:ext cx="872490" cy="127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800"/>
              </a:lnSpc>
              <a:spcBef>
                <a:spcPts val="95"/>
              </a:spcBef>
            </a:pPr>
            <a:r>
              <a:rPr sz="165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65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65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650">
              <a:latin typeface="Kanit"/>
              <a:cs typeface="Kanit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62670"/>
            <a:ext cx="20104100" cy="9046424"/>
            <a:chOff x="0" y="2262670"/>
            <a:chExt cx="20104100" cy="9046424"/>
          </a:xfrm>
        </p:grpSpPr>
        <p:sp>
          <p:nvSpPr>
            <p:cNvPr id="3" name="object 3"/>
            <p:cNvSpPr/>
            <p:nvPr/>
          </p:nvSpPr>
          <p:spPr>
            <a:xfrm>
              <a:off x="11804103" y="2262670"/>
              <a:ext cx="7738109" cy="6921984"/>
            </a:xfrm>
            <a:custGeom>
              <a:avLst/>
              <a:gdLst/>
              <a:ahLst/>
              <a:cxnLst/>
              <a:rect l="l" t="t" r="r" b="b"/>
              <a:pathLst>
                <a:path w="7738109" h="8268334">
                  <a:moveTo>
                    <a:pt x="7110619" y="0"/>
                  </a:moveTo>
                  <a:lnTo>
                    <a:pt x="627009" y="0"/>
                  </a:lnTo>
                  <a:lnTo>
                    <a:pt x="578008" y="1886"/>
                  </a:lnTo>
                  <a:lnTo>
                    <a:pt x="530038" y="7452"/>
                  </a:lnTo>
                  <a:lnTo>
                    <a:pt x="483239" y="16560"/>
                  </a:lnTo>
                  <a:lnTo>
                    <a:pt x="437751" y="29068"/>
                  </a:lnTo>
                  <a:lnTo>
                    <a:pt x="393713" y="44838"/>
                  </a:lnTo>
                  <a:lnTo>
                    <a:pt x="351264" y="63731"/>
                  </a:lnTo>
                  <a:lnTo>
                    <a:pt x="310543" y="85606"/>
                  </a:lnTo>
                  <a:lnTo>
                    <a:pt x="271690" y="110325"/>
                  </a:lnTo>
                  <a:lnTo>
                    <a:pt x="234844" y="137749"/>
                  </a:lnTo>
                  <a:lnTo>
                    <a:pt x="200145" y="167737"/>
                  </a:lnTo>
                  <a:lnTo>
                    <a:pt x="167732" y="200150"/>
                  </a:lnTo>
                  <a:lnTo>
                    <a:pt x="137745" y="234849"/>
                  </a:lnTo>
                  <a:lnTo>
                    <a:pt x="110322" y="271695"/>
                  </a:lnTo>
                  <a:lnTo>
                    <a:pt x="85603" y="310548"/>
                  </a:lnTo>
                  <a:lnTo>
                    <a:pt x="63728" y="351269"/>
                  </a:lnTo>
                  <a:lnTo>
                    <a:pt x="44836" y="393718"/>
                  </a:lnTo>
                  <a:lnTo>
                    <a:pt x="29067" y="437756"/>
                  </a:lnTo>
                  <a:lnTo>
                    <a:pt x="16559" y="483243"/>
                  </a:lnTo>
                  <a:lnTo>
                    <a:pt x="7452" y="530041"/>
                  </a:lnTo>
                  <a:lnTo>
                    <a:pt x="1886" y="578009"/>
                  </a:lnTo>
                  <a:lnTo>
                    <a:pt x="0" y="627009"/>
                  </a:lnTo>
                  <a:lnTo>
                    <a:pt x="0" y="7640864"/>
                  </a:lnTo>
                  <a:lnTo>
                    <a:pt x="1886" y="7689864"/>
                  </a:lnTo>
                  <a:lnTo>
                    <a:pt x="7452" y="7737832"/>
                  </a:lnTo>
                  <a:lnTo>
                    <a:pt x="16559" y="7784629"/>
                  </a:lnTo>
                  <a:lnTo>
                    <a:pt x="29067" y="7830116"/>
                  </a:lnTo>
                  <a:lnTo>
                    <a:pt x="44836" y="7874153"/>
                  </a:lnTo>
                  <a:lnTo>
                    <a:pt x="63728" y="7916601"/>
                  </a:lnTo>
                  <a:lnTo>
                    <a:pt x="85603" y="7957321"/>
                  </a:lnTo>
                  <a:lnTo>
                    <a:pt x="110322" y="7996174"/>
                  </a:lnTo>
                  <a:lnTo>
                    <a:pt x="137745" y="8033019"/>
                  </a:lnTo>
                  <a:lnTo>
                    <a:pt x="167732" y="8067717"/>
                  </a:lnTo>
                  <a:lnTo>
                    <a:pt x="200145" y="8100130"/>
                  </a:lnTo>
                  <a:lnTo>
                    <a:pt x="234844" y="8130117"/>
                  </a:lnTo>
                  <a:lnTo>
                    <a:pt x="271690" y="8157539"/>
                  </a:lnTo>
                  <a:lnTo>
                    <a:pt x="310543" y="8182257"/>
                  </a:lnTo>
                  <a:lnTo>
                    <a:pt x="351264" y="8204132"/>
                  </a:lnTo>
                  <a:lnTo>
                    <a:pt x="393713" y="8223024"/>
                  </a:lnTo>
                  <a:lnTo>
                    <a:pt x="437751" y="8238794"/>
                  </a:lnTo>
                  <a:lnTo>
                    <a:pt x="483239" y="8251301"/>
                  </a:lnTo>
                  <a:lnTo>
                    <a:pt x="530038" y="8260408"/>
                  </a:lnTo>
                  <a:lnTo>
                    <a:pt x="578008" y="8265974"/>
                  </a:lnTo>
                  <a:lnTo>
                    <a:pt x="627009" y="8267861"/>
                  </a:lnTo>
                  <a:lnTo>
                    <a:pt x="7110619" y="8267861"/>
                  </a:lnTo>
                  <a:lnTo>
                    <a:pt x="7159618" y="8265974"/>
                  </a:lnTo>
                  <a:lnTo>
                    <a:pt x="7207586" y="8260408"/>
                  </a:lnTo>
                  <a:lnTo>
                    <a:pt x="7254383" y="8251301"/>
                  </a:lnTo>
                  <a:lnTo>
                    <a:pt x="7299870" y="8238794"/>
                  </a:lnTo>
                  <a:lnTo>
                    <a:pt x="7343907" y="8223024"/>
                  </a:lnTo>
                  <a:lnTo>
                    <a:pt x="7386356" y="8204132"/>
                  </a:lnTo>
                  <a:lnTo>
                    <a:pt x="7427076" y="8182257"/>
                  </a:lnTo>
                  <a:lnTo>
                    <a:pt x="7465928" y="8157539"/>
                  </a:lnTo>
                  <a:lnTo>
                    <a:pt x="7502773" y="8130117"/>
                  </a:lnTo>
                  <a:lnTo>
                    <a:pt x="7537471" y="8100130"/>
                  </a:lnTo>
                  <a:lnTo>
                    <a:pt x="7569884" y="8067717"/>
                  </a:lnTo>
                  <a:lnTo>
                    <a:pt x="7599871" y="8033019"/>
                  </a:lnTo>
                  <a:lnTo>
                    <a:pt x="7627293" y="7996174"/>
                  </a:lnTo>
                  <a:lnTo>
                    <a:pt x="7652012" y="7957321"/>
                  </a:lnTo>
                  <a:lnTo>
                    <a:pt x="7673887" y="7916601"/>
                  </a:lnTo>
                  <a:lnTo>
                    <a:pt x="7692778" y="7874153"/>
                  </a:lnTo>
                  <a:lnTo>
                    <a:pt x="7708548" y="7830116"/>
                  </a:lnTo>
                  <a:lnTo>
                    <a:pt x="7721056" y="7784629"/>
                  </a:lnTo>
                  <a:lnTo>
                    <a:pt x="7730163" y="7737832"/>
                  </a:lnTo>
                  <a:lnTo>
                    <a:pt x="7735729" y="7689864"/>
                  </a:lnTo>
                  <a:lnTo>
                    <a:pt x="7737615" y="7640864"/>
                  </a:lnTo>
                  <a:lnTo>
                    <a:pt x="7737615" y="627009"/>
                  </a:lnTo>
                  <a:lnTo>
                    <a:pt x="7735729" y="578009"/>
                  </a:lnTo>
                  <a:lnTo>
                    <a:pt x="7730163" y="530041"/>
                  </a:lnTo>
                  <a:lnTo>
                    <a:pt x="7721056" y="483243"/>
                  </a:lnTo>
                  <a:lnTo>
                    <a:pt x="7708548" y="437756"/>
                  </a:lnTo>
                  <a:lnTo>
                    <a:pt x="7692778" y="393718"/>
                  </a:lnTo>
                  <a:lnTo>
                    <a:pt x="7673887" y="351269"/>
                  </a:lnTo>
                  <a:lnTo>
                    <a:pt x="7652012" y="310548"/>
                  </a:lnTo>
                  <a:lnTo>
                    <a:pt x="7627293" y="271695"/>
                  </a:lnTo>
                  <a:lnTo>
                    <a:pt x="7599871" y="234849"/>
                  </a:lnTo>
                  <a:lnTo>
                    <a:pt x="7569884" y="200150"/>
                  </a:lnTo>
                  <a:lnTo>
                    <a:pt x="7537471" y="167737"/>
                  </a:lnTo>
                  <a:lnTo>
                    <a:pt x="7502773" y="137749"/>
                  </a:lnTo>
                  <a:lnTo>
                    <a:pt x="7465928" y="110325"/>
                  </a:lnTo>
                  <a:lnTo>
                    <a:pt x="7427076" y="85606"/>
                  </a:lnTo>
                  <a:lnTo>
                    <a:pt x="7386356" y="63731"/>
                  </a:lnTo>
                  <a:lnTo>
                    <a:pt x="7343907" y="44838"/>
                  </a:lnTo>
                  <a:lnTo>
                    <a:pt x="7299870" y="29068"/>
                  </a:lnTo>
                  <a:lnTo>
                    <a:pt x="7254383" y="16560"/>
                  </a:lnTo>
                  <a:lnTo>
                    <a:pt x="7207586" y="7452"/>
                  </a:lnTo>
                  <a:lnTo>
                    <a:pt x="7159618" y="1886"/>
                  </a:lnTo>
                  <a:lnTo>
                    <a:pt x="711061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628884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79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5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COUNTY</a:t>
            </a:r>
            <a:r>
              <a:rPr spc="-155"/>
              <a:t> </a:t>
            </a:r>
            <a:r>
              <a:t>DISTRIBUTION</a:t>
            </a:r>
            <a:r>
              <a:rPr spc="-10"/>
              <a:t> </a:t>
            </a:r>
            <a:r>
              <a:t>-</a:t>
            </a:r>
            <a:r>
              <a:rPr spc="-10"/>
              <a:t> </a:t>
            </a:r>
            <a:r>
              <a:t>INDIANA</a:t>
            </a:r>
            <a:r>
              <a:rPr spc="-75"/>
              <a:t> ONLY</a:t>
            </a:r>
            <a:r>
              <a:rPr spc="-140"/>
              <a:t> </a:t>
            </a:r>
            <a:r>
              <a:rPr spc="-10"/>
              <a:t>(Q51)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10994" y="2264511"/>
            <a:ext cx="7128509" cy="652145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3650" spc="-95">
                <a:solidFill>
                  <a:srgbClr val="00203A"/>
                </a:solidFill>
                <a:latin typeface="Kanit Medium"/>
                <a:cs typeface="Kanit Medium"/>
              </a:rPr>
              <a:t>Key</a:t>
            </a:r>
            <a:r>
              <a:rPr sz="3650" spc="-9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Insights</a:t>
            </a:r>
            <a:endParaRPr sz="3650">
              <a:latin typeface="Kanit Medium"/>
              <a:cs typeface="Kanit Medium"/>
            </a:endParaRPr>
          </a:p>
          <a:p>
            <a:pPr marL="12700" marR="394970">
              <a:lnSpc>
                <a:spcPct val="102499"/>
              </a:lnSpc>
              <a:spcBef>
                <a:spcPts val="106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Question: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Which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county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do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you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live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in?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(Indiana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respondents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only)</a:t>
            </a:r>
            <a:endParaRPr sz="2550">
              <a:latin typeface="Kanit ExtraLight"/>
              <a:cs typeface="Kanit ExtraLight"/>
            </a:endParaRPr>
          </a:p>
          <a:p>
            <a:pPr marL="237490" marR="15748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Urban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Centers:</a:t>
            </a:r>
            <a:r>
              <a:rPr sz="2550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Marion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(13.4%),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Lake</a:t>
            </a:r>
            <a:r>
              <a:rPr sz="2550" spc="-1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(8.2%),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Allen 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(5.5%)</a:t>
            </a:r>
            <a:r>
              <a:rPr sz="255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lead</a:t>
            </a:r>
            <a:endParaRPr sz="2550">
              <a:latin typeface="Kanit ExtraLight"/>
              <a:cs typeface="Kanit ExtraLight"/>
            </a:endParaRPr>
          </a:p>
          <a:p>
            <a:pPr marL="237490" marR="224790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Metro</a:t>
            </a: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Areas:</a:t>
            </a: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Top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10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counties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represent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51.3%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of 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endParaRPr sz="2550">
              <a:latin typeface="Kanit ExtraLight"/>
              <a:cs typeface="Kanit ExtraLight"/>
            </a:endParaRPr>
          </a:p>
          <a:p>
            <a:pPr marL="237490" marR="1158875" indent="-225425">
              <a:lnSpc>
                <a:spcPct val="102499"/>
              </a:lnSpc>
              <a:spcBef>
                <a:spcPts val="128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Statewide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Reach:</a:t>
            </a:r>
            <a:r>
              <a:rPr sz="2550" spc="-4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92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counties 	represented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Rural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Access:</a:t>
            </a:r>
            <a:r>
              <a:rPr sz="25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48.7%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from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counties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outside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top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10</a:t>
            </a:r>
            <a:endParaRPr sz="2550">
              <a:latin typeface="Kanit ExtraLight"/>
              <a:cs typeface="Kanit ExtraLight"/>
            </a:endParaRPr>
          </a:p>
          <a:p>
            <a:pPr marL="12700" marR="109220">
              <a:lnSpc>
                <a:spcPct val="102499"/>
              </a:lnSpc>
              <a:spcBef>
                <a:spcPts val="1285"/>
              </a:spcBef>
            </a:pP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Excellent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statewide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digital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service</a:t>
            </a:r>
            <a:r>
              <a:rPr sz="2550" i="1" spc="-7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penetration</a:t>
            </a:r>
            <a:r>
              <a:rPr sz="2550" i="1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50">
                <a:solidFill>
                  <a:srgbClr val="231F20"/>
                </a:solidFill>
                <a:latin typeface="Kanit"/>
                <a:cs typeface="Kanit"/>
              </a:rPr>
              <a:t>-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both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urban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centers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and</a:t>
            </a:r>
            <a:r>
              <a:rPr sz="2550" i="1" spc="-1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>
                <a:solidFill>
                  <a:srgbClr val="231F20"/>
                </a:solidFill>
                <a:latin typeface="Kanit"/>
                <a:cs typeface="Kanit"/>
              </a:rPr>
              <a:t>rural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 communities </a:t>
            </a:r>
            <a:r>
              <a:rPr sz="2550" i="1" spc="-20">
                <a:solidFill>
                  <a:srgbClr val="231F20"/>
                </a:solidFill>
                <a:latin typeface="Kanit"/>
                <a:cs typeface="Kanit"/>
              </a:rPr>
              <a:t>actively</a:t>
            </a:r>
            <a:r>
              <a:rPr sz="2550" i="1" spc="-9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i="1" spc="-10">
                <a:solidFill>
                  <a:srgbClr val="231F20"/>
                </a:solidFill>
                <a:latin typeface="Kanit"/>
                <a:cs typeface="Kanit"/>
              </a:rPr>
              <a:t>engaged.</a:t>
            </a:r>
            <a:endParaRPr sz="2550">
              <a:latin typeface="Kanit"/>
              <a:cs typeface="Kani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78740" y="608538"/>
            <a:ext cx="7624445" cy="782320"/>
          </a:xfrm>
          <a:custGeom>
            <a:avLst/>
            <a:gdLst/>
            <a:ahLst/>
            <a:cxnLst/>
            <a:rect l="l" t="t" r="r" b="b"/>
            <a:pathLst>
              <a:path w="7624444" h="782319">
                <a:moveTo>
                  <a:pt x="7624329" y="0"/>
                </a:moveTo>
                <a:lnTo>
                  <a:pt x="0" y="0"/>
                </a:lnTo>
                <a:lnTo>
                  <a:pt x="0" y="781760"/>
                </a:lnTo>
                <a:lnTo>
                  <a:pt x="7624329" y="781760"/>
                </a:lnTo>
                <a:lnTo>
                  <a:pt x="7624329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081726" y="2361470"/>
            <a:ext cx="7781290" cy="6616065"/>
            <a:chOff x="1081726" y="2361470"/>
            <a:chExt cx="7781290" cy="6616065"/>
          </a:xfrm>
        </p:grpSpPr>
        <p:sp>
          <p:nvSpPr>
            <p:cNvPr id="12" name="object 12"/>
            <p:cNvSpPr/>
            <p:nvPr/>
          </p:nvSpPr>
          <p:spPr>
            <a:xfrm>
              <a:off x="4389477" y="5669202"/>
              <a:ext cx="2467610" cy="3308350"/>
            </a:xfrm>
            <a:custGeom>
              <a:avLst/>
              <a:gdLst/>
              <a:ahLst/>
              <a:cxnLst/>
              <a:rect l="l" t="t" r="r" b="b"/>
              <a:pathLst>
                <a:path w="2467609" h="3308350">
                  <a:moveTo>
                    <a:pt x="0" y="0"/>
                  </a:moveTo>
                  <a:lnTo>
                    <a:pt x="0" y="3307790"/>
                  </a:lnTo>
                  <a:lnTo>
                    <a:pt x="49893" y="3307414"/>
                  </a:lnTo>
                  <a:lnTo>
                    <a:pt x="99739" y="3306286"/>
                  </a:lnTo>
                  <a:lnTo>
                    <a:pt x="149528" y="3304408"/>
                  </a:lnTo>
                  <a:lnTo>
                    <a:pt x="199253" y="3301783"/>
                  </a:lnTo>
                  <a:lnTo>
                    <a:pt x="248904" y="3298411"/>
                  </a:lnTo>
                  <a:lnTo>
                    <a:pt x="298474" y="3294295"/>
                  </a:lnTo>
                  <a:lnTo>
                    <a:pt x="347955" y="3289437"/>
                  </a:lnTo>
                  <a:lnTo>
                    <a:pt x="397338" y="3283837"/>
                  </a:lnTo>
                  <a:lnTo>
                    <a:pt x="446615" y="3277499"/>
                  </a:lnTo>
                  <a:lnTo>
                    <a:pt x="495777" y="3270423"/>
                  </a:lnTo>
                  <a:lnTo>
                    <a:pt x="544817" y="3262612"/>
                  </a:lnTo>
                  <a:lnTo>
                    <a:pt x="593726" y="3254067"/>
                  </a:lnTo>
                  <a:lnTo>
                    <a:pt x="642496" y="3244790"/>
                  </a:lnTo>
                  <a:lnTo>
                    <a:pt x="691119" y="3234782"/>
                  </a:lnTo>
                  <a:lnTo>
                    <a:pt x="739586" y="3224046"/>
                  </a:lnTo>
                  <a:lnTo>
                    <a:pt x="787888" y="3212584"/>
                  </a:lnTo>
                  <a:lnTo>
                    <a:pt x="836019" y="3200396"/>
                  </a:lnTo>
                  <a:lnTo>
                    <a:pt x="883969" y="3187486"/>
                  </a:lnTo>
                  <a:lnTo>
                    <a:pt x="931731" y="3173854"/>
                  </a:lnTo>
                  <a:lnTo>
                    <a:pt x="979295" y="3159502"/>
                  </a:lnTo>
                  <a:lnTo>
                    <a:pt x="1026654" y="3144432"/>
                  </a:lnTo>
                  <a:lnTo>
                    <a:pt x="1073799" y="3128647"/>
                  </a:lnTo>
                  <a:lnTo>
                    <a:pt x="1120723" y="3112147"/>
                  </a:lnTo>
                  <a:lnTo>
                    <a:pt x="1167416" y="3094935"/>
                  </a:lnTo>
                  <a:lnTo>
                    <a:pt x="1213871" y="3077011"/>
                  </a:lnTo>
                  <a:lnTo>
                    <a:pt x="1260080" y="3058379"/>
                  </a:lnTo>
                  <a:lnTo>
                    <a:pt x="1306033" y="3039039"/>
                  </a:lnTo>
                  <a:lnTo>
                    <a:pt x="1351724" y="3018994"/>
                  </a:lnTo>
                  <a:lnTo>
                    <a:pt x="1397108" y="2998261"/>
                  </a:lnTo>
                  <a:lnTo>
                    <a:pt x="1442141" y="2976862"/>
                  </a:lnTo>
                  <a:lnTo>
                    <a:pt x="1486816" y="2954802"/>
                  </a:lnTo>
                  <a:lnTo>
                    <a:pt x="1531126" y="2932086"/>
                  </a:lnTo>
                  <a:lnTo>
                    <a:pt x="1575065" y="2908718"/>
                  </a:lnTo>
                  <a:lnTo>
                    <a:pt x="1618625" y="2884705"/>
                  </a:lnTo>
                  <a:lnTo>
                    <a:pt x="1661801" y="2860050"/>
                  </a:lnTo>
                  <a:lnTo>
                    <a:pt x="1704584" y="2834759"/>
                  </a:lnTo>
                  <a:lnTo>
                    <a:pt x="1746968" y="2808838"/>
                  </a:lnTo>
                  <a:lnTo>
                    <a:pt x="1788947" y="2782290"/>
                  </a:lnTo>
                  <a:lnTo>
                    <a:pt x="1830513" y="2755120"/>
                  </a:lnTo>
                  <a:lnTo>
                    <a:pt x="1871660" y="2727335"/>
                  </a:lnTo>
                  <a:lnTo>
                    <a:pt x="1912381" y="2698938"/>
                  </a:lnTo>
                  <a:lnTo>
                    <a:pt x="1952668" y="2669935"/>
                  </a:lnTo>
                  <a:lnTo>
                    <a:pt x="1992516" y="2640331"/>
                  </a:lnTo>
                  <a:lnTo>
                    <a:pt x="2031918" y="2610131"/>
                  </a:lnTo>
                  <a:lnTo>
                    <a:pt x="2070865" y="2579339"/>
                  </a:lnTo>
                  <a:lnTo>
                    <a:pt x="2109353" y="2547961"/>
                  </a:lnTo>
                  <a:lnTo>
                    <a:pt x="2147374" y="2516002"/>
                  </a:lnTo>
                  <a:lnTo>
                    <a:pt x="2184920" y="2483467"/>
                  </a:lnTo>
                  <a:lnTo>
                    <a:pt x="2221986" y="2450360"/>
                  </a:lnTo>
                  <a:lnTo>
                    <a:pt x="2258564" y="2416686"/>
                  </a:lnTo>
                  <a:lnTo>
                    <a:pt x="2294648" y="2382452"/>
                  </a:lnTo>
                  <a:lnTo>
                    <a:pt x="2330231" y="2347661"/>
                  </a:lnTo>
                  <a:lnTo>
                    <a:pt x="2365306" y="2312318"/>
                  </a:lnTo>
                  <a:lnTo>
                    <a:pt x="2399866" y="2276429"/>
                  </a:lnTo>
                  <a:lnTo>
                    <a:pt x="2433904" y="2239999"/>
                  </a:lnTo>
                  <a:lnTo>
                    <a:pt x="2467413" y="2203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BB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89481" y="5669197"/>
              <a:ext cx="3232785" cy="2203450"/>
            </a:xfrm>
            <a:custGeom>
              <a:avLst/>
              <a:gdLst/>
              <a:ahLst/>
              <a:cxnLst/>
              <a:rect l="l" t="t" r="r" b="b"/>
              <a:pathLst>
                <a:path w="3232784" h="2203450">
                  <a:moveTo>
                    <a:pt x="0" y="0"/>
                  </a:moveTo>
                  <a:lnTo>
                    <a:pt x="2467413" y="2203032"/>
                  </a:lnTo>
                  <a:lnTo>
                    <a:pt x="2500549" y="2165346"/>
                  </a:lnTo>
                  <a:lnTo>
                    <a:pt x="2533096" y="2127179"/>
                  </a:lnTo>
                  <a:lnTo>
                    <a:pt x="2565049" y="2088537"/>
                  </a:lnTo>
                  <a:lnTo>
                    <a:pt x="2596402" y="2049427"/>
                  </a:lnTo>
                  <a:lnTo>
                    <a:pt x="2627152" y="2009858"/>
                  </a:lnTo>
                  <a:lnTo>
                    <a:pt x="2657293" y="1969835"/>
                  </a:lnTo>
                  <a:lnTo>
                    <a:pt x="2686820" y="1929366"/>
                  </a:lnTo>
                  <a:lnTo>
                    <a:pt x="2715729" y="1888458"/>
                  </a:lnTo>
                  <a:lnTo>
                    <a:pt x="2744014" y="1847118"/>
                  </a:lnTo>
                  <a:lnTo>
                    <a:pt x="2771670" y="1805354"/>
                  </a:lnTo>
                  <a:lnTo>
                    <a:pt x="2798694" y="1763172"/>
                  </a:lnTo>
                  <a:lnTo>
                    <a:pt x="2825079" y="1720580"/>
                  </a:lnTo>
                  <a:lnTo>
                    <a:pt x="2850821" y="1677584"/>
                  </a:lnTo>
                  <a:lnTo>
                    <a:pt x="2875915" y="1634193"/>
                  </a:lnTo>
                  <a:lnTo>
                    <a:pt x="2900356" y="1590412"/>
                  </a:lnTo>
                  <a:lnTo>
                    <a:pt x="2924140" y="1546250"/>
                  </a:lnTo>
                  <a:lnTo>
                    <a:pt x="2947261" y="1501713"/>
                  </a:lnTo>
                  <a:lnTo>
                    <a:pt x="2969703" y="1456828"/>
                  </a:lnTo>
                  <a:lnTo>
                    <a:pt x="2991452" y="1411628"/>
                  </a:lnTo>
                  <a:lnTo>
                    <a:pt x="3012506" y="1366120"/>
                  </a:lnTo>
                  <a:lnTo>
                    <a:pt x="3032861" y="1320313"/>
                  </a:lnTo>
                  <a:lnTo>
                    <a:pt x="3052515" y="1274215"/>
                  </a:lnTo>
                  <a:lnTo>
                    <a:pt x="3071464" y="1227833"/>
                  </a:lnTo>
                  <a:lnTo>
                    <a:pt x="3089707" y="1181177"/>
                  </a:lnTo>
                  <a:lnTo>
                    <a:pt x="3107239" y="1134254"/>
                  </a:lnTo>
                  <a:lnTo>
                    <a:pt x="3124058" y="1087072"/>
                  </a:lnTo>
                  <a:lnTo>
                    <a:pt x="3140161" y="1039639"/>
                  </a:lnTo>
                  <a:lnTo>
                    <a:pt x="3155546" y="991965"/>
                  </a:lnTo>
                  <a:lnTo>
                    <a:pt x="3170209" y="944056"/>
                  </a:lnTo>
                  <a:lnTo>
                    <a:pt x="3184148" y="895920"/>
                  </a:lnTo>
                  <a:lnTo>
                    <a:pt x="3197359" y="847567"/>
                  </a:lnTo>
                  <a:lnTo>
                    <a:pt x="3209840" y="799004"/>
                  </a:lnTo>
                  <a:lnTo>
                    <a:pt x="3221588" y="750239"/>
                  </a:lnTo>
                  <a:lnTo>
                    <a:pt x="3232601" y="701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C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89476" y="5234018"/>
              <a:ext cx="3308350" cy="1136650"/>
            </a:xfrm>
            <a:custGeom>
              <a:avLst/>
              <a:gdLst/>
              <a:ahLst/>
              <a:cxnLst/>
              <a:rect l="l" t="t" r="r" b="b"/>
              <a:pathLst>
                <a:path w="3308350" h="1136650">
                  <a:moveTo>
                    <a:pt x="3279041" y="0"/>
                  </a:moveTo>
                  <a:lnTo>
                    <a:pt x="0" y="435190"/>
                  </a:lnTo>
                  <a:lnTo>
                    <a:pt x="3232601" y="1136459"/>
                  </a:lnTo>
                  <a:lnTo>
                    <a:pt x="3243220" y="1085573"/>
                  </a:lnTo>
                  <a:lnTo>
                    <a:pt x="3253037" y="1034541"/>
                  </a:lnTo>
                  <a:lnTo>
                    <a:pt x="3262049" y="983372"/>
                  </a:lnTo>
                  <a:lnTo>
                    <a:pt x="3270255" y="932076"/>
                  </a:lnTo>
                  <a:lnTo>
                    <a:pt x="3277655" y="880662"/>
                  </a:lnTo>
                  <a:lnTo>
                    <a:pt x="3284246" y="829140"/>
                  </a:lnTo>
                  <a:lnTo>
                    <a:pt x="3290028" y="777519"/>
                  </a:lnTo>
                  <a:lnTo>
                    <a:pt x="3295000" y="725809"/>
                  </a:lnTo>
                  <a:lnTo>
                    <a:pt x="3299159" y="674020"/>
                  </a:lnTo>
                  <a:lnTo>
                    <a:pt x="3302506" y="622160"/>
                  </a:lnTo>
                  <a:lnTo>
                    <a:pt x="3305038" y="570240"/>
                  </a:lnTo>
                  <a:lnTo>
                    <a:pt x="3306751" y="518286"/>
                  </a:lnTo>
                  <a:lnTo>
                    <a:pt x="3307647" y="466327"/>
                  </a:lnTo>
                  <a:lnTo>
                    <a:pt x="3307728" y="414371"/>
                  </a:lnTo>
                  <a:lnTo>
                    <a:pt x="3306993" y="362428"/>
                  </a:lnTo>
                  <a:lnTo>
                    <a:pt x="3305442" y="310507"/>
                  </a:lnTo>
                  <a:lnTo>
                    <a:pt x="3303077" y="258620"/>
                  </a:lnTo>
                  <a:lnTo>
                    <a:pt x="3299897" y="206774"/>
                  </a:lnTo>
                  <a:lnTo>
                    <a:pt x="3295903" y="154979"/>
                  </a:lnTo>
                  <a:lnTo>
                    <a:pt x="3291095" y="103245"/>
                  </a:lnTo>
                  <a:lnTo>
                    <a:pt x="3285475" y="51582"/>
                  </a:lnTo>
                  <a:lnTo>
                    <a:pt x="3279041" y="0"/>
                  </a:lnTo>
                  <a:close/>
                </a:path>
              </a:pathLst>
            </a:custGeom>
            <a:solidFill>
              <a:srgbClr val="7FD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89475" y="4355515"/>
              <a:ext cx="3279140" cy="1313815"/>
            </a:xfrm>
            <a:custGeom>
              <a:avLst/>
              <a:gdLst/>
              <a:ahLst/>
              <a:cxnLst/>
              <a:rect l="l" t="t" r="r" b="b"/>
              <a:pathLst>
                <a:path w="3279140" h="1313814">
                  <a:moveTo>
                    <a:pt x="3035744" y="0"/>
                  </a:moveTo>
                  <a:lnTo>
                    <a:pt x="0" y="1313689"/>
                  </a:lnTo>
                  <a:lnTo>
                    <a:pt x="3279041" y="878498"/>
                  </a:lnTo>
                  <a:lnTo>
                    <a:pt x="3271970" y="828176"/>
                  </a:lnTo>
                  <a:lnTo>
                    <a:pt x="3264128" y="777978"/>
                  </a:lnTo>
                  <a:lnTo>
                    <a:pt x="3255515" y="727913"/>
                  </a:lnTo>
                  <a:lnTo>
                    <a:pt x="3246136" y="677991"/>
                  </a:lnTo>
                  <a:lnTo>
                    <a:pt x="3235991" y="628220"/>
                  </a:lnTo>
                  <a:lnTo>
                    <a:pt x="3225082" y="578609"/>
                  </a:lnTo>
                  <a:lnTo>
                    <a:pt x="3213412" y="529168"/>
                  </a:lnTo>
                  <a:lnTo>
                    <a:pt x="3200981" y="479906"/>
                  </a:lnTo>
                  <a:lnTo>
                    <a:pt x="3187794" y="430830"/>
                  </a:lnTo>
                  <a:lnTo>
                    <a:pt x="3173857" y="381963"/>
                  </a:lnTo>
                  <a:lnTo>
                    <a:pt x="3159174" y="333326"/>
                  </a:lnTo>
                  <a:lnTo>
                    <a:pt x="3143746" y="284926"/>
                  </a:lnTo>
                  <a:lnTo>
                    <a:pt x="3127579" y="236772"/>
                  </a:lnTo>
                  <a:lnTo>
                    <a:pt x="3110674" y="188873"/>
                  </a:lnTo>
                  <a:lnTo>
                    <a:pt x="3093034" y="141238"/>
                  </a:lnTo>
                  <a:lnTo>
                    <a:pt x="3074664" y="93875"/>
                  </a:lnTo>
                  <a:lnTo>
                    <a:pt x="3055566" y="46793"/>
                  </a:lnTo>
                  <a:lnTo>
                    <a:pt x="3035744" y="0"/>
                  </a:lnTo>
                  <a:close/>
                </a:path>
              </a:pathLst>
            </a:custGeom>
            <a:solidFill>
              <a:srgbClr val="9EDA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89475" y="3708154"/>
              <a:ext cx="3035935" cy="1961514"/>
            </a:xfrm>
            <a:custGeom>
              <a:avLst/>
              <a:gdLst/>
              <a:ahLst/>
              <a:cxnLst/>
              <a:rect l="l" t="t" r="r" b="b"/>
              <a:pathLst>
                <a:path w="3035934" h="1961514">
                  <a:moveTo>
                    <a:pt x="2663793" y="0"/>
                  </a:moveTo>
                  <a:lnTo>
                    <a:pt x="0" y="1961041"/>
                  </a:lnTo>
                  <a:lnTo>
                    <a:pt x="3035744" y="647364"/>
                  </a:lnTo>
                  <a:lnTo>
                    <a:pt x="3014118" y="598480"/>
                  </a:lnTo>
                  <a:lnTo>
                    <a:pt x="2991711" y="549961"/>
                  </a:lnTo>
                  <a:lnTo>
                    <a:pt x="2968525" y="501816"/>
                  </a:lnTo>
                  <a:lnTo>
                    <a:pt x="2944566" y="454054"/>
                  </a:lnTo>
                  <a:lnTo>
                    <a:pt x="2919837" y="406684"/>
                  </a:lnTo>
                  <a:lnTo>
                    <a:pt x="2894343" y="359716"/>
                  </a:lnTo>
                  <a:lnTo>
                    <a:pt x="2868088" y="313159"/>
                  </a:lnTo>
                  <a:lnTo>
                    <a:pt x="2841088" y="267026"/>
                  </a:lnTo>
                  <a:lnTo>
                    <a:pt x="2813349" y="221345"/>
                  </a:lnTo>
                  <a:lnTo>
                    <a:pt x="2784878" y="176122"/>
                  </a:lnTo>
                  <a:lnTo>
                    <a:pt x="2755681" y="131368"/>
                  </a:lnTo>
                  <a:lnTo>
                    <a:pt x="2725763" y="87090"/>
                  </a:lnTo>
                  <a:lnTo>
                    <a:pt x="2695132" y="43297"/>
                  </a:lnTo>
                  <a:lnTo>
                    <a:pt x="2663793" y="0"/>
                  </a:lnTo>
                  <a:close/>
                </a:path>
              </a:pathLst>
            </a:custGeom>
            <a:solidFill>
              <a:srgbClr val="B6DC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89475" y="3201784"/>
              <a:ext cx="2663825" cy="2467610"/>
            </a:xfrm>
            <a:custGeom>
              <a:avLst/>
              <a:gdLst/>
              <a:ahLst/>
              <a:cxnLst/>
              <a:rect l="l" t="t" r="r" b="b"/>
              <a:pathLst>
                <a:path w="2663825" h="2467610">
                  <a:moveTo>
                    <a:pt x="2203032" y="0"/>
                  </a:moveTo>
                  <a:lnTo>
                    <a:pt x="0" y="2467413"/>
                  </a:lnTo>
                  <a:lnTo>
                    <a:pt x="2663793" y="506372"/>
                  </a:lnTo>
                  <a:lnTo>
                    <a:pt x="2634452" y="467130"/>
                  </a:lnTo>
                  <a:lnTo>
                    <a:pt x="2604538" y="428334"/>
                  </a:lnTo>
                  <a:lnTo>
                    <a:pt x="2574056" y="389988"/>
                  </a:lnTo>
                  <a:lnTo>
                    <a:pt x="2543010" y="352099"/>
                  </a:lnTo>
                  <a:lnTo>
                    <a:pt x="2511406" y="314674"/>
                  </a:lnTo>
                  <a:lnTo>
                    <a:pt x="2479248" y="277717"/>
                  </a:lnTo>
                  <a:lnTo>
                    <a:pt x="2446543" y="241236"/>
                  </a:lnTo>
                  <a:lnTo>
                    <a:pt x="2413301" y="205243"/>
                  </a:lnTo>
                  <a:lnTo>
                    <a:pt x="2379535" y="169750"/>
                  </a:lnTo>
                  <a:lnTo>
                    <a:pt x="2345251" y="134763"/>
                  </a:lnTo>
                  <a:lnTo>
                    <a:pt x="2310453" y="100288"/>
                  </a:lnTo>
                  <a:lnTo>
                    <a:pt x="2275147" y="66332"/>
                  </a:lnTo>
                  <a:lnTo>
                    <a:pt x="2239338" y="32900"/>
                  </a:lnTo>
                  <a:lnTo>
                    <a:pt x="2203032" y="0"/>
                  </a:lnTo>
                  <a:close/>
                </a:path>
              </a:pathLst>
            </a:custGeom>
            <a:solidFill>
              <a:srgbClr val="C8E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89473" y="2843429"/>
              <a:ext cx="2203450" cy="2826385"/>
            </a:xfrm>
            <a:custGeom>
              <a:avLst/>
              <a:gdLst/>
              <a:ahLst/>
              <a:cxnLst/>
              <a:rect l="l" t="t" r="r" b="b"/>
              <a:pathLst>
                <a:path w="2203450" h="2826385">
                  <a:moveTo>
                    <a:pt x="1719453" y="0"/>
                  </a:moveTo>
                  <a:lnTo>
                    <a:pt x="0" y="2825769"/>
                  </a:lnTo>
                  <a:lnTo>
                    <a:pt x="2203032" y="358355"/>
                  </a:lnTo>
                  <a:lnTo>
                    <a:pt x="2165307" y="325184"/>
                  </a:lnTo>
                  <a:lnTo>
                    <a:pt x="2127089" y="292596"/>
                  </a:lnTo>
                  <a:lnTo>
                    <a:pt x="2088384" y="260594"/>
                  </a:lnTo>
                  <a:lnTo>
                    <a:pt x="2049197" y="229184"/>
                  </a:lnTo>
                  <a:lnTo>
                    <a:pt x="2009537" y="198371"/>
                  </a:lnTo>
                  <a:lnTo>
                    <a:pt x="1969410" y="168158"/>
                  </a:lnTo>
                  <a:lnTo>
                    <a:pt x="1928828" y="138557"/>
                  </a:lnTo>
                  <a:lnTo>
                    <a:pt x="1887805" y="109581"/>
                  </a:lnTo>
                  <a:lnTo>
                    <a:pt x="1846349" y="81233"/>
                  </a:lnTo>
                  <a:lnTo>
                    <a:pt x="1804467" y="53517"/>
                  </a:lnTo>
                  <a:lnTo>
                    <a:pt x="1762166" y="26438"/>
                  </a:lnTo>
                  <a:lnTo>
                    <a:pt x="1719453" y="0"/>
                  </a:lnTo>
                  <a:close/>
                </a:path>
              </a:pathLst>
            </a:custGeom>
            <a:solidFill>
              <a:srgbClr val="DBE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89484" y="2586110"/>
              <a:ext cx="1719580" cy="3083560"/>
            </a:xfrm>
            <a:custGeom>
              <a:avLst/>
              <a:gdLst/>
              <a:ahLst/>
              <a:cxnLst/>
              <a:rect l="l" t="t" r="r" b="b"/>
              <a:pathLst>
                <a:path w="1719579" h="3083560">
                  <a:moveTo>
                    <a:pt x="1198330" y="0"/>
                  </a:moveTo>
                  <a:lnTo>
                    <a:pt x="0" y="3083089"/>
                  </a:lnTo>
                  <a:lnTo>
                    <a:pt x="1719440" y="257319"/>
                  </a:lnTo>
                  <a:lnTo>
                    <a:pt x="1677826" y="232414"/>
                  </a:lnTo>
                  <a:lnTo>
                    <a:pt x="1635855" y="208124"/>
                  </a:lnTo>
                  <a:lnTo>
                    <a:pt x="1593534" y="184453"/>
                  </a:lnTo>
                  <a:lnTo>
                    <a:pt x="1550870" y="161405"/>
                  </a:lnTo>
                  <a:lnTo>
                    <a:pt x="1507872" y="138984"/>
                  </a:lnTo>
                  <a:lnTo>
                    <a:pt x="1464545" y="117194"/>
                  </a:lnTo>
                  <a:lnTo>
                    <a:pt x="1420904" y="96036"/>
                  </a:lnTo>
                  <a:lnTo>
                    <a:pt x="1376961" y="75524"/>
                  </a:lnTo>
                  <a:lnTo>
                    <a:pt x="1332724" y="55661"/>
                  </a:lnTo>
                  <a:lnTo>
                    <a:pt x="1288201" y="36451"/>
                  </a:lnTo>
                  <a:lnTo>
                    <a:pt x="1243400" y="17896"/>
                  </a:lnTo>
                  <a:lnTo>
                    <a:pt x="1198330" y="0"/>
                  </a:lnTo>
                  <a:close/>
                </a:path>
              </a:pathLst>
            </a:custGeom>
            <a:solidFill>
              <a:srgbClr val="E6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89478" y="2432259"/>
              <a:ext cx="1198880" cy="3237230"/>
            </a:xfrm>
            <a:custGeom>
              <a:avLst/>
              <a:gdLst/>
              <a:ahLst/>
              <a:cxnLst/>
              <a:rect l="l" t="t" r="r" b="b"/>
              <a:pathLst>
                <a:path w="1198879" h="3237229">
                  <a:moveTo>
                    <a:pt x="680950" y="0"/>
                  </a:moveTo>
                  <a:lnTo>
                    <a:pt x="0" y="3236948"/>
                  </a:lnTo>
                  <a:lnTo>
                    <a:pt x="1198330" y="153846"/>
                  </a:lnTo>
                  <a:lnTo>
                    <a:pt x="1147800" y="134681"/>
                  </a:lnTo>
                  <a:lnTo>
                    <a:pt x="1096970" y="116346"/>
                  </a:lnTo>
                  <a:lnTo>
                    <a:pt x="1045850" y="98844"/>
                  </a:lnTo>
                  <a:lnTo>
                    <a:pt x="994451" y="82179"/>
                  </a:lnTo>
                  <a:lnTo>
                    <a:pt x="942781" y="66356"/>
                  </a:lnTo>
                  <a:lnTo>
                    <a:pt x="890860" y="51378"/>
                  </a:lnTo>
                  <a:lnTo>
                    <a:pt x="838706" y="37250"/>
                  </a:lnTo>
                  <a:lnTo>
                    <a:pt x="786329" y="23976"/>
                  </a:lnTo>
                  <a:lnTo>
                    <a:pt x="733740" y="11558"/>
                  </a:lnTo>
                  <a:lnTo>
                    <a:pt x="680950" y="0"/>
                  </a:lnTo>
                  <a:close/>
                </a:path>
              </a:pathLst>
            </a:custGeom>
            <a:solidFill>
              <a:srgbClr val="F3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81722" y="2361482"/>
              <a:ext cx="7781290" cy="6616065"/>
            </a:xfrm>
            <a:custGeom>
              <a:avLst/>
              <a:gdLst/>
              <a:ahLst/>
              <a:cxnLst/>
              <a:rect l="l" t="t" r="r" b="b"/>
              <a:pathLst>
                <a:path w="7781290" h="6616065">
                  <a:moveTo>
                    <a:pt x="3988701" y="70789"/>
                  </a:moveTo>
                  <a:lnTo>
                    <a:pt x="3938270" y="60591"/>
                  </a:lnTo>
                  <a:lnTo>
                    <a:pt x="3887724" y="51181"/>
                  </a:lnTo>
                  <a:lnTo>
                    <a:pt x="3837076" y="42557"/>
                  </a:lnTo>
                  <a:lnTo>
                    <a:pt x="3786327" y="34734"/>
                  </a:lnTo>
                  <a:lnTo>
                    <a:pt x="3735501" y="27711"/>
                  </a:lnTo>
                  <a:lnTo>
                    <a:pt x="3684600" y="21475"/>
                  </a:lnTo>
                  <a:lnTo>
                    <a:pt x="3633622" y="16027"/>
                  </a:lnTo>
                  <a:lnTo>
                    <a:pt x="3582581" y="11379"/>
                  </a:lnTo>
                  <a:lnTo>
                    <a:pt x="3531501" y="7518"/>
                  </a:lnTo>
                  <a:lnTo>
                    <a:pt x="3480371" y="4445"/>
                  </a:lnTo>
                  <a:lnTo>
                    <a:pt x="3429216" y="2171"/>
                  </a:lnTo>
                  <a:lnTo>
                    <a:pt x="3378047" y="685"/>
                  </a:lnTo>
                  <a:lnTo>
                    <a:pt x="3326854" y="0"/>
                  </a:lnTo>
                  <a:lnTo>
                    <a:pt x="3275660" y="88"/>
                  </a:lnTo>
                  <a:lnTo>
                    <a:pt x="3224479" y="990"/>
                  </a:lnTo>
                  <a:lnTo>
                    <a:pt x="3173298" y="2667"/>
                  </a:lnTo>
                  <a:lnTo>
                    <a:pt x="3122155" y="5156"/>
                  </a:lnTo>
                  <a:lnTo>
                    <a:pt x="3071050" y="8420"/>
                  </a:lnTo>
                  <a:lnTo>
                    <a:pt x="3019971" y="12484"/>
                  </a:lnTo>
                  <a:lnTo>
                    <a:pt x="2968955" y="17335"/>
                  </a:lnTo>
                  <a:lnTo>
                    <a:pt x="2918002" y="22987"/>
                  </a:lnTo>
                  <a:lnTo>
                    <a:pt x="2867126" y="29413"/>
                  </a:lnTo>
                  <a:lnTo>
                    <a:pt x="2816314" y="36652"/>
                  </a:lnTo>
                  <a:lnTo>
                    <a:pt x="2765602" y="44665"/>
                  </a:lnTo>
                  <a:lnTo>
                    <a:pt x="2714993" y="53479"/>
                  </a:lnTo>
                  <a:lnTo>
                    <a:pt x="2664485" y="63093"/>
                  </a:lnTo>
                  <a:lnTo>
                    <a:pt x="2614091" y="73482"/>
                  </a:lnTo>
                  <a:lnTo>
                    <a:pt x="2563876" y="84670"/>
                  </a:lnTo>
                  <a:lnTo>
                    <a:pt x="2513863" y="96621"/>
                  </a:lnTo>
                  <a:lnTo>
                    <a:pt x="2464092" y="109334"/>
                  </a:lnTo>
                  <a:lnTo>
                    <a:pt x="2414549" y="122809"/>
                  </a:lnTo>
                  <a:lnTo>
                    <a:pt x="2365248" y="137058"/>
                  </a:lnTo>
                  <a:lnTo>
                    <a:pt x="2316200" y="152044"/>
                  </a:lnTo>
                  <a:lnTo>
                    <a:pt x="2267407" y="167792"/>
                  </a:lnTo>
                  <a:lnTo>
                    <a:pt x="2218893" y="184289"/>
                  </a:lnTo>
                  <a:lnTo>
                    <a:pt x="2170646" y="201523"/>
                  </a:lnTo>
                  <a:lnTo>
                    <a:pt x="2122690" y="219506"/>
                  </a:lnTo>
                  <a:lnTo>
                    <a:pt x="2075027" y="238213"/>
                  </a:lnTo>
                  <a:lnTo>
                    <a:pt x="2027669" y="257670"/>
                  </a:lnTo>
                  <a:lnTo>
                    <a:pt x="1980615" y="277837"/>
                  </a:lnTo>
                  <a:lnTo>
                    <a:pt x="1933879" y="298742"/>
                  </a:lnTo>
                  <a:lnTo>
                    <a:pt x="1887486" y="320370"/>
                  </a:lnTo>
                  <a:lnTo>
                    <a:pt x="1841411" y="342709"/>
                  </a:lnTo>
                  <a:lnTo>
                    <a:pt x="1795691" y="365760"/>
                  </a:lnTo>
                  <a:lnTo>
                    <a:pt x="1750314" y="389521"/>
                  </a:lnTo>
                  <a:lnTo>
                    <a:pt x="1705305" y="413994"/>
                  </a:lnTo>
                  <a:lnTo>
                    <a:pt x="1660677" y="439166"/>
                  </a:lnTo>
                  <a:lnTo>
                    <a:pt x="1616417" y="465035"/>
                  </a:lnTo>
                  <a:lnTo>
                    <a:pt x="1572539" y="491604"/>
                  </a:lnTo>
                  <a:lnTo>
                    <a:pt x="1529067" y="518871"/>
                  </a:lnTo>
                  <a:lnTo>
                    <a:pt x="1485988" y="546811"/>
                  </a:lnTo>
                  <a:lnTo>
                    <a:pt x="1443329" y="575437"/>
                  </a:lnTo>
                  <a:lnTo>
                    <a:pt x="1401089" y="604748"/>
                  </a:lnTo>
                  <a:lnTo>
                    <a:pt x="1359268" y="634733"/>
                  </a:lnTo>
                  <a:lnTo>
                    <a:pt x="1317929" y="665365"/>
                  </a:lnTo>
                  <a:lnTo>
                    <a:pt x="1277099" y="696607"/>
                  </a:lnTo>
                  <a:lnTo>
                    <a:pt x="1236802" y="728459"/>
                  </a:lnTo>
                  <a:lnTo>
                    <a:pt x="1197013" y="760920"/>
                  </a:lnTo>
                  <a:lnTo>
                    <a:pt x="1157757" y="793965"/>
                  </a:lnTo>
                  <a:lnTo>
                    <a:pt x="1119035" y="827608"/>
                  </a:lnTo>
                  <a:lnTo>
                    <a:pt x="1080871" y="861822"/>
                  </a:lnTo>
                  <a:lnTo>
                    <a:pt x="1043241" y="896620"/>
                  </a:lnTo>
                  <a:lnTo>
                    <a:pt x="1006170" y="931976"/>
                  </a:lnTo>
                  <a:lnTo>
                    <a:pt x="969657" y="967892"/>
                  </a:lnTo>
                  <a:lnTo>
                    <a:pt x="933729" y="1004366"/>
                  </a:lnTo>
                  <a:lnTo>
                    <a:pt x="898359" y="1041387"/>
                  </a:lnTo>
                  <a:lnTo>
                    <a:pt x="863574" y="1078953"/>
                  </a:lnTo>
                  <a:lnTo>
                    <a:pt x="829373" y="1117041"/>
                  </a:lnTo>
                  <a:lnTo>
                    <a:pt x="795769" y="1155661"/>
                  </a:lnTo>
                  <a:lnTo>
                    <a:pt x="762762" y="1194790"/>
                  </a:lnTo>
                  <a:lnTo>
                    <a:pt x="730351" y="1234440"/>
                  </a:lnTo>
                  <a:lnTo>
                    <a:pt x="698563" y="1274597"/>
                  </a:lnTo>
                  <a:lnTo>
                    <a:pt x="667385" y="1315250"/>
                  </a:lnTo>
                  <a:lnTo>
                    <a:pt x="636828" y="1356398"/>
                  </a:lnTo>
                  <a:lnTo>
                    <a:pt x="606907" y="1398028"/>
                  </a:lnTo>
                  <a:lnTo>
                    <a:pt x="577621" y="1440129"/>
                  </a:lnTo>
                  <a:lnTo>
                    <a:pt x="548982" y="1482699"/>
                  </a:lnTo>
                  <a:lnTo>
                    <a:pt x="520992" y="1525739"/>
                  </a:lnTo>
                  <a:lnTo>
                    <a:pt x="493649" y="1569237"/>
                  </a:lnTo>
                  <a:lnTo>
                    <a:pt x="466966" y="1613192"/>
                  </a:lnTo>
                  <a:lnTo>
                    <a:pt x="440956" y="1657578"/>
                  </a:lnTo>
                  <a:lnTo>
                    <a:pt x="415632" y="1702371"/>
                  </a:lnTo>
                  <a:lnTo>
                    <a:pt x="391033" y="1747507"/>
                  </a:lnTo>
                  <a:lnTo>
                    <a:pt x="367157" y="1792998"/>
                  </a:lnTo>
                  <a:lnTo>
                    <a:pt x="343992" y="1838833"/>
                  </a:lnTo>
                  <a:lnTo>
                    <a:pt x="321564" y="1884984"/>
                  </a:lnTo>
                  <a:lnTo>
                    <a:pt x="299872" y="1931454"/>
                  </a:lnTo>
                  <a:lnTo>
                    <a:pt x="278904" y="1978240"/>
                  </a:lnTo>
                  <a:lnTo>
                    <a:pt x="258660" y="2025319"/>
                  </a:lnTo>
                  <a:lnTo>
                    <a:pt x="239166" y="2072690"/>
                  </a:lnTo>
                  <a:lnTo>
                    <a:pt x="220421" y="2120354"/>
                  </a:lnTo>
                  <a:lnTo>
                    <a:pt x="202412" y="2168283"/>
                  </a:lnTo>
                  <a:lnTo>
                    <a:pt x="185140" y="2216493"/>
                  </a:lnTo>
                  <a:lnTo>
                    <a:pt x="168630" y="2264943"/>
                  </a:lnTo>
                  <a:lnTo>
                    <a:pt x="152869" y="2313648"/>
                  </a:lnTo>
                  <a:lnTo>
                    <a:pt x="137858" y="2362593"/>
                  </a:lnTo>
                  <a:lnTo>
                    <a:pt x="123609" y="2411768"/>
                  </a:lnTo>
                  <a:lnTo>
                    <a:pt x="110121" y="2461171"/>
                  </a:lnTo>
                  <a:lnTo>
                    <a:pt x="97396" y="2510777"/>
                  </a:lnTo>
                  <a:lnTo>
                    <a:pt x="85445" y="2560599"/>
                  </a:lnTo>
                  <a:lnTo>
                    <a:pt x="74256" y="2610612"/>
                  </a:lnTo>
                  <a:lnTo>
                    <a:pt x="63830" y="2660802"/>
                  </a:lnTo>
                  <a:lnTo>
                    <a:pt x="54190" y="2711183"/>
                  </a:lnTo>
                  <a:lnTo>
                    <a:pt x="45326" y="2761716"/>
                  </a:lnTo>
                  <a:lnTo>
                    <a:pt x="37249" y="2812427"/>
                  </a:lnTo>
                  <a:lnTo>
                    <a:pt x="29946" y="2863278"/>
                  </a:lnTo>
                  <a:lnTo>
                    <a:pt x="23431" y="2914281"/>
                  </a:lnTo>
                  <a:lnTo>
                    <a:pt x="17716" y="2965412"/>
                  </a:lnTo>
                  <a:lnTo>
                    <a:pt x="12788" y="3016631"/>
                  </a:lnTo>
                  <a:lnTo>
                    <a:pt x="8661" y="3067875"/>
                  </a:lnTo>
                  <a:lnTo>
                    <a:pt x="5334" y="3119145"/>
                  </a:lnTo>
                  <a:lnTo>
                    <a:pt x="2806" y="3170428"/>
                  </a:lnTo>
                  <a:lnTo>
                    <a:pt x="1079" y="3221710"/>
                  </a:lnTo>
                  <a:lnTo>
                    <a:pt x="139" y="3272993"/>
                  </a:lnTo>
                  <a:lnTo>
                    <a:pt x="0" y="3324250"/>
                  </a:lnTo>
                  <a:lnTo>
                    <a:pt x="647" y="3375495"/>
                  </a:lnTo>
                  <a:lnTo>
                    <a:pt x="2095" y="3426714"/>
                  </a:lnTo>
                  <a:lnTo>
                    <a:pt x="4330" y="3477869"/>
                  </a:lnTo>
                  <a:lnTo>
                    <a:pt x="7366" y="3528987"/>
                  </a:lnTo>
                  <a:lnTo>
                    <a:pt x="11188" y="3580053"/>
                  </a:lnTo>
                  <a:lnTo>
                    <a:pt x="15798" y="3631031"/>
                  </a:lnTo>
                  <a:lnTo>
                    <a:pt x="21196" y="3681946"/>
                  </a:lnTo>
                  <a:lnTo>
                    <a:pt x="27381" y="3732758"/>
                  </a:lnTo>
                  <a:lnTo>
                    <a:pt x="34353" y="3783482"/>
                  </a:lnTo>
                  <a:lnTo>
                    <a:pt x="42113" y="3834092"/>
                  </a:lnTo>
                  <a:lnTo>
                    <a:pt x="50647" y="3884599"/>
                  </a:lnTo>
                  <a:lnTo>
                    <a:pt x="59982" y="3934968"/>
                  </a:lnTo>
                  <a:lnTo>
                    <a:pt x="70078" y="3985209"/>
                  </a:lnTo>
                  <a:lnTo>
                    <a:pt x="80975" y="4035310"/>
                  </a:lnTo>
                  <a:lnTo>
                    <a:pt x="92646" y="4085259"/>
                  </a:lnTo>
                  <a:lnTo>
                    <a:pt x="105092" y="4135031"/>
                  </a:lnTo>
                  <a:lnTo>
                    <a:pt x="118313" y="4184650"/>
                  </a:lnTo>
                  <a:lnTo>
                    <a:pt x="132321" y="4234078"/>
                  </a:lnTo>
                  <a:lnTo>
                    <a:pt x="147104" y="4283316"/>
                  </a:lnTo>
                  <a:lnTo>
                    <a:pt x="162661" y="4332363"/>
                  </a:lnTo>
                  <a:lnTo>
                    <a:pt x="178981" y="4381157"/>
                  </a:lnTo>
                  <a:lnTo>
                    <a:pt x="196037" y="4429658"/>
                  </a:lnTo>
                  <a:lnTo>
                    <a:pt x="213842" y="4477855"/>
                  </a:lnTo>
                  <a:lnTo>
                    <a:pt x="232371" y="4525734"/>
                  </a:lnTo>
                  <a:lnTo>
                    <a:pt x="251637" y="4573295"/>
                  </a:lnTo>
                  <a:lnTo>
                    <a:pt x="271627" y="4620526"/>
                  </a:lnTo>
                  <a:lnTo>
                    <a:pt x="292341" y="4667428"/>
                  </a:lnTo>
                  <a:lnTo>
                    <a:pt x="313766" y="4713973"/>
                  </a:lnTo>
                  <a:lnTo>
                    <a:pt x="335902" y="4760176"/>
                  </a:lnTo>
                  <a:lnTo>
                    <a:pt x="358749" y="4806010"/>
                  </a:lnTo>
                  <a:lnTo>
                    <a:pt x="382295" y="4851476"/>
                  </a:lnTo>
                  <a:lnTo>
                    <a:pt x="406539" y="4896574"/>
                  </a:lnTo>
                  <a:lnTo>
                    <a:pt x="431482" y="4941290"/>
                  </a:lnTo>
                  <a:lnTo>
                    <a:pt x="457111" y="4985601"/>
                  </a:lnTo>
                  <a:lnTo>
                    <a:pt x="483412" y="5029517"/>
                  </a:lnTo>
                  <a:lnTo>
                    <a:pt x="510400" y="5073027"/>
                  </a:lnTo>
                  <a:lnTo>
                    <a:pt x="538060" y="5116119"/>
                  </a:lnTo>
                  <a:lnTo>
                    <a:pt x="566394" y="5158791"/>
                  </a:lnTo>
                  <a:lnTo>
                    <a:pt x="595388" y="5201018"/>
                  </a:lnTo>
                  <a:lnTo>
                    <a:pt x="625043" y="5242814"/>
                  </a:lnTo>
                  <a:lnTo>
                    <a:pt x="655358" y="5284152"/>
                  </a:lnTo>
                  <a:lnTo>
                    <a:pt x="686320" y="5325046"/>
                  </a:lnTo>
                  <a:lnTo>
                    <a:pt x="717931" y="5365470"/>
                  </a:lnTo>
                  <a:lnTo>
                    <a:pt x="750176" y="5405412"/>
                  </a:lnTo>
                  <a:lnTo>
                    <a:pt x="783069" y="5444883"/>
                  </a:lnTo>
                  <a:lnTo>
                    <a:pt x="816584" y="5483872"/>
                  </a:lnTo>
                  <a:lnTo>
                    <a:pt x="850734" y="5522353"/>
                  </a:lnTo>
                  <a:lnTo>
                    <a:pt x="885482" y="5560301"/>
                  </a:lnTo>
                  <a:lnTo>
                    <a:pt x="920788" y="5597677"/>
                  </a:lnTo>
                  <a:lnTo>
                    <a:pt x="956640" y="5634469"/>
                  </a:lnTo>
                  <a:lnTo>
                    <a:pt x="993038" y="5670689"/>
                  </a:lnTo>
                  <a:lnTo>
                    <a:pt x="1029970" y="5706313"/>
                  </a:lnTo>
                  <a:lnTo>
                    <a:pt x="1067435" y="5741340"/>
                  </a:lnTo>
                  <a:lnTo>
                    <a:pt x="1105420" y="5775769"/>
                  </a:lnTo>
                  <a:lnTo>
                    <a:pt x="1143927" y="5809589"/>
                  </a:lnTo>
                  <a:lnTo>
                    <a:pt x="1182928" y="5842800"/>
                  </a:lnTo>
                  <a:lnTo>
                    <a:pt x="1222438" y="5875401"/>
                  </a:lnTo>
                  <a:lnTo>
                    <a:pt x="1262430" y="5907367"/>
                  </a:lnTo>
                  <a:lnTo>
                    <a:pt x="1302918" y="5938723"/>
                  </a:lnTo>
                  <a:lnTo>
                    <a:pt x="1343875" y="5969432"/>
                  </a:lnTo>
                  <a:lnTo>
                    <a:pt x="1385303" y="5999505"/>
                  </a:lnTo>
                  <a:lnTo>
                    <a:pt x="1427187" y="6028931"/>
                  </a:lnTo>
                  <a:lnTo>
                    <a:pt x="1469529" y="6057709"/>
                  </a:lnTo>
                  <a:lnTo>
                    <a:pt x="1512328" y="6085840"/>
                  </a:lnTo>
                  <a:lnTo>
                    <a:pt x="1555559" y="6113310"/>
                  </a:lnTo>
                  <a:lnTo>
                    <a:pt x="1599209" y="6140107"/>
                  </a:lnTo>
                  <a:lnTo>
                    <a:pt x="1643303" y="6166231"/>
                  </a:lnTo>
                  <a:lnTo>
                    <a:pt x="1687804" y="6191694"/>
                  </a:lnTo>
                  <a:lnTo>
                    <a:pt x="1732711" y="6216459"/>
                  </a:lnTo>
                  <a:lnTo>
                    <a:pt x="1778025" y="6240538"/>
                  </a:lnTo>
                  <a:lnTo>
                    <a:pt x="1823732" y="6263932"/>
                  </a:lnTo>
                  <a:lnTo>
                    <a:pt x="1869821" y="6286627"/>
                  </a:lnTo>
                  <a:lnTo>
                    <a:pt x="1916290" y="6308610"/>
                  </a:lnTo>
                  <a:lnTo>
                    <a:pt x="1963140" y="6329896"/>
                  </a:lnTo>
                  <a:lnTo>
                    <a:pt x="2010308" y="6350444"/>
                  </a:lnTo>
                  <a:lnTo>
                    <a:pt x="2057755" y="6370244"/>
                  </a:lnTo>
                  <a:lnTo>
                    <a:pt x="2105469" y="6389281"/>
                  </a:lnTo>
                  <a:lnTo>
                    <a:pt x="2153450" y="6407582"/>
                  </a:lnTo>
                  <a:lnTo>
                    <a:pt x="2201672" y="6425108"/>
                  </a:lnTo>
                  <a:lnTo>
                    <a:pt x="2250148" y="6441884"/>
                  </a:lnTo>
                  <a:lnTo>
                    <a:pt x="2298839" y="6457899"/>
                  </a:lnTo>
                  <a:lnTo>
                    <a:pt x="2347772" y="6473152"/>
                  </a:lnTo>
                  <a:lnTo>
                    <a:pt x="2396909" y="6487642"/>
                  </a:lnTo>
                  <a:lnTo>
                    <a:pt x="2446248" y="6501358"/>
                  </a:lnTo>
                  <a:lnTo>
                    <a:pt x="2495791" y="6514312"/>
                  </a:lnTo>
                  <a:lnTo>
                    <a:pt x="2545524" y="6526492"/>
                  </a:lnTo>
                  <a:lnTo>
                    <a:pt x="2595422" y="6537909"/>
                  </a:lnTo>
                  <a:lnTo>
                    <a:pt x="2645499" y="6548539"/>
                  </a:lnTo>
                  <a:lnTo>
                    <a:pt x="2695740" y="6558407"/>
                  </a:lnTo>
                  <a:lnTo>
                    <a:pt x="2746121" y="6567487"/>
                  </a:lnTo>
                  <a:lnTo>
                    <a:pt x="2796654" y="6575793"/>
                  </a:lnTo>
                  <a:lnTo>
                    <a:pt x="2847314" y="6583312"/>
                  </a:lnTo>
                  <a:lnTo>
                    <a:pt x="2898102" y="6590043"/>
                  </a:lnTo>
                  <a:lnTo>
                    <a:pt x="2949003" y="6595999"/>
                  </a:lnTo>
                  <a:lnTo>
                    <a:pt x="3000006" y="6601168"/>
                  </a:lnTo>
                  <a:lnTo>
                    <a:pt x="3051111" y="6605537"/>
                  </a:lnTo>
                  <a:lnTo>
                    <a:pt x="3102292" y="6609131"/>
                  </a:lnTo>
                  <a:lnTo>
                    <a:pt x="3153562" y="6611912"/>
                  </a:lnTo>
                  <a:lnTo>
                    <a:pt x="3204895" y="6613919"/>
                  </a:lnTo>
                  <a:lnTo>
                    <a:pt x="3256305" y="6615112"/>
                  </a:lnTo>
                  <a:lnTo>
                    <a:pt x="3307753" y="6615506"/>
                  </a:lnTo>
                  <a:lnTo>
                    <a:pt x="3307753" y="3307727"/>
                  </a:lnTo>
                  <a:lnTo>
                    <a:pt x="3988701" y="70789"/>
                  </a:lnTo>
                  <a:close/>
                </a:path>
                <a:path w="7781290" h="6616065">
                  <a:moveTo>
                    <a:pt x="7781277" y="416763"/>
                  </a:moveTo>
                  <a:lnTo>
                    <a:pt x="7777213" y="371360"/>
                  </a:lnTo>
                  <a:lnTo>
                    <a:pt x="7765478" y="328637"/>
                  </a:lnTo>
                  <a:lnTo>
                    <a:pt x="7746797" y="289280"/>
                  </a:lnTo>
                  <a:lnTo>
                    <a:pt x="7721879" y="254025"/>
                  </a:lnTo>
                  <a:lnTo>
                    <a:pt x="7691437" y="223583"/>
                  </a:lnTo>
                  <a:lnTo>
                    <a:pt x="7656182" y="198666"/>
                  </a:lnTo>
                  <a:lnTo>
                    <a:pt x="7616838" y="179984"/>
                  </a:lnTo>
                  <a:lnTo>
                    <a:pt x="7574102" y="168249"/>
                  </a:lnTo>
                  <a:lnTo>
                    <a:pt x="7528700" y="164185"/>
                  </a:lnTo>
                  <a:lnTo>
                    <a:pt x="7483297" y="168249"/>
                  </a:lnTo>
                  <a:lnTo>
                    <a:pt x="7440574" y="179984"/>
                  </a:lnTo>
                  <a:lnTo>
                    <a:pt x="7401230" y="198666"/>
                  </a:lnTo>
                  <a:lnTo>
                    <a:pt x="7365974" y="223583"/>
                  </a:lnTo>
                  <a:lnTo>
                    <a:pt x="7335533" y="254025"/>
                  </a:lnTo>
                  <a:lnTo>
                    <a:pt x="7310615" y="289280"/>
                  </a:lnTo>
                  <a:lnTo>
                    <a:pt x="7291933" y="328637"/>
                  </a:lnTo>
                  <a:lnTo>
                    <a:pt x="7280199" y="371360"/>
                  </a:lnTo>
                  <a:lnTo>
                    <a:pt x="7276135" y="416763"/>
                  </a:lnTo>
                  <a:lnTo>
                    <a:pt x="7280199" y="462165"/>
                  </a:lnTo>
                  <a:lnTo>
                    <a:pt x="7291933" y="504901"/>
                  </a:lnTo>
                  <a:lnTo>
                    <a:pt x="7310615" y="544245"/>
                  </a:lnTo>
                  <a:lnTo>
                    <a:pt x="7335533" y="579501"/>
                  </a:lnTo>
                  <a:lnTo>
                    <a:pt x="7365974" y="609942"/>
                  </a:lnTo>
                  <a:lnTo>
                    <a:pt x="7401230" y="634860"/>
                  </a:lnTo>
                  <a:lnTo>
                    <a:pt x="7440574" y="653542"/>
                  </a:lnTo>
                  <a:lnTo>
                    <a:pt x="7483297" y="665276"/>
                  </a:lnTo>
                  <a:lnTo>
                    <a:pt x="7528700" y="669353"/>
                  </a:lnTo>
                  <a:lnTo>
                    <a:pt x="7574102" y="665276"/>
                  </a:lnTo>
                  <a:lnTo>
                    <a:pt x="7616838" y="653542"/>
                  </a:lnTo>
                  <a:lnTo>
                    <a:pt x="7656182" y="634860"/>
                  </a:lnTo>
                  <a:lnTo>
                    <a:pt x="7691437" y="609942"/>
                  </a:lnTo>
                  <a:lnTo>
                    <a:pt x="7721879" y="579501"/>
                  </a:lnTo>
                  <a:lnTo>
                    <a:pt x="7746797" y="544245"/>
                  </a:lnTo>
                  <a:lnTo>
                    <a:pt x="7765478" y="504901"/>
                  </a:lnTo>
                  <a:lnTo>
                    <a:pt x="7777213" y="462165"/>
                  </a:lnTo>
                  <a:lnTo>
                    <a:pt x="7781277" y="416763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57857" y="3186246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60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2DBB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57857" y="3849531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60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4DC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57857" y="4504720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60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7FD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57857" y="5165308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60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9EDA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57857" y="5818877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60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B6DC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57857" y="6479464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59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C8E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57857" y="7142750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59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DBE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357857" y="7797940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59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E6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57857" y="8458526"/>
              <a:ext cx="505459" cy="505459"/>
            </a:xfrm>
            <a:custGeom>
              <a:avLst/>
              <a:gdLst/>
              <a:ahLst/>
              <a:cxnLst/>
              <a:rect l="l" t="t" r="r" b="b"/>
              <a:pathLst>
                <a:path w="505459" h="505459">
                  <a:moveTo>
                    <a:pt x="252570" y="0"/>
                  </a:moveTo>
                  <a:lnTo>
                    <a:pt x="207172" y="4069"/>
                  </a:lnTo>
                  <a:lnTo>
                    <a:pt x="164442" y="15802"/>
                  </a:lnTo>
                  <a:lnTo>
                    <a:pt x="125095" y="34485"/>
                  </a:lnTo>
                  <a:lnTo>
                    <a:pt x="89844" y="59404"/>
                  </a:lnTo>
                  <a:lnTo>
                    <a:pt x="59403" y="89847"/>
                  </a:lnTo>
                  <a:lnTo>
                    <a:pt x="34484" y="125099"/>
                  </a:lnTo>
                  <a:lnTo>
                    <a:pt x="15802" y="164448"/>
                  </a:lnTo>
                  <a:lnTo>
                    <a:pt x="4069" y="207180"/>
                  </a:lnTo>
                  <a:lnTo>
                    <a:pt x="0" y="252582"/>
                  </a:lnTo>
                  <a:lnTo>
                    <a:pt x="4069" y="297984"/>
                  </a:lnTo>
                  <a:lnTo>
                    <a:pt x="15802" y="340717"/>
                  </a:lnTo>
                  <a:lnTo>
                    <a:pt x="34484" y="380066"/>
                  </a:lnTo>
                  <a:lnTo>
                    <a:pt x="59403" y="415318"/>
                  </a:lnTo>
                  <a:lnTo>
                    <a:pt x="89844" y="445761"/>
                  </a:lnTo>
                  <a:lnTo>
                    <a:pt x="125095" y="470680"/>
                  </a:lnTo>
                  <a:lnTo>
                    <a:pt x="164442" y="489363"/>
                  </a:lnTo>
                  <a:lnTo>
                    <a:pt x="207172" y="501096"/>
                  </a:lnTo>
                  <a:lnTo>
                    <a:pt x="252570" y="505165"/>
                  </a:lnTo>
                  <a:lnTo>
                    <a:pt x="297972" y="501096"/>
                  </a:lnTo>
                  <a:lnTo>
                    <a:pt x="340704" y="489363"/>
                  </a:lnTo>
                  <a:lnTo>
                    <a:pt x="380053" y="470680"/>
                  </a:lnTo>
                  <a:lnTo>
                    <a:pt x="415306" y="445761"/>
                  </a:lnTo>
                  <a:lnTo>
                    <a:pt x="445748" y="415318"/>
                  </a:lnTo>
                  <a:lnTo>
                    <a:pt x="470668" y="380066"/>
                  </a:lnTo>
                  <a:lnTo>
                    <a:pt x="489350" y="340717"/>
                  </a:lnTo>
                  <a:lnTo>
                    <a:pt x="501083" y="297984"/>
                  </a:lnTo>
                  <a:lnTo>
                    <a:pt x="505153" y="252582"/>
                  </a:lnTo>
                  <a:lnTo>
                    <a:pt x="501083" y="207180"/>
                  </a:lnTo>
                  <a:lnTo>
                    <a:pt x="489350" y="164448"/>
                  </a:lnTo>
                  <a:lnTo>
                    <a:pt x="470668" y="125099"/>
                  </a:lnTo>
                  <a:lnTo>
                    <a:pt x="445748" y="89847"/>
                  </a:lnTo>
                  <a:lnTo>
                    <a:pt x="415306" y="59404"/>
                  </a:lnTo>
                  <a:lnTo>
                    <a:pt x="380053" y="34485"/>
                  </a:lnTo>
                  <a:lnTo>
                    <a:pt x="340704" y="15802"/>
                  </a:lnTo>
                  <a:lnTo>
                    <a:pt x="297972" y="4069"/>
                  </a:lnTo>
                  <a:lnTo>
                    <a:pt x="252570" y="0"/>
                  </a:lnTo>
                  <a:close/>
                </a:path>
              </a:pathLst>
            </a:custGeom>
            <a:solidFill>
              <a:srgbClr val="F3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991203" y="2575750"/>
            <a:ext cx="2187575" cy="69615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spcAft>
                <a:spcPts val="2900"/>
              </a:spcAft>
            </a:pP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Marion</a:t>
            </a:r>
            <a:endParaRPr sz="1950">
              <a:latin typeface="Kanit"/>
              <a:cs typeface="Kanit"/>
            </a:endParaRPr>
          </a:p>
          <a:p>
            <a:pPr marL="12700" marR="1145540">
              <a:spcBef>
                <a:spcPts val="10"/>
              </a:spcBef>
              <a:spcAft>
                <a:spcPts val="2900"/>
              </a:spcAft>
            </a:pPr>
            <a:r>
              <a:rPr lang="en-US" sz="1950" spc="-20">
                <a:solidFill>
                  <a:srgbClr val="231F20"/>
                </a:solidFill>
                <a:latin typeface="Kanit"/>
                <a:cs typeface="Kanit"/>
              </a:rPr>
              <a:t>Lake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1145540">
              <a:spcBef>
                <a:spcPts val="10"/>
              </a:spcBef>
              <a:spcAft>
                <a:spcPts val="2900"/>
              </a:spcAft>
            </a:pPr>
            <a:r>
              <a:rPr lang="en-US" sz="1950" spc="-10">
                <a:solidFill>
                  <a:srgbClr val="231F20"/>
                </a:solidFill>
                <a:latin typeface="Kanit"/>
                <a:cs typeface="Kanit"/>
              </a:rPr>
              <a:t>Allen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1145540">
              <a:spcBef>
                <a:spcPts val="10"/>
              </a:spcBef>
              <a:spcAft>
                <a:spcPts val="2900"/>
              </a:spcAft>
            </a:pP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Hamilton</a:t>
            </a:r>
            <a:endParaRPr sz="1950"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sz="1950" spc="-30">
                <a:solidFill>
                  <a:srgbClr val="231F20"/>
                </a:solidFill>
                <a:latin typeface="Kanit"/>
                <a:cs typeface="Kanit"/>
              </a:rPr>
              <a:t>Vanderburgh 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sz="1950">
                <a:solidFill>
                  <a:srgbClr val="231F20"/>
                </a:solidFill>
                <a:latin typeface="Kanit"/>
                <a:cs typeface="Kanit"/>
              </a:rPr>
              <a:t>St.</a:t>
            </a:r>
            <a:r>
              <a:rPr sz="1950" spc="-4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Joseph 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lang="en-US" sz="1950" spc="-10">
                <a:solidFill>
                  <a:srgbClr val="231F20"/>
                </a:solidFill>
                <a:latin typeface="Kanit"/>
                <a:cs typeface="Kanit"/>
              </a:rPr>
              <a:t>Elkhart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lang="en-US" sz="1950" spc="-10">
                <a:solidFill>
                  <a:srgbClr val="231F20"/>
                </a:solidFill>
                <a:latin typeface="Kanit"/>
                <a:cs typeface="Kanit"/>
              </a:rPr>
              <a:t>Porter</a:t>
            </a:r>
            <a:r>
              <a:rPr sz="1950" spc="-10">
                <a:solidFill>
                  <a:srgbClr val="231F20"/>
                </a:solidFill>
                <a:latin typeface="Kanit"/>
                <a:cs typeface="Kanit"/>
              </a:rPr>
              <a:t> 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lang="en-US" sz="1950" spc="-10">
                <a:solidFill>
                  <a:srgbClr val="231F20"/>
                </a:solidFill>
                <a:latin typeface="Kanit"/>
                <a:cs typeface="Kanit"/>
              </a:rPr>
              <a:t>Hendricks</a:t>
            </a:r>
            <a:endParaRPr lang="en-US" sz="1950">
              <a:solidFill>
                <a:srgbClr val="000000"/>
              </a:solidFill>
              <a:latin typeface="Kanit"/>
              <a:cs typeface="Kanit"/>
            </a:endParaRPr>
          </a:p>
          <a:p>
            <a:pPr marL="12700" marR="717550">
              <a:spcBef>
                <a:spcPts val="20"/>
              </a:spcBef>
              <a:spcAft>
                <a:spcPts val="2900"/>
              </a:spcAft>
            </a:pPr>
            <a:r>
              <a:rPr lang="en-US" sz="1950">
                <a:solidFill>
                  <a:srgbClr val="231F20"/>
                </a:solidFill>
                <a:latin typeface="Kanit"/>
                <a:cs typeface="Kanit"/>
              </a:rPr>
              <a:t>Other</a:t>
            </a:r>
            <a:r>
              <a:rPr sz="1950" spc="-2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1950">
                <a:solidFill>
                  <a:srgbClr val="231F20"/>
                </a:solidFill>
                <a:latin typeface="Kanit"/>
                <a:cs typeface="Kanit"/>
              </a:rPr>
              <a:t>Counties</a:t>
            </a:r>
            <a:r>
              <a:rPr sz="1950" spc="-20">
                <a:solidFill>
                  <a:srgbClr val="231F20"/>
                </a:solidFill>
                <a:latin typeface="Kanit"/>
                <a:cs typeface="Kanit"/>
              </a:rPr>
              <a:t> (83)</a:t>
            </a:r>
            <a:endParaRPr sz="1950">
              <a:latin typeface="Kanit"/>
              <a:cs typeface="Kani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91389" y="1537680"/>
            <a:ext cx="1574101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Note: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asked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survey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understand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geographic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distribution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within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state.</a:t>
            </a:r>
            <a:endParaRPr sz="2550">
              <a:latin typeface="Kanit ExtraLight"/>
              <a:cs typeface="Kanit ExtraLigh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3119" y="497608"/>
            <a:ext cx="14053819" cy="16389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50" spc="-10">
                <a:solidFill>
                  <a:srgbClr val="00203A"/>
                </a:solidFill>
              </a:rPr>
              <a:t>WHAT</a:t>
            </a:r>
            <a:r>
              <a:rPr sz="10550" spc="-245">
                <a:solidFill>
                  <a:srgbClr val="00203A"/>
                </a:solidFill>
              </a:rPr>
              <a:t> </a:t>
            </a:r>
            <a:r>
              <a:rPr sz="10550">
                <a:solidFill>
                  <a:srgbClr val="00203A"/>
                </a:solidFill>
              </a:rPr>
              <a:t>RESIDENTS</a:t>
            </a:r>
            <a:r>
              <a:rPr sz="10550" spc="-295">
                <a:solidFill>
                  <a:srgbClr val="00203A"/>
                </a:solidFill>
              </a:rPr>
              <a:t> </a:t>
            </a:r>
            <a:r>
              <a:rPr sz="10550">
                <a:solidFill>
                  <a:srgbClr val="00203A"/>
                </a:solidFill>
              </a:rPr>
              <a:t>ARE</a:t>
            </a:r>
            <a:r>
              <a:rPr sz="10550" spc="-245">
                <a:solidFill>
                  <a:srgbClr val="00203A"/>
                </a:solidFill>
              </a:rPr>
              <a:t> </a:t>
            </a:r>
            <a:r>
              <a:rPr sz="10550">
                <a:solidFill>
                  <a:srgbClr val="00203A"/>
                </a:solidFill>
              </a:rPr>
              <a:t>TELLING</a:t>
            </a:r>
            <a:r>
              <a:rPr sz="10550" spc="-90">
                <a:solidFill>
                  <a:srgbClr val="00203A"/>
                </a:solidFill>
              </a:rPr>
              <a:t> </a:t>
            </a:r>
            <a:r>
              <a:rPr sz="10550" spc="-35">
                <a:solidFill>
                  <a:srgbClr val="00203A"/>
                </a:solidFill>
              </a:rPr>
              <a:t>US</a:t>
            </a:r>
            <a:endParaRPr sz="10550"/>
          </a:p>
        </p:txBody>
      </p:sp>
      <p:grpSp>
        <p:nvGrpSpPr>
          <p:cNvPr id="3" name="object 3"/>
          <p:cNvGrpSpPr/>
          <p:nvPr/>
        </p:nvGrpSpPr>
        <p:grpSpPr>
          <a:xfrm>
            <a:off x="937951" y="2423030"/>
            <a:ext cx="3940175" cy="2337435"/>
            <a:chOff x="937951" y="2423030"/>
            <a:chExt cx="3940175" cy="2337435"/>
          </a:xfrm>
        </p:grpSpPr>
        <p:sp>
          <p:nvSpPr>
            <p:cNvPr id="4" name="object 4"/>
            <p:cNvSpPr/>
            <p:nvPr/>
          </p:nvSpPr>
          <p:spPr>
            <a:xfrm>
              <a:off x="937951" y="2423030"/>
              <a:ext cx="3940175" cy="2337435"/>
            </a:xfrm>
            <a:custGeom>
              <a:avLst/>
              <a:gdLst/>
              <a:ahLst/>
              <a:cxnLst/>
              <a:rect l="l" t="t" r="r" b="b"/>
              <a:pathLst>
                <a:path w="3940175" h="2337435">
                  <a:moveTo>
                    <a:pt x="3820683" y="0"/>
                  </a:moveTo>
                  <a:lnTo>
                    <a:pt x="119154" y="0"/>
                  </a:lnTo>
                  <a:lnTo>
                    <a:pt x="72775" y="9364"/>
                  </a:lnTo>
                  <a:lnTo>
                    <a:pt x="34901" y="34901"/>
                  </a:lnTo>
                  <a:lnTo>
                    <a:pt x="9364" y="72775"/>
                  </a:lnTo>
                  <a:lnTo>
                    <a:pt x="0" y="119154"/>
                  </a:lnTo>
                  <a:lnTo>
                    <a:pt x="0" y="2217834"/>
                  </a:lnTo>
                  <a:lnTo>
                    <a:pt x="9364" y="2264212"/>
                  </a:lnTo>
                  <a:lnTo>
                    <a:pt x="34901" y="2302087"/>
                  </a:lnTo>
                  <a:lnTo>
                    <a:pt x="72775" y="2327624"/>
                  </a:lnTo>
                  <a:lnTo>
                    <a:pt x="119154" y="2336988"/>
                  </a:lnTo>
                  <a:lnTo>
                    <a:pt x="3820683" y="2336988"/>
                  </a:lnTo>
                  <a:lnTo>
                    <a:pt x="3867062" y="2327624"/>
                  </a:lnTo>
                  <a:lnTo>
                    <a:pt x="3904937" y="2302087"/>
                  </a:lnTo>
                  <a:lnTo>
                    <a:pt x="3930473" y="2264212"/>
                  </a:lnTo>
                  <a:lnTo>
                    <a:pt x="3939838" y="2217834"/>
                  </a:lnTo>
                  <a:lnTo>
                    <a:pt x="3939838" y="119154"/>
                  </a:lnTo>
                  <a:lnTo>
                    <a:pt x="3930473" y="72775"/>
                  </a:lnTo>
                  <a:lnTo>
                    <a:pt x="3904937" y="34901"/>
                  </a:lnTo>
                  <a:lnTo>
                    <a:pt x="3867062" y="9364"/>
                  </a:lnTo>
                  <a:lnTo>
                    <a:pt x="3820683" y="0"/>
                  </a:lnTo>
                  <a:close/>
                </a:path>
              </a:pathLst>
            </a:custGeom>
            <a:solidFill>
              <a:srgbClr val="E7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94046" y="3039073"/>
              <a:ext cx="1428115" cy="1141730"/>
            </a:xfrm>
            <a:custGeom>
              <a:avLst/>
              <a:gdLst/>
              <a:ahLst/>
              <a:cxnLst/>
              <a:rect l="l" t="t" r="r" b="b"/>
              <a:pathLst>
                <a:path w="1428114" h="1141729">
                  <a:moveTo>
                    <a:pt x="1374041" y="267643"/>
                  </a:moveTo>
                  <a:lnTo>
                    <a:pt x="1353609" y="271586"/>
                  </a:lnTo>
                  <a:lnTo>
                    <a:pt x="1353844" y="271586"/>
                  </a:lnTo>
                  <a:lnTo>
                    <a:pt x="1336328" y="283287"/>
                  </a:lnTo>
                  <a:lnTo>
                    <a:pt x="1168384" y="451231"/>
                  </a:lnTo>
                  <a:lnTo>
                    <a:pt x="1184113" y="475565"/>
                  </a:lnTo>
                  <a:lnTo>
                    <a:pt x="1196705" y="501887"/>
                  </a:lnTo>
                  <a:lnTo>
                    <a:pt x="1205953" y="529925"/>
                  </a:lnTo>
                  <a:lnTo>
                    <a:pt x="1211609" y="559214"/>
                  </a:lnTo>
                  <a:lnTo>
                    <a:pt x="1411932" y="358891"/>
                  </a:lnTo>
                  <a:lnTo>
                    <a:pt x="1423722" y="341153"/>
                  </a:lnTo>
                  <a:lnTo>
                    <a:pt x="1427651" y="321009"/>
                  </a:lnTo>
                  <a:lnTo>
                    <a:pt x="1423722" y="300904"/>
                  </a:lnTo>
                  <a:lnTo>
                    <a:pt x="1411932" y="283287"/>
                  </a:lnTo>
                  <a:lnTo>
                    <a:pt x="1394188" y="271586"/>
                  </a:lnTo>
                  <a:lnTo>
                    <a:pt x="1374041" y="267643"/>
                  </a:lnTo>
                  <a:close/>
                </a:path>
                <a:path w="1428114" h="1141729">
                  <a:moveTo>
                    <a:pt x="1132463" y="535091"/>
                  </a:moveTo>
                  <a:lnTo>
                    <a:pt x="981478" y="535091"/>
                  </a:lnTo>
                  <a:lnTo>
                    <a:pt x="1002350" y="539282"/>
                  </a:lnTo>
                  <a:lnTo>
                    <a:pt x="1019356" y="550729"/>
                  </a:lnTo>
                  <a:lnTo>
                    <a:pt x="1030801" y="567739"/>
                  </a:lnTo>
                  <a:lnTo>
                    <a:pt x="1034993" y="588618"/>
                  </a:lnTo>
                  <a:lnTo>
                    <a:pt x="1031684" y="607195"/>
                  </a:lnTo>
                  <a:lnTo>
                    <a:pt x="1022565" y="622971"/>
                  </a:lnTo>
                  <a:lnTo>
                    <a:pt x="1008844" y="634732"/>
                  </a:lnTo>
                  <a:lnTo>
                    <a:pt x="991732" y="641265"/>
                  </a:lnTo>
                  <a:lnTo>
                    <a:pt x="979426" y="645225"/>
                  </a:lnTo>
                  <a:lnTo>
                    <a:pt x="968566" y="651883"/>
                  </a:lnTo>
                  <a:lnTo>
                    <a:pt x="959589" y="660925"/>
                  </a:lnTo>
                  <a:lnTo>
                    <a:pt x="952931" y="672037"/>
                  </a:lnTo>
                  <a:lnTo>
                    <a:pt x="949115" y="684446"/>
                  </a:lnTo>
                  <a:lnTo>
                    <a:pt x="948377" y="697211"/>
                  </a:lnTo>
                  <a:lnTo>
                    <a:pt x="950695" y="709769"/>
                  </a:lnTo>
                  <a:lnTo>
                    <a:pt x="956047" y="721556"/>
                  </a:lnTo>
                  <a:lnTo>
                    <a:pt x="959300" y="727815"/>
                  </a:lnTo>
                  <a:lnTo>
                    <a:pt x="961679" y="734539"/>
                  </a:lnTo>
                  <a:lnTo>
                    <a:pt x="963139" y="741682"/>
                  </a:lnTo>
                  <a:lnTo>
                    <a:pt x="963636" y="749199"/>
                  </a:lnTo>
                  <a:lnTo>
                    <a:pt x="959442" y="770080"/>
                  </a:lnTo>
                  <a:lnTo>
                    <a:pt x="947991" y="787094"/>
                  </a:lnTo>
                  <a:lnTo>
                    <a:pt x="930977" y="798545"/>
                  </a:lnTo>
                  <a:lnTo>
                    <a:pt x="889223" y="806931"/>
                  </a:lnTo>
                  <a:lnTo>
                    <a:pt x="872213" y="818378"/>
                  </a:lnTo>
                  <a:lnTo>
                    <a:pt x="860763" y="835387"/>
                  </a:lnTo>
                  <a:lnTo>
                    <a:pt x="856569" y="856266"/>
                  </a:lnTo>
                  <a:lnTo>
                    <a:pt x="853753" y="870122"/>
                  </a:lnTo>
                  <a:lnTo>
                    <a:pt x="846087" y="881468"/>
                  </a:lnTo>
                  <a:lnTo>
                    <a:pt x="834740" y="889135"/>
                  </a:lnTo>
                  <a:lnTo>
                    <a:pt x="820884" y="891951"/>
                  </a:lnTo>
                  <a:lnTo>
                    <a:pt x="565060" y="891951"/>
                  </a:lnTo>
                  <a:lnTo>
                    <a:pt x="540533" y="894372"/>
                  </a:lnTo>
                  <a:lnTo>
                    <a:pt x="495747" y="912932"/>
                  </a:lnTo>
                  <a:lnTo>
                    <a:pt x="354733" y="1050308"/>
                  </a:lnTo>
                  <a:lnTo>
                    <a:pt x="339014" y="1088195"/>
                  </a:lnTo>
                  <a:lnTo>
                    <a:pt x="342944" y="1108300"/>
                  </a:lnTo>
                  <a:lnTo>
                    <a:pt x="354733" y="1125912"/>
                  </a:lnTo>
                  <a:lnTo>
                    <a:pt x="372575" y="1137677"/>
                  </a:lnTo>
                  <a:lnTo>
                    <a:pt x="372803" y="1137677"/>
                  </a:lnTo>
                  <a:lnTo>
                    <a:pt x="392626" y="1141556"/>
                  </a:lnTo>
                  <a:lnTo>
                    <a:pt x="412732" y="1137677"/>
                  </a:lnTo>
                  <a:lnTo>
                    <a:pt x="430350" y="1125912"/>
                  </a:lnTo>
                  <a:lnTo>
                    <a:pt x="555473" y="1000789"/>
                  </a:lnTo>
                  <a:lnTo>
                    <a:pt x="559933" y="999005"/>
                  </a:lnTo>
                  <a:lnTo>
                    <a:pt x="820658" y="999005"/>
                  </a:lnTo>
                  <a:lnTo>
                    <a:pt x="865365" y="991897"/>
                  </a:lnTo>
                  <a:lnTo>
                    <a:pt x="904276" y="972075"/>
                  </a:lnTo>
                  <a:lnTo>
                    <a:pt x="935115" y="941798"/>
                  </a:lnTo>
                  <a:lnTo>
                    <a:pt x="955607" y="903322"/>
                  </a:lnTo>
                  <a:lnTo>
                    <a:pt x="1001590" y="881218"/>
                  </a:lnTo>
                  <a:lnTo>
                    <a:pt x="1037957" y="846253"/>
                  </a:lnTo>
                  <a:lnTo>
                    <a:pt x="1061863" y="801293"/>
                  </a:lnTo>
                  <a:lnTo>
                    <a:pt x="1070464" y="749199"/>
                  </a:lnTo>
                  <a:lnTo>
                    <a:pt x="1070339" y="742690"/>
                  </a:lnTo>
                  <a:lnTo>
                    <a:pt x="1069963" y="736216"/>
                  </a:lnTo>
                  <a:lnTo>
                    <a:pt x="1069335" y="729823"/>
                  </a:lnTo>
                  <a:lnTo>
                    <a:pt x="1068454" y="723554"/>
                  </a:lnTo>
                  <a:lnTo>
                    <a:pt x="1098683" y="698394"/>
                  </a:lnTo>
                  <a:lnTo>
                    <a:pt x="1121904" y="666626"/>
                  </a:lnTo>
                  <a:lnTo>
                    <a:pt x="1136802" y="629589"/>
                  </a:lnTo>
                  <a:lnTo>
                    <a:pt x="1142060" y="588618"/>
                  </a:lnTo>
                  <a:lnTo>
                    <a:pt x="1133880" y="537834"/>
                  </a:lnTo>
                  <a:lnTo>
                    <a:pt x="1132463" y="535091"/>
                  </a:lnTo>
                  <a:close/>
                </a:path>
                <a:path w="1428114" h="1141729">
                  <a:moveTo>
                    <a:pt x="73268" y="870122"/>
                  </a:moveTo>
                  <a:lnTo>
                    <a:pt x="34213" y="870122"/>
                  </a:lnTo>
                  <a:lnTo>
                    <a:pt x="53610" y="873915"/>
                  </a:lnTo>
                  <a:lnTo>
                    <a:pt x="73268" y="870122"/>
                  </a:lnTo>
                  <a:close/>
                </a:path>
                <a:path w="1428114" h="1141729">
                  <a:moveTo>
                    <a:pt x="356970" y="295324"/>
                  </a:moveTo>
                  <a:lnTo>
                    <a:pt x="301735" y="333657"/>
                  </a:lnTo>
                  <a:lnTo>
                    <a:pt x="269090" y="393909"/>
                  </a:lnTo>
                  <a:lnTo>
                    <a:pt x="220997" y="573812"/>
                  </a:lnTo>
                  <a:lnTo>
                    <a:pt x="220023" y="577246"/>
                  </a:lnTo>
                  <a:lnTo>
                    <a:pt x="218465" y="579923"/>
                  </a:lnTo>
                  <a:lnTo>
                    <a:pt x="15728" y="782660"/>
                  </a:lnTo>
                  <a:lnTo>
                    <a:pt x="3932" y="800405"/>
                  </a:lnTo>
                  <a:lnTo>
                    <a:pt x="0" y="820553"/>
                  </a:lnTo>
                  <a:lnTo>
                    <a:pt x="3932" y="840659"/>
                  </a:lnTo>
                  <a:lnTo>
                    <a:pt x="15728" y="858276"/>
                  </a:lnTo>
                  <a:lnTo>
                    <a:pt x="33687" y="870122"/>
                  </a:lnTo>
                  <a:lnTo>
                    <a:pt x="73585" y="870122"/>
                  </a:lnTo>
                  <a:lnTo>
                    <a:pt x="292059" y="657763"/>
                  </a:lnTo>
                  <a:lnTo>
                    <a:pt x="319196" y="617178"/>
                  </a:lnTo>
                  <a:lnTo>
                    <a:pt x="356970" y="479566"/>
                  </a:lnTo>
                  <a:lnTo>
                    <a:pt x="356970" y="295324"/>
                  </a:lnTo>
                  <a:close/>
                </a:path>
                <a:path w="1428114" h="1141729">
                  <a:moveTo>
                    <a:pt x="1106403" y="0"/>
                  </a:moveTo>
                  <a:lnTo>
                    <a:pt x="1085986" y="3939"/>
                  </a:lnTo>
                  <a:lnTo>
                    <a:pt x="1086208" y="3939"/>
                  </a:lnTo>
                  <a:lnTo>
                    <a:pt x="1068680" y="15638"/>
                  </a:lnTo>
                  <a:lnTo>
                    <a:pt x="943331" y="140761"/>
                  </a:lnTo>
                  <a:lnTo>
                    <a:pt x="938870" y="142545"/>
                  </a:lnTo>
                  <a:lnTo>
                    <a:pt x="624618" y="142545"/>
                  </a:lnTo>
                  <a:lnTo>
                    <a:pt x="579614" y="147729"/>
                  </a:lnTo>
                  <a:lnTo>
                    <a:pt x="538301" y="162496"/>
                  </a:lnTo>
                  <a:lnTo>
                    <a:pt x="501857" y="185667"/>
                  </a:lnTo>
                  <a:lnTo>
                    <a:pt x="471461" y="216063"/>
                  </a:lnTo>
                  <a:lnTo>
                    <a:pt x="448290" y="252507"/>
                  </a:lnTo>
                  <a:lnTo>
                    <a:pt x="433523" y="293820"/>
                  </a:lnTo>
                  <a:lnTo>
                    <a:pt x="428339" y="338824"/>
                  </a:lnTo>
                  <a:lnTo>
                    <a:pt x="428339" y="552933"/>
                  </a:lnTo>
                  <a:lnTo>
                    <a:pt x="436519" y="603723"/>
                  </a:lnTo>
                  <a:lnTo>
                    <a:pt x="459301" y="647812"/>
                  </a:lnTo>
                  <a:lnTo>
                    <a:pt x="494052" y="682564"/>
                  </a:lnTo>
                  <a:lnTo>
                    <a:pt x="538137" y="705347"/>
                  </a:lnTo>
                  <a:lnTo>
                    <a:pt x="588921" y="713527"/>
                  </a:lnTo>
                  <a:lnTo>
                    <a:pt x="639711" y="705347"/>
                  </a:lnTo>
                  <a:lnTo>
                    <a:pt x="683800" y="682564"/>
                  </a:lnTo>
                  <a:lnTo>
                    <a:pt x="718552" y="647812"/>
                  </a:lnTo>
                  <a:lnTo>
                    <a:pt x="739921" y="606460"/>
                  </a:lnTo>
                  <a:lnTo>
                    <a:pt x="588921" y="606460"/>
                  </a:lnTo>
                  <a:lnTo>
                    <a:pt x="568049" y="602268"/>
                  </a:lnTo>
                  <a:lnTo>
                    <a:pt x="551043" y="590821"/>
                  </a:lnTo>
                  <a:lnTo>
                    <a:pt x="539598" y="573812"/>
                  </a:lnTo>
                  <a:lnTo>
                    <a:pt x="535406" y="552933"/>
                  </a:lnTo>
                  <a:lnTo>
                    <a:pt x="535406" y="338824"/>
                  </a:lnTo>
                  <a:lnTo>
                    <a:pt x="542414" y="304090"/>
                  </a:lnTo>
                  <a:lnTo>
                    <a:pt x="561527" y="275734"/>
                  </a:lnTo>
                  <a:lnTo>
                    <a:pt x="589883" y="256620"/>
                  </a:lnTo>
                  <a:lnTo>
                    <a:pt x="624618" y="249612"/>
                  </a:lnTo>
                  <a:lnTo>
                    <a:pt x="933970" y="249612"/>
                  </a:lnTo>
                  <a:lnTo>
                    <a:pt x="958492" y="247189"/>
                  </a:lnTo>
                  <a:lnTo>
                    <a:pt x="1003281" y="228626"/>
                  </a:lnTo>
                  <a:lnTo>
                    <a:pt x="1144297" y="91255"/>
                  </a:lnTo>
                  <a:lnTo>
                    <a:pt x="1160015" y="53362"/>
                  </a:lnTo>
                  <a:lnTo>
                    <a:pt x="1156086" y="33256"/>
                  </a:lnTo>
                  <a:lnTo>
                    <a:pt x="1144297" y="15638"/>
                  </a:lnTo>
                  <a:lnTo>
                    <a:pt x="1126552" y="3939"/>
                  </a:lnTo>
                  <a:lnTo>
                    <a:pt x="1106403" y="0"/>
                  </a:lnTo>
                  <a:close/>
                </a:path>
                <a:path w="1428114" h="1141729">
                  <a:moveTo>
                    <a:pt x="695988" y="320969"/>
                  </a:moveTo>
                  <a:lnTo>
                    <a:pt x="675109" y="325163"/>
                  </a:lnTo>
                  <a:lnTo>
                    <a:pt x="658099" y="336614"/>
                  </a:lnTo>
                  <a:lnTo>
                    <a:pt x="646652" y="353628"/>
                  </a:lnTo>
                  <a:lnTo>
                    <a:pt x="642461" y="374509"/>
                  </a:lnTo>
                  <a:lnTo>
                    <a:pt x="642461" y="552933"/>
                  </a:lnTo>
                  <a:lnTo>
                    <a:pt x="638267" y="573812"/>
                  </a:lnTo>
                  <a:lnTo>
                    <a:pt x="626815" y="590821"/>
                  </a:lnTo>
                  <a:lnTo>
                    <a:pt x="609802" y="602268"/>
                  </a:lnTo>
                  <a:lnTo>
                    <a:pt x="588921" y="606460"/>
                  </a:lnTo>
                  <a:lnTo>
                    <a:pt x="739921" y="606460"/>
                  </a:lnTo>
                  <a:lnTo>
                    <a:pt x="741335" y="603723"/>
                  </a:lnTo>
                  <a:lnTo>
                    <a:pt x="749515" y="552933"/>
                  </a:lnTo>
                  <a:lnTo>
                    <a:pt x="749515" y="535091"/>
                  </a:lnTo>
                  <a:lnTo>
                    <a:pt x="1132463" y="535091"/>
                  </a:lnTo>
                  <a:lnTo>
                    <a:pt x="1111098" y="493749"/>
                  </a:lnTo>
                  <a:lnTo>
                    <a:pt x="1076347" y="458998"/>
                  </a:lnTo>
                  <a:lnTo>
                    <a:pt x="1032263" y="436216"/>
                  </a:lnTo>
                  <a:lnTo>
                    <a:pt x="981478" y="428036"/>
                  </a:lnTo>
                  <a:lnTo>
                    <a:pt x="749515" y="428036"/>
                  </a:lnTo>
                  <a:lnTo>
                    <a:pt x="749515" y="374509"/>
                  </a:lnTo>
                  <a:lnTo>
                    <a:pt x="745323" y="353628"/>
                  </a:lnTo>
                  <a:lnTo>
                    <a:pt x="733876" y="336614"/>
                  </a:lnTo>
                  <a:lnTo>
                    <a:pt x="716867" y="325163"/>
                  </a:lnTo>
                  <a:lnTo>
                    <a:pt x="695988" y="320969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010117" y="5693317"/>
            <a:ext cx="838835" cy="92075"/>
          </a:xfrm>
          <a:custGeom>
            <a:avLst/>
            <a:gdLst/>
            <a:ahLst/>
            <a:cxnLst/>
            <a:rect l="l" t="t" r="r" b="b"/>
            <a:pathLst>
              <a:path w="838835" h="92075">
                <a:moveTo>
                  <a:pt x="838265" y="0"/>
                </a:moveTo>
                <a:lnTo>
                  <a:pt x="0" y="0"/>
                </a:lnTo>
                <a:lnTo>
                  <a:pt x="0" y="91888"/>
                </a:lnTo>
                <a:lnTo>
                  <a:pt x="838265" y="91888"/>
                </a:lnTo>
                <a:lnTo>
                  <a:pt x="83826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59760" y="4925271"/>
            <a:ext cx="3954779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spc="-80">
                <a:solidFill>
                  <a:srgbClr val="3DA648"/>
                </a:solidFill>
                <a:latin typeface="Bebas Kai"/>
                <a:cs typeface="Bebas Kai"/>
              </a:rPr>
              <a:t>DATA</a:t>
            </a:r>
            <a:r>
              <a:rPr sz="4050" spc="-95">
                <a:solidFill>
                  <a:srgbClr val="3DA648"/>
                </a:solidFill>
                <a:latin typeface="Bebas Kai"/>
                <a:cs typeface="Bebas Kai"/>
              </a:rPr>
              <a:t> </a:t>
            </a:r>
            <a:r>
              <a:rPr sz="4050">
                <a:solidFill>
                  <a:srgbClr val="3DA648"/>
                </a:solidFill>
                <a:latin typeface="Bebas Kai"/>
                <a:cs typeface="Bebas Kai"/>
              </a:rPr>
              <a:t>SHARING</a:t>
            </a:r>
            <a:r>
              <a:rPr sz="4050" spc="-15">
                <a:solidFill>
                  <a:srgbClr val="3DA648"/>
                </a:solidFill>
                <a:latin typeface="Bebas Kai"/>
                <a:cs typeface="Bebas Kai"/>
              </a:rPr>
              <a:t> </a:t>
            </a:r>
            <a:r>
              <a:rPr sz="4050" spc="-10">
                <a:solidFill>
                  <a:srgbClr val="3DA648"/>
                </a:solidFill>
                <a:latin typeface="Bebas Kai"/>
                <a:cs typeface="Bebas Kai"/>
              </a:rPr>
              <a:t>COMFORT</a:t>
            </a:r>
            <a:endParaRPr sz="4050">
              <a:latin typeface="Bebas Kai"/>
              <a:cs typeface="Bebas Ka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9760" y="6052132"/>
            <a:ext cx="3538854" cy="2572385"/>
          </a:xfrm>
          <a:prstGeom prst="rect">
            <a:avLst/>
          </a:prstGeom>
        </p:spPr>
        <p:txBody>
          <a:bodyPr vert="horz" wrap="square" lIns="0" tIns="5715" rIns="0" bIns="0" rtlCol="0" anchor="t">
            <a:spAutoFit/>
          </a:bodyPr>
          <a:lstStyle/>
          <a:p>
            <a:pPr marL="12065" marR="427355" algn="l">
              <a:lnSpc>
                <a:spcPct val="102499"/>
              </a:lnSpc>
              <a:spcBef>
                <a:spcPts val="45"/>
              </a:spcBef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Higher</a:t>
            </a:r>
            <a:r>
              <a:rPr sz="2550" spc="-7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spc="-7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 	recommendations</a:t>
            </a:r>
            <a:r>
              <a:rPr sz="2550" spc="-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&amp; </a:t>
            </a:r>
            <a:r>
              <a:rPr sz="2550" spc="-50" dirty="0">
                <a:solidFill>
                  <a:srgbClr val="231F20"/>
                </a:solidFill>
                <a:latin typeface="Kanit ExtraLight"/>
                <a:cs typeface="Kanit ExtraLight"/>
              </a:rPr>
              <a:t>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social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 care</a:t>
            </a:r>
            <a:endParaRPr sz="2550">
              <a:latin typeface="Kanit ExtraLight"/>
              <a:cs typeface="Kanit ExtraLight"/>
            </a:endParaRPr>
          </a:p>
          <a:p>
            <a:pPr marL="12065" marR="5080">
              <a:lnSpc>
                <a:spcPct val="102499"/>
              </a:lnSpc>
              <a:spcBef>
                <a:spcPts val="1285"/>
              </a:spcBef>
              <a:tabLst>
                <a:tab pos="238760" algn="l"/>
              </a:tabLst>
            </a:pPr>
            <a:r>
              <a:rPr sz="2550" spc="-50" dirty="0">
                <a:solidFill>
                  <a:srgbClr val="231F20"/>
                </a:solidFill>
                <a:latin typeface="Kanit ExtraLight"/>
                <a:cs typeface="Kanit ExtraLight"/>
              </a:rPr>
              <a:t>Lower </a:t>
            </a:r>
            <a:r>
              <a:rPr sz="2550" dirty="0">
                <a:solidFill>
                  <a:srgbClr val="231F20"/>
                </a:solidFill>
                <a:latin typeface="Kanit ExtraLight"/>
                <a:cs typeface="Kanit ExtraLight"/>
              </a:rPr>
              <a:t>for</a:t>
            </a:r>
            <a:r>
              <a:rPr sz="2550" spc="-4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dirty="0">
                <a:solidFill>
                  <a:srgbClr val="231F20"/>
                </a:solidFill>
                <a:latin typeface="Kanit ExtraLight"/>
                <a:cs typeface="Kanit ExtraLight"/>
              </a:rPr>
              <a:t>job</a:t>
            </a:r>
            <a:r>
              <a:rPr sz="2550" spc="-5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 dirty="0">
                <a:solidFill>
                  <a:srgbClr val="231F20"/>
                </a:solidFill>
                <a:latin typeface="Kanit ExtraLight"/>
                <a:cs typeface="Kanit ExtraLight"/>
              </a:rPr>
              <a:t>matching, 	</a:t>
            </a:r>
            <a:r>
              <a:rPr sz="2550" dirty="0">
                <a:solidFill>
                  <a:srgbClr val="231F20"/>
                </a:solidFill>
                <a:latin typeface="Kanit ExtraLight"/>
                <a:cs typeface="Kanit ExtraLight"/>
              </a:rPr>
              <a:t>transportation,</a:t>
            </a:r>
            <a:r>
              <a:rPr sz="2550" spc="-4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 dirty="0">
                <a:solidFill>
                  <a:srgbClr val="231F20"/>
                </a:solidFill>
                <a:latin typeface="Kanit ExtraLight"/>
                <a:cs typeface="Kanit ExtraLight"/>
              </a:rPr>
              <a:t>“other 	purposes”</a:t>
            </a:r>
            <a:endParaRPr sz="2550" dirty="0">
              <a:latin typeface="Kanit ExtraLight"/>
              <a:cs typeface="Kanit Extra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389627" y="2443569"/>
            <a:ext cx="4018915" cy="2337435"/>
            <a:chOff x="10389627" y="2443569"/>
            <a:chExt cx="4018915" cy="2337435"/>
          </a:xfrm>
        </p:grpSpPr>
        <p:sp>
          <p:nvSpPr>
            <p:cNvPr id="10" name="object 10"/>
            <p:cNvSpPr/>
            <p:nvPr/>
          </p:nvSpPr>
          <p:spPr>
            <a:xfrm>
              <a:off x="10389627" y="2443569"/>
              <a:ext cx="4018915" cy="2337435"/>
            </a:xfrm>
            <a:custGeom>
              <a:avLst/>
              <a:gdLst/>
              <a:ahLst/>
              <a:cxnLst/>
              <a:rect l="l" t="t" r="r" b="b"/>
              <a:pathLst>
                <a:path w="4018915" h="2337435">
                  <a:moveTo>
                    <a:pt x="3898285" y="0"/>
                  </a:moveTo>
                  <a:lnTo>
                    <a:pt x="120335" y="0"/>
                  </a:lnTo>
                  <a:lnTo>
                    <a:pt x="73496" y="9456"/>
                  </a:lnTo>
                  <a:lnTo>
                    <a:pt x="35246" y="35246"/>
                  </a:lnTo>
                  <a:lnTo>
                    <a:pt x="9456" y="73496"/>
                  </a:lnTo>
                  <a:lnTo>
                    <a:pt x="0" y="120335"/>
                  </a:lnTo>
                  <a:lnTo>
                    <a:pt x="0" y="2216652"/>
                  </a:lnTo>
                  <a:lnTo>
                    <a:pt x="9456" y="2263491"/>
                  </a:lnTo>
                  <a:lnTo>
                    <a:pt x="35246" y="2301741"/>
                  </a:lnTo>
                  <a:lnTo>
                    <a:pt x="73496" y="2327531"/>
                  </a:lnTo>
                  <a:lnTo>
                    <a:pt x="120335" y="2336988"/>
                  </a:lnTo>
                  <a:lnTo>
                    <a:pt x="3898285" y="2336988"/>
                  </a:lnTo>
                  <a:lnTo>
                    <a:pt x="3945124" y="2327531"/>
                  </a:lnTo>
                  <a:lnTo>
                    <a:pt x="3983374" y="2301741"/>
                  </a:lnTo>
                  <a:lnTo>
                    <a:pt x="4009164" y="2263491"/>
                  </a:lnTo>
                  <a:lnTo>
                    <a:pt x="4018621" y="2216652"/>
                  </a:lnTo>
                  <a:lnTo>
                    <a:pt x="4018621" y="120335"/>
                  </a:lnTo>
                  <a:lnTo>
                    <a:pt x="4009164" y="73496"/>
                  </a:lnTo>
                  <a:lnTo>
                    <a:pt x="3983374" y="35246"/>
                  </a:lnTo>
                  <a:lnTo>
                    <a:pt x="3945124" y="9456"/>
                  </a:lnTo>
                  <a:lnTo>
                    <a:pt x="3898285" y="0"/>
                  </a:lnTo>
                  <a:close/>
                </a:path>
              </a:pathLst>
            </a:custGeom>
            <a:solidFill>
              <a:srgbClr val="E7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83546" y="3114029"/>
              <a:ext cx="1031240" cy="1029969"/>
            </a:xfrm>
            <a:custGeom>
              <a:avLst/>
              <a:gdLst/>
              <a:ahLst/>
              <a:cxnLst/>
              <a:rect l="l" t="t" r="r" b="b"/>
              <a:pathLst>
                <a:path w="1031240" h="1029970">
                  <a:moveTo>
                    <a:pt x="499260" y="0"/>
                  </a:moveTo>
                  <a:lnTo>
                    <a:pt x="450947" y="0"/>
                  </a:lnTo>
                  <a:lnTo>
                    <a:pt x="401816" y="2539"/>
                  </a:lnTo>
                  <a:lnTo>
                    <a:pt x="354216" y="10159"/>
                  </a:lnTo>
                  <a:lnTo>
                    <a:pt x="308422" y="22859"/>
                  </a:lnTo>
                  <a:lnTo>
                    <a:pt x="264711" y="40639"/>
                  </a:lnTo>
                  <a:lnTo>
                    <a:pt x="223356" y="60959"/>
                  </a:lnTo>
                  <a:lnTo>
                    <a:pt x="184634" y="86359"/>
                  </a:lnTo>
                  <a:lnTo>
                    <a:pt x="148819" y="115569"/>
                  </a:lnTo>
                  <a:lnTo>
                    <a:pt x="116187" y="148589"/>
                  </a:lnTo>
                  <a:lnTo>
                    <a:pt x="87013" y="184149"/>
                  </a:lnTo>
                  <a:lnTo>
                    <a:pt x="61572" y="223519"/>
                  </a:lnTo>
                  <a:lnTo>
                    <a:pt x="40140" y="264159"/>
                  </a:lnTo>
                  <a:lnTo>
                    <a:pt x="22991" y="308609"/>
                  </a:lnTo>
                  <a:lnTo>
                    <a:pt x="10402" y="354329"/>
                  </a:lnTo>
                  <a:lnTo>
                    <a:pt x="2646" y="401319"/>
                  </a:lnTo>
                  <a:lnTo>
                    <a:pt x="0" y="450849"/>
                  </a:lnTo>
                  <a:lnTo>
                    <a:pt x="3111" y="504189"/>
                  </a:lnTo>
                  <a:lnTo>
                    <a:pt x="12208" y="554989"/>
                  </a:lnTo>
                  <a:lnTo>
                    <a:pt x="26931" y="604519"/>
                  </a:lnTo>
                  <a:lnTo>
                    <a:pt x="46922" y="651509"/>
                  </a:lnTo>
                  <a:lnTo>
                    <a:pt x="71823" y="694689"/>
                  </a:lnTo>
                  <a:lnTo>
                    <a:pt x="101274" y="735329"/>
                  </a:lnTo>
                  <a:lnTo>
                    <a:pt x="113135" y="751839"/>
                  </a:lnTo>
                  <a:lnTo>
                    <a:pt x="121772" y="769619"/>
                  </a:lnTo>
                  <a:lnTo>
                    <a:pt x="127052" y="786129"/>
                  </a:lnTo>
                  <a:lnTo>
                    <a:pt x="128842" y="802639"/>
                  </a:lnTo>
                  <a:lnTo>
                    <a:pt x="128842" y="981709"/>
                  </a:lnTo>
                  <a:lnTo>
                    <a:pt x="132627" y="1000759"/>
                  </a:lnTo>
                  <a:lnTo>
                    <a:pt x="142963" y="1015999"/>
                  </a:lnTo>
                  <a:lnTo>
                    <a:pt x="158320" y="1027429"/>
                  </a:lnTo>
                  <a:lnTo>
                    <a:pt x="177167" y="1029969"/>
                  </a:lnTo>
                  <a:lnTo>
                    <a:pt x="196007" y="1027429"/>
                  </a:lnTo>
                  <a:lnTo>
                    <a:pt x="211360" y="1015999"/>
                  </a:lnTo>
                  <a:lnTo>
                    <a:pt x="221694" y="1000759"/>
                  </a:lnTo>
                  <a:lnTo>
                    <a:pt x="225480" y="981709"/>
                  </a:lnTo>
                  <a:lnTo>
                    <a:pt x="225480" y="802639"/>
                  </a:lnTo>
                  <a:lnTo>
                    <a:pt x="211082" y="732789"/>
                  </a:lnTo>
                  <a:lnTo>
                    <a:pt x="176149" y="674369"/>
                  </a:lnTo>
                  <a:lnTo>
                    <a:pt x="148787" y="636269"/>
                  </a:lnTo>
                  <a:lnTo>
                    <a:pt x="126682" y="594359"/>
                  </a:lnTo>
                  <a:lnTo>
                    <a:pt x="110306" y="548639"/>
                  </a:lnTo>
                  <a:lnTo>
                    <a:pt x="100133" y="500379"/>
                  </a:lnTo>
                  <a:lnTo>
                    <a:pt x="96637" y="450849"/>
                  </a:lnTo>
                  <a:lnTo>
                    <a:pt x="99872" y="402589"/>
                  </a:lnTo>
                  <a:lnTo>
                    <a:pt x="109294" y="356869"/>
                  </a:lnTo>
                  <a:lnTo>
                    <a:pt x="124481" y="312419"/>
                  </a:lnTo>
                  <a:lnTo>
                    <a:pt x="145012" y="271779"/>
                  </a:lnTo>
                  <a:lnTo>
                    <a:pt x="170463" y="233679"/>
                  </a:lnTo>
                  <a:lnTo>
                    <a:pt x="200414" y="200659"/>
                  </a:lnTo>
                  <a:lnTo>
                    <a:pt x="234441" y="170179"/>
                  </a:lnTo>
                  <a:lnTo>
                    <a:pt x="272122" y="144779"/>
                  </a:lnTo>
                  <a:lnTo>
                    <a:pt x="313035" y="124459"/>
                  </a:lnTo>
                  <a:lnTo>
                    <a:pt x="356759" y="109219"/>
                  </a:lnTo>
                  <a:lnTo>
                    <a:pt x="402870" y="100329"/>
                  </a:lnTo>
                  <a:lnTo>
                    <a:pt x="450947" y="96519"/>
                  </a:lnTo>
                  <a:lnTo>
                    <a:pt x="761877" y="96519"/>
                  </a:lnTo>
                  <a:lnTo>
                    <a:pt x="756235" y="91439"/>
                  </a:lnTo>
                  <a:lnTo>
                    <a:pt x="719120" y="64769"/>
                  </a:lnTo>
                  <a:lnTo>
                    <a:pt x="679160" y="41909"/>
                  </a:lnTo>
                  <a:lnTo>
                    <a:pt x="636775" y="24129"/>
                  </a:lnTo>
                  <a:lnTo>
                    <a:pt x="592384" y="11429"/>
                  </a:lnTo>
                  <a:lnTo>
                    <a:pt x="546406" y="2539"/>
                  </a:lnTo>
                  <a:lnTo>
                    <a:pt x="499260" y="0"/>
                  </a:lnTo>
                  <a:close/>
                </a:path>
                <a:path w="1031240" h="1029970">
                  <a:moveTo>
                    <a:pt x="761877" y="96519"/>
                  </a:moveTo>
                  <a:lnTo>
                    <a:pt x="499260" y="96519"/>
                  </a:lnTo>
                  <a:lnTo>
                    <a:pt x="550398" y="100329"/>
                  </a:lnTo>
                  <a:lnTo>
                    <a:pt x="599469" y="113029"/>
                  </a:lnTo>
                  <a:lnTo>
                    <a:pt x="645516" y="133349"/>
                  </a:lnTo>
                  <a:lnTo>
                    <a:pt x="687580" y="161289"/>
                  </a:lnTo>
                  <a:lnTo>
                    <a:pt x="724704" y="193039"/>
                  </a:lnTo>
                  <a:lnTo>
                    <a:pt x="755931" y="231139"/>
                  </a:lnTo>
                  <a:lnTo>
                    <a:pt x="780302" y="274319"/>
                  </a:lnTo>
                  <a:lnTo>
                    <a:pt x="803246" y="326389"/>
                  </a:lnTo>
                  <a:lnTo>
                    <a:pt x="812871" y="349249"/>
                  </a:lnTo>
                  <a:lnTo>
                    <a:pt x="819725" y="364489"/>
                  </a:lnTo>
                  <a:lnTo>
                    <a:pt x="826843" y="379729"/>
                  </a:lnTo>
                  <a:lnTo>
                    <a:pt x="834244" y="396239"/>
                  </a:lnTo>
                  <a:lnTo>
                    <a:pt x="850473" y="427989"/>
                  </a:lnTo>
                  <a:lnTo>
                    <a:pt x="869076" y="458469"/>
                  </a:lnTo>
                  <a:lnTo>
                    <a:pt x="890697" y="488949"/>
                  </a:lnTo>
                  <a:lnTo>
                    <a:pt x="915980" y="516889"/>
                  </a:lnTo>
                  <a:lnTo>
                    <a:pt x="930681" y="532129"/>
                  </a:lnTo>
                  <a:lnTo>
                    <a:pt x="934099" y="539749"/>
                  </a:lnTo>
                  <a:lnTo>
                    <a:pt x="934099" y="548639"/>
                  </a:lnTo>
                  <a:lnTo>
                    <a:pt x="931627" y="560069"/>
                  </a:lnTo>
                  <a:lnTo>
                    <a:pt x="924892" y="570229"/>
                  </a:lnTo>
                  <a:lnTo>
                    <a:pt x="914910" y="576579"/>
                  </a:lnTo>
                  <a:lnTo>
                    <a:pt x="902699" y="579119"/>
                  </a:lnTo>
                  <a:lnTo>
                    <a:pt x="853582" y="579119"/>
                  </a:lnTo>
                  <a:lnTo>
                    <a:pt x="834735" y="582929"/>
                  </a:lnTo>
                  <a:lnTo>
                    <a:pt x="819378" y="594359"/>
                  </a:lnTo>
                  <a:lnTo>
                    <a:pt x="809042" y="609599"/>
                  </a:lnTo>
                  <a:lnTo>
                    <a:pt x="805257" y="627379"/>
                  </a:lnTo>
                  <a:lnTo>
                    <a:pt x="805257" y="773429"/>
                  </a:lnTo>
                  <a:lnTo>
                    <a:pt x="802716" y="784859"/>
                  </a:lnTo>
                  <a:lnTo>
                    <a:pt x="795798" y="796289"/>
                  </a:lnTo>
                  <a:lnTo>
                    <a:pt x="785559" y="802639"/>
                  </a:lnTo>
                  <a:lnTo>
                    <a:pt x="773052" y="805179"/>
                  </a:lnTo>
                  <a:lnTo>
                    <a:pt x="595898" y="805179"/>
                  </a:lnTo>
                  <a:lnTo>
                    <a:pt x="577053" y="808989"/>
                  </a:lnTo>
                  <a:lnTo>
                    <a:pt x="561700" y="819149"/>
                  </a:lnTo>
                  <a:lnTo>
                    <a:pt x="551368" y="834389"/>
                  </a:lnTo>
                  <a:lnTo>
                    <a:pt x="547585" y="853439"/>
                  </a:lnTo>
                  <a:lnTo>
                    <a:pt x="547585" y="981709"/>
                  </a:lnTo>
                  <a:lnTo>
                    <a:pt x="551368" y="1000759"/>
                  </a:lnTo>
                  <a:lnTo>
                    <a:pt x="561700" y="1015999"/>
                  </a:lnTo>
                  <a:lnTo>
                    <a:pt x="577053" y="1027429"/>
                  </a:lnTo>
                  <a:lnTo>
                    <a:pt x="595898" y="1029969"/>
                  </a:lnTo>
                  <a:lnTo>
                    <a:pt x="614743" y="1027429"/>
                  </a:lnTo>
                  <a:lnTo>
                    <a:pt x="630095" y="1015999"/>
                  </a:lnTo>
                  <a:lnTo>
                    <a:pt x="640427" y="1000759"/>
                  </a:lnTo>
                  <a:lnTo>
                    <a:pt x="644210" y="981709"/>
                  </a:lnTo>
                  <a:lnTo>
                    <a:pt x="644210" y="901699"/>
                  </a:lnTo>
                  <a:lnTo>
                    <a:pt x="773052" y="901699"/>
                  </a:lnTo>
                  <a:lnTo>
                    <a:pt x="823166" y="891539"/>
                  </a:lnTo>
                  <a:lnTo>
                    <a:pt x="864124" y="863599"/>
                  </a:lnTo>
                  <a:lnTo>
                    <a:pt x="891757" y="822959"/>
                  </a:lnTo>
                  <a:lnTo>
                    <a:pt x="901895" y="773429"/>
                  </a:lnTo>
                  <a:lnTo>
                    <a:pt x="901895" y="676909"/>
                  </a:lnTo>
                  <a:lnTo>
                    <a:pt x="902699" y="676909"/>
                  </a:lnTo>
                  <a:lnTo>
                    <a:pt x="952512" y="666749"/>
                  </a:lnTo>
                  <a:lnTo>
                    <a:pt x="993213" y="638809"/>
                  </a:lnTo>
                  <a:lnTo>
                    <a:pt x="1020666" y="598169"/>
                  </a:lnTo>
                  <a:lnTo>
                    <a:pt x="1030737" y="548639"/>
                  </a:lnTo>
                  <a:lnTo>
                    <a:pt x="1028254" y="523239"/>
                  </a:lnTo>
                  <a:lnTo>
                    <a:pt x="1020996" y="499109"/>
                  </a:lnTo>
                  <a:lnTo>
                    <a:pt x="1009247" y="477519"/>
                  </a:lnTo>
                  <a:lnTo>
                    <a:pt x="993293" y="457199"/>
                  </a:lnTo>
                  <a:lnTo>
                    <a:pt x="984434" y="448309"/>
                  </a:lnTo>
                  <a:lnTo>
                    <a:pt x="966318" y="427989"/>
                  </a:lnTo>
                  <a:lnTo>
                    <a:pt x="935145" y="380999"/>
                  </a:lnTo>
                  <a:lnTo>
                    <a:pt x="914526" y="340359"/>
                  </a:lnTo>
                  <a:lnTo>
                    <a:pt x="907982" y="325119"/>
                  </a:lnTo>
                  <a:lnTo>
                    <a:pt x="901514" y="311149"/>
                  </a:lnTo>
                  <a:lnTo>
                    <a:pt x="886216" y="275589"/>
                  </a:lnTo>
                  <a:lnTo>
                    <a:pt x="880251" y="261619"/>
                  </a:lnTo>
                  <a:lnTo>
                    <a:pt x="874135" y="247649"/>
                  </a:lnTo>
                  <a:lnTo>
                    <a:pt x="867868" y="233679"/>
                  </a:lnTo>
                  <a:lnTo>
                    <a:pt x="846323" y="193039"/>
                  </a:lnTo>
                  <a:lnTo>
                    <a:pt x="820256" y="156209"/>
                  </a:lnTo>
                  <a:lnTo>
                    <a:pt x="790087" y="121919"/>
                  </a:lnTo>
                  <a:lnTo>
                    <a:pt x="761877" y="96519"/>
                  </a:lnTo>
                  <a:close/>
                </a:path>
                <a:path w="1031240" h="1029970">
                  <a:moveTo>
                    <a:pt x="470805" y="707389"/>
                  </a:moveTo>
                  <a:lnTo>
                    <a:pt x="430290" y="707389"/>
                  </a:lnTo>
                  <a:lnTo>
                    <a:pt x="440353" y="708659"/>
                  </a:lnTo>
                  <a:lnTo>
                    <a:pt x="460742" y="708659"/>
                  </a:lnTo>
                  <a:lnTo>
                    <a:pt x="470805" y="707389"/>
                  </a:lnTo>
                  <a:close/>
                </a:path>
                <a:path w="1031240" h="1029970">
                  <a:moveTo>
                    <a:pt x="577174" y="608329"/>
                  </a:moveTo>
                  <a:lnTo>
                    <a:pt x="323921" y="608329"/>
                  </a:lnTo>
                  <a:lnTo>
                    <a:pt x="339198" y="612139"/>
                  </a:lnTo>
                  <a:lnTo>
                    <a:pt x="353719" y="618489"/>
                  </a:lnTo>
                  <a:lnTo>
                    <a:pt x="366590" y="627379"/>
                  </a:lnTo>
                  <a:lnTo>
                    <a:pt x="376862" y="638809"/>
                  </a:lnTo>
                  <a:lnTo>
                    <a:pt x="383663" y="652779"/>
                  </a:lnTo>
                  <a:lnTo>
                    <a:pt x="386124" y="668019"/>
                  </a:lnTo>
                  <a:lnTo>
                    <a:pt x="386124" y="675639"/>
                  </a:lnTo>
                  <a:lnTo>
                    <a:pt x="387892" y="685799"/>
                  </a:lnTo>
                  <a:lnTo>
                    <a:pt x="392868" y="694689"/>
                  </a:lnTo>
                  <a:lnTo>
                    <a:pt x="400563" y="702309"/>
                  </a:lnTo>
                  <a:lnTo>
                    <a:pt x="420340" y="707389"/>
                  </a:lnTo>
                  <a:lnTo>
                    <a:pt x="480751" y="707389"/>
                  </a:lnTo>
                  <a:lnTo>
                    <a:pt x="500526" y="702309"/>
                  </a:lnTo>
                  <a:lnTo>
                    <a:pt x="508222" y="694689"/>
                  </a:lnTo>
                  <a:lnTo>
                    <a:pt x="513198" y="685799"/>
                  </a:lnTo>
                  <a:lnTo>
                    <a:pt x="514966" y="675639"/>
                  </a:lnTo>
                  <a:lnTo>
                    <a:pt x="514966" y="668019"/>
                  </a:lnTo>
                  <a:lnTo>
                    <a:pt x="517425" y="652779"/>
                  </a:lnTo>
                  <a:lnTo>
                    <a:pt x="524223" y="638809"/>
                  </a:lnTo>
                  <a:lnTo>
                    <a:pt x="534494" y="627379"/>
                  </a:lnTo>
                  <a:lnTo>
                    <a:pt x="547371" y="618489"/>
                  </a:lnTo>
                  <a:lnTo>
                    <a:pt x="561897" y="612139"/>
                  </a:lnTo>
                  <a:lnTo>
                    <a:pt x="577174" y="608329"/>
                  </a:lnTo>
                  <a:close/>
                </a:path>
                <a:path w="1031240" h="1029970">
                  <a:moveTo>
                    <a:pt x="278458" y="279399"/>
                  </a:moveTo>
                  <a:lnTo>
                    <a:pt x="268075" y="279399"/>
                  </a:lnTo>
                  <a:lnTo>
                    <a:pt x="258333" y="281939"/>
                  </a:lnTo>
                  <a:lnTo>
                    <a:pt x="229701" y="318769"/>
                  </a:lnTo>
                  <a:lnTo>
                    <a:pt x="210175" y="358139"/>
                  </a:lnTo>
                  <a:lnTo>
                    <a:pt x="208320" y="368299"/>
                  </a:lnTo>
                  <a:lnTo>
                    <a:pt x="210298" y="378459"/>
                  </a:lnTo>
                  <a:lnTo>
                    <a:pt x="215635" y="387349"/>
                  </a:lnTo>
                  <a:lnTo>
                    <a:pt x="223859" y="393699"/>
                  </a:lnTo>
                  <a:lnTo>
                    <a:pt x="229701" y="397509"/>
                  </a:lnTo>
                  <a:lnTo>
                    <a:pt x="241824" y="407669"/>
                  </a:lnTo>
                  <a:lnTo>
                    <a:pt x="250437" y="420369"/>
                  </a:lnTo>
                  <a:lnTo>
                    <a:pt x="255577" y="435609"/>
                  </a:lnTo>
                  <a:lnTo>
                    <a:pt x="257282" y="450849"/>
                  </a:lnTo>
                  <a:lnTo>
                    <a:pt x="255577" y="466089"/>
                  </a:lnTo>
                  <a:lnTo>
                    <a:pt x="250437" y="481329"/>
                  </a:lnTo>
                  <a:lnTo>
                    <a:pt x="241824" y="494029"/>
                  </a:lnTo>
                  <a:lnTo>
                    <a:pt x="229701" y="504189"/>
                  </a:lnTo>
                  <a:lnTo>
                    <a:pt x="223670" y="507999"/>
                  </a:lnTo>
                  <a:lnTo>
                    <a:pt x="215411" y="514349"/>
                  </a:lnTo>
                  <a:lnTo>
                    <a:pt x="210023" y="523239"/>
                  </a:lnTo>
                  <a:lnTo>
                    <a:pt x="208034" y="533399"/>
                  </a:lnTo>
                  <a:lnTo>
                    <a:pt x="209974" y="543559"/>
                  </a:lnTo>
                  <a:lnTo>
                    <a:pt x="229701" y="584199"/>
                  </a:lnTo>
                  <a:lnTo>
                    <a:pt x="239419" y="598169"/>
                  </a:lnTo>
                  <a:lnTo>
                    <a:pt x="244595" y="605789"/>
                  </a:lnTo>
                  <a:lnTo>
                    <a:pt x="250032" y="613409"/>
                  </a:lnTo>
                  <a:lnTo>
                    <a:pt x="258132" y="619759"/>
                  </a:lnTo>
                  <a:lnTo>
                    <a:pt x="267876" y="623569"/>
                  </a:lnTo>
                  <a:lnTo>
                    <a:pt x="278262" y="622299"/>
                  </a:lnTo>
                  <a:lnTo>
                    <a:pt x="288292" y="618489"/>
                  </a:lnTo>
                  <a:lnTo>
                    <a:pt x="308643" y="609599"/>
                  </a:lnTo>
                  <a:lnTo>
                    <a:pt x="323921" y="608329"/>
                  </a:lnTo>
                  <a:lnTo>
                    <a:pt x="654705" y="608329"/>
                  </a:lnTo>
                  <a:lnTo>
                    <a:pt x="656528" y="605789"/>
                  </a:lnTo>
                  <a:lnTo>
                    <a:pt x="661751" y="598169"/>
                  </a:lnTo>
                  <a:lnTo>
                    <a:pt x="666710" y="591819"/>
                  </a:lnTo>
                  <a:lnTo>
                    <a:pt x="671388" y="584199"/>
                  </a:lnTo>
                  <a:lnTo>
                    <a:pt x="680327" y="567689"/>
                  </a:lnTo>
                  <a:lnTo>
                    <a:pt x="684192" y="560069"/>
                  </a:lnTo>
                  <a:lnTo>
                    <a:pt x="687794" y="551179"/>
                  </a:lnTo>
                  <a:lnTo>
                    <a:pt x="691116" y="543559"/>
                  </a:lnTo>
                  <a:lnTo>
                    <a:pt x="692966" y="533399"/>
                  </a:lnTo>
                  <a:lnTo>
                    <a:pt x="692471" y="530859"/>
                  </a:lnTo>
                  <a:lnTo>
                    <a:pt x="450947" y="530859"/>
                  </a:lnTo>
                  <a:lnTo>
                    <a:pt x="430274" y="528319"/>
                  </a:lnTo>
                  <a:lnTo>
                    <a:pt x="393885" y="507999"/>
                  </a:lnTo>
                  <a:lnTo>
                    <a:pt x="373206" y="472439"/>
                  </a:lnTo>
                  <a:lnTo>
                    <a:pt x="370418" y="450849"/>
                  </a:lnTo>
                  <a:lnTo>
                    <a:pt x="373206" y="429259"/>
                  </a:lnTo>
                  <a:lnTo>
                    <a:pt x="393885" y="393699"/>
                  </a:lnTo>
                  <a:lnTo>
                    <a:pt x="430274" y="373379"/>
                  </a:lnTo>
                  <a:lnTo>
                    <a:pt x="450947" y="370839"/>
                  </a:lnTo>
                  <a:lnTo>
                    <a:pt x="692760" y="370839"/>
                  </a:lnTo>
                  <a:lnTo>
                    <a:pt x="693257" y="368299"/>
                  </a:lnTo>
                  <a:lnTo>
                    <a:pt x="676414" y="326389"/>
                  </a:lnTo>
                  <a:lnTo>
                    <a:pt x="671791" y="317499"/>
                  </a:lnTo>
                  <a:lnTo>
                    <a:pt x="666994" y="309879"/>
                  </a:lnTo>
                  <a:lnTo>
                    <a:pt x="661973" y="303529"/>
                  </a:lnTo>
                  <a:lnTo>
                    <a:pt x="656727" y="295909"/>
                  </a:lnTo>
                  <a:lnTo>
                    <a:pt x="654905" y="293369"/>
                  </a:lnTo>
                  <a:lnTo>
                    <a:pt x="324120" y="293369"/>
                  </a:lnTo>
                  <a:lnTo>
                    <a:pt x="308844" y="292099"/>
                  </a:lnTo>
                  <a:lnTo>
                    <a:pt x="288481" y="283209"/>
                  </a:lnTo>
                  <a:lnTo>
                    <a:pt x="278458" y="279399"/>
                  </a:lnTo>
                  <a:close/>
                </a:path>
                <a:path w="1031240" h="1029970">
                  <a:moveTo>
                    <a:pt x="654705" y="608329"/>
                  </a:moveTo>
                  <a:lnTo>
                    <a:pt x="577174" y="608329"/>
                  </a:lnTo>
                  <a:lnTo>
                    <a:pt x="592448" y="609599"/>
                  </a:lnTo>
                  <a:lnTo>
                    <a:pt x="612798" y="618489"/>
                  </a:lnTo>
                  <a:lnTo>
                    <a:pt x="622827" y="622299"/>
                  </a:lnTo>
                  <a:lnTo>
                    <a:pt x="633214" y="622299"/>
                  </a:lnTo>
                  <a:lnTo>
                    <a:pt x="642958" y="619759"/>
                  </a:lnTo>
                  <a:lnTo>
                    <a:pt x="651058" y="613409"/>
                  </a:lnTo>
                  <a:lnTo>
                    <a:pt x="654705" y="608329"/>
                  </a:lnTo>
                  <a:close/>
                </a:path>
                <a:path w="1031240" h="1029970">
                  <a:moveTo>
                    <a:pt x="692760" y="370839"/>
                  </a:moveTo>
                  <a:lnTo>
                    <a:pt x="450947" y="370839"/>
                  </a:lnTo>
                  <a:lnTo>
                    <a:pt x="471620" y="373379"/>
                  </a:lnTo>
                  <a:lnTo>
                    <a:pt x="491205" y="380999"/>
                  </a:lnTo>
                  <a:lnTo>
                    <a:pt x="508009" y="393699"/>
                  </a:lnTo>
                  <a:lnTo>
                    <a:pt x="520685" y="410209"/>
                  </a:lnTo>
                  <a:lnTo>
                    <a:pt x="528688" y="429259"/>
                  </a:lnTo>
                  <a:lnTo>
                    <a:pt x="531477" y="450849"/>
                  </a:lnTo>
                  <a:lnTo>
                    <a:pt x="528688" y="472439"/>
                  </a:lnTo>
                  <a:lnTo>
                    <a:pt x="508009" y="507999"/>
                  </a:lnTo>
                  <a:lnTo>
                    <a:pt x="471620" y="528319"/>
                  </a:lnTo>
                  <a:lnTo>
                    <a:pt x="450947" y="530859"/>
                  </a:lnTo>
                  <a:lnTo>
                    <a:pt x="692471" y="530859"/>
                  </a:lnTo>
                  <a:lnTo>
                    <a:pt x="690988" y="523239"/>
                  </a:lnTo>
                  <a:lnTo>
                    <a:pt x="685654" y="514349"/>
                  </a:lnTo>
                  <a:lnTo>
                    <a:pt x="677432" y="506729"/>
                  </a:lnTo>
                  <a:lnTo>
                    <a:pt x="671388" y="504189"/>
                  </a:lnTo>
                  <a:lnTo>
                    <a:pt x="659266" y="494029"/>
                  </a:lnTo>
                  <a:lnTo>
                    <a:pt x="650653" y="481329"/>
                  </a:lnTo>
                  <a:lnTo>
                    <a:pt x="645513" y="466089"/>
                  </a:lnTo>
                  <a:lnTo>
                    <a:pt x="643808" y="450849"/>
                  </a:lnTo>
                  <a:lnTo>
                    <a:pt x="645513" y="434339"/>
                  </a:lnTo>
                  <a:lnTo>
                    <a:pt x="650653" y="420369"/>
                  </a:lnTo>
                  <a:lnTo>
                    <a:pt x="659266" y="407669"/>
                  </a:lnTo>
                  <a:lnTo>
                    <a:pt x="671388" y="397509"/>
                  </a:lnTo>
                  <a:lnTo>
                    <a:pt x="677432" y="393699"/>
                  </a:lnTo>
                  <a:lnTo>
                    <a:pt x="677633" y="393699"/>
                  </a:lnTo>
                  <a:lnTo>
                    <a:pt x="685885" y="387349"/>
                  </a:lnTo>
                  <a:lnTo>
                    <a:pt x="691270" y="378459"/>
                  </a:lnTo>
                  <a:lnTo>
                    <a:pt x="692760" y="370839"/>
                  </a:lnTo>
                  <a:close/>
                </a:path>
                <a:path w="1031240" h="1029970">
                  <a:moveTo>
                    <a:pt x="480950" y="194309"/>
                  </a:moveTo>
                  <a:lnTo>
                    <a:pt x="420542" y="194309"/>
                  </a:lnTo>
                  <a:lnTo>
                    <a:pt x="410689" y="195579"/>
                  </a:lnTo>
                  <a:lnTo>
                    <a:pt x="400765" y="199389"/>
                  </a:lnTo>
                  <a:lnTo>
                    <a:pt x="393069" y="207009"/>
                  </a:lnTo>
                  <a:lnTo>
                    <a:pt x="388093" y="215899"/>
                  </a:lnTo>
                  <a:lnTo>
                    <a:pt x="386325" y="226059"/>
                  </a:lnTo>
                  <a:lnTo>
                    <a:pt x="386325" y="232409"/>
                  </a:lnTo>
                  <a:lnTo>
                    <a:pt x="383866" y="248919"/>
                  </a:lnTo>
                  <a:lnTo>
                    <a:pt x="353907" y="283209"/>
                  </a:lnTo>
                  <a:lnTo>
                    <a:pt x="324120" y="293369"/>
                  </a:lnTo>
                  <a:lnTo>
                    <a:pt x="577377" y="293369"/>
                  </a:lnTo>
                  <a:lnTo>
                    <a:pt x="534701" y="274319"/>
                  </a:lnTo>
                  <a:lnTo>
                    <a:pt x="515167" y="232409"/>
                  </a:lnTo>
                  <a:lnTo>
                    <a:pt x="515167" y="226059"/>
                  </a:lnTo>
                  <a:lnTo>
                    <a:pt x="513399" y="215899"/>
                  </a:lnTo>
                  <a:lnTo>
                    <a:pt x="508423" y="207009"/>
                  </a:lnTo>
                  <a:lnTo>
                    <a:pt x="500727" y="199389"/>
                  </a:lnTo>
                  <a:lnTo>
                    <a:pt x="490803" y="195579"/>
                  </a:lnTo>
                  <a:lnTo>
                    <a:pt x="480950" y="194309"/>
                  </a:lnTo>
                  <a:close/>
                </a:path>
                <a:path w="1031240" h="1029970">
                  <a:moveTo>
                    <a:pt x="633417" y="278129"/>
                  </a:moveTo>
                  <a:lnTo>
                    <a:pt x="623034" y="279399"/>
                  </a:lnTo>
                  <a:lnTo>
                    <a:pt x="613011" y="283209"/>
                  </a:lnTo>
                  <a:lnTo>
                    <a:pt x="592650" y="292099"/>
                  </a:lnTo>
                  <a:lnTo>
                    <a:pt x="577377" y="293369"/>
                  </a:lnTo>
                  <a:lnTo>
                    <a:pt x="654905" y="293369"/>
                  </a:lnTo>
                  <a:lnTo>
                    <a:pt x="651259" y="288289"/>
                  </a:lnTo>
                  <a:lnTo>
                    <a:pt x="643159" y="281939"/>
                  </a:lnTo>
                  <a:lnTo>
                    <a:pt x="633417" y="278129"/>
                  </a:lnTo>
                  <a:close/>
                </a:path>
                <a:path w="1031240" h="1029970">
                  <a:moveTo>
                    <a:pt x="460938" y="193039"/>
                  </a:moveTo>
                  <a:lnTo>
                    <a:pt x="440554" y="193039"/>
                  </a:lnTo>
                  <a:lnTo>
                    <a:pt x="430491" y="194309"/>
                  </a:lnTo>
                  <a:lnTo>
                    <a:pt x="471001" y="194309"/>
                  </a:lnTo>
                  <a:lnTo>
                    <a:pt x="460938" y="193039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0389623" y="5713861"/>
            <a:ext cx="838835" cy="92075"/>
          </a:xfrm>
          <a:custGeom>
            <a:avLst/>
            <a:gdLst/>
            <a:ahLst/>
            <a:cxnLst/>
            <a:rect l="l" t="t" r="r" b="b"/>
            <a:pathLst>
              <a:path w="838834" h="92075">
                <a:moveTo>
                  <a:pt x="838265" y="0"/>
                </a:moveTo>
                <a:lnTo>
                  <a:pt x="0" y="0"/>
                </a:lnTo>
                <a:lnTo>
                  <a:pt x="0" y="91888"/>
                </a:lnTo>
                <a:lnTo>
                  <a:pt x="838265" y="91888"/>
                </a:lnTo>
                <a:lnTo>
                  <a:pt x="83826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376925" y="4945813"/>
            <a:ext cx="342011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spc="-10">
                <a:solidFill>
                  <a:srgbClr val="3DA648"/>
                </a:solidFill>
                <a:latin typeface="Bebas Kai"/>
                <a:cs typeface="Bebas Kai"/>
              </a:rPr>
              <a:t>DIGITAL</a:t>
            </a:r>
            <a:r>
              <a:rPr sz="4050" spc="-165">
                <a:solidFill>
                  <a:srgbClr val="3DA648"/>
                </a:solidFill>
                <a:latin typeface="Bebas Kai"/>
                <a:cs typeface="Bebas Kai"/>
              </a:rPr>
              <a:t> </a:t>
            </a:r>
            <a:r>
              <a:rPr sz="4050" spc="-10">
                <a:solidFill>
                  <a:srgbClr val="3DA648"/>
                </a:solidFill>
                <a:latin typeface="Bebas Kai"/>
                <a:cs typeface="Bebas Kai"/>
              </a:rPr>
              <a:t>IMPORTANCE</a:t>
            </a:r>
            <a:endParaRPr sz="4050">
              <a:latin typeface="Bebas Kai"/>
              <a:cs typeface="Bebas Ka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76925" y="6013124"/>
            <a:ext cx="3811904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Strong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majority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rate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online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access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“very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important”</a:t>
            </a:r>
            <a:endParaRPr sz="2550">
              <a:latin typeface="Kanit ExtraLight"/>
              <a:cs typeface="Kanit Extra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5164937" y="2423030"/>
            <a:ext cx="3959225" cy="2337435"/>
            <a:chOff x="15164937" y="2423030"/>
            <a:chExt cx="3959225" cy="2337435"/>
          </a:xfrm>
        </p:grpSpPr>
        <p:sp>
          <p:nvSpPr>
            <p:cNvPr id="16" name="object 16"/>
            <p:cNvSpPr/>
            <p:nvPr/>
          </p:nvSpPr>
          <p:spPr>
            <a:xfrm>
              <a:off x="15164937" y="2423030"/>
              <a:ext cx="3959225" cy="2337435"/>
            </a:xfrm>
            <a:custGeom>
              <a:avLst/>
              <a:gdLst/>
              <a:ahLst/>
              <a:cxnLst/>
              <a:rect l="l" t="t" r="r" b="b"/>
              <a:pathLst>
                <a:path w="3959225" h="2337435">
                  <a:moveTo>
                    <a:pt x="3839619" y="0"/>
                  </a:moveTo>
                  <a:lnTo>
                    <a:pt x="119443" y="0"/>
                  </a:lnTo>
                  <a:lnTo>
                    <a:pt x="72950" y="9386"/>
                  </a:lnTo>
                  <a:lnTo>
                    <a:pt x="34984" y="34984"/>
                  </a:lnTo>
                  <a:lnTo>
                    <a:pt x="9386" y="72950"/>
                  </a:lnTo>
                  <a:lnTo>
                    <a:pt x="0" y="119443"/>
                  </a:lnTo>
                  <a:lnTo>
                    <a:pt x="0" y="2217545"/>
                  </a:lnTo>
                  <a:lnTo>
                    <a:pt x="9386" y="2264037"/>
                  </a:lnTo>
                  <a:lnTo>
                    <a:pt x="34984" y="2302004"/>
                  </a:lnTo>
                  <a:lnTo>
                    <a:pt x="72950" y="2327602"/>
                  </a:lnTo>
                  <a:lnTo>
                    <a:pt x="119443" y="2336988"/>
                  </a:lnTo>
                  <a:lnTo>
                    <a:pt x="3839619" y="2336988"/>
                  </a:lnTo>
                  <a:lnTo>
                    <a:pt x="3886111" y="2327602"/>
                  </a:lnTo>
                  <a:lnTo>
                    <a:pt x="3924078" y="2302004"/>
                  </a:lnTo>
                  <a:lnTo>
                    <a:pt x="3949676" y="2264037"/>
                  </a:lnTo>
                  <a:lnTo>
                    <a:pt x="3959062" y="2217545"/>
                  </a:lnTo>
                  <a:lnTo>
                    <a:pt x="3959062" y="119443"/>
                  </a:lnTo>
                  <a:lnTo>
                    <a:pt x="3949676" y="72950"/>
                  </a:lnTo>
                  <a:lnTo>
                    <a:pt x="3924078" y="34984"/>
                  </a:lnTo>
                  <a:lnTo>
                    <a:pt x="3886111" y="9386"/>
                  </a:lnTo>
                  <a:lnTo>
                    <a:pt x="3839619" y="0"/>
                  </a:lnTo>
                  <a:close/>
                </a:path>
              </a:pathLst>
            </a:custGeom>
            <a:solidFill>
              <a:srgbClr val="E7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629079" y="3157160"/>
              <a:ext cx="1031240" cy="902335"/>
            </a:xfrm>
            <a:custGeom>
              <a:avLst/>
              <a:gdLst/>
              <a:ahLst/>
              <a:cxnLst/>
              <a:rect l="l" t="t" r="r" b="b"/>
              <a:pathLst>
                <a:path w="1031240" h="902335">
                  <a:moveTo>
                    <a:pt x="48325" y="0"/>
                  </a:moveTo>
                  <a:lnTo>
                    <a:pt x="29478" y="3783"/>
                  </a:lnTo>
                  <a:lnTo>
                    <a:pt x="14121" y="14115"/>
                  </a:lnTo>
                  <a:lnTo>
                    <a:pt x="3785" y="29467"/>
                  </a:lnTo>
                  <a:lnTo>
                    <a:pt x="0" y="48312"/>
                  </a:lnTo>
                  <a:lnTo>
                    <a:pt x="0" y="756931"/>
                  </a:lnTo>
                  <a:lnTo>
                    <a:pt x="7382" y="802775"/>
                  </a:lnTo>
                  <a:lnTo>
                    <a:pt x="27945" y="842569"/>
                  </a:lnTo>
                  <a:lnTo>
                    <a:pt x="59312" y="873936"/>
                  </a:lnTo>
                  <a:lnTo>
                    <a:pt x="99106" y="894499"/>
                  </a:lnTo>
                  <a:lnTo>
                    <a:pt x="144950" y="901882"/>
                  </a:lnTo>
                  <a:lnTo>
                    <a:pt x="982411" y="901882"/>
                  </a:lnTo>
                  <a:lnTo>
                    <a:pt x="1001258" y="898099"/>
                  </a:lnTo>
                  <a:lnTo>
                    <a:pt x="1016615" y="887767"/>
                  </a:lnTo>
                  <a:lnTo>
                    <a:pt x="1026951" y="872414"/>
                  </a:lnTo>
                  <a:lnTo>
                    <a:pt x="1030737" y="853569"/>
                  </a:lnTo>
                  <a:lnTo>
                    <a:pt x="1026951" y="834722"/>
                  </a:lnTo>
                  <a:lnTo>
                    <a:pt x="1016615" y="819366"/>
                  </a:lnTo>
                  <a:lnTo>
                    <a:pt x="1001258" y="809029"/>
                  </a:lnTo>
                  <a:lnTo>
                    <a:pt x="982411" y="805244"/>
                  </a:lnTo>
                  <a:lnTo>
                    <a:pt x="144950" y="805244"/>
                  </a:lnTo>
                  <a:lnTo>
                    <a:pt x="126105" y="801461"/>
                  </a:lnTo>
                  <a:lnTo>
                    <a:pt x="110753" y="791129"/>
                  </a:lnTo>
                  <a:lnTo>
                    <a:pt x="100421" y="775776"/>
                  </a:lnTo>
                  <a:lnTo>
                    <a:pt x="96637" y="756931"/>
                  </a:lnTo>
                  <a:lnTo>
                    <a:pt x="96637" y="48312"/>
                  </a:lnTo>
                  <a:lnTo>
                    <a:pt x="92852" y="29467"/>
                  </a:lnTo>
                  <a:lnTo>
                    <a:pt x="82517" y="14115"/>
                  </a:lnTo>
                  <a:lnTo>
                    <a:pt x="67164" y="3783"/>
                  </a:lnTo>
                  <a:lnTo>
                    <a:pt x="48325" y="0"/>
                  </a:lnTo>
                  <a:close/>
                </a:path>
                <a:path w="1031240" h="902335">
                  <a:moveTo>
                    <a:pt x="775063" y="448924"/>
                  </a:moveTo>
                  <a:lnTo>
                    <a:pt x="706822" y="517366"/>
                  </a:lnTo>
                  <a:lnTo>
                    <a:pt x="801437" y="611993"/>
                  </a:lnTo>
                  <a:lnTo>
                    <a:pt x="756944" y="611993"/>
                  </a:lnTo>
                  <a:lnTo>
                    <a:pt x="738099" y="615777"/>
                  </a:lnTo>
                  <a:lnTo>
                    <a:pt x="722747" y="626109"/>
                  </a:lnTo>
                  <a:lnTo>
                    <a:pt x="712415" y="641461"/>
                  </a:lnTo>
                  <a:lnTo>
                    <a:pt x="708672" y="660105"/>
                  </a:lnTo>
                  <a:lnTo>
                    <a:pt x="708631" y="660306"/>
                  </a:lnTo>
                  <a:lnTo>
                    <a:pt x="712314" y="678650"/>
                  </a:lnTo>
                  <a:lnTo>
                    <a:pt x="712415" y="679151"/>
                  </a:lnTo>
                  <a:lnTo>
                    <a:pt x="722623" y="694320"/>
                  </a:lnTo>
                  <a:lnTo>
                    <a:pt x="722747" y="694503"/>
                  </a:lnTo>
                  <a:lnTo>
                    <a:pt x="738099" y="704835"/>
                  </a:lnTo>
                  <a:lnTo>
                    <a:pt x="756944" y="708619"/>
                  </a:lnTo>
                  <a:lnTo>
                    <a:pt x="756944" y="708418"/>
                  </a:lnTo>
                  <a:lnTo>
                    <a:pt x="917990" y="708418"/>
                  </a:lnTo>
                  <a:lnTo>
                    <a:pt x="958242" y="686968"/>
                  </a:lnTo>
                  <a:lnTo>
                    <a:pt x="966316" y="543539"/>
                  </a:lnTo>
                  <a:lnTo>
                    <a:pt x="869678" y="543539"/>
                  </a:lnTo>
                  <a:lnTo>
                    <a:pt x="775063" y="448924"/>
                  </a:lnTo>
                  <a:close/>
                </a:path>
                <a:path w="1031240" h="902335">
                  <a:moveTo>
                    <a:pt x="917990" y="450733"/>
                  </a:moveTo>
                  <a:lnTo>
                    <a:pt x="899151" y="454517"/>
                  </a:lnTo>
                  <a:lnTo>
                    <a:pt x="883798" y="464849"/>
                  </a:lnTo>
                  <a:lnTo>
                    <a:pt x="873463" y="480201"/>
                  </a:lnTo>
                  <a:lnTo>
                    <a:pt x="869678" y="499046"/>
                  </a:lnTo>
                  <a:lnTo>
                    <a:pt x="869678" y="543539"/>
                  </a:lnTo>
                  <a:lnTo>
                    <a:pt x="966316" y="543539"/>
                  </a:lnTo>
                  <a:lnTo>
                    <a:pt x="966316" y="499046"/>
                  </a:lnTo>
                  <a:lnTo>
                    <a:pt x="962530" y="480201"/>
                  </a:lnTo>
                  <a:lnTo>
                    <a:pt x="952194" y="464849"/>
                  </a:lnTo>
                  <a:lnTo>
                    <a:pt x="936837" y="454517"/>
                  </a:lnTo>
                  <a:lnTo>
                    <a:pt x="917990" y="450733"/>
                  </a:lnTo>
                  <a:close/>
                </a:path>
                <a:path w="1031240" h="902335">
                  <a:moveTo>
                    <a:pt x="419113" y="241670"/>
                  </a:moveTo>
                  <a:lnTo>
                    <a:pt x="223871" y="416921"/>
                  </a:lnTo>
                  <a:lnTo>
                    <a:pt x="209745" y="450961"/>
                  </a:lnTo>
                  <a:lnTo>
                    <a:pt x="213305" y="469147"/>
                  </a:lnTo>
                  <a:lnTo>
                    <a:pt x="223871" y="485162"/>
                  </a:lnTo>
                  <a:lnTo>
                    <a:pt x="239766" y="495806"/>
                  </a:lnTo>
                  <a:lnTo>
                    <a:pt x="257912" y="499354"/>
                  </a:lnTo>
                  <a:lnTo>
                    <a:pt x="276097" y="495806"/>
                  </a:lnTo>
                  <a:lnTo>
                    <a:pt x="292112" y="485162"/>
                  </a:lnTo>
                  <a:lnTo>
                    <a:pt x="418944" y="358330"/>
                  </a:lnTo>
                  <a:lnTo>
                    <a:pt x="555627" y="358330"/>
                  </a:lnTo>
                  <a:lnTo>
                    <a:pt x="453158" y="255862"/>
                  </a:lnTo>
                  <a:lnTo>
                    <a:pt x="437259" y="245218"/>
                  </a:lnTo>
                  <a:lnTo>
                    <a:pt x="419113" y="241670"/>
                  </a:lnTo>
                  <a:close/>
                </a:path>
                <a:path w="1031240" h="902335">
                  <a:moveTo>
                    <a:pt x="555627" y="358330"/>
                  </a:moveTo>
                  <a:lnTo>
                    <a:pt x="418944" y="358330"/>
                  </a:lnTo>
                  <a:lnTo>
                    <a:pt x="545763" y="485162"/>
                  </a:lnTo>
                  <a:lnTo>
                    <a:pt x="561665" y="495806"/>
                  </a:lnTo>
                  <a:lnTo>
                    <a:pt x="579814" y="499354"/>
                  </a:lnTo>
                  <a:lnTo>
                    <a:pt x="598001" y="495806"/>
                  </a:lnTo>
                  <a:lnTo>
                    <a:pt x="614016" y="485162"/>
                  </a:lnTo>
                  <a:lnTo>
                    <a:pt x="716399" y="382694"/>
                  </a:lnTo>
                  <a:lnTo>
                    <a:pt x="579990" y="382694"/>
                  </a:lnTo>
                  <a:lnTo>
                    <a:pt x="555627" y="358330"/>
                  </a:lnTo>
                  <a:close/>
                </a:path>
                <a:path w="1031240" h="902335">
                  <a:moveTo>
                    <a:pt x="917990" y="64408"/>
                  </a:moveTo>
                  <a:lnTo>
                    <a:pt x="756944" y="64408"/>
                  </a:lnTo>
                  <a:lnTo>
                    <a:pt x="738099" y="68193"/>
                  </a:lnTo>
                  <a:lnTo>
                    <a:pt x="722747" y="78530"/>
                  </a:lnTo>
                  <a:lnTo>
                    <a:pt x="712415" y="93886"/>
                  </a:lnTo>
                  <a:lnTo>
                    <a:pt x="708631" y="112733"/>
                  </a:lnTo>
                  <a:lnTo>
                    <a:pt x="712415" y="131578"/>
                  </a:lnTo>
                  <a:lnTo>
                    <a:pt x="722747" y="146931"/>
                  </a:lnTo>
                  <a:lnTo>
                    <a:pt x="738099" y="157262"/>
                  </a:lnTo>
                  <a:lnTo>
                    <a:pt x="756944" y="161046"/>
                  </a:lnTo>
                  <a:lnTo>
                    <a:pt x="801437" y="161046"/>
                  </a:lnTo>
                  <a:lnTo>
                    <a:pt x="579990" y="382694"/>
                  </a:lnTo>
                  <a:lnTo>
                    <a:pt x="716399" y="382694"/>
                  </a:lnTo>
                  <a:lnTo>
                    <a:pt x="869678" y="229287"/>
                  </a:lnTo>
                  <a:lnTo>
                    <a:pt x="966316" y="229287"/>
                  </a:lnTo>
                  <a:lnTo>
                    <a:pt x="966316" y="112733"/>
                  </a:lnTo>
                  <a:lnTo>
                    <a:pt x="965387" y="103221"/>
                  </a:lnTo>
                  <a:lnTo>
                    <a:pt x="936541" y="68060"/>
                  </a:lnTo>
                  <a:lnTo>
                    <a:pt x="927503" y="65337"/>
                  </a:lnTo>
                  <a:lnTo>
                    <a:pt x="917990" y="64408"/>
                  </a:lnTo>
                  <a:close/>
                </a:path>
                <a:path w="1031240" h="902335">
                  <a:moveTo>
                    <a:pt x="966316" y="229287"/>
                  </a:moveTo>
                  <a:lnTo>
                    <a:pt x="869678" y="229287"/>
                  </a:lnTo>
                  <a:lnTo>
                    <a:pt x="869678" y="273780"/>
                  </a:lnTo>
                  <a:lnTo>
                    <a:pt x="873463" y="292625"/>
                  </a:lnTo>
                  <a:lnTo>
                    <a:pt x="883798" y="307977"/>
                  </a:lnTo>
                  <a:lnTo>
                    <a:pt x="899151" y="318309"/>
                  </a:lnTo>
                  <a:lnTo>
                    <a:pt x="917990" y="322092"/>
                  </a:lnTo>
                  <a:lnTo>
                    <a:pt x="936837" y="318309"/>
                  </a:lnTo>
                  <a:lnTo>
                    <a:pt x="952194" y="307977"/>
                  </a:lnTo>
                  <a:lnTo>
                    <a:pt x="962530" y="292625"/>
                  </a:lnTo>
                  <a:lnTo>
                    <a:pt x="966316" y="273780"/>
                  </a:lnTo>
                  <a:lnTo>
                    <a:pt x="966316" y="229287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5202343" y="5693317"/>
            <a:ext cx="838835" cy="92075"/>
          </a:xfrm>
          <a:custGeom>
            <a:avLst/>
            <a:gdLst/>
            <a:ahLst/>
            <a:cxnLst/>
            <a:rect l="l" t="t" r="r" b="b"/>
            <a:pathLst>
              <a:path w="838834" h="92075">
                <a:moveTo>
                  <a:pt x="838265" y="0"/>
                </a:moveTo>
                <a:lnTo>
                  <a:pt x="0" y="0"/>
                </a:lnTo>
                <a:lnTo>
                  <a:pt x="0" y="91888"/>
                </a:lnTo>
                <a:lnTo>
                  <a:pt x="838265" y="91888"/>
                </a:lnTo>
                <a:lnTo>
                  <a:pt x="83826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172779" y="4925271"/>
            <a:ext cx="299847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>
                <a:solidFill>
                  <a:srgbClr val="3DA648"/>
                </a:solidFill>
                <a:latin typeface="Bebas Kai"/>
                <a:cs typeface="Bebas Kai"/>
              </a:rPr>
              <a:t>DESIRED</a:t>
            </a:r>
            <a:r>
              <a:rPr sz="4050" spc="-80">
                <a:solidFill>
                  <a:srgbClr val="3DA648"/>
                </a:solidFill>
                <a:latin typeface="Bebas Kai"/>
                <a:cs typeface="Bebas Kai"/>
              </a:rPr>
              <a:t> </a:t>
            </a:r>
            <a:r>
              <a:rPr sz="4050" spc="-10">
                <a:solidFill>
                  <a:srgbClr val="3DA648"/>
                </a:solidFill>
                <a:latin typeface="Bebas Kai"/>
                <a:cs typeface="Bebas Kai"/>
              </a:rPr>
              <a:t>SERVICES</a:t>
            </a:r>
            <a:endParaRPr sz="4050">
              <a:latin typeface="Bebas Kai"/>
              <a:cs typeface="Bebas Ka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172779" y="6015805"/>
            <a:ext cx="3365500" cy="162750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3140"/>
              </a:lnSpc>
              <a:spcBef>
                <a:spcPts val="250"/>
              </a:spcBef>
            </a:pPr>
            <a:r>
              <a:rPr sz="26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650" spc="-10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>
                <a:solidFill>
                  <a:srgbClr val="231F20"/>
                </a:solidFill>
                <a:latin typeface="Kanit ExtraLight"/>
                <a:cs typeface="Kanit ExtraLight"/>
              </a:rPr>
              <a:t>demand</a:t>
            </a:r>
            <a:r>
              <a:rPr sz="265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 spc="-20">
                <a:solidFill>
                  <a:srgbClr val="231F20"/>
                </a:solidFill>
                <a:latin typeface="Kanit ExtraLight"/>
                <a:cs typeface="Kanit ExtraLight"/>
              </a:rPr>
              <a:t>for: </a:t>
            </a:r>
            <a:r>
              <a:rPr sz="2650">
                <a:solidFill>
                  <a:srgbClr val="231F20"/>
                </a:solidFill>
                <a:latin typeface="Kanit ExtraLight"/>
                <a:cs typeface="Kanit ExtraLight"/>
              </a:rPr>
              <a:t>single</a:t>
            </a:r>
            <a:r>
              <a:rPr sz="2650" spc="-1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>
                <a:solidFill>
                  <a:srgbClr val="231F20"/>
                </a:solidFill>
                <a:latin typeface="Kanit ExtraLight"/>
                <a:cs typeface="Kanit ExtraLight"/>
              </a:rPr>
              <a:t>digital</a:t>
            </a:r>
            <a:r>
              <a:rPr sz="2650" spc="-1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 spc="-10">
                <a:solidFill>
                  <a:srgbClr val="231F20"/>
                </a:solidFill>
                <a:latin typeface="Kanit ExtraLight"/>
                <a:cs typeface="Kanit ExtraLight"/>
              </a:rPr>
              <a:t>accounts, ticket/ﬁne</a:t>
            </a:r>
            <a:r>
              <a:rPr sz="2650" spc="-11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 spc="-10">
                <a:solidFill>
                  <a:srgbClr val="231F20"/>
                </a:solidFill>
                <a:latin typeface="Kanit ExtraLight"/>
                <a:cs typeface="Kanit ExtraLight"/>
              </a:rPr>
              <a:t>payments, utilities,</a:t>
            </a:r>
            <a:r>
              <a:rPr sz="26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>
                <a:solidFill>
                  <a:srgbClr val="231F20"/>
                </a:solidFill>
                <a:latin typeface="Kanit ExtraLight"/>
                <a:cs typeface="Kanit ExtraLight"/>
              </a:rPr>
              <a:t>local</a:t>
            </a:r>
            <a:r>
              <a:rPr sz="26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650" spc="-20">
                <a:solidFill>
                  <a:srgbClr val="231F20"/>
                </a:solidFill>
                <a:latin typeface="Kanit ExtraLight"/>
                <a:cs typeface="Kanit ExtraLight"/>
              </a:rPr>
              <a:t>taxes</a:t>
            </a:r>
            <a:endParaRPr sz="2650">
              <a:latin typeface="Kanit ExtraLight"/>
              <a:cs typeface="Kanit Extra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670996" y="2423030"/>
            <a:ext cx="3985895" cy="2337435"/>
            <a:chOff x="5670996" y="2423030"/>
            <a:chExt cx="3985895" cy="2337435"/>
          </a:xfrm>
        </p:grpSpPr>
        <p:sp>
          <p:nvSpPr>
            <p:cNvPr id="22" name="object 22"/>
            <p:cNvSpPr/>
            <p:nvPr/>
          </p:nvSpPr>
          <p:spPr>
            <a:xfrm>
              <a:off x="5670996" y="2423030"/>
              <a:ext cx="3985895" cy="2337435"/>
            </a:xfrm>
            <a:custGeom>
              <a:avLst/>
              <a:gdLst/>
              <a:ahLst/>
              <a:cxnLst/>
              <a:rect l="l" t="t" r="r" b="b"/>
              <a:pathLst>
                <a:path w="3985895" h="2337435">
                  <a:moveTo>
                    <a:pt x="3865515" y="0"/>
                  </a:moveTo>
                  <a:lnTo>
                    <a:pt x="119845" y="0"/>
                  </a:lnTo>
                  <a:lnTo>
                    <a:pt x="73194" y="9417"/>
                  </a:lnTo>
                  <a:lnTo>
                    <a:pt x="35100" y="35100"/>
                  </a:lnTo>
                  <a:lnTo>
                    <a:pt x="9417" y="73194"/>
                  </a:lnTo>
                  <a:lnTo>
                    <a:pt x="0" y="119845"/>
                  </a:lnTo>
                  <a:lnTo>
                    <a:pt x="0" y="2217155"/>
                  </a:lnTo>
                  <a:lnTo>
                    <a:pt x="9417" y="2263799"/>
                  </a:lnTo>
                  <a:lnTo>
                    <a:pt x="35100" y="2301889"/>
                  </a:lnTo>
                  <a:lnTo>
                    <a:pt x="73194" y="2327571"/>
                  </a:lnTo>
                  <a:lnTo>
                    <a:pt x="119845" y="2336988"/>
                  </a:lnTo>
                  <a:lnTo>
                    <a:pt x="3865515" y="2336988"/>
                  </a:lnTo>
                  <a:lnTo>
                    <a:pt x="3912161" y="2327571"/>
                  </a:lnTo>
                  <a:lnTo>
                    <a:pt x="3950256" y="2301889"/>
                  </a:lnTo>
                  <a:lnTo>
                    <a:pt x="3975942" y="2263799"/>
                  </a:lnTo>
                  <a:lnTo>
                    <a:pt x="3985361" y="2217155"/>
                  </a:lnTo>
                  <a:lnTo>
                    <a:pt x="3985361" y="119845"/>
                  </a:lnTo>
                  <a:lnTo>
                    <a:pt x="3975942" y="73194"/>
                  </a:lnTo>
                  <a:lnTo>
                    <a:pt x="3950256" y="35100"/>
                  </a:lnTo>
                  <a:lnTo>
                    <a:pt x="3912161" y="9417"/>
                  </a:lnTo>
                  <a:lnTo>
                    <a:pt x="3865515" y="0"/>
                  </a:lnTo>
                  <a:close/>
                </a:path>
              </a:pathLst>
            </a:custGeom>
            <a:solidFill>
              <a:srgbClr val="E7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060174" y="3114689"/>
              <a:ext cx="1207135" cy="985519"/>
            </a:xfrm>
            <a:custGeom>
              <a:avLst/>
              <a:gdLst/>
              <a:ahLst/>
              <a:cxnLst/>
              <a:rect l="l" t="t" r="r" b="b"/>
              <a:pathLst>
                <a:path w="1207134" h="985520">
                  <a:moveTo>
                    <a:pt x="1080012" y="738957"/>
                  </a:moveTo>
                  <a:lnTo>
                    <a:pt x="1016488" y="755449"/>
                  </a:lnTo>
                  <a:lnTo>
                    <a:pt x="969974" y="800531"/>
                  </a:lnTo>
                  <a:lnTo>
                    <a:pt x="952946" y="862114"/>
                  </a:lnTo>
                  <a:lnTo>
                    <a:pt x="957346" y="894250"/>
                  </a:lnTo>
                  <a:lnTo>
                    <a:pt x="989973" y="949018"/>
                  </a:lnTo>
                  <a:lnTo>
                    <a:pt x="1047393" y="981147"/>
                  </a:lnTo>
                  <a:lnTo>
                    <a:pt x="1080012" y="985270"/>
                  </a:lnTo>
                  <a:lnTo>
                    <a:pt x="1112634" y="981147"/>
                  </a:lnTo>
                  <a:lnTo>
                    <a:pt x="1170059" y="949018"/>
                  </a:lnTo>
                  <a:lnTo>
                    <a:pt x="1202677" y="894250"/>
                  </a:lnTo>
                  <a:lnTo>
                    <a:pt x="1202862" y="892898"/>
                  </a:lnTo>
                  <a:lnTo>
                    <a:pt x="1080017" y="892898"/>
                  </a:lnTo>
                  <a:lnTo>
                    <a:pt x="1067654" y="890480"/>
                  </a:lnTo>
                  <a:lnTo>
                    <a:pt x="1057557" y="883886"/>
                  </a:lnTo>
                  <a:lnTo>
                    <a:pt x="1050749" y="874101"/>
                  </a:lnTo>
                  <a:lnTo>
                    <a:pt x="1048252" y="862114"/>
                  </a:lnTo>
                  <a:lnTo>
                    <a:pt x="1050749" y="850126"/>
                  </a:lnTo>
                  <a:lnTo>
                    <a:pt x="1057557" y="840341"/>
                  </a:lnTo>
                  <a:lnTo>
                    <a:pt x="1067654" y="833747"/>
                  </a:lnTo>
                  <a:lnTo>
                    <a:pt x="1080017" y="831329"/>
                  </a:lnTo>
                  <a:lnTo>
                    <a:pt x="1202862" y="831329"/>
                  </a:lnTo>
                  <a:lnTo>
                    <a:pt x="1202677" y="829977"/>
                  </a:lnTo>
                  <a:lnTo>
                    <a:pt x="1190054" y="800531"/>
                  </a:lnTo>
                  <a:lnTo>
                    <a:pt x="1170059" y="775209"/>
                  </a:lnTo>
                  <a:lnTo>
                    <a:pt x="1143546" y="755449"/>
                  </a:lnTo>
                  <a:lnTo>
                    <a:pt x="1112634" y="743080"/>
                  </a:lnTo>
                  <a:lnTo>
                    <a:pt x="1080012" y="738957"/>
                  </a:lnTo>
                  <a:close/>
                </a:path>
                <a:path w="1207134" h="985520">
                  <a:moveTo>
                    <a:pt x="1202862" y="831329"/>
                  </a:moveTo>
                  <a:lnTo>
                    <a:pt x="1080017" y="831329"/>
                  </a:lnTo>
                  <a:lnTo>
                    <a:pt x="1092380" y="833747"/>
                  </a:lnTo>
                  <a:lnTo>
                    <a:pt x="1102477" y="840341"/>
                  </a:lnTo>
                  <a:lnTo>
                    <a:pt x="1109285" y="850126"/>
                  </a:lnTo>
                  <a:lnTo>
                    <a:pt x="1111781" y="862114"/>
                  </a:lnTo>
                  <a:lnTo>
                    <a:pt x="1109285" y="874101"/>
                  </a:lnTo>
                  <a:lnTo>
                    <a:pt x="1102477" y="883886"/>
                  </a:lnTo>
                  <a:lnTo>
                    <a:pt x="1092380" y="890480"/>
                  </a:lnTo>
                  <a:lnTo>
                    <a:pt x="1080017" y="892898"/>
                  </a:lnTo>
                  <a:lnTo>
                    <a:pt x="1202862" y="892898"/>
                  </a:lnTo>
                  <a:lnTo>
                    <a:pt x="1207075" y="862114"/>
                  </a:lnTo>
                  <a:lnTo>
                    <a:pt x="1202862" y="831329"/>
                  </a:lnTo>
                  <a:close/>
                </a:path>
                <a:path w="1207134" h="985520">
                  <a:moveTo>
                    <a:pt x="762360" y="492638"/>
                  </a:moveTo>
                  <a:lnTo>
                    <a:pt x="712944" y="502328"/>
                  </a:lnTo>
                  <a:lnTo>
                    <a:pt x="672552" y="528740"/>
                  </a:lnTo>
                  <a:lnTo>
                    <a:pt x="645300" y="567889"/>
                  </a:lnTo>
                  <a:lnTo>
                    <a:pt x="635302" y="615788"/>
                  </a:lnTo>
                  <a:lnTo>
                    <a:pt x="635302" y="862114"/>
                  </a:lnTo>
                  <a:lnTo>
                    <a:pt x="645300" y="910014"/>
                  </a:lnTo>
                  <a:lnTo>
                    <a:pt x="672552" y="949167"/>
                  </a:lnTo>
                  <a:lnTo>
                    <a:pt x="712944" y="975584"/>
                  </a:lnTo>
                  <a:lnTo>
                    <a:pt x="762360" y="985276"/>
                  </a:lnTo>
                  <a:lnTo>
                    <a:pt x="811783" y="975584"/>
                  </a:lnTo>
                  <a:lnTo>
                    <a:pt x="852178" y="949167"/>
                  </a:lnTo>
                  <a:lnTo>
                    <a:pt x="879431" y="910014"/>
                  </a:lnTo>
                  <a:lnTo>
                    <a:pt x="883004" y="892898"/>
                  </a:lnTo>
                  <a:lnTo>
                    <a:pt x="762360" y="892898"/>
                  </a:lnTo>
                  <a:lnTo>
                    <a:pt x="750028" y="890470"/>
                  </a:lnTo>
                  <a:lnTo>
                    <a:pt x="739928" y="883857"/>
                  </a:lnTo>
                  <a:lnTo>
                    <a:pt x="733102" y="874069"/>
                  </a:lnTo>
                  <a:lnTo>
                    <a:pt x="730595" y="862114"/>
                  </a:lnTo>
                  <a:lnTo>
                    <a:pt x="730595" y="615788"/>
                  </a:lnTo>
                  <a:lnTo>
                    <a:pt x="733102" y="603838"/>
                  </a:lnTo>
                  <a:lnTo>
                    <a:pt x="739928" y="594049"/>
                  </a:lnTo>
                  <a:lnTo>
                    <a:pt x="750028" y="587434"/>
                  </a:lnTo>
                  <a:lnTo>
                    <a:pt x="762360" y="585004"/>
                  </a:lnTo>
                  <a:lnTo>
                    <a:pt x="883004" y="585004"/>
                  </a:lnTo>
                  <a:lnTo>
                    <a:pt x="879431" y="567889"/>
                  </a:lnTo>
                  <a:lnTo>
                    <a:pt x="852178" y="528740"/>
                  </a:lnTo>
                  <a:lnTo>
                    <a:pt x="811783" y="502328"/>
                  </a:lnTo>
                  <a:lnTo>
                    <a:pt x="762360" y="492638"/>
                  </a:lnTo>
                  <a:close/>
                </a:path>
                <a:path w="1207134" h="985520">
                  <a:moveTo>
                    <a:pt x="883004" y="585004"/>
                  </a:moveTo>
                  <a:lnTo>
                    <a:pt x="762360" y="585004"/>
                  </a:lnTo>
                  <a:lnTo>
                    <a:pt x="774696" y="587434"/>
                  </a:lnTo>
                  <a:lnTo>
                    <a:pt x="784796" y="594049"/>
                  </a:lnTo>
                  <a:lnTo>
                    <a:pt x="791619" y="603838"/>
                  </a:lnTo>
                  <a:lnTo>
                    <a:pt x="794124" y="615788"/>
                  </a:lnTo>
                  <a:lnTo>
                    <a:pt x="794124" y="862114"/>
                  </a:lnTo>
                  <a:lnTo>
                    <a:pt x="791619" y="874069"/>
                  </a:lnTo>
                  <a:lnTo>
                    <a:pt x="784796" y="883857"/>
                  </a:lnTo>
                  <a:lnTo>
                    <a:pt x="774696" y="890470"/>
                  </a:lnTo>
                  <a:lnTo>
                    <a:pt x="762360" y="892898"/>
                  </a:lnTo>
                  <a:lnTo>
                    <a:pt x="883004" y="892898"/>
                  </a:lnTo>
                  <a:lnTo>
                    <a:pt x="889430" y="862114"/>
                  </a:lnTo>
                  <a:lnTo>
                    <a:pt x="889430" y="615788"/>
                  </a:lnTo>
                  <a:lnTo>
                    <a:pt x="883004" y="585004"/>
                  </a:lnTo>
                  <a:close/>
                </a:path>
                <a:path w="1207134" h="985520">
                  <a:moveTo>
                    <a:pt x="444702" y="246312"/>
                  </a:moveTo>
                  <a:lnTo>
                    <a:pt x="395286" y="256004"/>
                  </a:lnTo>
                  <a:lnTo>
                    <a:pt x="354895" y="282421"/>
                  </a:lnTo>
                  <a:lnTo>
                    <a:pt x="327643" y="321574"/>
                  </a:lnTo>
                  <a:lnTo>
                    <a:pt x="317644" y="369475"/>
                  </a:lnTo>
                  <a:lnTo>
                    <a:pt x="317644" y="862114"/>
                  </a:lnTo>
                  <a:lnTo>
                    <a:pt x="327643" y="910014"/>
                  </a:lnTo>
                  <a:lnTo>
                    <a:pt x="354895" y="949167"/>
                  </a:lnTo>
                  <a:lnTo>
                    <a:pt x="395286" y="975584"/>
                  </a:lnTo>
                  <a:lnTo>
                    <a:pt x="444702" y="985276"/>
                  </a:lnTo>
                  <a:lnTo>
                    <a:pt x="494123" y="975584"/>
                  </a:lnTo>
                  <a:lnTo>
                    <a:pt x="534514" y="949167"/>
                  </a:lnTo>
                  <a:lnTo>
                    <a:pt x="561763" y="910014"/>
                  </a:lnTo>
                  <a:lnTo>
                    <a:pt x="565336" y="892898"/>
                  </a:lnTo>
                  <a:lnTo>
                    <a:pt x="444702" y="892898"/>
                  </a:lnTo>
                  <a:lnTo>
                    <a:pt x="432371" y="890470"/>
                  </a:lnTo>
                  <a:lnTo>
                    <a:pt x="422270" y="883857"/>
                  </a:lnTo>
                  <a:lnTo>
                    <a:pt x="415445" y="874069"/>
                  </a:lnTo>
                  <a:lnTo>
                    <a:pt x="412938" y="862114"/>
                  </a:lnTo>
                  <a:lnTo>
                    <a:pt x="412938" y="369475"/>
                  </a:lnTo>
                  <a:lnTo>
                    <a:pt x="415445" y="357519"/>
                  </a:lnTo>
                  <a:lnTo>
                    <a:pt x="422270" y="347731"/>
                  </a:lnTo>
                  <a:lnTo>
                    <a:pt x="432371" y="341119"/>
                  </a:lnTo>
                  <a:lnTo>
                    <a:pt x="444702" y="338691"/>
                  </a:lnTo>
                  <a:lnTo>
                    <a:pt x="565336" y="338691"/>
                  </a:lnTo>
                  <a:lnTo>
                    <a:pt x="561763" y="321574"/>
                  </a:lnTo>
                  <a:lnTo>
                    <a:pt x="534514" y="282421"/>
                  </a:lnTo>
                  <a:lnTo>
                    <a:pt x="494123" y="256004"/>
                  </a:lnTo>
                  <a:lnTo>
                    <a:pt x="444702" y="246312"/>
                  </a:lnTo>
                  <a:close/>
                </a:path>
                <a:path w="1207134" h="985520">
                  <a:moveTo>
                    <a:pt x="565336" y="338691"/>
                  </a:moveTo>
                  <a:lnTo>
                    <a:pt x="444702" y="338691"/>
                  </a:lnTo>
                  <a:lnTo>
                    <a:pt x="457039" y="341119"/>
                  </a:lnTo>
                  <a:lnTo>
                    <a:pt x="467139" y="347731"/>
                  </a:lnTo>
                  <a:lnTo>
                    <a:pt x="473961" y="357519"/>
                  </a:lnTo>
                  <a:lnTo>
                    <a:pt x="476467" y="369475"/>
                  </a:lnTo>
                  <a:lnTo>
                    <a:pt x="476467" y="862114"/>
                  </a:lnTo>
                  <a:lnTo>
                    <a:pt x="473961" y="874069"/>
                  </a:lnTo>
                  <a:lnTo>
                    <a:pt x="467139" y="883857"/>
                  </a:lnTo>
                  <a:lnTo>
                    <a:pt x="457039" y="890470"/>
                  </a:lnTo>
                  <a:lnTo>
                    <a:pt x="444702" y="892898"/>
                  </a:lnTo>
                  <a:lnTo>
                    <a:pt x="565336" y="892898"/>
                  </a:lnTo>
                  <a:lnTo>
                    <a:pt x="571760" y="862114"/>
                  </a:lnTo>
                  <a:lnTo>
                    <a:pt x="571760" y="369475"/>
                  </a:lnTo>
                  <a:lnTo>
                    <a:pt x="565336" y="338691"/>
                  </a:lnTo>
                  <a:close/>
                </a:path>
                <a:path w="1207134" h="985520">
                  <a:moveTo>
                    <a:pt x="127057" y="0"/>
                  </a:moveTo>
                  <a:lnTo>
                    <a:pt x="77636" y="9690"/>
                  </a:lnTo>
                  <a:lnTo>
                    <a:pt x="37245" y="36102"/>
                  </a:lnTo>
                  <a:lnTo>
                    <a:pt x="9996" y="75251"/>
                  </a:lnTo>
                  <a:lnTo>
                    <a:pt x="0" y="123150"/>
                  </a:lnTo>
                  <a:lnTo>
                    <a:pt x="0" y="862114"/>
                  </a:lnTo>
                  <a:lnTo>
                    <a:pt x="9996" y="910014"/>
                  </a:lnTo>
                  <a:lnTo>
                    <a:pt x="37245" y="949167"/>
                  </a:lnTo>
                  <a:lnTo>
                    <a:pt x="77636" y="975584"/>
                  </a:lnTo>
                  <a:lnTo>
                    <a:pt x="127057" y="985276"/>
                  </a:lnTo>
                  <a:lnTo>
                    <a:pt x="176473" y="975584"/>
                  </a:lnTo>
                  <a:lnTo>
                    <a:pt x="216865" y="949167"/>
                  </a:lnTo>
                  <a:lnTo>
                    <a:pt x="244117" y="910014"/>
                  </a:lnTo>
                  <a:lnTo>
                    <a:pt x="247690" y="892898"/>
                  </a:lnTo>
                  <a:lnTo>
                    <a:pt x="127057" y="892898"/>
                  </a:lnTo>
                  <a:lnTo>
                    <a:pt x="114721" y="890470"/>
                  </a:lnTo>
                  <a:lnTo>
                    <a:pt x="104621" y="883857"/>
                  </a:lnTo>
                  <a:lnTo>
                    <a:pt x="97798" y="874069"/>
                  </a:lnTo>
                  <a:lnTo>
                    <a:pt x="95293" y="862114"/>
                  </a:lnTo>
                  <a:lnTo>
                    <a:pt x="95293" y="123150"/>
                  </a:lnTo>
                  <a:lnTo>
                    <a:pt x="97798" y="111199"/>
                  </a:lnTo>
                  <a:lnTo>
                    <a:pt x="104621" y="101411"/>
                  </a:lnTo>
                  <a:lnTo>
                    <a:pt x="114721" y="94795"/>
                  </a:lnTo>
                  <a:lnTo>
                    <a:pt x="127057" y="92365"/>
                  </a:lnTo>
                  <a:lnTo>
                    <a:pt x="247689" y="92365"/>
                  </a:lnTo>
                  <a:lnTo>
                    <a:pt x="244117" y="75251"/>
                  </a:lnTo>
                  <a:lnTo>
                    <a:pt x="216865" y="36102"/>
                  </a:lnTo>
                  <a:lnTo>
                    <a:pt x="176473" y="9690"/>
                  </a:lnTo>
                  <a:lnTo>
                    <a:pt x="127057" y="0"/>
                  </a:lnTo>
                  <a:close/>
                </a:path>
                <a:path w="1207134" h="985520">
                  <a:moveTo>
                    <a:pt x="247689" y="92365"/>
                  </a:moveTo>
                  <a:lnTo>
                    <a:pt x="127057" y="92365"/>
                  </a:lnTo>
                  <a:lnTo>
                    <a:pt x="139389" y="94795"/>
                  </a:lnTo>
                  <a:lnTo>
                    <a:pt x="149489" y="101411"/>
                  </a:lnTo>
                  <a:lnTo>
                    <a:pt x="156315" y="111199"/>
                  </a:lnTo>
                  <a:lnTo>
                    <a:pt x="158822" y="123150"/>
                  </a:lnTo>
                  <a:lnTo>
                    <a:pt x="158822" y="862114"/>
                  </a:lnTo>
                  <a:lnTo>
                    <a:pt x="156315" y="874069"/>
                  </a:lnTo>
                  <a:lnTo>
                    <a:pt x="149489" y="883857"/>
                  </a:lnTo>
                  <a:lnTo>
                    <a:pt x="139389" y="890470"/>
                  </a:lnTo>
                  <a:lnTo>
                    <a:pt x="127057" y="892898"/>
                  </a:lnTo>
                  <a:lnTo>
                    <a:pt x="247690" y="892898"/>
                  </a:lnTo>
                  <a:lnTo>
                    <a:pt x="254115" y="862114"/>
                  </a:lnTo>
                  <a:lnTo>
                    <a:pt x="254115" y="123150"/>
                  </a:lnTo>
                  <a:lnTo>
                    <a:pt x="247689" y="92365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650458" y="5680752"/>
            <a:ext cx="838835" cy="92075"/>
          </a:xfrm>
          <a:custGeom>
            <a:avLst/>
            <a:gdLst/>
            <a:ahLst/>
            <a:cxnLst/>
            <a:rect l="l" t="t" r="r" b="b"/>
            <a:pathLst>
              <a:path w="838835" h="92075">
                <a:moveTo>
                  <a:pt x="838265" y="0"/>
                </a:moveTo>
                <a:lnTo>
                  <a:pt x="0" y="0"/>
                </a:lnTo>
                <a:lnTo>
                  <a:pt x="0" y="91888"/>
                </a:lnTo>
                <a:lnTo>
                  <a:pt x="838265" y="91888"/>
                </a:lnTo>
                <a:lnTo>
                  <a:pt x="838265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37755" y="4912706"/>
            <a:ext cx="278638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>
                <a:solidFill>
                  <a:srgbClr val="3DA648"/>
                </a:solidFill>
                <a:latin typeface="Bebas Kai"/>
                <a:cs typeface="Bebas Kai"/>
              </a:rPr>
              <a:t>SERVICE</a:t>
            </a:r>
            <a:r>
              <a:rPr sz="4050" spc="-95">
                <a:solidFill>
                  <a:srgbClr val="3DA648"/>
                </a:solidFill>
                <a:latin typeface="Bebas Kai"/>
                <a:cs typeface="Bebas Kai"/>
              </a:rPr>
              <a:t> </a:t>
            </a:r>
            <a:r>
              <a:rPr sz="4050" spc="-10">
                <a:solidFill>
                  <a:srgbClr val="3DA648"/>
                </a:solidFill>
                <a:latin typeface="Bebas Kai"/>
                <a:cs typeface="Bebas Kai"/>
              </a:rPr>
              <a:t>QUALITY</a:t>
            </a:r>
            <a:endParaRPr sz="4050">
              <a:latin typeface="Bebas Kai"/>
              <a:cs typeface="Bebas Ka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37755" y="6037383"/>
            <a:ext cx="3780790" cy="2572385"/>
          </a:xfrm>
          <a:prstGeom prst="rect">
            <a:avLst/>
          </a:prstGeom>
        </p:spPr>
        <p:txBody>
          <a:bodyPr vert="horz" wrap="square" lIns="0" tIns="5715" rIns="0" bIns="0" rtlCol="0" anchor="t">
            <a:spAutoFit/>
          </a:bodyPr>
          <a:lstStyle/>
          <a:p>
            <a:pPr marL="12065" marR="441325">
              <a:lnSpc>
                <a:spcPct val="102499"/>
              </a:lnSpc>
              <a:spcBef>
                <a:spcPts val="45"/>
              </a:spcBef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~50%</a:t>
            </a:r>
            <a:r>
              <a:rPr sz="2550" spc="-7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say</a:t>
            </a:r>
            <a:r>
              <a:rPr sz="2550" spc="-6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services</a:t>
            </a:r>
            <a:r>
              <a:rPr sz="2550" spc="-7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are </a:t>
            </a:r>
            <a:r>
              <a:rPr sz="2550" spc="-25" dirty="0">
                <a:solidFill>
                  <a:srgbClr val="231F20"/>
                </a:solidFill>
                <a:latin typeface="Kanit ExtraLight"/>
                <a:cs typeface="Kanit ExtraLight"/>
              </a:rPr>
              <a:t>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“about</a:t>
            </a:r>
            <a:r>
              <a:rPr sz="2550" spc="-1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the</a:t>
            </a:r>
            <a:r>
              <a:rPr sz="2550" spc="-1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same”</a:t>
            </a:r>
            <a:r>
              <a:rPr sz="2550" spc="-1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as </a:t>
            </a:r>
            <a:r>
              <a:rPr sz="2550" spc="-25" dirty="0">
                <a:solidFill>
                  <a:srgbClr val="231F20"/>
                </a:solidFill>
                <a:latin typeface="Kanit ExtraLight"/>
                <a:cs typeface="Kanit ExtraLight"/>
              </a:rPr>
              <a:t>	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  <a:p>
            <a:pPr marL="12065" marR="5080">
              <a:lnSpc>
                <a:spcPct val="102499"/>
              </a:lnSpc>
              <a:spcBef>
                <a:spcPts val="1285"/>
              </a:spcBef>
              <a:tabLst>
                <a:tab pos="238760" algn="l"/>
              </a:tabLst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More</a:t>
            </a:r>
            <a:r>
              <a:rPr sz="2550" spc="-1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report</a:t>
            </a:r>
            <a:r>
              <a:rPr sz="2550" spc="-1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“better”</a:t>
            </a:r>
            <a:r>
              <a:rPr sz="2550" spc="-1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than </a:t>
            </a:r>
            <a:r>
              <a:rPr sz="2550" spc="-20" dirty="0">
                <a:solidFill>
                  <a:srgbClr val="231F20"/>
                </a:solidFill>
                <a:latin typeface="Kanit ExtraLight"/>
                <a:cs typeface="Kanit ExtraLight"/>
              </a:rPr>
              <a:t>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“worse”</a:t>
            </a:r>
            <a:r>
              <a:rPr sz="2550" spc="-7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—</a:t>
            </a:r>
            <a:r>
              <a:rPr sz="2550" spc="-7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signs</a:t>
            </a:r>
            <a:r>
              <a:rPr sz="2550" spc="-6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of </a:t>
            </a:r>
            <a:r>
              <a:rPr sz="2550" spc="-25" dirty="0">
                <a:solidFill>
                  <a:srgbClr val="231F20"/>
                </a:solidFill>
                <a:latin typeface="Kanit ExtraLight"/>
                <a:cs typeface="Kanit ExtraLight"/>
              </a:rPr>
              <a:t>	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improvement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236356" y="914937"/>
            <a:ext cx="4867910" cy="962025"/>
          </a:xfrm>
          <a:custGeom>
            <a:avLst/>
            <a:gdLst/>
            <a:ahLst/>
            <a:cxnLst/>
            <a:rect l="l" t="t" r="r" b="b"/>
            <a:pathLst>
              <a:path w="4867909" h="962025">
                <a:moveTo>
                  <a:pt x="4867742" y="0"/>
                </a:moveTo>
                <a:lnTo>
                  <a:pt x="0" y="0"/>
                </a:lnTo>
                <a:lnTo>
                  <a:pt x="0" y="961553"/>
                </a:lnTo>
                <a:lnTo>
                  <a:pt x="4867742" y="961553"/>
                </a:lnTo>
                <a:lnTo>
                  <a:pt x="4867742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42294"/>
            <a:ext cx="20104100" cy="7569200"/>
            <a:chOff x="0" y="3742294"/>
            <a:chExt cx="20104100" cy="7569200"/>
          </a:xfrm>
        </p:grpSpPr>
        <p:sp>
          <p:nvSpPr>
            <p:cNvPr id="3" name="object 3"/>
            <p:cNvSpPr/>
            <p:nvPr/>
          </p:nvSpPr>
          <p:spPr>
            <a:xfrm>
              <a:off x="1267352" y="3742294"/>
              <a:ext cx="0" cy="4630420"/>
            </a:xfrm>
            <a:custGeom>
              <a:avLst/>
              <a:gdLst/>
              <a:ahLst/>
              <a:cxnLst/>
              <a:rect l="l" t="t" r="r" b="b"/>
              <a:pathLst>
                <a:path h="4630420">
                  <a:moveTo>
                    <a:pt x="0" y="0"/>
                  </a:moveTo>
                  <a:lnTo>
                    <a:pt x="0" y="4630397"/>
                  </a:lnTo>
                </a:path>
              </a:pathLst>
            </a:custGeom>
            <a:ln w="25130">
              <a:solidFill>
                <a:srgbClr val="3DA6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26008" y="3748703"/>
              <a:ext cx="867410" cy="3342640"/>
            </a:xfrm>
            <a:custGeom>
              <a:avLst/>
              <a:gdLst/>
              <a:ahLst/>
              <a:cxnLst/>
              <a:rect l="l" t="t" r="r" b="b"/>
              <a:pathLst>
                <a:path w="867410" h="3342640">
                  <a:moveTo>
                    <a:pt x="866965" y="2908871"/>
                  </a:moveTo>
                  <a:lnTo>
                    <a:pt x="864425" y="2861627"/>
                  </a:lnTo>
                  <a:lnTo>
                    <a:pt x="856970" y="2815869"/>
                  </a:lnTo>
                  <a:lnTo>
                    <a:pt x="844867" y="2771851"/>
                  </a:lnTo>
                  <a:lnTo>
                    <a:pt x="828382" y="2729827"/>
                  </a:lnTo>
                  <a:lnTo>
                    <a:pt x="807783" y="2690076"/>
                  </a:lnTo>
                  <a:lnTo>
                    <a:pt x="783323" y="2652852"/>
                  </a:lnTo>
                  <a:lnTo>
                    <a:pt x="755281" y="2618422"/>
                  </a:lnTo>
                  <a:lnTo>
                    <a:pt x="723912" y="2587053"/>
                  </a:lnTo>
                  <a:lnTo>
                    <a:pt x="689495" y="2559012"/>
                  </a:lnTo>
                  <a:lnTo>
                    <a:pt x="652272" y="2534551"/>
                  </a:lnTo>
                  <a:lnTo>
                    <a:pt x="612521" y="2513952"/>
                  </a:lnTo>
                  <a:lnTo>
                    <a:pt x="570496" y="2497467"/>
                  </a:lnTo>
                  <a:lnTo>
                    <a:pt x="526478" y="2485377"/>
                  </a:lnTo>
                  <a:lnTo>
                    <a:pt x="480720" y="2477922"/>
                  </a:lnTo>
                  <a:lnTo>
                    <a:pt x="433489" y="2475369"/>
                  </a:lnTo>
                  <a:lnTo>
                    <a:pt x="386257" y="2477922"/>
                  </a:lnTo>
                  <a:lnTo>
                    <a:pt x="340487" y="2485377"/>
                  </a:lnTo>
                  <a:lnTo>
                    <a:pt x="296468" y="2497467"/>
                  </a:lnTo>
                  <a:lnTo>
                    <a:pt x="254457" y="2513952"/>
                  </a:lnTo>
                  <a:lnTo>
                    <a:pt x="214693" y="2534551"/>
                  </a:lnTo>
                  <a:lnTo>
                    <a:pt x="177482" y="2559012"/>
                  </a:lnTo>
                  <a:lnTo>
                    <a:pt x="143052" y="2587053"/>
                  </a:lnTo>
                  <a:lnTo>
                    <a:pt x="111683" y="2618422"/>
                  </a:lnTo>
                  <a:lnTo>
                    <a:pt x="83642" y="2652852"/>
                  </a:lnTo>
                  <a:lnTo>
                    <a:pt x="59182" y="2690076"/>
                  </a:lnTo>
                  <a:lnTo>
                    <a:pt x="38582" y="2729827"/>
                  </a:lnTo>
                  <a:lnTo>
                    <a:pt x="22098" y="2771851"/>
                  </a:lnTo>
                  <a:lnTo>
                    <a:pt x="9994" y="2815869"/>
                  </a:lnTo>
                  <a:lnTo>
                    <a:pt x="2540" y="2861627"/>
                  </a:lnTo>
                  <a:lnTo>
                    <a:pt x="0" y="2908871"/>
                  </a:lnTo>
                  <a:lnTo>
                    <a:pt x="2540" y="2956102"/>
                  </a:lnTo>
                  <a:lnTo>
                    <a:pt x="9994" y="3001861"/>
                  </a:lnTo>
                  <a:lnTo>
                    <a:pt x="22098" y="3045879"/>
                  </a:lnTo>
                  <a:lnTo>
                    <a:pt x="38582" y="3087903"/>
                  </a:lnTo>
                  <a:lnTo>
                    <a:pt x="59182" y="3127654"/>
                  </a:lnTo>
                  <a:lnTo>
                    <a:pt x="83642" y="3164878"/>
                  </a:lnTo>
                  <a:lnTo>
                    <a:pt x="111683" y="3199307"/>
                  </a:lnTo>
                  <a:lnTo>
                    <a:pt x="143052" y="3230664"/>
                  </a:lnTo>
                  <a:lnTo>
                    <a:pt x="177482" y="3258705"/>
                  </a:lnTo>
                  <a:lnTo>
                    <a:pt x="214693" y="3283166"/>
                  </a:lnTo>
                  <a:lnTo>
                    <a:pt x="254457" y="3303765"/>
                  </a:lnTo>
                  <a:lnTo>
                    <a:pt x="296468" y="3320250"/>
                  </a:lnTo>
                  <a:lnTo>
                    <a:pt x="340487" y="3332353"/>
                  </a:lnTo>
                  <a:lnTo>
                    <a:pt x="386257" y="3339808"/>
                  </a:lnTo>
                  <a:lnTo>
                    <a:pt x="433489" y="3342348"/>
                  </a:lnTo>
                  <a:lnTo>
                    <a:pt x="480720" y="3339808"/>
                  </a:lnTo>
                  <a:lnTo>
                    <a:pt x="526478" y="3332353"/>
                  </a:lnTo>
                  <a:lnTo>
                    <a:pt x="570496" y="3320250"/>
                  </a:lnTo>
                  <a:lnTo>
                    <a:pt x="612521" y="3303765"/>
                  </a:lnTo>
                  <a:lnTo>
                    <a:pt x="652272" y="3283166"/>
                  </a:lnTo>
                  <a:lnTo>
                    <a:pt x="689495" y="3258705"/>
                  </a:lnTo>
                  <a:lnTo>
                    <a:pt x="723912" y="3230664"/>
                  </a:lnTo>
                  <a:lnTo>
                    <a:pt x="755281" y="3199307"/>
                  </a:lnTo>
                  <a:lnTo>
                    <a:pt x="783323" y="3164878"/>
                  </a:lnTo>
                  <a:lnTo>
                    <a:pt x="807783" y="3127654"/>
                  </a:lnTo>
                  <a:lnTo>
                    <a:pt x="828382" y="3087903"/>
                  </a:lnTo>
                  <a:lnTo>
                    <a:pt x="844867" y="3045879"/>
                  </a:lnTo>
                  <a:lnTo>
                    <a:pt x="856970" y="3001861"/>
                  </a:lnTo>
                  <a:lnTo>
                    <a:pt x="864425" y="2956102"/>
                  </a:lnTo>
                  <a:lnTo>
                    <a:pt x="866965" y="2908871"/>
                  </a:lnTo>
                  <a:close/>
                </a:path>
                <a:path w="867410" h="3342640">
                  <a:moveTo>
                    <a:pt x="866965" y="1661160"/>
                  </a:moveTo>
                  <a:lnTo>
                    <a:pt x="864425" y="1613928"/>
                  </a:lnTo>
                  <a:lnTo>
                    <a:pt x="856970" y="1568157"/>
                  </a:lnTo>
                  <a:lnTo>
                    <a:pt x="844867" y="1524139"/>
                  </a:lnTo>
                  <a:lnTo>
                    <a:pt x="828382" y="1482115"/>
                  </a:lnTo>
                  <a:lnTo>
                    <a:pt x="807783" y="1442364"/>
                  </a:lnTo>
                  <a:lnTo>
                    <a:pt x="783323" y="1405140"/>
                  </a:lnTo>
                  <a:lnTo>
                    <a:pt x="755281" y="1370711"/>
                  </a:lnTo>
                  <a:lnTo>
                    <a:pt x="723912" y="1339342"/>
                  </a:lnTo>
                  <a:lnTo>
                    <a:pt x="689495" y="1311300"/>
                  </a:lnTo>
                  <a:lnTo>
                    <a:pt x="652272" y="1286852"/>
                  </a:lnTo>
                  <a:lnTo>
                    <a:pt x="612521" y="1266240"/>
                  </a:lnTo>
                  <a:lnTo>
                    <a:pt x="570496" y="1249768"/>
                  </a:lnTo>
                  <a:lnTo>
                    <a:pt x="526478" y="1237665"/>
                  </a:lnTo>
                  <a:lnTo>
                    <a:pt x="480720" y="1230210"/>
                  </a:lnTo>
                  <a:lnTo>
                    <a:pt x="433489" y="1227658"/>
                  </a:lnTo>
                  <a:lnTo>
                    <a:pt x="386257" y="1230210"/>
                  </a:lnTo>
                  <a:lnTo>
                    <a:pt x="340487" y="1237665"/>
                  </a:lnTo>
                  <a:lnTo>
                    <a:pt x="296468" y="1249768"/>
                  </a:lnTo>
                  <a:lnTo>
                    <a:pt x="254457" y="1266240"/>
                  </a:lnTo>
                  <a:lnTo>
                    <a:pt x="214693" y="1286852"/>
                  </a:lnTo>
                  <a:lnTo>
                    <a:pt x="177482" y="1311300"/>
                  </a:lnTo>
                  <a:lnTo>
                    <a:pt x="143052" y="1339342"/>
                  </a:lnTo>
                  <a:lnTo>
                    <a:pt x="111683" y="1370711"/>
                  </a:lnTo>
                  <a:lnTo>
                    <a:pt x="83642" y="1405140"/>
                  </a:lnTo>
                  <a:lnTo>
                    <a:pt x="59182" y="1442364"/>
                  </a:lnTo>
                  <a:lnTo>
                    <a:pt x="38582" y="1482115"/>
                  </a:lnTo>
                  <a:lnTo>
                    <a:pt x="22098" y="1524139"/>
                  </a:lnTo>
                  <a:lnTo>
                    <a:pt x="9994" y="1568157"/>
                  </a:lnTo>
                  <a:lnTo>
                    <a:pt x="2540" y="1613928"/>
                  </a:lnTo>
                  <a:lnTo>
                    <a:pt x="0" y="1661160"/>
                  </a:lnTo>
                  <a:lnTo>
                    <a:pt x="2540" y="1708391"/>
                  </a:lnTo>
                  <a:lnTo>
                    <a:pt x="9994" y="1754149"/>
                  </a:lnTo>
                  <a:lnTo>
                    <a:pt x="22098" y="1798167"/>
                  </a:lnTo>
                  <a:lnTo>
                    <a:pt x="38582" y="1840191"/>
                  </a:lnTo>
                  <a:lnTo>
                    <a:pt x="59182" y="1879942"/>
                  </a:lnTo>
                  <a:lnTo>
                    <a:pt x="83642" y="1917166"/>
                  </a:lnTo>
                  <a:lnTo>
                    <a:pt x="111683" y="1951596"/>
                  </a:lnTo>
                  <a:lnTo>
                    <a:pt x="143052" y="1982965"/>
                  </a:lnTo>
                  <a:lnTo>
                    <a:pt x="177482" y="2011006"/>
                  </a:lnTo>
                  <a:lnTo>
                    <a:pt x="214693" y="2035454"/>
                  </a:lnTo>
                  <a:lnTo>
                    <a:pt x="254457" y="2056053"/>
                  </a:lnTo>
                  <a:lnTo>
                    <a:pt x="296468" y="2072538"/>
                  </a:lnTo>
                  <a:lnTo>
                    <a:pt x="340487" y="2084641"/>
                  </a:lnTo>
                  <a:lnTo>
                    <a:pt x="386257" y="2092096"/>
                  </a:lnTo>
                  <a:lnTo>
                    <a:pt x="433489" y="2094636"/>
                  </a:lnTo>
                  <a:lnTo>
                    <a:pt x="480720" y="2092096"/>
                  </a:lnTo>
                  <a:lnTo>
                    <a:pt x="526478" y="2084641"/>
                  </a:lnTo>
                  <a:lnTo>
                    <a:pt x="570496" y="2072538"/>
                  </a:lnTo>
                  <a:lnTo>
                    <a:pt x="612521" y="2056053"/>
                  </a:lnTo>
                  <a:lnTo>
                    <a:pt x="652272" y="2035454"/>
                  </a:lnTo>
                  <a:lnTo>
                    <a:pt x="689495" y="2011006"/>
                  </a:lnTo>
                  <a:lnTo>
                    <a:pt x="723912" y="1982965"/>
                  </a:lnTo>
                  <a:lnTo>
                    <a:pt x="755281" y="1951596"/>
                  </a:lnTo>
                  <a:lnTo>
                    <a:pt x="783323" y="1917166"/>
                  </a:lnTo>
                  <a:lnTo>
                    <a:pt x="807783" y="1879942"/>
                  </a:lnTo>
                  <a:lnTo>
                    <a:pt x="828382" y="1840191"/>
                  </a:lnTo>
                  <a:lnTo>
                    <a:pt x="844867" y="1798167"/>
                  </a:lnTo>
                  <a:lnTo>
                    <a:pt x="856970" y="1754149"/>
                  </a:lnTo>
                  <a:lnTo>
                    <a:pt x="864425" y="1708391"/>
                  </a:lnTo>
                  <a:lnTo>
                    <a:pt x="866965" y="1661160"/>
                  </a:lnTo>
                  <a:close/>
                </a:path>
                <a:path w="867410" h="3342640">
                  <a:moveTo>
                    <a:pt x="866965" y="433489"/>
                  </a:moveTo>
                  <a:lnTo>
                    <a:pt x="864425" y="386257"/>
                  </a:lnTo>
                  <a:lnTo>
                    <a:pt x="856970" y="340499"/>
                  </a:lnTo>
                  <a:lnTo>
                    <a:pt x="844867" y="296468"/>
                  </a:lnTo>
                  <a:lnTo>
                    <a:pt x="828382" y="254457"/>
                  </a:lnTo>
                  <a:lnTo>
                    <a:pt x="807783" y="214693"/>
                  </a:lnTo>
                  <a:lnTo>
                    <a:pt x="783323" y="177469"/>
                  </a:lnTo>
                  <a:lnTo>
                    <a:pt x="755281" y="143052"/>
                  </a:lnTo>
                  <a:lnTo>
                    <a:pt x="723912" y="111683"/>
                  </a:lnTo>
                  <a:lnTo>
                    <a:pt x="689495" y="83642"/>
                  </a:lnTo>
                  <a:lnTo>
                    <a:pt x="652272" y="59182"/>
                  </a:lnTo>
                  <a:lnTo>
                    <a:pt x="612521" y="38582"/>
                  </a:lnTo>
                  <a:lnTo>
                    <a:pt x="570496" y="22098"/>
                  </a:lnTo>
                  <a:lnTo>
                    <a:pt x="526478" y="9994"/>
                  </a:lnTo>
                  <a:lnTo>
                    <a:pt x="480720" y="2540"/>
                  </a:lnTo>
                  <a:lnTo>
                    <a:pt x="433489" y="0"/>
                  </a:lnTo>
                  <a:lnTo>
                    <a:pt x="386257" y="2540"/>
                  </a:lnTo>
                  <a:lnTo>
                    <a:pt x="340487" y="9994"/>
                  </a:lnTo>
                  <a:lnTo>
                    <a:pt x="296468" y="22098"/>
                  </a:lnTo>
                  <a:lnTo>
                    <a:pt x="254457" y="38582"/>
                  </a:lnTo>
                  <a:lnTo>
                    <a:pt x="214693" y="59182"/>
                  </a:lnTo>
                  <a:lnTo>
                    <a:pt x="177482" y="83642"/>
                  </a:lnTo>
                  <a:lnTo>
                    <a:pt x="143052" y="111683"/>
                  </a:lnTo>
                  <a:lnTo>
                    <a:pt x="111683" y="143052"/>
                  </a:lnTo>
                  <a:lnTo>
                    <a:pt x="83642" y="177469"/>
                  </a:lnTo>
                  <a:lnTo>
                    <a:pt x="59182" y="214693"/>
                  </a:lnTo>
                  <a:lnTo>
                    <a:pt x="38582" y="254457"/>
                  </a:lnTo>
                  <a:lnTo>
                    <a:pt x="22098" y="296468"/>
                  </a:lnTo>
                  <a:lnTo>
                    <a:pt x="9994" y="340499"/>
                  </a:lnTo>
                  <a:lnTo>
                    <a:pt x="2540" y="386257"/>
                  </a:lnTo>
                  <a:lnTo>
                    <a:pt x="0" y="433489"/>
                  </a:lnTo>
                  <a:lnTo>
                    <a:pt x="2540" y="480720"/>
                  </a:lnTo>
                  <a:lnTo>
                    <a:pt x="9994" y="526478"/>
                  </a:lnTo>
                  <a:lnTo>
                    <a:pt x="22098" y="570509"/>
                  </a:lnTo>
                  <a:lnTo>
                    <a:pt x="38582" y="612521"/>
                  </a:lnTo>
                  <a:lnTo>
                    <a:pt x="59182" y="652272"/>
                  </a:lnTo>
                  <a:lnTo>
                    <a:pt x="83642" y="689495"/>
                  </a:lnTo>
                  <a:lnTo>
                    <a:pt x="111683" y="723925"/>
                  </a:lnTo>
                  <a:lnTo>
                    <a:pt x="143052" y="755294"/>
                  </a:lnTo>
                  <a:lnTo>
                    <a:pt x="177482" y="783336"/>
                  </a:lnTo>
                  <a:lnTo>
                    <a:pt x="214693" y="807796"/>
                  </a:lnTo>
                  <a:lnTo>
                    <a:pt x="254457" y="828395"/>
                  </a:lnTo>
                  <a:lnTo>
                    <a:pt x="296468" y="844880"/>
                  </a:lnTo>
                  <a:lnTo>
                    <a:pt x="340487" y="856970"/>
                  </a:lnTo>
                  <a:lnTo>
                    <a:pt x="386257" y="864425"/>
                  </a:lnTo>
                  <a:lnTo>
                    <a:pt x="433489" y="866978"/>
                  </a:lnTo>
                  <a:lnTo>
                    <a:pt x="480720" y="864425"/>
                  </a:lnTo>
                  <a:lnTo>
                    <a:pt x="526478" y="856970"/>
                  </a:lnTo>
                  <a:lnTo>
                    <a:pt x="570496" y="844880"/>
                  </a:lnTo>
                  <a:lnTo>
                    <a:pt x="612521" y="828395"/>
                  </a:lnTo>
                  <a:lnTo>
                    <a:pt x="652272" y="807796"/>
                  </a:lnTo>
                  <a:lnTo>
                    <a:pt x="689495" y="783336"/>
                  </a:lnTo>
                  <a:lnTo>
                    <a:pt x="723912" y="755294"/>
                  </a:lnTo>
                  <a:lnTo>
                    <a:pt x="755281" y="723925"/>
                  </a:lnTo>
                  <a:lnTo>
                    <a:pt x="783323" y="689495"/>
                  </a:lnTo>
                  <a:lnTo>
                    <a:pt x="807783" y="652272"/>
                  </a:lnTo>
                  <a:lnTo>
                    <a:pt x="828382" y="612521"/>
                  </a:lnTo>
                  <a:lnTo>
                    <a:pt x="844867" y="570509"/>
                  </a:lnTo>
                  <a:lnTo>
                    <a:pt x="856970" y="526478"/>
                  </a:lnTo>
                  <a:lnTo>
                    <a:pt x="864425" y="480720"/>
                  </a:lnTo>
                  <a:lnTo>
                    <a:pt x="866965" y="433489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1694" y="3946607"/>
              <a:ext cx="584200" cy="2982595"/>
            </a:xfrm>
            <a:custGeom>
              <a:avLst/>
              <a:gdLst/>
              <a:ahLst/>
              <a:cxnLst/>
              <a:rect l="l" t="t" r="r" b="b"/>
              <a:pathLst>
                <a:path w="584200" h="2982595">
                  <a:moveTo>
                    <a:pt x="212305" y="71120"/>
                  </a:moveTo>
                  <a:lnTo>
                    <a:pt x="191541" y="20320"/>
                  </a:lnTo>
                  <a:lnTo>
                    <a:pt x="141757" y="0"/>
                  </a:lnTo>
                  <a:lnTo>
                    <a:pt x="123355" y="2540"/>
                  </a:lnTo>
                  <a:lnTo>
                    <a:pt x="80670" y="35560"/>
                  </a:lnTo>
                  <a:lnTo>
                    <a:pt x="71208" y="71120"/>
                  </a:lnTo>
                  <a:lnTo>
                    <a:pt x="73571" y="88900"/>
                  </a:lnTo>
                  <a:lnTo>
                    <a:pt x="106489" y="132080"/>
                  </a:lnTo>
                  <a:lnTo>
                    <a:pt x="141757" y="140970"/>
                  </a:lnTo>
                  <a:lnTo>
                    <a:pt x="160159" y="138430"/>
                  </a:lnTo>
                  <a:lnTo>
                    <a:pt x="202857" y="105410"/>
                  </a:lnTo>
                  <a:lnTo>
                    <a:pt x="212305" y="71120"/>
                  </a:lnTo>
                  <a:close/>
                </a:path>
                <a:path w="584200" h="2982595">
                  <a:moveTo>
                    <a:pt x="222275" y="281940"/>
                  </a:moveTo>
                  <a:lnTo>
                    <a:pt x="206413" y="265430"/>
                  </a:lnTo>
                  <a:lnTo>
                    <a:pt x="194386" y="245110"/>
                  </a:lnTo>
                  <a:lnTo>
                    <a:pt x="186753" y="222250"/>
                  </a:lnTo>
                  <a:lnTo>
                    <a:pt x="184086" y="198120"/>
                  </a:lnTo>
                  <a:lnTo>
                    <a:pt x="184086" y="190500"/>
                  </a:lnTo>
                  <a:lnTo>
                    <a:pt x="184708" y="184150"/>
                  </a:lnTo>
                  <a:lnTo>
                    <a:pt x="185762" y="177800"/>
                  </a:lnTo>
                  <a:lnTo>
                    <a:pt x="176530" y="173990"/>
                  </a:lnTo>
                  <a:lnTo>
                    <a:pt x="166852" y="171450"/>
                  </a:lnTo>
                  <a:lnTo>
                    <a:pt x="146431" y="168910"/>
                  </a:lnTo>
                  <a:lnTo>
                    <a:pt x="108775" y="168910"/>
                  </a:lnTo>
                  <a:lnTo>
                    <a:pt x="72212" y="176530"/>
                  </a:lnTo>
                  <a:lnTo>
                    <a:pt x="42329" y="196850"/>
                  </a:lnTo>
                  <a:lnTo>
                    <a:pt x="22174" y="227330"/>
                  </a:lnTo>
                  <a:lnTo>
                    <a:pt x="14770" y="262890"/>
                  </a:lnTo>
                  <a:lnTo>
                    <a:pt x="16256" y="270510"/>
                  </a:lnTo>
                  <a:lnTo>
                    <a:pt x="20294" y="276860"/>
                  </a:lnTo>
                  <a:lnTo>
                    <a:pt x="26263" y="280670"/>
                  </a:lnTo>
                  <a:lnTo>
                    <a:pt x="33553" y="281940"/>
                  </a:lnTo>
                  <a:lnTo>
                    <a:pt x="222275" y="281940"/>
                  </a:lnTo>
                  <a:close/>
                </a:path>
                <a:path w="584200" h="2982595">
                  <a:moveTo>
                    <a:pt x="381622" y="198120"/>
                  </a:moveTo>
                  <a:lnTo>
                    <a:pt x="374967" y="165100"/>
                  </a:lnTo>
                  <a:lnTo>
                    <a:pt x="356819" y="137160"/>
                  </a:lnTo>
                  <a:lnTo>
                    <a:pt x="329907" y="119380"/>
                  </a:lnTo>
                  <a:lnTo>
                    <a:pt x="296964" y="113030"/>
                  </a:lnTo>
                  <a:lnTo>
                    <a:pt x="264020" y="119380"/>
                  </a:lnTo>
                  <a:lnTo>
                    <a:pt x="237109" y="137160"/>
                  </a:lnTo>
                  <a:lnTo>
                    <a:pt x="218960" y="165100"/>
                  </a:lnTo>
                  <a:lnTo>
                    <a:pt x="212305" y="198120"/>
                  </a:lnTo>
                  <a:lnTo>
                    <a:pt x="218960" y="229870"/>
                  </a:lnTo>
                  <a:lnTo>
                    <a:pt x="237109" y="257810"/>
                  </a:lnTo>
                  <a:lnTo>
                    <a:pt x="264020" y="275590"/>
                  </a:lnTo>
                  <a:lnTo>
                    <a:pt x="296964" y="281940"/>
                  </a:lnTo>
                  <a:lnTo>
                    <a:pt x="312445" y="280670"/>
                  </a:lnTo>
                  <a:lnTo>
                    <a:pt x="326999" y="276860"/>
                  </a:lnTo>
                  <a:lnTo>
                    <a:pt x="340347" y="270510"/>
                  </a:lnTo>
                  <a:lnTo>
                    <a:pt x="352259" y="261620"/>
                  </a:lnTo>
                  <a:lnTo>
                    <a:pt x="354457" y="257810"/>
                  </a:lnTo>
                  <a:lnTo>
                    <a:pt x="356844" y="255270"/>
                  </a:lnTo>
                  <a:lnTo>
                    <a:pt x="361696" y="248920"/>
                  </a:lnTo>
                  <a:lnTo>
                    <a:pt x="364337" y="246380"/>
                  </a:lnTo>
                  <a:lnTo>
                    <a:pt x="367245" y="245110"/>
                  </a:lnTo>
                  <a:lnTo>
                    <a:pt x="373329" y="233680"/>
                  </a:lnTo>
                  <a:lnTo>
                    <a:pt x="377837" y="222250"/>
                  </a:lnTo>
                  <a:lnTo>
                    <a:pt x="380657" y="210820"/>
                  </a:lnTo>
                  <a:lnTo>
                    <a:pt x="381622" y="198120"/>
                  </a:lnTo>
                  <a:close/>
                </a:path>
                <a:path w="584200" h="2982595">
                  <a:moveTo>
                    <a:pt x="416280" y="450850"/>
                  </a:moveTo>
                  <a:lnTo>
                    <a:pt x="414426" y="447040"/>
                  </a:lnTo>
                  <a:lnTo>
                    <a:pt x="413461" y="441960"/>
                  </a:lnTo>
                  <a:lnTo>
                    <a:pt x="413461" y="438150"/>
                  </a:lnTo>
                  <a:lnTo>
                    <a:pt x="413461" y="434340"/>
                  </a:lnTo>
                  <a:lnTo>
                    <a:pt x="412305" y="434340"/>
                  </a:lnTo>
                  <a:lnTo>
                    <a:pt x="411073" y="433070"/>
                  </a:lnTo>
                  <a:lnTo>
                    <a:pt x="409930" y="431800"/>
                  </a:lnTo>
                  <a:lnTo>
                    <a:pt x="407631" y="433070"/>
                  </a:lnTo>
                  <a:lnTo>
                    <a:pt x="395605" y="438150"/>
                  </a:lnTo>
                  <a:lnTo>
                    <a:pt x="382651" y="438150"/>
                  </a:lnTo>
                  <a:lnTo>
                    <a:pt x="351815" y="415290"/>
                  </a:lnTo>
                  <a:lnTo>
                    <a:pt x="348373" y="408940"/>
                  </a:lnTo>
                  <a:lnTo>
                    <a:pt x="345998" y="405130"/>
                  </a:lnTo>
                  <a:lnTo>
                    <a:pt x="343001" y="400050"/>
                  </a:lnTo>
                  <a:lnTo>
                    <a:pt x="340347" y="393700"/>
                  </a:lnTo>
                  <a:lnTo>
                    <a:pt x="338061" y="388620"/>
                  </a:lnTo>
                  <a:lnTo>
                    <a:pt x="344919" y="350520"/>
                  </a:lnTo>
                  <a:lnTo>
                    <a:pt x="357200" y="340360"/>
                  </a:lnTo>
                  <a:lnTo>
                    <a:pt x="357200" y="336550"/>
                  </a:lnTo>
                  <a:lnTo>
                    <a:pt x="354812" y="335280"/>
                  </a:lnTo>
                  <a:lnTo>
                    <a:pt x="354634" y="335280"/>
                  </a:lnTo>
                  <a:lnTo>
                    <a:pt x="348272" y="330200"/>
                  </a:lnTo>
                  <a:lnTo>
                    <a:pt x="342950" y="325120"/>
                  </a:lnTo>
                  <a:lnTo>
                    <a:pt x="338886" y="317500"/>
                  </a:lnTo>
                  <a:lnTo>
                    <a:pt x="336296" y="309880"/>
                  </a:lnTo>
                  <a:lnTo>
                    <a:pt x="245287" y="309880"/>
                  </a:lnTo>
                  <a:lnTo>
                    <a:pt x="199491" y="320040"/>
                  </a:lnTo>
                  <a:lnTo>
                    <a:pt x="162090" y="345440"/>
                  </a:lnTo>
                  <a:lnTo>
                    <a:pt x="136893" y="382270"/>
                  </a:lnTo>
                  <a:lnTo>
                    <a:pt x="127647" y="427990"/>
                  </a:lnTo>
                  <a:lnTo>
                    <a:pt x="129489" y="436880"/>
                  </a:lnTo>
                  <a:lnTo>
                    <a:pt x="134518" y="444500"/>
                  </a:lnTo>
                  <a:lnTo>
                    <a:pt x="142011" y="449580"/>
                  </a:lnTo>
                  <a:lnTo>
                    <a:pt x="151193" y="450850"/>
                  </a:lnTo>
                  <a:lnTo>
                    <a:pt x="416280" y="450850"/>
                  </a:lnTo>
                  <a:close/>
                </a:path>
                <a:path w="584200" h="2982595">
                  <a:moveTo>
                    <a:pt x="510400" y="2692958"/>
                  </a:moveTo>
                  <a:lnTo>
                    <a:pt x="476313" y="2658846"/>
                  </a:lnTo>
                  <a:lnTo>
                    <a:pt x="393103" y="2575610"/>
                  </a:lnTo>
                  <a:lnTo>
                    <a:pt x="278333" y="2539085"/>
                  </a:lnTo>
                  <a:lnTo>
                    <a:pt x="247980" y="2534920"/>
                  </a:lnTo>
                  <a:lnTo>
                    <a:pt x="223964" y="2540012"/>
                  </a:lnTo>
                  <a:lnTo>
                    <a:pt x="192582" y="2561818"/>
                  </a:lnTo>
                  <a:lnTo>
                    <a:pt x="137731" y="2687345"/>
                  </a:lnTo>
                  <a:lnTo>
                    <a:pt x="136296" y="2698788"/>
                  </a:lnTo>
                  <a:lnTo>
                    <a:pt x="137629" y="2705214"/>
                  </a:lnTo>
                  <a:lnTo>
                    <a:pt x="171894" y="2736837"/>
                  </a:lnTo>
                  <a:lnTo>
                    <a:pt x="183464" y="2738018"/>
                  </a:lnTo>
                  <a:lnTo>
                    <a:pt x="194856" y="2736037"/>
                  </a:lnTo>
                  <a:lnTo>
                    <a:pt x="242684" y="2677160"/>
                  </a:lnTo>
                  <a:lnTo>
                    <a:pt x="246684" y="2671864"/>
                  </a:lnTo>
                  <a:lnTo>
                    <a:pt x="250850" y="2667736"/>
                  </a:lnTo>
                  <a:lnTo>
                    <a:pt x="260248" y="2660535"/>
                  </a:lnTo>
                  <a:lnTo>
                    <a:pt x="267157" y="2658846"/>
                  </a:lnTo>
                  <a:lnTo>
                    <a:pt x="271907" y="2660358"/>
                  </a:lnTo>
                  <a:lnTo>
                    <a:pt x="274840" y="2662745"/>
                  </a:lnTo>
                  <a:lnTo>
                    <a:pt x="309651" y="2697149"/>
                  </a:lnTo>
                  <a:lnTo>
                    <a:pt x="430403" y="2818003"/>
                  </a:lnTo>
                  <a:lnTo>
                    <a:pt x="435063" y="2822587"/>
                  </a:lnTo>
                  <a:lnTo>
                    <a:pt x="434111" y="2831452"/>
                  </a:lnTo>
                  <a:lnTo>
                    <a:pt x="428282" y="2837243"/>
                  </a:lnTo>
                  <a:lnTo>
                    <a:pt x="422478" y="2842933"/>
                  </a:lnTo>
                  <a:lnTo>
                    <a:pt x="413689" y="2844038"/>
                  </a:lnTo>
                  <a:lnTo>
                    <a:pt x="367677" y="2798026"/>
                  </a:lnTo>
                  <a:lnTo>
                    <a:pt x="359892" y="2798026"/>
                  </a:lnTo>
                  <a:lnTo>
                    <a:pt x="355244" y="2802686"/>
                  </a:lnTo>
                  <a:lnTo>
                    <a:pt x="350443" y="2807424"/>
                  </a:lnTo>
                  <a:lnTo>
                    <a:pt x="350443" y="2814993"/>
                  </a:lnTo>
                  <a:lnTo>
                    <a:pt x="355244" y="2819717"/>
                  </a:lnTo>
                  <a:lnTo>
                    <a:pt x="396557" y="2861132"/>
                  </a:lnTo>
                  <a:lnTo>
                    <a:pt x="395744" y="2868574"/>
                  </a:lnTo>
                  <a:lnTo>
                    <a:pt x="395592" y="2869869"/>
                  </a:lnTo>
                  <a:lnTo>
                    <a:pt x="389813" y="2875724"/>
                  </a:lnTo>
                  <a:lnTo>
                    <a:pt x="383984" y="2881503"/>
                  </a:lnTo>
                  <a:lnTo>
                    <a:pt x="375132" y="2882481"/>
                  </a:lnTo>
                  <a:lnTo>
                    <a:pt x="370560" y="2877845"/>
                  </a:lnTo>
                  <a:lnTo>
                    <a:pt x="329171" y="2836519"/>
                  </a:lnTo>
                  <a:lnTo>
                    <a:pt x="321398" y="2836519"/>
                  </a:lnTo>
                  <a:lnTo>
                    <a:pt x="312026" y="2845905"/>
                  </a:lnTo>
                  <a:lnTo>
                    <a:pt x="312026" y="2853474"/>
                  </a:lnTo>
                  <a:lnTo>
                    <a:pt x="316750" y="2858274"/>
                  </a:lnTo>
                  <a:lnTo>
                    <a:pt x="353415" y="2894952"/>
                  </a:lnTo>
                  <a:lnTo>
                    <a:pt x="358101" y="2899587"/>
                  </a:lnTo>
                  <a:lnTo>
                    <a:pt x="357047" y="2908414"/>
                  </a:lnTo>
                  <a:lnTo>
                    <a:pt x="351294" y="2914180"/>
                  </a:lnTo>
                  <a:lnTo>
                    <a:pt x="345528" y="2920034"/>
                  </a:lnTo>
                  <a:lnTo>
                    <a:pt x="336702" y="2920949"/>
                  </a:lnTo>
                  <a:lnTo>
                    <a:pt x="290728" y="2874975"/>
                  </a:lnTo>
                  <a:lnTo>
                    <a:pt x="282905" y="2874975"/>
                  </a:lnTo>
                  <a:lnTo>
                    <a:pt x="273558" y="2884436"/>
                  </a:lnTo>
                  <a:lnTo>
                    <a:pt x="273558" y="2892094"/>
                  </a:lnTo>
                  <a:lnTo>
                    <a:pt x="278282" y="2896730"/>
                  </a:lnTo>
                  <a:lnTo>
                    <a:pt x="319595" y="2938145"/>
                  </a:lnTo>
                  <a:lnTo>
                    <a:pt x="318643" y="2946971"/>
                  </a:lnTo>
                  <a:lnTo>
                    <a:pt x="312826" y="2952661"/>
                  </a:lnTo>
                  <a:lnTo>
                    <a:pt x="306997" y="2958528"/>
                  </a:lnTo>
                  <a:lnTo>
                    <a:pt x="298183" y="2959493"/>
                  </a:lnTo>
                  <a:lnTo>
                    <a:pt x="266369" y="2927642"/>
                  </a:lnTo>
                  <a:lnTo>
                    <a:pt x="250482" y="2911741"/>
                  </a:lnTo>
                  <a:lnTo>
                    <a:pt x="248843" y="2910116"/>
                  </a:lnTo>
                  <a:lnTo>
                    <a:pt x="252133" y="2902242"/>
                  </a:lnTo>
                  <a:lnTo>
                    <a:pt x="252222" y="2899587"/>
                  </a:lnTo>
                  <a:lnTo>
                    <a:pt x="252298" y="2896730"/>
                  </a:lnTo>
                  <a:lnTo>
                    <a:pt x="252399" y="2893580"/>
                  </a:lnTo>
                  <a:lnTo>
                    <a:pt x="249682" y="2884957"/>
                  </a:lnTo>
                  <a:lnTo>
                    <a:pt x="244068" y="2877235"/>
                  </a:lnTo>
                  <a:lnTo>
                    <a:pt x="240868" y="2874975"/>
                  </a:lnTo>
                  <a:lnTo>
                    <a:pt x="235254" y="2871063"/>
                  </a:lnTo>
                  <a:lnTo>
                    <a:pt x="225425" y="2868574"/>
                  </a:lnTo>
                  <a:lnTo>
                    <a:pt x="215861" y="2869869"/>
                  </a:lnTo>
                  <a:lnTo>
                    <a:pt x="207708" y="2874975"/>
                  </a:lnTo>
                  <a:lnTo>
                    <a:pt x="208800" y="2873260"/>
                  </a:lnTo>
                  <a:lnTo>
                    <a:pt x="212839" y="2866847"/>
                  </a:lnTo>
                  <a:lnTo>
                    <a:pt x="214147" y="2857271"/>
                  </a:lnTo>
                  <a:lnTo>
                    <a:pt x="211696" y="2847467"/>
                  </a:lnTo>
                  <a:lnTo>
                    <a:pt x="205663" y="2838767"/>
                  </a:lnTo>
                  <a:lnTo>
                    <a:pt x="205562" y="2838615"/>
                  </a:lnTo>
                  <a:lnTo>
                    <a:pt x="202526" y="2836519"/>
                  </a:lnTo>
                  <a:lnTo>
                    <a:pt x="196862" y="2832595"/>
                  </a:lnTo>
                  <a:lnTo>
                    <a:pt x="197104" y="2832595"/>
                  </a:lnTo>
                  <a:lnTo>
                    <a:pt x="186944" y="2830055"/>
                  </a:lnTo>
                  <a:lnTo>
                    <a:pt x="176796" y="2831452"/>
                  </a:lnTo>
                  <a:lnTo>
                    <a:pt x="177253" y="2831452"/>
                  </a:lnTo>
                  <a:lnTo>
                    <a:pt x="169240" y="2836519"/>
                  </a:lnTo>
                  <a:lnTo>
                    <a:pt x="170370" y="2834703"/>
                  </a:lnTo>
                  <a:lnTo>
                    <a:pt x="174358" y="2828340"/>
                  </a:lnTo>
                  <a:lnTo>
                    <a:pt x="175666" y="2818765"/>
                  </a:lnTo>
                  <a:lnTo>
                    <a:pt x="148437" y="2791574"/>
                  </a:lnTo>
                  <a:lnTo>
                    <a:pt x="138874" y="2792895"/>
                  </a:lnTo>
                  <a:lnTo>
                    <a:pt x="130683" y="2798026"/>
                  </a:lnTo>
                  <a:lnTo>
                    <a:pt x="135851" y="2789859"/>
                  </a:lnTo>
                  <a:lnTo>
                    <a:pt x="111252" y="2753233"/>
                  </a:lnTo>
                  <a:lnTo>
                    <a:pt x="102209" y="2753931"/>
                  </a:lnTo>
                  <a:lnTo>
                    <a:pt x="94170" y="2757944"/>
                  </a:lnTo>
                  <a:lnTo>
                    <a:pt x="21818" y="2685478"/>
                  </a:lnTo>
                  <a:lnTo>
                    <a:pt x="17081" y="2680843"/>
                  </a:lnTo>
                  <a:lnTo>
                    <a:pt x="9410" y="2680843"/>
                  </a:lnTo>
                  <a:lnTo>
                    <a:pt x="4686" y="2685478"/>
                  </a:lnTo>
                  <a:lnTo>
                    <a:pt x="0" y="2690317"/>
                  </a:lnTo>
                  <a:lnTo>
                    <a:pt x="0" y="2697950"/>
                  </a:lnTo>
                  <a:lnTo>
                    <a:pt x="76873" y="2774810"/>
                  </a:lnTo>
                  <a:lnTo>
                    <a:pt x="55511" y="2796260"/>
                  </a:lnTo>
                  <a:lnTo>
                    <a:pt x="50368" y="2804401"/>
                  </a:lnTo>
                  <a:lnTo>
                    <a:pt x="49034" y="2813964"/>
                  </a:lnTo>
                  <a:lnTo>
                    <a:pt x="51485" y="2823768"/>
                  </a:lnTo>
                  <a:lnTo>
                    <a:pt x="57632" y="2832595"/>
                  </a:lnTo>
                  <a:lnTo>
                    <a:pt x="66471" y="2838767"/>
                  </a:lnTo>
                  <a:lnTo>
                    <a:pt x="76250" y="2841206"/>
                  </a:lnTo>
                  <a:lnTo>
                    <a:pt x="85826" y="2839872"/>
                  </a:lnTo>
                  <a:lnTo>
                    <a:pt x="94018" y="2834703"/>
                  </a:lnTo>
                  <a:lnTo>
                    <a:pt x="89725" y="2841485"/>
                  </a:lnTo>
                  <a:lnTo>
                    <a:pt x="88836" y="2842933"/>
                  </a:lnTo>
                  <a:lnTo>
                    <a:pt x="87503" y="2852470"/>
                  </a:lnTo>
                  <a:lnTo>
                    <a:pt x="89954" y="2862249"/>
                  </a:lnTo>
                  <a:lnTo>
                    <a:pt x="96113" y="2871063"/>
                  </a:lnTo>
                  <a:lnTo>
                    <a:pt x="104940" y="2877235"/>
                  </a:lnTo>
                  <a:lnTo>
                    <a:pt x="114731" y="2879712"/>
                  </a:lnTo>
                  <a:lnTo>
                    <a:pt x="124307" y="2878404"/>
                  </a:lnTo>
                  <a:lnTo>
                    <a:pt x="132499" y="2873260"/>
                  </a:lnTo>
                  <a:lnTo>
                    <a:pt x="128016" y="2880360"/>
                  </a:lnTo>
                  <a:lnTo>
                    <a:pt x="127330" y="2881503"/>
                  </a:lnTo>
                  <a:lnTo>
                    <a:pt x="126034" y="2890977"/>
                  </a:lnTo>
                  <a:lnTo>
                    <a:pt x="128485" y="2900743"/>
                  </a:lnTo>
                  <a:lnTo>
                    <a:pt x="134620" y="2909544"/>
                  </a:lnTo>
                  <a:lnTo>
                    <a:pt x="143459" y="2915716"/>
                  </a:lnTo>
                  <a:lnTo>
                    <a:pt x="153250" y="2918193"/>
                  </a:lnTo>
                  <a:lnTo>
                    <a:pt x="162826" y="2916885"/>
                  </a:lnTo>
                  <a:lnTo>
                    <a:pt x="170980" y="2911741"/>
                  </a:lnTo>
                  <a:lnTo>
                    <a:pt x="165849" y="2919907"/>
                  </a:lnTo>
                  <a:lnTo>
                    <a:pt x="191719" y="2956687"/>
                  </a:lnTo>
                  <a:lnTo>
                    <a:pt x="201295" y="2955379"/>
                  </a:lnTo>
                  <a:lnTo>
                    <a:pt x="209473" y="2950222"/>
                  </a:lnTo>
                  <a:lnTo>
                    <a:pt x="232105" y="2927642"/>
                  </a:lnTo>
                  <a:lnTo>
                    <a:pt x="276466" y="2972054"/>
                  </a:lnTo>
                  <a:lnTo>
                    <a:pt x="288645" y="2979826"/>
                  </a:lnTo>
                  <a:lnTo>
                    <a:pt x="302768" y="2981998"/>
                  </a:lnTo>
                  <a:lnTo>
                    <a:pt x="317106" y="2978645"/>
                  </a:lnTo>
                  <a:lnTo>
                    <a:pt x="341934" y="2943364"/>
                  </a:lnTo>
                  <a:lnTo>
                    <a:pt x="348996" y="2942298"/>
                  </a:lnTo>
                  <a:lnTo>
                    <a:pt x="375856" y="2920949"/>
                  </a:lnTo>
                  <a:lnTo>
                    <a:pt x="377024" y="2918866"/>
                  </a:lnTo>
                  <a:lnTo>
                    <a:pt x="379399" y="2911983"/>
                  </a:lnTo>
                  <a:lnTo>
                    <a:pt x="380492" y="2904909"/>
                  </a:lnTo>
                  <a:lnTo>
                    <a:pt x="387540" y="2903855"/>
                  </a:lnTo>
                  <a:lnTo>
                    <a:pt x="417906" y="2873476"/>
                  </a:lnTo>
                  <a:lnTo>
                    <a:pt x="418960" y="2866415"/>
                  </a:lnTo>
                  <a:lnTo>
                    <a:pt x="426034" y="2865348"/>
                  </a:lnTo>
                  <a:lnTo>
                    <a:pt x="457542" y="2827134"/>
                  </a:lnTo>
                  <a:lnTo>
                    <a:pt x="455333" y="2813024"/>
                  </a:lnTo>
                  <a:lnTo>
                    <a:pt x="447522" y="2800883"/>
                  </a:lnTo>
                  <a:lnTo>
                    <a:pt x="428853" y="2782151"/>
                  </a:lnTo>
                  <a:lnTo>
                    <a:pt x="505675" y="2705379"/>
                  </a:lnTo>
                  <a:lnTo>
                    <a:pt x="510400" y="2700553"/>
                  </a:lnTo>
                  <a:lnTo>
                    <a:pt x="510400" y="2692958"/>
                  </a:lnTo>
                  <a:close/>
                </a:path>
                <a:path w="584200" h="2982595">
                  <a:moveTo>
                    <a:pt x="511352" y="1388643"/>
                  </a:moveTo>
                  <a:lnTo>
                    <a:pt x="494728" y="1350733"/>
                  </a:lnTo>
                  <a:lnTo>
                    <a:pt x="471106" y="1316062"/>
                  </a:lnTo>
                  <a:lnTo>
                    <a:pt x="457542" y="1307604"/>
                  </a:lnTo>
                  <a:lnTo>
                    <a:pt x="456920" y="1307604"/>
                  </a:lnTo>
                  <a:lnTo>
                    <a:pt x="400316" y="1325600"/>
                  </a:lnTo>
                  <a:lnTo>
                    <a:pt x="391363" y="1319149"/>
                  </a:lnTo>
                  <a:lnTo>
                    <a:pt x="381863" y="1313230"/>
                  </a:lnTo>
                  <a:lnTo>
                    <a:pt x="371957" y="1307922"/>
                  </a:lnTo>
                  <a:lnTo>
                    <a:pt x="367512" y="1305915"/>
                  </a:lnTo>
                  <a:lnTo>
                    <a:pt x="367512" y="1459814"/>
                  </a:lnTo>
                  <a:lnTo>
                    <a:pt x="365150" y="1477924"/>
                  </a:lnTo>
                  <a:lnTo>
                    <a:pt x="332232" y="1520913"/>
                  </a:lnTo>
                  <a:lnTo>
                    <a:pt x="296964" y="1530362"/>
                  </a:lnTo>
                  <a:lnTo>
                    <a:pt x="278561" y="1527911"/>
                  </a:lnTo>
                  <a:lnTo>
                    <a:pt x="235877" y="1495094"/>
                  </a:lnTo>
                  <a:lnTo>
                    <a:pt x="226428" y="1459814"/>
                  </a:lnTo>
                  <a:lnTo>
                    <a:pt x="228790" y="1441704"/>
                  </a:lnTo>
                  <a:lnTo>
                    <a:pt x="261696" y="1398714"/>
                  </a:lnTo>
                  <a:lnTo>
                    <a:pt x="296964" y="1389265"/>
                  </a:lnTo>
                  <a:lnTo>
                    <a:pt x="315379" y="1391704"/>
                  </a:lnTo>
                  <a:lnTo>
                    <a:pt x="358063" y="1424533"/>
                  </a:lnTo>
                  <a:lnTo>
                    <a:pt x="367512" y="1459814"/>
                  </a:lnTo>
                  <a:lnTo>
                    <a:pt x="367512" y="1305915"/>
                  </a:lnTo>
                  <a:lnTo>
                    <a:pt x="361708" y="1303286"/>
                  </a:lnTo>
                  <a:lnTo>
                    <a:pt x="361530" y="1303286"/>
                  </a:lnTo>
                  <a:lnTo>
                    <a:pt x="348754" y="1244904"/>
                  </a:lnTo>
                  <a:lnTo>
                    <a:pt x="342633" y="1238542"/>
                  </a:lnTo>
                  <a:lnTo>
                    <a:pt x="343090" y="1238542"/>
                  </a:lnTo>
                  <a:lnTo>
                    <a:pt x="334987" y="1237234"/>
                  </a:lnTo>
                  <a:lnTo>
                    <a:pt x="325513" y="1235837"/>
                  </a:lnTo>
                  <a:lnTo>
                    <a:pt x="316039" y="1234846"/>
                  </a:lnTo>
                  <a:lnTo>
                    <a:pt x="306527" y="1234249"/>
                  </a:lnTo>
                  <a:lnTo>
                    <a:pt x="296964" y="1234046"/>
                  </a:lnTo>
                  <a:lnTo>
                    <a:pt x="287426" y="1234249"/>
                  </a:lnTo>
                  <a:lnTo>
                    <a:pt x="245198" y="1244904"/>
                  </a:lnTo>
                  <a:lnTo>
                    <a:pt x="232422" y="1303286"/>
                  </a:lnTo>
                  <a:lnTo>
                    <a:pt x="222135" y="1307922"/>
                  </a:lnTo>
                  <a:lnTo>
                    <a:pt x="212217" y="1313230"/>
                  </a:lnTo>
                  <a:lnTo>
                    <a:pt x="202704" y="1319149"/>
                  </a:lnTo>
                  <a:lnTo>
                    <a:pt x="193611" y="1325676"/>
                  </a:lnTo>
                  <a:lnTo>
                    <a:pt x="136740" y="1307604"/>
                  </a:lnTo>
                  <a:lnTo>
                    <a:pt x="107899" y="1336408"/>
                  </a:lnTo>
                  <a:lnTo>
                    <a:pt x="88379" y="1373187"/>
                  </a:lnTo>
                  <a:lnTo>
                    <a:pt x="82499" y="1388643"/>
                  </a:lnTo>
                  <a:lnTo>
                    <a:pt x="84886" y="1397190"/>
                  </a:lnTo>
                  <a:lnTo>
                    <a:pt x="90957" y="1402664"/>
                  </a:lnTo>
                  <a:lnTo>
                    <a:pt x="129146" y="1437411"/>
                  </a:lnTo>
                  <a:lnTo>
                    <a:pt x="128181" y="1444726"/>
                  </a:lnTo>
                  <a:lnTo>
                    <a:pt x="127647" y="1452232"/>
                  </a:lnTo>
                  <a:lnTo>
                    <a:pt x="127647" y="1467396"/>
                  </a:lnTo>
                  <a:lnTo>
                    <a:pt x="128181" y="1474889"/>
                  </a:lnTo>
                  <a:lnTo>
                    <a:pt x="129146" y="1482293"/>
                  </a:lnTo>
                  <a:lnTo>
                    <a:pt x="90957" y="1517040"/>
                  </a:lnTo>
                  <a:lnTo>
                    <a:pt x="84886" y="1522501"/>
                  </a:lnTo>
                  <a:lnTo>
                    <a:pt x="82499" y="1531061"/>
                  </a:lnTo>
                  <a:lnTo>
                    <a:pt x="85318" y="1538744"/>
                  </a:lnTo>
                  <a:lnTo>
                    <a:pt x="103403" y="1576133"/>
                  </a:lnTo>
                  <a:lnTo>
                    <a:pt x="128092" y="1609902"/>
                  </a:lnTo>
                  <a:lnTo>
                    <a:pt x="136740" y="1612112"/>
                  </a:lnTo>
                  <a:lnTo>
                    <a:pt x="193522" y="1593938"/>
                  </a:lnTo>
                  <a:lnTo>
                    <a:pt x="202615" y="1600466"/>
                  </a:lnTo>
                  <a:lnTo>
                    <a:pt x="212128" y="1606397"/>
                  </a:lnTo>
                  <a:lnTo>
                    <a:pt x="222046" y="1611706"/>
                  </a:lnTo>
                  <a:lnTo>
                    <a:pt x="232333" y="1616341"/>
                  </a:lnTo>
                  <a:lnTo>
                    <a:pt x="245110" y="1674723"/>
                  </a:lnTo>
                  <a:lnTo>
                    <a:pt x="287337" y="1685277"/>
                  </a:lnTo>
                  <a:lnTo>
                    <a:pt x="296875" y="1685480"/>
                  </a:lnTo>
                  <a:lnTo>
                    <a:pt x="306412" y="1685277"/>
                  </a:lnTo>
                  <a:lnTo>
                    <a:pt x="348640" y="1674723"/>
                  </a:lnTo>
                  <a:lnTo>
                    <a:pt x="361429" y="1616341"/>
                  </a:lnTo>
                  <a:lnTo>
                    <a:pt x="371703" y="1611706"/>
                  </a:lnTo>
                  <a:lnTo>
                    <a:pt x="381622" y="1606397"/>
                  </a:lnTo>
                  <a:lnTo>
                    <a:pt x="391134" y="1600466"/>
                  </a:lnTo>
                  <a:lnTo>
                    <a:pt x="400227" y="1593938"/>
                  </a:lnTo>
                  <a:lnTo>
                    <a:pt x="457098" y="1612023"/>
                  </a:lnTo>
                  <a:lnTo>
                    <a:pt x="485889" y="1583309"/>
                  </a:lnTo>
                  <a:lnTo>
                    <a:pt x="505421" y="1546529"/>
                  </a:lnTo>
                  <a:lnTo>
                    <a:pt x="511314" y="1531061"/>
                  </a:lnTo>
                  <a:lnTo>
                    <a:pt x="511175" y="1530362"/>
                  </a:lnTo>
                  <a:lnTo>
                    <a:pt x="508990" y="1522501"/>
                  </a:lnTo>
                  <a:lnTo>
                    <a:pt x="507288" y="1520913"/>
                  </a:lnTo>
                  <a:lnTo>
                    <a:pt x="502983" y="1517040"/>
                  </a:lnTo>
                  <a:lnTo>
                    <a:pt x="464794" y="1482293"/>
                  </a:lnTo>
                  <a:lnTo>
                    <a:pt x="465264" y="1477924"/>
                  </a:lnTo>
                  <a:lnTo>
                    <a:pt x="465670" y="1474889"/>
                  </a:lnTo>
                  <a:lnTo>
                    <a:pt x="466191" y="1467396"/>
                  </a:lnTo>
                  <a:lnTo>
                    <a:pt x="466191" y="1452232"/>
                  </a:lnTo>
                  <a:lnTo>
                    <a:pt x="465670" y="1444726"/>
                  </a:lnTo>
                  <a:lnTo>
                    <a:pt x="464693" y="1437411"/>
                  </a:lnTo>
                  <a:lnTo>
                    <a:pt x="502881" y="1402664"/>
                  </a:lnTo>
                  <a:lnTo>
                    <a:pt x="508965" y="1397190"/>
                  </a:lnTo>
                  <a:lnTo>
                    <a:pt x="511175" y="1389265"/>
                  </a:lnTo>
                  <a:lnTo>
                    <a:pt x="511352" y="1388643"/>
                  </a:lnTo>
                  <a:close/>
                </a:path>
                <a:path w="584200" h="2982595">
                  <a:moveTo>
                    <a:pt x="536829" y="71120"/>
                  </a:moveTo>
                  <a:lnTo>
                    <a:pt x="516064" y="20320"/>
                  </a:lnTo>
                  <a:lnTo>
                    <a:pt x="466280" y="0"/>
                  </a:lnTo>
                  <a:lnTo>
                    <a:pt x="447878" y="2540"/>
                  </a:lnTo>
                  <a:lnTo>
                    <a:pt x="405180" y="35560"/>
                  </a:lnTo>
                  <a:lnTo>
                    <a:pt x="395732" y="71120"/>
                  </a:lnTo>
                  <a:lnTo>
                    <a:pt x="398094" y="88900"/>
                  </a:lnTo>
                  <a:lnTo>
                    <a:pt x="431012" y="132080"/>
                  </a:lnTo>
                  <a:lnTo>
                    <a:pt x="466280" y="140970"/>
                  </a:lnTo>
                  <a:lnTo>
                    <a:pt x="484695" y="138430"/>
                  </a:lnTo>
                  <a:lnTo>
                    <a:pt x="527380" y="105410"/>
                  </a:lnTo>
                  <a:lnTo>
                    <a:pt x="536829" y="71120"/>
                  </a:lnTo>
                  <a:close/>
                </a:path>
                <a:path w="584200" h="2982595">
                  <a:moveTo>
                    <a:pt x="573951" y="303530"/>
                  </a:moveTo>
                  <a:lnTo>
                    <a:pt x="571576" y="298450"/>
                  </a:lnTo>
                  <a:lnTo>
                    <a:pt x="569722" y="293370"/>
                  </a:lnTo>
                  <a:lnTo>
                    <a:pt x="567524" y="288290"/>
                  </a:lnTo>
                  <a:lnTo>
                    <a:pt x="565048" y="284480"/>
                  </a:lnTo>
                  <a:lnTo>
                    <a:pt x="563029" y="280670"/>
                  </a:lnTo>
                  <a:lnTo>
                    <a:pt x="560285" y="275590"/>
                  </a:lnTo>
                  <a:lnTo>
                    <a:pt x="557301" y="271780"/>
                  </a:lnTo>
                  <a:lnTo>
                    <a:pt x="555205" y="269240"/>
                  </a:lnTo>
                  <a:lnTo>
                    <a:pt x="549973" y="262890"/>
                  </a:lnTo>
                  <a:lnTo>
                    <a:pt x="542836" y="261620"/>
                  </a:lnTo>
                  <a:lnTo>
                    <a:pt x="534720" y="266700"/>
                  </a:lnTo>
                  <a:lnTo>
                    <a:pt x="528358" y="269240"/>
                  </a:lnTo>
                  <a:lnTo>
                    <a:pt x="521665" y="269240"/>
                  </a:lnTo>
                  <a:lnTo>
                    <a:pt x="514972" y="267970"/>
                  </a:lnTo>
                  <a:lnTo>
                    <a:pt x="508609" y="265430"/>
                  </a:lnTo>
                  <a:lnTo>
                    <a:pt x="502970" y="261620"/>
                  </a:lnTo>
                  <a:lnTo>
                    <a:pt x="501561" y="260032"/>
                  </a:lnTo>
                  <a:lnTo>
                    <a:pt x="501561" y="339090"/>
                  </a:lnTo>
                  <a:lnTo>
                    <a:pt x="475335" y="372110"/>
                  </a:lnTo>
                  <a:lnTo>
                    <a:pt x="466280" y="373380"/>
                  </a:lnTo>
                  <a:lnTo>
                    <a:pt x="457225" y="372110"/>
                  </a:lnTo>
                  <a:lnTo>
                    <a:pt x="430999" y="339090"/>
                  </a:lnTo>
                  <a:lnTo>
                    <a:pt x="432219" y="328930"/>
                  </a:lnTo>
                  <a:lnTo>
                    <a:pt x="466280" y="303530"/>
                  </a:lnTo>
                  <a:lnTo>
                    <a:pt x="475335" y="304800"/>
                  </a:lnTo>
                  <a:lnTo>
                    <a:pt x="501561" y="339090"/>
                  </a:lnTo>
                  <a:lnTo>
                    <a:pt x="501561" y="260032"/>
                  </a:lnTo>
                  <a:lnTo>
                    <a:pt x="498475" y="256540"/>
                  </a:lnTo>
                  <a:lnTo>
                    <a:pt x="495490" y="250190"/>
                  </a:lnTo>
                  <a:lnTo>
                    <a:pt x="494423" y="242570"/>
                  </a:lnTo>
                  <a:lnTo>
                    <a:pt x="494423" y="233680"/>
                  </a:lnTo>
                  <a:lnTo>
                    <a:pt x="490093" y="228600"/>
                  </a:lnTo>
                  <a:lnTo>
                    <a:pt x="478015" y="226060"/>
                  </a:lnTo>
                  <a:lnTo>
                    <a:pt x="454380" y="226060"/>
                  </a:lnTo>
                  <a:lnTo>
                    <a:pt x="442302" y="228600"/>
                  </a:lnTo>
                  <a:lnTo>
                    <a:pt x="437972" y="233680"/>
                  </a:lnTo>
                  <a:lnTo>
                    <a:pt x="437972" y="242570"/>
                  </a:lnTo>
                  <a:lnTo>
                    <a:pt x="436905" y="250190"/>
                  </a:lnTo>
                  <a:lnTo>
                    <a:pt x="410718" y="269240"/>
                  </a:lnTo>
                  <a:lnTo>
                    <a:pt x="404037" y="269240"/>
                  </a:lnTo>
                  <a:lnTo>
                    <a:pt x="397675" y="266700"/>
                  </a:lnTo>
                  <a:lnTo>
                    <a:pt x="395122" y="265430"/>
                  </a:lnTo>
                  <a:lnTo>
                    <a:pt x="389559" y="261620"/>
                  </a:lnTo>
                  <a:lnTo>
                    <a:pt x="382409" y="262890"/>
                  </a:lnTo>
                  <a:lnTo>
                    <a:pt x="378358" y="267970"/>
                  </a:lnTo>
                  <a:lnTo>
                    <a:pt x="375107" y="271780"/>
                  </a:lnTo>
                  <a:lnTo>
                    <a:pt x="372097" y="275590"/>
                  </a:lnTo>
                  <a:lnTo>
                    <a:pt x="367334" y="284480"/>
                  </a:lnTo>
                  <a:lnTo>
                    <a:pt x="364871" y="288290"/>
                  </a:lnTo>
                  <a:lnTo>
                    <a:pt x="362661" y="293370"/>
                  </a:lnTo>
                  <a:lnTo>
                    <a:pt x="358521" y="303530"/>
                  </a:lnTo>
                  <a:lnTo>
                    <a:pt x="361251" y="311150"/>
                  </a:lnTo>
                  <a:lnTo>
                    <a:pt x="366814" y="313690"/>
                  </a:lnTo>
                  <a:lnTo>
                    <a:pt x="369366" y="314960"/>
                  </a:lnTo>
                  <a:lnTo>
                    <a:pt x="374675" y="320040"/>
                  </a:lnTo>
                  <a:lnTo>
                    <a:pt x="378447" y="325120"/>
                  </a:lnTo>
                  <a:lnTo>
                    <a:pt x="380695" y="331470"/>
                  </a:lnTo>
                  <a:lnTo>
                    <a:pt x="381076" y="335280"/>
                  </a:lnTo>
                  <a:lnTo>
                    <a:pt x="381203" y="336550"/>
                  </a:lnTo>
                  <a:lnTo>
                    <a:pt x="381317" y="337820"/>
                  </a:lnTo>
                  <a:lnTo>
                    <a:pt x="381444" y="339090"/>
                  </a:lnTo>
                  <a:lnTo>
                    <a:pt x="380695" y="345440"/>
                  </a:lnTo>
                  <a:lnTo>
                    <a:pt x="378447" y="351790"/>
                  </a:lnTo>
                  <a:lnTo>
                    <a:pt x="374675" y="356870"/>
                  </a:lnTo>
                  <a:lnTo>
                    <a:pt x="369366" y="361950"/>
                  </a:lnTo>
                  <a:lnTo>
                    <a:pt x="366725" y="363220"/>
                  </a:lnTo>
                  <a:lnTo>
                    <a:pt x="361162" y="367030"/>
                  </a:lnTo>
                  <a:lnTo>
                    <a:pt x="358343" y="373380"/>
                  </a:lnTo>
                  <a:lnTo>
                    <a:pt x="360730" y="378460"/>
                  </a:lnTo>
                  <a:lnTo>
                    <a:pt x="362572" y="383540"/>
                  </a:lnTo>
                  <a:lnTo>
                    <a:pt x="364782" y="388620"/>
                  </a:lnTo>
                  <a:lnTo>
                    <a:pt x="367245" y="392430"/>
                  </a:lnTo>
                  <a:lnTo>
                    <a:pt x="372008" y="401320"/>
                  </a:lnTo>
                  <a:lnTo>
                    <a:pt x="375018" y="405130"/>
                  </a:lnTo>
                  <a:lnTo>
                    <a:pt x="382320" y="414020"/>
                  </a:lnTo>
                  <a:lnTo>
                    <a:pt x="389470" y="415290"/>
                  </a:lnTo>
                  <a:lnTo>
                    <a:pt x="397586" y="410210"/>
                  </a:lnTo>
                  <a:lnTo>
                    <a:pt x="403948" y="407670"/>
                  </a:lnTo>
                  <a:lnTo>
                    <a:pt x="410641" y="407670"/>
                  </a:lnTo>
                  <a:lnTo>
                    <a:pt x="417334" y="408940"/>
                  </a:lnTo>
                  <a:lnTo>
                    <a:pt x="437896" y="434340"/>
                  </a:lnTo>
                  <a:lnTo>
                    <a:pt x="437896" y="443230"/>
                  </a:lnTo>
                  <a:lnTo>
                    <a:pt x="442214" y="449580"/>
                  </a:lnTo>
                  <a:lnTo>
                    <a:pt x="454291" y="450850"/>
                  </a:lnTo>
                  <a:lnTo>
                    <a:pt x="477926" y="450850"/>
                  </a:lnTo>
                  <a:lnTo>
                    <a:pt x="490004" y="449580"/>
                  </a:lnTo>
                  <a:lnTo>
                    <a:pt x="494334" y="443230"/>
                  </a:lnTo>
                  <a:lnTo>
                    <a:pt x="494334" y="434340"/>
                  </a:lnTo>
                  <a:lnTo>
                    <a:pt x="495414" y="426720"/>
                  </a:lnTo>
                  <a:lnTo>
                    <a:pt x="521576" y="407670"/>
                  </a:lnTo>
                  <a:lnTo>
                    <a:pt x="528269" y="407670"/>
                  </a:lnTo>
                  <a:lnTo>
                    <a:pt x="534631" y="410210"/>
                  </a:lnTo>
                  <a:lnTo>
                    <a:pt x="537184" y="411480"/>
                  </a:lnTo>
                  <a:lnTo>
                    <a:pt x="542747" y="415290"/>
                  </a:lnTo>
                  <a:lnTo>
                    <a:pt x="549884" y="414020"/>
                  </a:lnTo>
                  <a:lnTo>
                    <a:pt x="553935" y="408940"/>
                  </a:lnTo>
                  <a:lnTo>
                    <a:pt x="555028" y="407670"/>
                  </a:lnTo>
                  <a:lnTo>
                    <a:pt x="557212" y="405130"/>
                  </a:lnTo>
                  <a:lnTo>
                    <a:pt x="560197" y="401320"/>
                  </a:lnTo>
                  <a:lnTo>
                    <a:pt x="562851" y="396240"/>
                  </a:lnTo>
                  <a:lnTo>
                    <a:pt x="564959" y="392430"/>
                  </a:lnTo>
                  <a:lnTo>
                    <a:pt x="567436" y="388620"/>
                  </a:lnTo>
                  <a:lnTo>
                    <a:pt x="569633" y="383540"/>
                  </a:lnTo>
                  <a:lnTo>
                    <a:pt x="573786" y="373380"/>
                  </a:lnTo>
                  <a:lnTo>
                    <a:pt x="571042" y="365760"/>
                  </a:lnTo>
                  <a:lnTo>
                    <a:pt x="562851" y="361950"/>
                  </a:lnTo>
                  <a:lnTo>
                    <a:pt x="557530" y="356870"/>
                  </a:lnTo>
                  <a:lnTo>
                    <a:pt x="553758" y="351790"/>
                  </a:lnTo>
                  <a:lnTo>
                    <a:pt x="551510" y="345440"/>
                  </a:lnTo>
                  <a:lnTo>
                    <a:pt x="551129" y="341630"/>
                  </a:lnTo>
                  <a:lnTo>
                    <a:pt x="551014" y="340360"/>
                  </a:lnTo>
                  <a:lnTo>
                    <a:pt x="550887" y="339090"/>
                  </a:lnTo>
                  <a:lnTo>
                    <a:pt x="571144" y="311150"/>
                  </a:lnTo>
                  <a:lnTo>
                    <a:pt x="573951" y="303530"/>
                  </a:lnTo>
                  <a:close/>
                </a:path>
                <a:path w="584200" h="2982595">
                  <a:moveTo>
                    <a:pt x="578980" y="260350"/>
                  </a:moveTo>
                  <a:lnTo>
                    <a:pt x="573925" y="238760"/>
                  </a:lnTo>
                  <a:lnTo>
                    <a:pt x="570661" y="224790"/>
                  </a:lnTo>
                  <a:lnTo>
                    <a:pt x="553872" y="200660"/>
                  </a:lnTo>
                  <a:lnTo>
                    <a:pt x="550341" y="195580"/>
                  </a:lnTo>
                  <a:lnTo>
                    <a:pt x="520839" y="176530"/>
                  </a:lnTo>
                  <a:lnTo>
                    <a:pt x="484987" y="168910"/>
                  </a:lnTo>
                  <a:lnTo>
                    <a:pt x="447408" y="168910"/>
                  </a:lnTo>
                  <a:lnTo>
                    <a:pt x="426986" y="171450"/>
                  </a:lnTo>
                  <a:lnTo>
                    <a:pt x="417309" y="173990"/>
                  </a:lnTo>
                  <a:lnTo>
                    <a:pt x="408089" y="177800"/>
                  </a:lnTo>
                  <a:lnTo>
                    <a:pt x="409232" y="184150"/>
                  </a:lnTo>
                  <a:lnTo>
                    <a:pt x="409752" y="190500"/>
                  </a:lnTo>
                  <a:lnTo>
                    <a:pt x="409752" y="198120"/>
                  </a:lnTo>
                  <a:lnTo>
                    <a:pt x="409257" y="207010"/>
                  </a:lnTo>
                  <a:lnTo>
                    <a:pt x="409194" y="208280"/>
                  </a:lnTo>
                  <a:lnTo>
                    <a:pt x="407530" y="219710"/>
                  </a:lnTo>
                  <a:lnTo>
                    <a:pt x="404837" y="231140"/>
                  </a:lnTo>
                  <a:lnTo>
                    <a:pt x="401205" y="241300"/>
                  </a:lnTo>
                  <a:lnTo>
                    <a:pt x="403415" y="241300"/>
                  </a:lnTo>
                  <a:lnTo>
                    <a:pt x="409752" y="245110"/>
                  </a:lnTo>
                  <a:lnTo>
                    <a:pt x="412038" y="243840"/>
                  </a:lnTo>
                  <a:lnTo>
                    <a:pt x="413283" y="242570"/>
                  </a:lnTo>
                  <a:lnTo>
                    <a:pt x="413283" y="240030"/>
                  </a:lnTo>
                  <a:lnTo>
                    <a:pt x="415429" y="227330"/>
                  </a:lnTo>
                  <a:lnTo>
                    <a:pt x="421627" y="215900"/>
                  </a:lnTo>
                  <a:lnTo>
                    <a:pt x="431546" y="207010"/>
                  </a:lnTo>
                  <a:lnTo>
                    <a:pt x="444855" y="203200"/>
                  </a:lnTo>
                  <a:lnTo>
                    <a:pt x="458965" y="200660"/>
                  </a:lnTo>
                  <a:lnTo>
                    <a:pt x="473417" y="200660"/>
                  </a:lnTo>
                  <a:lnTo>
                    <a:pt x="510768" y="215900"/>
                  </a:lnTo>
                  <a:lnTo>
                    <a:pt x="519112" y="240030"/>
                  </a:lnTo>
                  <a:lnTo>
                    <a:pt x="519112" y="242570"/>
                  </a:lnTo>
                  <a:lnTo>
                    <a:pt x="520255" y="243840"/>
                  </a:lnTo>
                  <a:lnTo>
                    <a:pt x="521487" y="243840"/>
                  </a:lnTo>
                  <a:lnTo>
                    <a:pt x="522630" y="245110"/>
                  </a:lnTo>
                  <a:lnTo>
                    <a:pt x="524929" y="243840"/>
                  </a:lnTo>
                  <a:lnTo>
                    <a:pt x="536956" y="238760"/>
                  </a:lnTo>
                  <a:lnTo>
                    <a:pt x="549910" y="238760"/>
                  </a:lnTo>
                  <a:lnTo>
                    <a:pt x="562432" y="242570"/>
                  </a:lnTo>
                  <a:lnTo>
                    <a:pt x="573163" y="252730"/>
                  </a:lnTo>
                  <a:lnTo>
                    <a:pt x="575183" y="255270"/>
                  </a:lnTo>
                  <a:lnTo>
                    <a:pt x="577138" y="257810"/>
                  </a:lnTo>
                  <a:lnTo>
                    <a:pt x="578980" y="260350"/>
                  </a:lnTo>
                  <a:close/>
                </a:path>
                <a:path w="584200" h="2982595">
                  <a:moveTo>
                    <a:pt x="583692" y="2621140"/>
                  </a:moveTo>
                  <a:lnTo>
                    <a:pt x="582333" y="2614168"/>
                  </a:lnTo>
                  <a:lnTo>
                    <a:pt x="581926" y="2612034"/>
                  </a:lnTo>
                  <a:lnTo>
                    <a:pt x="576605" y="2604046"/>
                  </a:lnTo>
                  <a:lnTo>
                    <a:pt x="545084" y="2572512"/>
                  </a:lnTo>
                  <a:lnTo>
                    <a:pt x="545084" y="2634043"/>
                  </a:lnTo>
                  <a:lnTo>
                    <a:pt x="543496" y="2641790"/>
                  </a:lnTo>
                  <a:lnTo>
                    <a:pt x="539216" y="2648102"/>
                  </a:lnTo>
                  <a:lnTo>
                    <a:pt x="532904" y="2652357"/>
                  </a:lnTo>
                  <a:lnTo>
                    <a:pt x="525246" y="2653919"/>
                  </a:lnTo>
                  <a:lnTo>
                    <a:pt x="517512" y="2652357"/>
                  </a:lnTo>
                  <a:lnTo>
                    <a:pt x="511175" y="2648102"/>
                  </a:lnTo>
                  <a:lnTo>
                    <a:pt x="506895" y="2641790"/>
                  </a:lnTo>
                  <a:lnTo>
                    <a:pt x="505320" y="2634043"/>
                  </a:lnTo>
                  <a:lnTo>
                    <a:pt x="506895" y="2626334"/>
                  </a:lnTo>
                  <a:lnTo>
                    <a:pt x="511175" y="2620010"/>
                  </a:lnTo>
                  <a:lnTo>
                    <a:pt x="517512" y="2615742"/>
                  </a:lnTo>
                  <a:lnTo>
                    <a:pt x="525246" y="2614168"/>
                  </a:lnTo>
                  <a:lnTo>
                    <a:pt x="532955" y="2615742"/>
                  </a:lnTo>
                  <a:lnTo>
                    <a:pt x="539254" y="2620010"/>
                  </a:lnTo>
                  <a:lnTo>
                    <a:pt x="543521" y="2626334"/>
                  </a:lnTo>
                  <a:lnTo>
                    <a:pt x="545084" y="2634043"/>
                  </a:lnTo>
                  <a:lnTo>
                    <a:pt x="545084" y="2572512"/>
                  </a:lnTo>
                  <a:lnTo>
                    <a:pt x="478675" y="2506053"/>
                  </a:lnTo>
                  <a:lnTo>
                    <a:pt x="470649" y="2500757"/>
                  </a:lnTo>
                  <a:lnTo>
                    <a:pt x="461530" y="2498991"/>
                  </a:lnTo>
                  <a:lnTo>
                    <a:pt x="452437" y="2500757"/>
                  </a:lnTo>
                  <a:lnTo>
                    <a:pt x="444436" y="2506053"/>
                  </a:lnTo>
                  <a:lnTo>
                    <a:pt x="410171" y="2540330"/>
                  </a:lnTo>
                  <a:lnTo>
                    <a:pt x="404863" y="2548331"/>
                  </a:lnTo>
                  <a:lnTo>
                    <a:pt x="403098" y="2557424"/>
                  </a:lnTo>
                  <a:lnTo>
                    <a:pt x="404863" y="2566530"/>
                  </a:lnTo>
                  <a:lnTo>
                    <a:pt x="508165" y="2672461"/>
                  </a:lnTo>
                  <a:lnTo>
                    <a:pt x="525259" y="2679535"/>
                  </a:lnTo>
                  <a:lnTo>
                    <a:pt x="534365" y="2677769"/>
                  </a:lnTo>
                  <a:lnTo>
                    <a:pt x="542366" y="2672461"/>
                  </a:lnTo>
                  <a:lnTo>
                    <a:pt x="560946" y="2653919"/>
                  </a:lnTo>
                  <a:lnTo>
                    <a:pt x="576605" y="2638298"/>
                  </a:lnTo>
                  <a:lnTo>
                    <a:pt x="581926" y="2630271"/>
                  </a:lnTo>
                  <a:lnTo>
                    <a:pt x="583692" y="2621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372691"/>
              <a:ext cx="20104100" cy="2936240"/>
            </a:xfrm>
            <a:custGeom>
              <a:avLst/>
              <a:gdLst/>
              <a:ahLst/>
              <a:cxnLst/>
              <a:rect l="l" t="t" r="r" b="b"/>
              <a:pathLst>
                <a:path w="20104100" h="2936240">
                  <a:moveTo>
                    <a:pt x="20104099" y="0"/>
                  </a:moveTo>
                  <a:lnTo>
                    <a:pt x="0" y="0"/>
                  </a:lnTo>
                  <a:lnTo>
                    <a:pt x="0" y="2935864"/>
                  </a:lnTo>
                  <a:lnTo>
                    <a:pt x="20104099" y="2935864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8372697"/>
              <a:ext cx="20104100" cy="2936240"/>
            </a:xfrm>
            <a:custGeom>
              <a:avLst/>
              <a:gdLst/>
              <a:ahLst/>
              <a:cxnLst/>
              <a:rect l="l" t="t" r="r" b="b"/>
              <a:pathLst>
                <a:path w="20104100" h="2936240">
                  <a:moveTo>
                    <a:pt x="423125" y="867702"/>
                  </a:moveTo>
                  <a:lnTo>
                    <a:pt x="417677" y="821918"/>
                  </a:lnTo>
                  <a:lnTo>
                    <a:pt x="402158" y="779881"/>
                  </a:lnTo>
                  <a:lnTo>
                    <a:pt x="377799" y="742810"/>
                  </a:lnTo>
                  <a:lnTo>
                    <a:pt x="345833" y="711885"/>
                  </a:lnTo>
                  <a:lnTo>
                    <a:pt x="307505" y="688301"/>
                  </a:lnTo>
                  <a:lnTo>
                    <a:pt x="264045" y="673277"/>
                  </a:lnTo>
                  <a:lnTo>
                    <a:pt x="216700" y="668007"/>
                  </a:lnTo>
                  <a:lnTo>
                    <a:pt x="169405" y="673277"/>
                  </a:lnTo>
                  <a:lnTo>
                    <a:pt x="125984" y="688301"/>
                  </a:lnTo>
                  <a:lnTo>
                    <a:pt x="87680" y="711885"/>
                  </a:lnTo>
                  <a:lnTo>
                    <a:pt x="55740" y="742810"/>
                  </a:lnTo>
                  <a:lnTo>
                    <a:pt x="31381" y="779881"/>
                  </a:lnTo>
                  <a:lnTo>
                    <a:pt x="15862" y="821918"/>
                  </a:lnTo>
                  <a:lnTo>
                    <a:pt x="10401" y="867702"/>
                  </a:lnTo>
                  <a:lnTo>
                    <a:pt x="15862" y="913536"/>
                  </a:lnTo>
                  <a:lnTo>
                    <a:pt x="31381" y="955611"/>
                  </a:lnTo>
                  <a:lnTo>
                    <a:pt x="55740" y="992720"/>
                  </a:lnTo>
                  <a:lnTo>
                    <a:pt x="87680" y="1023670"/>
                  </a:lnTo>
                  <a:lnTo>
                    <a:pt x="125984" y="1047254"/>
                  </a:lnTo>
                  <a:lnTo>
                    <a:pt x="169405" y="1062291"/>
                  </a:lnTo>
                  <a:lnTo>
                    <a:pt x="216700" y="1067562"/>
                  </a:lnTo>
                  <a:lnTo>
                    <a:pt x="264045" y="1062291"/>
                  </a:lnTo>
                  <a:lnTo>
                    <a:pt x="307505" y="1047254"/>
                  </a:lnTo>
                  <a:lnTo>
                    <a:pt x="345833" y="1023670"/>
                  </a:lnTo>
                  <a:lnTo>
                    <a:pt x="377799" y="992720"/>
                  </a:lnTo>
                  <a:lnTo>
                    <a:pt x="402158" y="955611"/>
                  </a:lnTo>
                  <a:lnTo>
                    <a:pt x="417677" y="913536"/>
                  </a:lnTo>
                  <a:lnTo>
                    <a:pt x="423125" y="867702"/>
                  </a:lnTo>
                  <a:close/>
                </a:path>
                <a:path w="20104100" h="2936240">
                  <a:moveTo>
                    <a:pt x="513765" y="0"/>
                  </a:moveTo>
                  <a:lnTo>
                    <a:pt x="0" y="0"/>
                  </a:lnTo>
                  <a:lnTo>
                    <a:pt x="0" y="16865"/>
                  </a:lnTo>
                  <a:lnTo>
                    <a:pt x="46685" y="77190"/>
                  </a:lnTo>
                  <a:lnTo>
                    <a:pt x="80556" y="105321"/>
                  </a:lnTo>
                  <a:lnTo>
                    <a:pt x="118643" y="128193"/>
                  </a:lnTo>
                  <a:lnTo>
                    <a:pt x="160350" y="145262"/>
                  </a:lnTo>
                  <a:lnTo>
                    <a:pt x="205079" y="155930"/>
                  </a:lnTo>
                  <a:lnTo>
                    <a:pt x="252234" y="159613"/>
                  </a:lnTo>
                  <a:lnTo>
                    <a:pt x="299402" y="155930"/>
                  </a:lnTo>
                  <a:lnTo>
                    <a:pt x="344144" y="145262"/>
                  </a:lnTo>
                  <a:lnTo>
                    <a:pt x="385851" y="128193"/>
                  </a:lnTo>
                  <a:lnTo>
                    <a:pt x="423938" y="105321"/>
                  </a:lnTo>
                  <a:lnTo>
                    <a:pt x="457809" y="77190"/>
                  </a:lnTo>
                  <a:lnTo>
                    <a:pt x="486854" y="44399"/>
                  </a:lnTo>
                  <a:lnTo>
                    <a:pt x="510489" y="7531"/>
                  </a:lnTo>
                  <a:lnTo>
                    <a:pt x="513765" y="0"/>
                  </a:lnTo>
                  <a:close/>
                </a:path>
                <a:path w="20104100" h="2936240">
                  <a:moveTo>
                    <a:pt x="586752" y="1554848"/>
                  </a:moveTo>
                  <a:lnTo>
                    <a:pt x="583361" y="1510042"/>
                  </a:lnTo>
                  <a:lnTo>
                    <a:pt x="573493" y="1467269"/>
                  </a:lnTo>
                  <a:lnTo>
                    <a:pt x="557631" y="1427010"/>
                  </a:lnTo>
                  <a:lnTo>
                    <a:pt x="536270" y="1389735"/>
                  </a:lnTo>
                  <a:lnTo>
                    <a:pt x="509892" y="1355890"/>
                  </a:lnTo>
                  <a:lnTo>
                    <a:pt x="478967" y="1325981"/>
                  </a:lnTo>
                  <a:lnTo>
                    <a:pt x="444004" y="1300441"/>
                  </a:lnTo>
                  <a:lnTo>
                    <a:pt x="405472" y="1279779"/>
                  </a:lnTo>
                  <a:lnTo>
                    <a:pt x="363842" y="1264424"/>
                  </a:lnTo>
                  <a:lnTo>
                    <a:pt x="319620" y="1254874"/>
                  </a:lnTo>
                  <a:lnTo>
                    <a:pt x="273278" y="1251585"/>
                  </a:lnTo>
                  <a:lnTo>
                    <a:pt x="226999" y="1254874"/>
                  </a:lnTo>
                  <a:lnTo>
                    <a:pt x="182816" y="1264424"/>
                  </a:lnTo>
                  <a:lnTo>
                    <a:pt x="141224" y="1279779"/>
                  </a:lnTo>
                  <a:lnTo>
                    <a:pt x="102704" y="1300441"/>
                  </a:lnTo>
                  <a:lnTo>
                    <a:pt x="67741" y="1325981"/>
                  </a:lnTo>
                  <a:lnTo>
                    <a:pt x="36842" y="1355890"/>
                  </a:lnTo>
                  <a:lnTo>
                    <a:pt x="10464" y="1389735"/>
                  </a:lnTo>
                  <a:lnTo>
                    <a:pt x="0" y="1407998"/>
                  </a:lnTo>
                  <a:lnTo>
                    <a:pt x="0" y="1701838"/>
                  </a:lnTo>
                  <a:lnTo>
                    <a:pt x="36842" y="1753984"/>
                  </a:lnTo>
                  <a:lnTo>
                    <a:pt x="67741" y="1783905"/>
                  </a:lnTo>
                  <a:lnTo>
                    <a:pt x="102704" y="1809445"/>
                  </a:lnTo>
                  <a:lnTo>
                    <a:pt x="141224" y="1830133"/>
                  </a:lnTo>
                  <a:lnTo>
                    <a:pt x="182816" y="1845475"/>
                  </a:lnTo>
                  <a:lnTo>
                    <a:pt x="226999" y="1855038"/>
                  </a:lnTo>
                  <a:lnTo>
                    <a:pt x="273278" y="1858327"/>
                  </a:lnTo>
                  <a:lnTo>
                    <a:pt x="319620" y="1855038"/>
                  </a:lnTo>
                  <a:lnTo>
                    <a:pt x="363842" y="1845475"/>
                  </a:lnTo>
                  <a:lnTo>
                    <a:pt x="405472" y="1830133"/>
                  </a:lnTo>
                  <a:lnTo>
                    <a:pt x="444004" y="1809445"/>
                  </a:lnTo>
                  <a:lnTo>
                    <a:pt x="478967" y="1783905"/>
                  </a:lnTo>
                  <a:lnTo>
                    <a:pt x="509892" y="1753984"/>
                  </a:lnTo>
                  <a:lnTo>
                    <a:pt x="536270" y="1720126"/>
                  </a:lnTo>
                  <a:lnTo>
                    <a:pt x="557631" y="1682813"/>
                  </a:lnTo>
                  <a:lnTo>
                    <a:pt x="573493" y="1642529"/>
                  </a:lnTo>
                  <a:lnTo>
                    <a:pt x="583361" y="1599717"/>
                  </a:lnTo>
                  <a:lnTo>
                    <a:pt x="586752" y="1554848"/>
                  </a:lnTo>
                  <a:close/>
                </a:path>
                <a:path w="20104100" h="2936240">
                  <a:moveTo>
                    <a:pt x="635114" y="2634424"/>
                  </a:moveTo>
                  <a:lnTo>
                    <a:pt x="631977" y="2589314"/>
                  </a:lnTo>
                  <a:lnTo>
                    <a:pt x="622833" y="2546058"/>
                  </a:lnTo>
                  <a:lnTo>
                    <a:pt x="608101" y="2505037"/>
                  </a:lnTo>
                  <a:lnTo>
                    <a:pt x="588175" y="2466657"/>
                  </a:lnTo>
                  <a:lnTo>
                    <a:pt x="563486" y="2431313"/>
                  </a:lnTo>
                  <a:lnTo>
                    <a:pt x="534428" y="2399398"/>
                  </a:lnTo>
                  <a:lnTo>
                    <a:pt x="501421" y="2371318"/>
                  </a:lnTo>
                  <a:lnTo>
                    <a:pt x="464870" y="2347455"/>
                  </a:lnTo>
                  <a:lnTo>
                    <a:pt x="425196" y="2328202"/>
                  </a:lnTo>
                  <a:lnTo>
                    <a:pt x="382803" y="2313965"/>
                  </a:lnTo>
                  <a:lnTo>
                    <a:pt x="338086" y="2305126"/>
                  </a:lnTo>
                  <a:lnTo>
                    <a:pt x="291490" y="2302103"/>
                  </a:lnTo>
                  <a:lnTo>
                    <a:pt x="244881" y="2305126"/>
                  </a:lnTo>
                  <a:lnTo>
                    <a:pt x="200190" y="2313965"/>
                  </a:lnTo>
                  <a:lnTo>
                    <a:pt x="157810" y="2328202"/>
                  </a:lnTo>
                  <a:lnTo>
                    <a:pt x="118173" y="2347455"/>
                  </a:lnTo>
                  <a:lnTo>
                    <a:pt x="81648" y="2371318"/>
                  </a:lnTo>
                  <a:lnTo>
                    <a:pt x="48679" y="2399398"/>
                  </a:lnTo>
                  <a:lnTo>
                    <a:pt x="19672" y="2431313"/>
                  </a:lnTo>
                  <a:lnTo>
                    <a:pt x="0" y="2459520"/>
                  </a:lnTo>
                  <a:lnTo>
                    <a:pt x="0" y="2809341"/>
                  </a:lnTo>
                  <a:lnTo>
                    <a:pt x="48679" y="2869463"/>
                  </a:lnTo>
                  <a:lnTo>
                    <a:pt x="81648" y="2897543"/>
                  </a:lnTo>
                  <a:lnTo>
                    <a:pt x="118173" y="2921406"/>
                  </a:lnTo>
                  <a:lnTo>
                    <a:pt x="147942" y="2935859"/>
                  </a:lnTo>
                  <a:lnTo>
                    <a:pt x="435076" y="2935859"/>
                  </a:lnTo>
                  <a:lnTo>
                    <a:pt x="501421" y="2897543"/>
                  </a:lnTo>
                  <a:lnTo>
                    <a:pt x="534428" y="2869463"/>
                  </a:lnTo>
                  <a:lnTo>
                    <a:pt x="563486" y="2837548"/>
                  </a:lnTo>
                  <a:lnTo>
                    <a:pt x="588175" y="2802204"/>
                  </a:lnTo>
                  <a:lnTo>
                    <a:pt x="608101" y="2763824"/>
                  </a:lnTo>
                  <a:lnTo>
                    <a:pt x="622833" y="2722803"/>
                  </a:lnTo>
                  <a:lnTo>
                    <a:pt x="631977" y="2679547"/>
                  </a:lnTo>
                  <a:lnTo>
                    <a:pt x="635114" y="2634424"/>
                  </a:lnTo>
                  <a:close/>
                </a:path>
                <a:path w="20104100" h="2936240">
                  <a:moveTo>
                    <a:pt x="1303172" y="260261"/>
                  </a:moveTo>
                  <a:lnTo>
                    <a:pt x="1298079" y="211442"/>
                  </a:lnTo>
                  <a:lnTo>
                    <a:pt x="1283500" y="165963"/>
                  </a:lnTo>
                  <a:lnTo>
                    <a:pt x="1260411" y="124815"/>
                  </a:lnTo>
                  <a:lnTo>
                    <a:pt x="1229842" y="88963"/>
                  </a:lnTo>
                  <a:lnTo>
                    <a:pt x="1192784" y="59372"/>
                  </a:lnTo>
                  <a:lnTo>
                    <a:pt x="1150239" y="37045"/>
                  </a:lnTo>
                  <a:lnTo>
                    <a:pt x="1103223" y="22923"/>
                  </a:lnTo>
                  <a:lnTo>
                    <a:pt x="1052753" y="17995"/>
                  </a:lnTo>
                  <a:lnTo>
                    <a:pt x="1002322" y="22923"/>
                  </a:lnTo>
                  <a:lnTo>
                    <a:pt x="955344" y="37045"/>
                  </a:lnTo>
                  <a:lnTo>
                    <a:pt x="912825" y="59372"/>
                  </a:lnTo>
                  <a:lnTo>
                    <a:pt x="875779" y="88963"/>
                  </a:lnTo>
                  <a:lnTo>
                    <a:pt x="845223" y="124815"/>
                  </a:lnTo>
                  <a:lnTo>
                    <a:pt x="822134" y="165963"/>
                  </a:lnTo>
                  <a:lnTo>
                    <a:pt x="807554" y="211442"/>
                  </a:lnTo>
                  <a:lnTo>
                    <a:pt x="802462" y="260261"/>
                  </a:lnTo>
                  <a:lnTo>
                    <a:pt x="807554" y="309130"/>
                  </a:lnTo>
                  <a:lnTo>
                    <a:pt x="822134" y="354634"/>
                  </a:lnTo>
                  <a:lnTo>
                    <a:pt x="845223" y="395820"/>
                  </a:lnTo>
                  <a:lnTo>
                    <a:pt x="875779" y="431698"/>
                  </a:lnTo>
                  <a:lnTo>
                    <a:pt x="912825" y="461289"/>
                  </a:lnTo>
                  <a:lnTo>
                    <a:pt x="955344" y="483628"/>
                  </a:lnTo>
                  <a:lnTo>
                    <a:pt x="1002322" y="497751"/>
                  </a:lnTo>
                  <a:lnTo>
                    <a:pt x="1052753" y="502678"/>
                  </a:lnTo>
                  <a:lnTo>
                    <a:pt x="1103223" y="497751"/>
                  </a:lnTo>
                  <a:lnTo>
                    <a:pt x="1150239" y="483628"/>
                  </a:lnTo>
                  <a:lnTo>
                    <a:pt x="1192784" y="461289"/>
                  </a:lnTo>
                  <a:lnTo>
                    <a:pt x="1229842" y="431698"/>
                  </a:lnTo>
                  <a:lnTo>
                    <a:pt x="1260411" y="395820"/>
                  </a:lnTo>
                  <a:lnTo>
                    <a:pt x="1283500" y="354634"/>
                  </a:lnTo>
                  <a:lnTo>
                    <a:pt x="1298079" y="309130"/>
                  </a:lnTo>
                  <a:lnTo>
                    <a:pt x="1303172" y="260261"/>
                  </a:lnTo>
                  <a:close/>
                </a:path>
                <a:path w="20104100" h="2936240">
                  <a:moveTo>
                    <a:pt x="2484031" y="2674493"/>
                  </a:moveTo>
                  <a:lnTo>
                    <a:pt x="2477909" y="2630373"/>
                  </a:lnTo>
                  <a:lnTo>
                    <a:pt x="2460612" y="2590723"/>
                  </a:lnTo>
                  <a:lnTo>
                    <a:pt x="2433802" y="2557132"/>
                  </a:lnTo>
                  <a:lnTo>
                    <a:pt x="2399093" y="2531160"/>
                  </a:lnTo>
                  <a:lnTo>
                    <a:pt x="2358123" y="2514422"/>
                  </a:lnTo>
                  <a:lnTo>
                    <a:pt x="2312530" y="2508491"/>
                  </a:lnTo>
                  <a:lnTo>
                    <a:pt x="2266823" y="2514422"/>
                  </a:lnTo>
                  <a:lnTo>
                    <a:pt x="2225789" y="2531160"/>
                  </a:lnTo>
                  <a:lnTo>
                    <a:pt x="2191029" y="2557132"/>
                  </a:lnTo>
                  <a:lnTo>
                    <a:pt x="2164194" y="2590723"/>
                  </a:lnTo>
                  <a:lnTo>
                    <a:pt x="2146897" y="2630373"/>
                  </a:lnTo>
                  <a:lnTo>
                    <a:pt x="2140762" y="2674493"/>
                  </a:lnTo>
                  <a:lnTo>
                    <a:pt x="2146897" y="2718752"/>
                  </a:lnTo>
                  <a:lnTo>
                    <a:pt x="2164194" y="2758490"/>
                  </a:lnTo>
                  <a:lnTo>
                    <a:pt x="2191029" y="2792158"/>
                  </a:lnTo>
                  <a:lnTo>
                    <a:pt x="2225789" y="2818142"/>
                  </a:lnTo>
                  <a:lnTo>
                    <a:pt x="2266823" y="2834894"/>
                  </a:lnTo>
                  <a:lnTo>
                    <a:pt x="2312530" y="2840825"/>
                  </a:lnTo>
                  <a:lnTo>
                    <a:pt x="2358123" y="2834894"/>
                  </a:lnTo>
                  <a:lnTo>
                    <a:pt x="2399093" y="2818142"/>
                  </a:lnTo>
                  <a:lnTo>
                    <a:pt x="2433802" y="2792158"/>
                  </a:lnTo>
                  <a:lnTo>
                    <a:pt x="2460612" y="2758490"/>
                  </a:lnTo>
                  <a:lnTo>
                    <a:pt x="2477909" y="2718752"/>
                  </a:lnTo>
                  <a:lnTo>
                    <a:pt x="2484031" y="2674493"/>
                  </a:lnTo>
                  <a:close/>
                </a:path>
                <a:path w="20104100" h="2936240">
                  <a:moveTo>
                    <a:pt x="8575459" y="0"/>
                  </a:moveTo>
                  <a:lnTo>
                    <a:pt x="8278152" y="0"/>
                  </a:lnTo>
                  <a:lnTo>
                    <a:pt x="8284286" y="14109"/>
                  </a:lnTo>
                  <a:lnTo>
                    <a:pt x="8310080" y="46469"/>
                  </a:lnTo>
                  <a:lnTo>
                    <a:pt x="8343455" y="71450"/>
                  </a:lnTo>
                  <a:lnTo>
                    <a:pt x="8382851" y="87553"/>
                  </a:lnTo>
                  <a:lnTo>
                    <a:pt x="8426666" y="93256"/>
                  </a:lnTo>
                  <a:lnTo>
                    <a:pt x="8470633" y="87553"/>
                  </a:lnTo>
                  <a:lnTo>
                    <a:pt x="8510105" y="71450"/>
                  </a:lnTo>
                  <a:lnTo>
                    <a:pt x="8543519" y="46469"/>
                  </a:lnTo>
                  <a:lnTo>
                    <a:pt x="8569325" y="14109"/>
                  </a:lnTo>
                  <a:lnTo>
                    <a:pt x="8575459" y="0"/>
                  </a:lnTo>
                  <a:close/>
                </a:path>
                <a:path w="20104100" h="2936240">
                  <a:moveTo>
                    <a:pt x="9210281" y="572617"/>
                  </a:moveTo>
                  <a:lnTo>
                    <a:pt x="9207182" y="524141"/>
                  </a:lnTo>
                  <a:lnTo>
                    <a:pt x="9198089" y="477469"/>
                  </a:lnTo>
                  <a:lnTo>
                    <a:pt x="9183408" y="432968"/>
                  </a:lnTo>
                  <a:lnTo>
                    <a:pt x="9163507" y="390969"/>
                  </a:lnTo>
                  <a:lnTo>
                    <a:pt x="9138755" y="351866"/>
                  </a:lnTo>
                  <a:lnTo>
                    <a:pt x="9109519" y="316001"/>
                  </a:lnTo>
                  <a:lnTo>
                    <a:pt x="9076182" y="283743"/>
                  </a:lnTo>
                  <a:lnTo>
                    <a:pt x="9039111" y="255447"/>
                  </a:lnTo>
                  <a:lnTo>
                    <a:pt x="8998687" y="231495"/>
                  </a:lnTo>
                  <a:lnTo>
                    <a:pt x="8955265" y="212229"/>
                  </a:lnTo>
                  <a:lnTo>
                    <a:pt x="8909253" y="198018"/>
                  </a:lnTo>
                  <a:lnTo>
                    <a:pt x="8860993" y="189230"/>
                  </a:lnTo>
                  <a:lnTo>
                    <a:pt x="8810866" y="186220"/>
                  </a:lnTo>
                  <a:lnTo>
                    <a:pt x="8760803" y="189230"/>
                  </a:lnTo>
                  <a:lnTo>
                    <a:pt x="8712594" y="198018"/>
                  </a:lnTo>
                  <a:lnTo>
                    <a:pt x="8666607" y="212229"/>
                  </a:lnTo>
                  <a:lnTo>
                    <a:pt x="8623236" y="231495"/>
                  </a:lnTo>
                  <a:lnTo>
                    <a:pt x="8582838" y="255447"/>
                  </a:lnTo>
                  <a:lnTo>
                    <a:pt x="8545779" y="283743"/>
                  </a:lnTo>
                  <a:lnTo>
                    <a:pt x="8512454" y="316001"/>
                  </a:lnTo>
                  <a:lnTo>
                    <a:pt x="8483232" y="351866"/>
                  </a:lnTo>
                  <a:lnTo>
                    <a:pt x="8458479" y="390969"/>
                  </a:lnTo>
                  <a:lnTo>
                    <a:pt x="8438578" y="432968"/>
                  </a:lnTo>
                  <a:lnTo>
                    <a:pt x="8423910" y="477469"/>
                  </a:lnTo>
                  <a:lnTo>
                    <a:pt x="8414829" y="524141"/>
                  </a:lnTo>
                  <a:lnTo>
                    <a:pt x="8411718" y="572617"/>
                  </a:lnTo>
                  <a:lnTo>
                    <a:pt x="8414829" y="621131"/>
                  </a:lnTo>
                  <a:lnTo>
                    <a:pt x="8423910" y="667842"/>
                  </a:lnTo>
                  <a:lnTo>
                    <a:pt x="8438578" y="712406"/>
                  </a:lnTo>
                  <a:lnTo>
                    <a:pt x="8458479" y="754430"/>
                  </a:lnTo>
                  <a:lnTo>
                    <a:pt x="8483232" y="793572"/>
                  </a:lnTo>
                  <a:lnTo>
                    <a:pt x="8512454" y="829449"/>
                  </a:lnTo>
                  <a:lnTo>
                    <a:pt x="8545779" y="861733"/>
                  </a:lnTo>
                  <a:lnTo>
                    <a:pt x="8582838" y="890041"/>
                  </a:lnTo>
                  <a:lnTo>
                    <a:pt x="8623236" y="914006"/>
                  </a:lnTo>
                  <a:lnTo>
                    <a:pt x="8666607" y="933284"/>
                  </a:lnTo>
                  <a:lnTo>
                    <a:pt x="8712594" y="947496"/>
                  </a:lnTo>
                  <a:lnTo>
                    <a:pt x="8760803" y="956284"/>
                  </a:lnTo>
                  <a:lnTo>
                    <a:pt x="8810866" y="959307"/>
                  </a:lnTo>
                  <a:lnTo>
                    <a:pt x="8860993" y="956284"/>
                  </a:lnTo>
                  <a:lnTo>
                    <a:pt x="8909253" y="947496"/>
                  </a:lnTo>
                  <a:lnTo>
                    <a:pt x="8955265" y="933284"/>
                  </a:lnTo>
                  <a:lnTo>
                    <a:pt x="8998687" y="914006"/>
                  </a:lnTo>
                  <a:lnTo>
                    <a:pt x="9039111" y="890041"/>
                  </a:lnTo>
                  <a:lnTo>
                    <a:pt x="9076182" y="861733"/>
                  </a:lnTo>
                  <a:lnTo>
                    <a:pt x="9109519" y="829449"/>
                  </a:lnTo>
                  <a:lnTo>
                    <a:pt x="9138755" y="793572"/>
                  </a:lnTo>
                  <a:lnTo>
                    <a:pt x="9163507" y="754430"/>
                  </a:lnTo>
                  <a:lnTo>
                    <a:pt x="9183408" y="712406"/>
                  </a:lnTo>
                  <a:lnTo>
                    <a:pt x="9198089" y="667842"/>
                  </a:lnTo>
                  <a:lnTo>
                    <a:pt x="9207182" y="621131"/>
                  </a:lnTo>
                  <a:lnTo>
                    <a:pt x="9210281" y="572617"/>
                  </a:lnTo>
                  <a:close/>
                </a:path>
                <a:path w="20104100" h="2936240">
                  <a:moveTo>
                    <a:pt x="9806546" y="90360"/>
                  </a:moveTo>
                  <a:lnTo>
                    <a:pt x="9802825" y="45834"/>
                  </a:lnTo>
                  <a:lnTo>
                    <a:pt x="9792068" y="3594"/>
                  </a:lnTo>
                  <a:lnTo>
                    <a:pt x="9790506" y="0"/>
                  </a:lnTo>
                  <a:lnTo>
                    <a:pt x="9255163" y="0"/>
                  </a:lnTo>
                  <a:lnTo>
                    <a:pt x="9253588" y="3594"/>
                  </a:lnTo>
                  <a:lnTo>
                    <a:pt x="9242831" y="45834"/>
                  </a:lnTo>
                  <a:lnTo>
                    <a:pt x="9239123" y="90360"/>
                  </a:lnTo>
                  <a:lnTo>
                    <a:pt x="9242831" y="134886"/>
                  </a:lnTo>
                  <a:lnTo>
                    <a:pt x="9253588" y="177126"/>
                  </a:lnTo>
                  <a:lnTo>
                    <a:pt x="9270797" y="216522"/>
                  </a:lnTo>
                  <a:lnTo>
                    <a:pt x="9293885" y="252514"/>
                  </a:lnTo>
                  <a:lnTo>
                    <a:pt x="9322244" y="284518"/>
                  </a:lnTo>
                  <a:lnTo>
                    <a:pt x="9355315" y="311988"/>
                  </a:lnTo>
                  <a:lnTo>
                    <a:pt x="9392488" y="334327"/>
                  </a:lnTo>
                  <a:lnTo>
                    <a:pt x="9433192" y="350989"/>
                  </a:lnTo>
                  <a:lnTo>
                    <a:pt x="9476842" y="361403"/>
                  </a:lnTo>
                  <a:lnTo>
                    <a:pt x="9522841" y="365010"/>
                  </a:lnTo>
                  <a:lnTo>
                    <a:pt x="9568828" y="361403"/>
                  </a:lnTo>
                  <a:lnTo>
                    <a:pt x="9612478" y="350989"/>
                  </a:lnTo>
                  <a:lnTo>
                    <a:pt x="9653181" y="334327"/>
                  </a:lnTo>
                  <a:lnTo>
                    <a:pt x="9690354" y="311988"/>
                  </a:lnTo>
                  <a:lnTo>
                    <a:pt x="9723412" y="284518"/>
                  </a:lnTo>
                  <a:lnTo>
                    <a:pt x="9751784" y="252514"/>
                  </a:lnTo>
                  <a:lnTo>
                    <a:pt x="9774860" y="216522"/>
                  </a:lnTo>
                  <a:lnTo>
                    <a:pt x="9792068" y="177126"/>
                  </a:lnTo>
                  <a:lnTo>
                    <a:pt x="9802825" y="134886"/>
                  </a:lnTo>
                  <a:lnTo>
                    <a:pt x="9806546" y="90360"/>
                  </a:lnTo>
                  <a:close/>
                </a:path>
                <a:path w="20104100" h="2936240">
                  <a:moveTo>
                    <a:pt x="10025888" y="1304124"/>
                  </a:moveTo>
                  <a:lnTo>
                    <a:pt x="10021964" y="1257173"/>
                  </a:lnTo>
                  <a:lnTo>
                    <a:pt x="10010635" y="1212621"/>
                  </a:lnTo>
                  <a:lnTo>
                    <a:pt x="9992487" y="1171079"/>
                  </a:lnTo>
                  <a:lnTo>
                    <a:pt x="9968154" y="1133157"/>
                  </a:lnTo>
                  <a:lnTo>
                    <a:pt x="9938245" y="1099413"/>
                  </a:lnTo>
                  <a:lnTo>
                    <a:pt x="9903384" y="1070470"/>
                  </a:lnTo>
                  <a:lnTo>
                    <a:pt x="9864179" y="1046924"/>
                  </a:lnTo>
                  <a:lnTo>
                    <a:pt x="9821240" y="1029373"/>
                  </a:lnTo>
                  <a:lnTo>
                    <a:pt x="9775190" y="1018400"/>
                  </a:lnTo>
                  <a:lnTo>
                    <a:pt x="9726651" y="1014615"/>
                  </a:lnTo>
                  <a:lnTo>
                    <a:pt x="9678137" y="1018400"/>
                  </a:lnTo>
                  <a:lnTo>
                    <a:pt x="9632124" y="1029373"/>
                  </a:lnTo>
                  <a:lnTo>
                    <a:pt x="9589224" y="1046924"/>
                  </a:lnTo>
                  <a:lnTo>
                    <a:pt x="9550032" y="1070470"/>
                  </a:lnTo>
                  <a:lnTo>
                    <a:pt x="9515183" y="1099413"/>
                  </a:lnTo>
                  <a:lnTo>
                    <a:pt x="9485287" y="1133157"/>
                  </a:lnTo>
                  <a:lnTo>
                    <a:pt x="9460967" y="1171079"/>
                  </a:lnTo>
                  <a:lnTo>
                    <a:pt x="9442818" y="1212621"/>
                  </a:lnTo>
                  <a:lnTo>
                    <a:pt x="9431490" y="1257173"/>
                  </a:lnTo>
                  <a:lnTo>
                    <a:pt x="9427578" y="1304124"/>
                  </a:lnTo>
                  <a:lnTo>
                    <a:pt x="9431490" y="1351127"/>
                  </a:lnTo>
                  <a:lnTo>
                    <a:pt x="9442818" y="1395717"/>
                  </a:lnTo>
                  <a:lnTo>
                    <a:pt x="9460967" y="1437284"/>
                  </a:lnTo>
                  <a:lnTo>
                    <a:pt x="9485287" y="1475244"/>
                  </a:lnTo>
                  <a:lnTo>
                    <a:pt x="9515183" y="1509001"/>
                  </a:lnTo>
                  <a:lnTo>
                    <a:pt x="9550032" y="1537957"/>
                  </a:lnTo>
                  <a:lnTo>
                    <a:pt x="9589224" y="1561503"/>
                  </a:lnTo>
                  <a:lnTo>
                    <a:pt x="9632124" y="1579067"/>
                  </a:lnTo>
                  <a:lnTo>
                    <a:pt x="9678137" y="1590040"/>
                  </a:lnTo>
                  <a:lnTo>
                    <a:pt x="9726651" y="1593837"/>
                  </a:lnTo>
                  <a:lnTo>
                    <a:pt x="9775190" y="1590040"/>
                  </a:lnTo>
                  <a:lnTo>
                    <a:pt x="9821240" y="1579067"/>
                  </a:lnTo>
                  <a:lnTo>
                    <a:pt x="9864179" y="1561503"/>
                  </a:lnTo>
                  <a:lnTo>
                    <a:pt x="9903384" y="1537957"/>
                  </a:lnTo>
                  <a:lnTo>
                    <a:pt x="9938245" y="1509001"/>
                  </a:lnTo>
                  <a:lnTo>
                    <a:pt x="9968154" y="1475244"/>
                  </a:lnTo>
                  <a:lnTo>
                    <a:pt x="9992487" y="1437284"/>
                  </a:lnTo>
                  <a:lnTo>
                    <a:pt x="10010635" y="1395717"/>
                  </a:lnTo>
                  <a:lnTo>
                    <a:pt x="10021964" y="1351127"/>
                  </a:lnTo>
                  <a:lnTo>
                    <a:pt x="10025888" y="1304124"/>
                  </a:lnTo>
                  <a:close/>
                </a:path>
                <a:path w="20104100" h="2936240">
                  <a:moveTo>
                    <a:pt x="13562546" y="988999"/>
                  </a:moveTo>
                  <a:lnTo>
                    <a:pt x="13561708" y="936828"/>
                  </a:lnTo>
                  <a:lnTo>
                    <a:pt x="13559206" y="885063"/>
                  </a:lnTo>
                  <a:lnTo>
                    <a:pt x="13555091" y="833729"/>
                  </a:lnTo>
                  <a:lnTo>
                    <a:pt x="13549363" y="782853"/>
                  </a:lnTo>
                  <a:lnTo>
                    <a:pt x="13542048" y="732434"/>
                  </a:lnTo>
                  <a:lnTo>
                    <a:pt x="13533184" y="682523"/>
                  </a:lnTo>
                  <a:lnTo>
                    <a:pt x="13522782" y="633133"/>
                  </a:lnTo>
                  <a:lnTo>
                    <a:pt x="13510870" y="584288"/>
                  </a:lnTo>
                  <a:lnTo>
                    <a:pt x="13497471" y="536028"/>
                  </a:lnTo>
                  <a:lnTo>
                    <a:pt x="13482625" y="488340"/>
                  </a:lnTo>
                  <a:lnTo>
                    <a:pt x="13466344" y="441286"/>
                  </a:lnTo>
                  <a:lnTo>
                    <a:pt x="13448640" y="394868"/>
                  </a:lnTo>
                  <a:lnTo>
                    <a:pt x="13429564" y="349123"/>
                  </a:lnTo>
                  <a:lnTo>
                    <a:pt x="13409130" y="304063"/>
                  </a:lnTo>
                  <a:lnTo>
                    <a:pt x="13387350" y="259715"/>
                  </a:lnTo>
                  <a:lnTo>
                    <a:pt x="13364274" y="216103"/>
                  </a:lnTo>
                  <a:lnTo>
                    <a:pt x="13339902" y="173253"/>
                  </a:lnTo>
                  <a:lnTo>
                    <a:pt x="13314274" y="131191"/>
                  </a:lnTo>
                  <a:lnTo>
                    <a:pt x="13287401" y="89941"/>
                  </a:lnTo>
                  <a:lnTo>
                    <a:pt x="13259321" y="49530"/>
                  </a:lnTo>
                  <a:lnTo>
                    <a:pt x="13230060" y="9969"/>
                  </a:lnTo>
                  <a:lnTo>
                    <a:pt x="13222224" y="0"/>
                  </a:lnTo>
                  <a:lnTo>
                    <a:pt x="10494797" y="0"/>
                  </a:lnTo>
                  <a:lnTo>
                    <a:pt x="10461815" y="43853"/>
                  </a:lnTo>
                  <a:lnTo>
                    <a:pt x="10435907" y="80721"/>
                  </a:lnTo>
                  <a:lnTo>
                    <a:pt x="10411015" y="118287"/>
                  </a:lnTo>
                  <a:lnTo>
                    <a:pt x="10387139" y="156527"/>
                  </a:lnTo>
                  <a:lnTo>
                    <a:pt x="10364318" y="195440"/>
                  </a:lnTo>
                  <a:lnTo>
                    <a:pt x="10342575" y="235013"/>
                  </a:lnTo>
                  <a:lnTo>
                    <a:pt x="10321912" y="275209"/>
                  </a:lnTo>
                  <a:lnTo>
                    <a:pt x="10302354" y="316014"/>
                  </a:lnTo>
                  <a:lnTo>
                    <a:pt x="10283914" y="357403"/>
                  </a:lnTo>
                  <a:lnTo>
                    <a:pt x="10266629" y="399376"/>
                  </a:lnTo>
                  <a:lnTo>
                    <a:pt x="10250500" y="441909"/>
                  </a:lnTo>
                  <a:lnTo>
                    <a:pt x="10235552" y="484974"/>
                  </a:lnTo>
                  <a:lnTo>
                    <a:pt x="10221811" y="528561"/>
                  </a:lnTo>
                  <a:lnTo>
                    <a:pt x="10209276" y="572655"/>
                  </a:lnTo>
                  <a:lnTo>
                    <a:pt x="10197986" y="617232"/>
                  </a:lnTo>
                  <a:lnTo>
                    <a:pt x="10187953" y="662266"/>
                  </a:lnTo>
                  <a:lnTo>
                    <a:pt x="10179202" y="707745"/>
                  </a:lnTo>
                  <a:lnTo>
                    <a:pt x="10171747" y="753656"/>
                  </a:lnTo>
                  <a:lnTo>
                    <a:pt x="10165601" y="799985"/>
                  </a:lnTo>
                  <a:lnTo>
                    <a:pt x="10160787" y="846696"/>
                  </a:lnTo>
                  <a:lnTo>
                    <a:pt x="10157320" y="893775"/>
                  </a:lnTo>
                  <a:lnTo>
                    <a:pt x="10155237" y="941222"/>
                  </a:lnTo>
                  <a:lnTo>
                    <a:pt x="10154526" y="988999"/>
                  </a:lnTo>
                  <a:lnTo>
                    <a:pt x="10155237" y="1036789"/>
                  </a:lnTo>
                  <a:lnTo>
                    <a:pt x="10157320" y="1084237"/>
                  </a:lnTo>
                  <a:lnTo>
                    <a:pt x="10160787" y="1131341"/>
                  </a:lnTo>
                  <a:lnTo>
                    <a:pt x="10165601" y="1178064"/>
                  </a:lnTo>
                  <a:lnTo>
                    <a:pt x="10171747" y="1224407"/>
                  </a:lnTo>
                  <a:lnTo>
                    <a:pt x="10179202" y="1270330"/>
                  </a:lnTo>
                  <a:lnTo>
                    <a:pt x="10187953" y="1315821"/>
                  </a:lnTo>
                  <a:lnTo>
                    <a:pt x="10197986" y="1360868"/>
                  </a:lnTo>
                  <a:lnTo>
                    <a:pt x="10209276" y="1405458"/>
                  </a:lnTo>
                  <a:lnTo>
                    <a:pt x="10221811" y="1449552"/>
                  </a:lnTo>
                  <a:lnTo>
                    <a:pt x="10235552" y="1493151"/>
                  </a:lnTo>
                  <a:lnTo>
                    <a:pt x="10250500" y="1536230"/>
                  </a:lnTo>
                  <a:lnTo>
                    <a:pt x="10266629" y="1578775"/>
                  </a:lnTo>
                  <a:lnTo>
                    <a:pt x="10283914" y="1620748"/>
                  </a:lnTo>
                  <a:lnTo>
                    <a:pt x="10302354" y="1662163"/>
                  </a:lnTo>
                  <a:lnTo>
                    <a:pt x="10321912" y="1702981"/>
                  </a:lnTo>
                  <a:lnTo>
                    <a:pt x="10342575" y="1743176"/>
                  </a:lnTo>
                  <a:lnTo>
                    <a:pt x="10364318" y="1782749"/>
                  </a:lnTo>
                  <a:lnTo>
                    <a:pt x="10387139" y="1821675"/>
                  </a:lnTo>
                  <a:lnTo>
                    <a:pt x="10411015" y="1859927"/>
                  </a:lnTo>
                  <a:lnTo>
                    <a:pt x="10435907" y="1897507"/>
                  </a:lnTo>
                  <a:lnTo>
                    <a:pt x="10461815" y="1934362"/>
                  </a:lnTo>
                  <a:lnTo>
                    <a:pt x="10488714" y="1970519"/>
                  </a:lnTo>
                  <a:lnTo>
                    <a:pt x="10516591" y="2005914"/>
                  </a:lnTo>
                  <a:lnTo>
                    <a:pt x="10545420" y="2040559"/>
                  </a:lnTo>
                  <a:lnTo>
                    <a:pt x="10575188" y="2074430"/>
                  </a:lnTo>
                  <a:lnTo>
                    <a:pt x="10605872" y="2107501"/>
                  </a:lnTo>
                  <a:lnTo>
                    <a:pt x="10637444" y="2139772"/>
                  </a:lnTo>
                  <a:lnTo>
                    <a:pt x="10669905" y="2171192"/>
                  </a:lnTo>
                  <a:lnTo>
                    <a:pt x="10703217" y="2201773"/>
                  </a:lnTo>
                  <a:lnTo>
                    <a:pt x="10737380" y="2231479"/>
                  </a:lnTo>
                  <a:lnTo>
                    <a:pt x="10772356" y="2260308"/>
                  </a:lnTo>
                  <a:lnTo>
                    <a:pt x="10808145" y="2288222"/>
                  </a:lnTo>
                  <a:lnTo>
                    <a:pt x="10844708" y="2315210"/>
                  </a:lnTo>
                  <a:lnTo>
                    <a:pt x="10882033" y="2341257"/>
                  </a:lnTo>
                  <a:lnTo>
                    <a:pt x="10920108" y="2366353"/>
                  </a:lnTo>
                  <a:lnTo>
                    <a:pt x="10958919" y="2390457"/>
                  </a:lnTo>
                  <a:lnTo>
                    <a:pt x="10998429" y="2413571"/>
                  </a:lnTo>
                  <a:lnTo>
                    <a:pt x="11038637" y="2435669"/>
                  </a:lnTo>
                  <a:lnTo>
                    <a:pt x="11079505" y="2456738"/>
                  </a:lnTo>
                  <a:lnTo>
                    <a:pt x="11121034" y="2476741"/>
                  </a:lnTo>
                  <a:lnTo>
                    <a:pt x="11163186" y="2495689"/>
                  </a:lnTo>
                  <a:lnTo>
                    <a:pt x="11205959" y="2513533"/>
                  </a:lnTo>
                  <a:lnTo>
                    <a:pt x="11249317" y="2530284"/>
                  </a:lnTo>
                  <a:lnTo>
                    <a:pt x="11293259" y="2545892"/>
                  </a:lnTo>
                  <a:lnTo>
                    <a:pt x="11337760" y="2560370"/>
                  </a:lnTo>
                  <a:lnTo>
                    <a:pt x="11382794" y="2573680"/>
                  </a:lnTo>
                  <a:lnTo>
                    <a:pt x="11428349" y="2585821"/>
                  </a:lnTo>
                  <a:lnTo>
                    <a:pt x="11474399" y="2596743"/>
                  </a:lnTo>
                  <a:lnTo>
                    <a:pt x="11520932" y="2606459"/>
                  </a:lnTo>
                  <a:lnTo>
                    <a:pt x="11567935" y="2614942"/>
                  </a:lnTo>
                  <a:lnTo>
                    <a:pt x="11615369" y="2622169"/>
                  </a:lnTo>
                  <a:lnTo>
                    <a:pt x="11663236" y="2628125"/>
                  </a:lnTo>
                  <a:lnTo>
                    <a:pt x="11711508" y="2632786"/>
                  </a:lnTo>
                  <a:lnTo>
                    <a:pt x="11760175" y="2636139"/>
                  </a:lnTo>
                  <a:lnTo>
                    <a:pt x="11809197" y="2638158"/>
                  </a:lnTo>
                  <a:lnTo>
                    <a:pt x="11858562" y="2638844"/>
                  </a:lnTo>
                  <a:lnTo>
                    <a:pt x="11907939" y="2638158"/>
                  </a:lnTo>
                  <a:lnTo>
                    <a:pt x="11956948" y="2636139"/>
                  </a:lnTo>
                  <a:lnTo>
                    <a:pt x="12005602" y="2632786"/>
                  </a:lnTo>
                  <a:lnTo>
                    <a:pt x="12053862" y="2628125"/>
                  </a:lnTo>
                  <a:lnTo>
                    <a:pt x="12101728" y="2622169"/>
                  </a:lnTo>
                  <a:lnTo>
                    <a:pt x="12149163" y="2614942"/>
                  </a:lnTo>
                  <a:lnTo>
                    <a:pt x="12196153" y="2606459"/>
                  </a:lnTo>
                  <a:lnTo>
                    <a:pt x="12242686" y="2596743"/>
                  </a:lnTo>
                  <a:lnTo>
                    <a:pt x="12288736" y="2585821"/>
                  </a:lnTo>
                  <a:lnTo>
                    <a:pt x="12334291" y="2573680"/>
                  </a:lnTo>
                  <a:lnTo>
                    <a:pt x="12379312" y="2560370"/>
                  </a:lnTo>
                  <a:lnTo>
                    <a:pt x="12423813" y="2545892"/>
                  </a:lnTo>
                  <a:lnTo>
                    <a:pt x="12467755" y="2530284"/>
                  </a:lnTo>
                  <a:lnTo>
                    <a:pt x="12511113" y="2513533"/>
                  </a:lnTo>
                  <a:lnTo>
                    <a:pt x="12553874" y="2495689"/>
                  </a:lnTo>
                  <a:lnTo>
                    <a:pt x="12596038" y="2476741"/>
                  </a:lnTo>
                  <a:lnTo>
                    <a:pt x="12637554" y="2456738"/>
                  </a:lnTo>
                  <a:lnTo>
                    <a:pt x="12678423" y="2435669"/>
                  </a:lnTo>
                  <a:lnTo>
                    <a:pt x="12718631" y="2413571"/>
                  </a:lnTo>
                  <a:lnTo>
                    <a:pt x="12758141" y="2390457"/>
                  </a:lnTo>
                  <a:lnTo>
                    <a:pt x="12796939" y="2366353"/>
                  </a:lnTo>
                  <a:lnTo>
                    <a:pt x="12835014" y="2341257"/>
                  </a:lnTo>
                  <a:lnTo>
                    <a:pt x="12872352" y="2315210"/>
                  </a:lnTo>
                  <a:lnTo>
                    <a:pt x="12908915" y="2288222"/>
                  </a:lnTo>
                  <a:lnTo>
                    <a:pt x="12944691" y="2260308"/>
                  </a:lnTo>
                  <a:lnTo>
                    <a:pt x="12979667" y="2231479"/>
                  </a:lnTo>
                  <a:lnTo>
                    <a:pt x="13013830" y="2201773"/>
                  </a:lnTo>
                  <a:lnTo>
                    <a:pt x="13047142" y="2171192"/>
                  </a:lnTo>
                  <a:lnTo>
                    <a:pt x="13079603" y="2139772"/>
                  </a:lnTo>
                  <a:lnTo>
                    <a:pt x="13111188" y="2107501"/>
                  </a:lnTo>
                  <a:lnTo>
                    <a:pt x="13141859" y="2074430"/>
                  </a:lnTo>
                  <a:lnTo>
                    <a:pt x="13171627" y="2040559"/>
                  </a:lnTo>
                  <a:lnTo>
                    <a:pt x="13200456" y="2005914"/>
                  </a:lnTo>
                  <a:lnTo>
                    <a:pt x="13228333" y="1970519"/>
                  </a:lnTo>
                  <a:lnTo>
                    <a:pt x="13255231" y="1934362"/>
                  </a:lnTo>
                  <a:lnTo>
                    <a:pt x="13281139" y="1897507"/>
                  </a:lnTo>
                  <a:lnTo>
                    <a:pt x="13306044" y="1859927"/>
                  </a:lnTo>
                  <a:lnTo>
                    <a:pt x="13329907" y="1821675"/>
                  </a:lnTo>
                  <a:lnTo>
                    <a:pt x="13352729" y="1782749"/>
                  </a:lnTo>
                  <a:lnTo>
                    <a:pt x="13374484" y="1743176"/>
                  </a:lnTo>
                  <a:lnTo>
                    <a:pt x="13395147" y="1702981"/>
                  </a:lnTo>
                  <a:lnTo>
                    <a:pt x="13414705" y="1662163"/>
                  </a:lnTo>
                  <a:lnTo>
                    <a:pt x="13433146" y="1620748"/>
                  </a:lnTo>
                  <a:lnTo>
                    <a:pt x="13450443" y="1578775"/>
                  </a:lnTo>
                  <a:lnTo>
                    <a:pt x="13466559" y="1536230"/>
                  </a:lnTo>
                  <a:lnTo>
                    <a:pt x="13481507" y="1493151"/>
                  </a:lnTo>
                  <a:lnTo>
                    <a:pt x="13495261" y="1449552"/>
                  </a:lnTo>
                  <a:lnTo>
                    <a:pt x="13507784" y="1405458"/>
                  </a:lnTo>
                  <a:lnTo>
                    <a:pt x="13519074" y="1360868"/>
                  </a:lnTo>
                  <a:lnTo>
                    <a:pt x="13529107" y="1315821"/>
                  </a:lnTo>
                  <a:lnTo>
                    <a:pt x="13537870" y="1270330"/>
                  </a:lnTo>
                  <a:lnTo>
                    <a:pt x="13545325" y="1224407"/>
                  </a:lnTo>
                  <a:lnTo>
                    <a:pt x="13551472" y="1178064"/>
                  </a:lnTo>
                  <a:lnTo>
                    <a:pt x="13556285" y="1131341"/>
                  </a:lnTo>
                  <a:lnTo>
                    <a:pt x="13559752" y="1084237"/>
                  </a:lnTo>
                  <a:lnTo>
                    <a:pt x="13561835" y="1036789"/>
                  </a:lnTo>
                  <a:lnTo>
                    <a:pt x="13562546" y="988999"/>
                  </a:lnTo>
                  <a:close/>
                </a:path>
                <a:path w="20104100" h="2936240">
                  <a:moveTo>
                    <a:pt x="14990826" y="1314970"/>
                  </a:moveTo>
                  <a:lnTo>
                    <a:pt x="14988782" y="1268323"/>
                  </a:lnTo>
                  <a:lnTo>
                    <a:pt x="14982749" y="1222781"/>
                  </a:lnTo>
                  <a:lnTo>
                    <a:pt x="14972907" y="1178496"/>
                  </a:lnTo>
                  <a:lnTo>
                    <a:pt x="14959406" y="1135646"/>
                  </a:lnTo>
                  <a:lnTo>
                    <a:pt x="14942439" y="1094384"/>
                  </a:lnTo>
                  <a:lnTo>
                    <a:pt x="14922145" y="1054862"/>
                  </a:lnTo>
                  <a:lnTo>
                    <a:pt x="14898713" y="1017257"/>
                  </a:lnTo>
                  <a:lnTo>
                    <a:pt x="14872284" y="981722"/>
                  </a:lnTo>
                  <a:lnTo>
                    <a:pt x="14843062" y="948436"/>
                  </a:lnTo>
                  <a:lnTo>
                    <a:pt x="14811172" y="917549"/>
                  </a:lnTo>
                  <a:lnTo>
                    <a:pt x="14776819" y="889215"/>
                  </a:lnTo>
                  <a:lnTo>
                    <a:pt x="14740154" y="863612"/>
                  </a:lnTo>
                  <a:lnTo>
                    <a:pt x="14701330" y="840892"/>
                  </a:lnTo>
                  <a:lnTo>
                    <a:pt x="14660537" y="821220"/>
                  </a:lnTo>
                  <a:lnTo>
                    <a:pt x="14617929" y="804760"/>
                  </a:lnTo>
                  <a:lnTo>
                    <a:pt x="14573682" y="791679"/>
                  </a:lnTo>
                  <a:lnTo>
                    <a:pt x="14527962" y="782129"/>
                  </a:lnTo>
                  <a:lnTo>
                    <a:pt x="14480921" y="776287"/>
                  </a:lnTo>
                  <a:lnTo>
                    <a:pt x="14432737" y="774306"/>
                  </a:lnTo>
                  <a:lnTo>
                    <a:pt x="14384490" y="776287"/>
                  </a:lnTo>
                  <a:lnTo>
                    <a:pt x="14337398" y="782129"/>
                  </a:lnTo>
                  <a:lnTo>
                    <a:pt x="14291615" y="791679"/>
                  </a:lnTo>
                  <a:lnTo>
                    <a:pt x="14247317" y="804760"/>
                  </a:lnTo>
                  <a:lnTo>
                    <a:pt x="14204671" y="821220"/>
                  </a:lnTo>
                  <a:lnTo>
                    <a:pt x="14163840" y="840892"/>
                  </a:lnTo>
                  <a:lnTo>
                    <a:pt x="14124991" y="863612"/>
                  </a:lnTo>
                  <a:lnTo>
                    <a:pt x="14088301" y="889215"/>
                  </a:lnTo>
                  <a:lnTo>
                    <a:pt x="14053909" y="917549"/>
                  </a:lnTo>
                  <a:lnTo>
                    <a:pt x="14022007" y="948436"/>
                  </a:lnTo>
                  <a:lnTo>
                    <a:pt x="13992759" y="981722"/>
                  </a:lnTo>
                  <a:lnTo>
                    <a:pt x="13966330" y="1017257"/>
                  </a:lnTo>
                  <a:lnTo>
                    <a:pt x="13942886" y="1054862"/>
                  </a:lnTo>
                  <a:lnTo>
                    <a:pt x="13922578" y="1094384"/>
                  </a:lnTo>
                  <a:lnTo>
                    <a:pt x="13905598" y="1135646"/>
                  </a:lnTo>
                  <a:lnTo>
                    <a:pt x="13892098" y="1178496"/>
                  </a:lnTo>
                  <a:lnTo>
                    <a:pt x="13882256" y="1222781"/>
                  </a:lnTo>
                  <a:lnTo>
                    <a:pt x="13876223" y="1268323"/>
                  </a:lnTo>
                  <a:lnTo>
                    <a:pt x="13874166" y="1314970"/>
                  </a:lnTo>
                  <a:lnTo>
                    <a:pt x="13876223" y="1361605"/>
                  </a:lnTo>
                  <a:lnTo>
                    <a:pt x="13882256" y="1407147"/>
                  </a:lnTo>
                  <a:lnTo>
                    <a:pt x="13892098" y="1451432"/>
                  </a:lnTo>
                  <a:lnTo>
                    <a:pt x="13905598" y="1494282"/>
                  </a:lnTo>
                  <a:lnTo>
                    <a:pt x="13922578" y="1535557"/>
                  </a:lnTo>
                  <a:lnTo>
                    <a:pt x="13942886" y="1575066"/>
                  </a:lnTo>
                  <a:lnTo>
                    <a:pt x="13966330" y="1612671"/>
                  </a:lnTo>
                  <a:lnTo>
                    <a:pt x="13992759" y="1648206"/>
                  </a:lnTo>
                  <a:lnTo>
                    <a:pt x="14022007" y="1681492"/>
                  </a:lnTo>
                  <a:lnTo>
                    <a:pt x="14053909" y="1712391"/>
                  </a:lnTo>
                  <a:lnTo>
                    <a:pt x="14088301" y="1740712"/>
                  </a:lnTo>
                  <a:lnTo>
                    <a:pt x="14124991" y="1766328"/>
                  </a:lnTo>
                  <a:lnTo>
                    <a:pt x="14163840" y="1789036"/>
                  </a:lnTo>
                  <a:lnTo>
                    <a:pt x="14204671" y="1808708"/>
                  </a:lnTo>
                  <a:lnTo>
                    <a:pt x="14247317" y="1825167"/>
                  </a:lnTo>
                  <a:lnTo>
                    <a:pt x="14291615" y="1838248"/>
                  </a:lnTo>
                  <a:lnTo>
                    <a:pt x="14337398" y="1847799"/>
                  </a:lnTo>
                  <a:lnTo>
                    <a:pt x="14384490" y="1853641"/>
                  </a:lnTo>
                  <a:lnTo>
                    <a:pt x="14432737" y="1855622"/>
                  </a:lnTo>
                  <a:lnTo>
                    <a:pt x="14480921" y="1853641"/>
                  </a:lnTo>
                  <a:lnTo>
                    <a:pt x="14527962" y="1847799"/>
                  </a:lnTo>
                  <a:lnTo>
                    <a:pt x="14573682" y="1838248"/>
                  </a:lnTo>
                  <a:lnTo>
                    <a:pt x="14617929" y="1825167"/>
                  </a:lnTo>
                  <a:lnTo>
                    <a:pt x="14660537" y="1808708"/>
                  </a:lnTo>
                  <a:lnTo>
                    <a:pt x="14701330" y="1789036"/>
                  </a:lnTo>
                  <a:lnTo>
                    <a:pt x="14740154" y="1766328"/>
                  </a:lnTo>
                  <a:lnTo>
                    <a:pt x="14776819" y="1740712"/>
                  </a:lnTo>
                  <a:lnTo>
                    <a:pt x="14811172" y="1712391"/>
                  </a:lnTo>
                  <a:lnTo>
                    <a:pt x="14843062" y="1681492"/>
                  </a:lnTo>
                  <a:lnTo>
                    <a:pt x="14872284" y="1648206"/>
                  </a:lnTo>
                  <a:lnTo>
                    <a:pt x="14898713" y="1612671"/>
                  </a:lnTo>
                  <a:lnTo>
                    <a:pt x="14922145" y="1575066"/>
                  </a:lnTo>
                  <a:lnTo>
                    <a:pt x="14942439" y="1535557"/>
                  </a:lnTo>
                  <a:lnTo>
                    <a:pt x="14959406" y="1494282"/>
                  </a:lnTo>
                  <a:lnTo>
                    <a:pt x="14972907" y="1451432"/>
                  </a:lnTo>
                  <a:lnTo>
                    <a:pt x="14982749" y="1407147"/>
                  </a:lnTo>
                  <a:lnTo>
                    <a:pt x="14988782" y="1361605"/>
                  </a:lnTo>
                  <a:lnTo>
                    <a:pt x="14990826" y="1314970"/>
                  </a:lnTo>
                  <a:close/>
                </a:path>
                <a:path w="20104100" h="2936240">
                  <a:moveTo>
                    <a:pt x="15402789" y="2781668"/>
                  </a:moveTo>
                  <a:lnTo>
                    <a:pt x="15399398" y="2736900"/>
                  </a:lnTo>
                  <a:lnTo>
                    <a:pt x="15389530" y="2694165"/>
                  </a:lnTo>
                  <a:lnTo>
                    <a:pt x="15373693" y="2653944"/>
                  </a:lnTo>
                  <a:lnTo>
                    <a:pt x="15352344" y="2616695"/>
                  </a:lnTo>
                  <a:lnTo>
                    <a:pt x="15325992" y="2582900"/>
                  </a:lnTo>
                  <a:lnTo>
                    <a:pt x="15295093" y="2553017"/>
                  </a:lnTo>
                  <a:lnTo>
                    <a:pt x="15260168" y="2527503"/>
                  </a:lnTo>
                  <a:lnTo>
                    <a:pt x="15221661" y="2506853"/>
                  </a:lnTo>
                  <a:lnTo>
                    <a:pt x="15180082" y="2491524"/>
                  </a:lnTo>
                  <a:lnTo>
                    <a:pt x="15135911" y="2481986"/>
                  </a:lnTo>
                  <a:lnTo>
                    <a:pt x="15089620" y="2478697"/>
                  </a:lnTo>
                  <a:lnTo>
                    <a:pt x="15043379" y="2481986"/>
                  </a:lnTo>
                  <a:lnTo>
                    <a:pt x="14999234" y="2491524"/>
                  </a:lnTo>
                  <a:lnTo>
                    <a:pt x="14957679" y="2506853"/>
                  </a:lnTo>
                  <a:lnTo>
                    <a:pt x="14919186" y="2527503"/>
                  </a:lnTo>
                  <a:lnTo>
                    <a:pt x="14884261" y="2553017"/>
                  </a:lnTo>
                  <a:lnTo>
                    <a:pt x="14853374" y="2582900"/>
                  </a:lnTo>
                  <a:lnTo>
                    <a:pt x="14827022" y="2616695"/>
                  </a:lnTo>
                  <a:lnTo>
                    <a:pt x="14805686" y="2653944"/>
                  </a:lnTo>
                  <a:lnTo>
                    <a:pt x="14789836" y="2694165"/>
                  </a:lnTo>
                  <a:lnTo>
                    <a:pt x="14779968" y="2736900"/>
                  </a:lnTo>
                  <a:lnTo>
                    <a:pt x="14776577" y="2781668"/>
                  </a:lnTo>
                  <a:lnTo>
                    <a:pt x="14779968" y="2826486"/>
                  </a:lnTo>
                  <a:lnTo>
                    <a:pt x="14789836" y="2869260"/>
                  </a:lnTo>
                  <a:lnTo>
                    <a:pt x="14805686" y="2909519"/>
                  </a:lnTo>
                  <a:lnTo>
                    <a:pt x="14820773" y="2935859"/>
                  </a:lnTo>
                  <a:lnTo>
                    <a:pt x="15358606" y="2935859"/>
                  </a:lnTo>
                  <a:lnTo>
                    <a:pt x="15373693" y="2909519"/>
                  </a:lnTo>
                  <a:lnTo>
                    <a:pt x="15389530" y="2869260"/>
                  </a:lnTo>
                  <a:lnTo>
                    <a:pt x="15399398" y="2826486"/>
                  </a:lnTo>
                  <a:lnTo>
                    <a:pt x="15402789" y="2781668"/>
                  </a:lnTo>
                  <a:close/>
                </a:path>
                <a:path w="20104100" h="2936240">
                  <a:moveTo>
                    <a:pt x="15705011" y="1533118"/>
                  </a:moveTo>
                  <a:lnTo>
                    <a:pt x="15700807" y="1487703"/>
                  </a:lnTo>
                  <a:lnTo>
                    <a:pt x="15688691" y="1444967"/>
                  </a:lnTo>
                  <a:lnTo>
                    <a:pt x="15669375" y="1405610"/>
                  </a:lnTo>
                  <a:lnTo>
                    <a:pt x="15643619" y="1370355"/>
                  </a:lnTo>
                  <a:lnTo>
                    <a:pt x="15612161" y="1339913"/>
                  </a:lnTo>
                  <a:lnTo>
                    <a:pt x="15575712" y="1314983"/>
                  </a:lnTo>
                  <a:lnTo>
                    <a:pt x="15535034" y="1296301"/>
                  </a:lnTo>
                  <a:lnTo>
                    <a:pt x="15490851" y="1284566"/>
                  </a:lnTo>
                  <a:lnTo>
                    <a:pt x="15443899" y="1280490"/>
                  </a:lnTo>
                  <a:lnTo>
                    <a:pt x="15396998" y="1284566"/>
                  </a:lnTo>
                  <a:lnTo>
                    <a:pt x="15352840" y="1296301"/>
                  </a:lnTo>
                  <a:lnTo>
                    <a:pt x="15312187" y="1314983"/>
                  </a:lnTo>
                  <a:lnTo>
                    <a:pt x="15275763" y="1339913"/>
                  </a:lnTo>
                  <a:lnTo>
                    <a:pt x="15244306" y="1370355"/>
                  </a:lnTo>
                  <a:lnTo>
                    <a:pt x="15218550" y="1405610"/>
                  </a:lnTo>
                  <a:lnTo>
                    <a:pt x="15199246" y="1444967"/>
                  </a:lnTo>
                  <a:lnTo>
                    <a:pt x="15187117" y="1487703"/>
                  </a:lnTo>
                  <a:lnTo>
                    <a:pt x="15182914" y="1533118"/>
                  </a:lnTo>
                  <a:lnTo>
                    <a:pt x="15187117" y="1578571"/>
                  </a:lnTo>
                  <a:lnTo>
                    <a:pt x="15199246" y="1621345"/>
                  </a:lnTo>
                  <a:lnTo>
                    <a:pt x="15218550" y="1660728"/>
                  </a:lnTo>
                  <a:lnTo>
                    <a:pt x="15244306" y="1696008"/>
                  </a:lnTo>
                  <a:lnTo>
                    <a:pt x="15275763" y="1726463"/>
                  </a:lnTo>
                  <a:lnTo>
                    <a:pt x="15312187" y="1751393"/>
                  </a:lnTo>
                  <a:lnTo>
                    <a:pt x="15352840" y="1770087"/>
                  </a:lnTo>
                  <a:lnTo>
                    <a:pt x="15396998" y="1781822"/>
                  </a:lnTo>
                  <a:lnTo>
                    <a:pt x="15443899" y="1785899"/>
                  </a:lnTo>
                  <a:lnTo>
                    <a:pt x="15490851" y="1781822"/>
                  </a:lnTo>
                  <a:lnTo>
                    <a:pt x="15535034" y="1770087"/>
                  </a:lnTo>
                  <a:lnTo>
                    <a:pt x="15575712" y="1751393"/>
                  </a:lnTo>
                  <a:lnTo>
                    <a:pt x="15612161" y="1726463"/>
                  </a:lnTo>
                  <a:lnTo>
                    <a:pt x="15643619" y="1696008"/>
                  </a:lnTo>
                  <a:lnTo>
                    <a:pt x="15669375" y="1660728"/>
                  </a:lnTo>
                  <a:lnTo>
                    <a:pt x="15688691" y="1621345"/>
                  </a:lnTo>
                  <a:lnTo>
                    <a:pt x="15700807" y="1578571"/>
                  </a:lnTo>
                  <a:lnTo>
                    <a:pt x="15705011" y="1533118"/>
                  </a:lnTo>
                  <a:close/>
                </a:path>
                <a:path w="20104100" h="2936240">
                  <a:moveTo>
                    <a:pt x="16627031" y="0"/>
                  </a:moveTo>
                  <a:lnTo>
                    <a:pt x="14699006" y="0"/>
                  </a:lnTo>
                  <a:lnTo>
                    <a:pt x="14700034" y="39700"/>
                  </a:lnTo>
                  <a:lnTo>
                    <a:pt x="14703768" y="87122"/>
                  </a:lnTo>
                  <a:lnTo>
                    <a:pt x="14709902" y="133845"/>
                  </a:lnTo>
                  <a:lnTo>
                    <a:pt x="14718373" y="179819"/>
                  </a:lnTo>
                  <a:lnTo>
                    <a:pt x="14729143" y="224993"/>
                  </a:lnTo>
                  <a:lnTo>
                    <a:pt x="14742135" y="269290"/>
                  </a:lnTo>
                  <a:lnTo>
                    <a:pt x="14757299" y="312674"/>
                  </a:lnTo>
                  <a:lnTo>
                    <a:pt x="14774571" y="355066"/>
                  </a:lnTo>
                  <a:lnTo>
                    <a:pt x="14793875" y="396430"/>
                  </a:lnTo>
                  <a:lnTo>
                    <a:pt x="14815173" y="436676"/>
                  </a:lnTo>
                  <a:lnTo>
                    <a:pt x="14838388" y="475767"/>
                  </a:lnTo>
                  <a:lnTo>
                    <a:pt x="14863471" y="513651"/>
                  </a:lnTo>
                  <a:lnTo>
                    <a:pt x="14890357" y="550252"/>
                  </a:lnTo>
                  <a:lnTo>
                    <a:pt x="14918982" y="585520"/>
                  </a:lnTo>
                  <a:lnTo>
                    <a:pt x="14949297" y="619391"/>
                  </a:lnTo>
                  <a:lnTo>
                    <a:pt x="14981225" y="651814"/>
                  </a:lnTo>
                  <a:lnTo>
                    <a:pt x="15014715" y="682713"/>
                  </a:lnTo>
                  <a:lnTo>
                    <a:pt x="15049716" y="712063"/>
                  </a:lnTo>
                  <a:lnTo>
                    <a:pt x="15086140" y="739775"/>
                  </a:lnTo>
                  <a:lnTo>
                    <a:pt x="15123948" y="765797"/>
                  </a:lnTo>
                  <a:lnTo>
                    <a:pt x="15163076" y="790079"/>
                  </a:lnTo>
                  <a:lnTo>
                    <a:pt x="15203462" y="812558"/>
                  </a:lnTo>
                  <a:lnTo>
                    <a:pt x="15245042" y="833170"/>
                  </a:lnTo>
                  <a:lnTo>
                    <a:pt x="15287765" y="851865"/>
                  </a:lnTo>
                  <a:lnTo>
                    <a:pt x="15331567" y="868578"/>
                  </a:lnTo>
                  <a:lnTo>
                    <a:pt x="15376373" y="883246"/>
                  </a:lnTo>
                  <a:lnTo>
                    <a:pt x="15422144" y="895832"/>
                  </a:lnTo>
                  <a:lnTo>
                    <a:pt x="15468791" y="906246"/>
                  </a:lnTo>
                  <a:lnTo>
                    <a:pt x="15516289" y="914463"/>
                  </a:lnTo>
                  <a:lnTo>
                    <a:pt x="15564561" y="920394"/>
                  </a:lnTo>
                  <a:lnTo>
                    <a:pt x="15613533" y="924001"/>
                  </a:lnTo>
                  <a:lnTo>
                    <a:pt x="15663164" y="925207"/>
                  </a:lnTo>
                  <a:lnTo>
                    <a:pt x="15712770" y="924001"/>
                  </a:lnTo>
                  <a:lnTo>
                    <a:pt x="15761729" y="920394"/>
                  </a:lnTo>
                  <a:lnTo>
                    <a:pt x="15809964" y="914463"/>
                  </a:lnTo>
                  <a:lnTo>
                    <a:pt x="15857436" y="906246"/>
                  </a:lnTo>
                  <a:lnTo>
                    <a:pt x="15904083" y="895832"/>
                  </a:lnTo>
                  <a:lnTo>
                    <a:pt x="15949829" y="883246"/>
                  </a:lnTo>
                  <a:lnTo>
                    <a:pt x="15994622" y="868578"/>
                  </a:lnTo>
                  <a:lnTo>
                    <a:pt x="16038398" y="851865"/>
                  </a:lnTo>
                  <a:lnTo>
                    <a:pt x="16081096" y="833170"/>
                  </a:lnTo>
                  <a:lnTo>
                    <a:pt x="16122676" y="812558"/>
                  </a:lnTo>
                  <a:lnTo>
                    <a:pt x="16163036" y="790079"/>
                  </a:lnTo>
                  <a:lnTo>
                    <a:pt x="16202152" y="765797"/>
                  </a:lnTo>
                  <a:lnTo>
                    <a:pt x="16239960" y="739775"/>
                  </a:lnTo>
                  <a:lnTo>
                    <a:pt x="16276384" y="712063"/>
                  </a:lnTo>
                  <a:lnTo>
                    <a:pt x="16311360" y="682713"/>
                  </a:lnTo>
                  <a:lnTo>
                    <a:pt x="16344849" y="651814"/>
                  </a:lnTo>
                  <a:lnTo>
                    <a:pt x="16376765" y="619391"/>
                  </a:lnTo>
                  <a:lnTo>
                    <a:pt x="16407067" y="585520"/>
                  </a:lnTo>
                  <a:lnTo>
                    <a:pt x="16435693" y="550252"/>
                  </a:lnTo>
                  <a:lnTo>
                    <a:pt x="16462578" y="513651"/>
                  </a:lnTo>
                  <a:lnTo>
                    <a:pt x="16487661" y="475767"/>
                  </a:lnTo>
                  <a:lnTo>
                    <a:pt x="16510877" y="436676"/>
                  </a:lnTo>
                  <a:lnTo>
                    <a:pt x="16532162" y="396430"/>
                  </a:lnTo>
                  <a:lnTo>
                    <a:pt x="16551478" y="355066"/>
                  </a:lnTo>
                  <a:lnTo>
                    <a:pt x="16568738" y="312674"/>
                  </a:lnTo>
                  <a:lnTo>
                    <a:pt x="16583902" y="269290"/>
                  </a:lnTo>
                  <a:lnTo>
                    <a:pt x="16596894" y="224993"/>
                  </a:lnTo>
                  <a:lnTo>
                    <a:pt x="16607651" y="179819"/>
                  </a:lnTo>
                  <a:lnTo>
                    <a:pt x="16616134" y="133845"/>
                  </a:lnTo>
                  <a:lnTo>
                    <a:pt x="16622268" y="87122"/>
                  </a:lnTo>
                  <a:lnTo>
                    <a:pt x="16625989" y="39700"/>
                  </a:lnTo>
                  <a:lnTo>
                    <a:pt x="16627031" y="0"/>
                  </a:lnTo>
                  <a:close/>
                </a:path>
                <a:path w="20104100" h="2936240">
                  <a:moveTo>
                    <a:pt x="16924439" y="1795932"/>
                  </a:moveTo>
                  <a:lnTo>
                    <a:pt x="16921950" y="1748218"/>
                  </a:lnTo>
                  <a:lnTo>
                    <a:pt x="16914648" y="1701901"/>
                  </a:lnTo>
                  <a:lnTo>
                    <a:pt x="16902761" y="1657184"/>
                  </a:lnTo>
                  <a:lnTo>
                    <a:pt x="16886543" y="1614309"/>
                  </a:lnTo>
                  <a:lnTo>
                    <a:pt x="16866248" y="1573517"/>
                  </a:lnTo>
                  <a:lnTo>
                    <a:pt x="16842093" y="1535049"/>
                  </a:lnTo>
                  <a:lnTo>
                    <a:pt x="16814330" y="1499133"/>
                  </a:lnTo>
                  <a:lnTo>
                    <a:pt x="16783203" y="1465986"/>
                  </a:lnTo>
                  <a:lnTo>
                    <a:pt x="16748951" y="1435874"/>
                  </a:lnTo>
                  <a:lnTo>
                    <a:pt x="16711829" y="1409014"/>
                  </a:lnTo>
                  <a:lnTo>
                    <a:pt x="16672052" y="1385633"/>
                  </a:lnTo>
                  <a:lnTo>
                    <a:pt x="16629888" y="1365986"/>
                  </a:lnTo>
                  <a:lnTo>
                    <a:pt x="16585565" y="1350289"/>
                  </a:lnTo>
                  <a:lnTo>
                    <a:pt x="16539337" y="1338795"/>
                  </a:lnTo>
                  <a:lnTo>
                    <a:pt x="16491433" y="1331722"/>
                  </a:lnTo>
                  <a:lnTo>
                    <a:pt x="16442106" y="1329309"/>
                  </a:lnTo>
                  <a:lnTo>
                    <a:pt x="16392817" y="1331722"/>
                  </a:lnTo>
                  <a:lnTo>
                    <a:pt x="16344964" y="1338795"/>
                  </a:lnTo>
                  <a:lnTo>
                    <a:pt x="16298774" y="1350289"/>
                  </a:lnTo>
                  <a:lnTo>
                    <a:pt x="16254489" y="1365986"/>
                  </a:lnTo>
                  <a:lnTo>
                    <a:pt x="16212350" y="1385633"/>
                  </a:lnTo>
                  <a:lnTo>
                    <a:pt x="16172599" y="1409014"/>
                  </a:lnTo>
                  <a:lnTo>
                    <a:pt x="16135490" y="1435874"/>
                  </a:lnTo>
                  <a:lnTo>
                    <a:pt x="16101263" y="1465986"/>
                  </a:lnTo>
                  <a:lnTo>
                    <a:pt x="16070148" y="1499133"/>
                  </a:lnTo>
                  <a:lnTo>
                    <a:pt x="16042386" y="1535049"/>
                  </a:lnTo>
                  <a:lnTo>
                    <a:pt x="16018244" y="1573517"/>
                  </a:lnTo>
                  <a:lnTo>
                    <a:pt x="15997949" y="1614309"/>
                  </a:lnTo>
                  <a:lnTo>
                    <a:pt x="15981731" y="1657184"/>
                  </a:lnTo>
                  <a:lnTo>
                    <a:pt x="15969857" y="1701901"/>
                  </a:lnTo>
                  <a:lnTo>
                    <a:pt x="15962541" y="1748218"/>
                  </a:lnTo>
                  <a:lnTo>
                    <a:pt x="15960052" y="1795932"/>
                  </a:lnTo>
                  <a:lnTo>
                    <a:pt x="15962541" y="1843684"/>
                  </a:lnTo>
                  <a:lnTo>
                    <a:pt x="15969857" y="1890064"/>
                  </a:lnTo>
                  <a:lnTo>
                    <a:pt x="15981731" y="1934819"/>
                  </a:lnTo>
                  <a:lnTo>
                    <a:pt x="15997949" y="1977732"/>
                  </a:lnTo>
                  <a:lnTo>
                    <a:pt x="16018244" y="2018550"/>
                  </a:lnTo>
                  <a:lnTo>
                    <a:pt x="16042386" y="2057044"/>
                  </a:lnTo>
                  <a:lnTo>
                    <a:pt x="16070148" y="2092985"/>
                  </a:lnTo>
                  <a:lnTo>
                    <a:pt x="16101263" y="2126145"/>
                  </a:lnTo>
                  <a:lnTo>
                    <a:pt x="16135490" y="2156282"/>
                  </a:lnTo>
                  <a:lnTo>
                    <a:pt x="16172599" y="2183155"/>
                  </a:lnTo>
                  <a:lnTo>
                    <a:pt x="16212350" y="2206536"/>
                  </a:lnTo>
                  <a:lnTo>
                    <a:pt x="16254489" y="2226195"/>
                  </a:lnTo>
                  <a:lnTo>
                    <a:pt x="16298774" y="2241893"/>
                  </a:lnTo>
                  <a:lnTo>
                    <a:pt x="16344964" y="2253386"/>
                  </a:lnTo>
                  <a:lnTo>
                    <a:pt x="16392817" y="2260460"/>
                  </a:lnTo>
                  <a:lnTo>
                    <a:pt x="16442106" y="2262873"/>
                  </a:lnTo>
                  <a:lnTo>
                    <a:pt x="16491433" y="2260460"/>
                  </a:lnTo>
                  <a:lnTo>
                    <a:pt x="16539337" y="2253386"/>
                  </a:lnTo>
                  <a:lnTo>
                    <a:pt x="16585565" y="2241893"/>
                  </a:lnTo>
                  <a:lnTo>
                    <a:pt x="16629888" y="2226195"/>
                  </a:lnTo>
                  <a:lnTo>
                    <a:pt x="16672052" y="2206536"/>
                  </a:lnTo>
                  <a:lnTo>
                    <a:pt x="16711829" y="2183155"/>
                  </a:lnTo>
                  <a:lnTo>
                    <a:pt x="16748951" y="2156282"/>
                  </a:lnTo>
                  <a:lnTo>
                    <a:pt x="16783203" y="2126145"/>
                  </a:lnTo>
                  <a:lnTo>
                    <a:pt x="16814330" y="2092985"/>
                  </a:lnTo>
                  <a:lnTo>
                    <a:pt x="16842093" y="2057044"/>
                  </a:lnTo>
                  <a:lnTo>
                    <a:pt x="16866248" y="2018550"/>
                  </a:lnTo>
                  <a:lnTo>
                    <a:pt x="16886543" y="1977732"/>
                  </a:lnTo>
                  <a:lnTo>
                    <a:pt x="16902761" y="1934819"/>
                  </a:lnTo>
                  <a:lnTo>
                    <a:pt x="16914648" y="1890064"/>
                  </a:lnTo>
                  <a:lnTo>
                    <a:pt x="16921950" y="1843684"/>
                  </a:lnTo>
                  <a:lnTo>
                    <a:pt x="16924439" y="1795932"/>
                  </a:lnTo>
                  <a:close/>
                </a:path>
                <a:path w="20104100" h="2936240">
                  <a:moveTo>
                    <a:pt x="17197134" y="0"/>
                  </a:moveTo>
                  <a:lnTo>
                    <a:pt x="16916235" y="0"/>
                  </a:lnTo>
                  <a:lnTo>
                    <a:pt x="16930535" y="17894"/>
                  </a:lnTo>
                  <a:lnTo>
                    <a:pt x="16966667" y="44932"/>
                  </a:lnTo>
                  <a:lnTo>
                    <a:pt x="17009288" y="62382"/>
                  </a:lnTo>
                  <a:lnTo>
                    <a:pt x="17056646" y="68567"/>
                  </a:lnTo>
                  <a:lnTo>
                    <a:pt x="17104119" y="62382"/>
                  </a:lnTo>
                  <a:lnTo>
                    <a:pt x="17146753" y="44932"/>
                  </a:lnTo>
                  <a:lnTo>
                    <a:pt x="17182872" y="17894"/>
                  </a:lnTo>
                  <a:lnTo>
                    <a:pt x="17197134" y="0"/>
                  </a:lnTo>
                  <a:close/>
                </a:path>
                <a:path w="20104100" h="2936240">
                  <a:moveTo>
                    <a:pt x="17244962" y="2846374"/>
                  </a:moveTo>
                  <a:lnTo>
                    <a:pt x="17239539" y="2800743"/>
                  </a:lnTo>
                  <a:lnTo>
                    <a:pt x="17224071" y="2758871"/>
                  </a:lnTo>
                  <a:lnTo>
                    <a:pt x="17199788" y="2721914"/>
                  </a:lnTo>
                  <a:lnTo>
                    <a:pt x="17167937" y="2691104"/>
                  </a:lnTo>
                  <a:lnTo>
                    <a:pt x="17129748" y="2667609"/>
                  </a:lnTo>
                  <a:lnTo>
                    <a:pt x="17086453" y="2652636"/>
                  </a:lnTo>
                  <a:lnTo>
                    <a:pt x="17039273" y="2647378"/>
                  </a:lnTo>
                  <a:lnTo>
                    <a:pt x="16992143" y="2652636"/>
                  </a:lnTo>
                  <a:lnTo>
                    <a:pt x="16948887" y="2667609"/>
                  </a:lnTo>
                  <a:lnTo>
                    <a:pt x="16910711" y="2691104"/>
                  </a:lnTo>
                  <a:lnTo>
                    <a:pt x="16878872" y="2721914"/>
                  </a:lnTo>
                  <a:lnTo>
                    <a:pt x="16854615" y="2758871"/>
                  </a:lnTo>
                  <a:lnTo>
                    <a:pt x="16839146" y="2800743"/>
                  </a:lnTo>
                  <a:lnTo>
                    <a:pt x="16833711" y="2846374"/>
                  </a:lnTo>
                  <a:lnTo>
                    <a:pt x="16839146" y="2892044"/>
                  </a:lnTo>
                  <a:lnTo>
                    <a:pt x="16854615" y="2933954"/>
                  </a:lnTo>
                  <a:lnTo>
                    <a:pt x="16855859" y="2935859"/>
                  </a:lnTo>
                  <a:lnTo>
                    <a:pt x="17222813" y="2935859"/>
                  </a:lnTo>
                  <a:lnTo>
                    <a:pt x="17224071" y="2933954"/>
                  </a:lnTo>
                  <a:lnTo>
                    <a:pt x="17239539" y="2892044"/>
                  </a:lnTo>
                  <a:lnTo>
                    <a:pt x="17244962" y="2846374"/>
                  </a:lnTo>
                  <a:close/>
                </a:path>
                <a:path w="20104100" h="2936240">
                  <a:moveTo>
                    <a:pt x="18312461" y="770851"/>
                  </a:moveTo>
                  <a:lnTo>
                    <a:pt x="18310759" y="723849"/>
                  </a:lnTo>
                  <a:lnTo>
                    <a:pt x="18305717" y="677722"/>
                  </a:lnTo>
                  <a:lnTo>
                    <a:pt x="18297436" y="632612"/>
                  </a:lnTo>
                  <a:lnTo>
                    <a:pt x="18286057" y="588606"/>
                  </a:lnTo>
                  <a:lnTo>
                    <a:pt x="18271681" y="545833"/>
                  </a:lnTo>
                  <a:lnTo>
                    <a:pt x="18254422" y="504393"/>
                  </a:lnTo>
                  <a:lnTo>
                    <a:pt x="18234406" y="464400"/>
                  </a:lnTo>
                  <a:lnTo>
                    <a:pt x="18211737" y="425970"/>
                  </a:lnTo>
                  <a:lnTo>
                    <a:pt x="18186527" y="389204"/>
                  </a:lnTo>
                  <a:lnTo>
                    <a:pt x="18158905" y="354228"/>
                  </a:lnTo>
                  <a:lnTo>
                    <a:pt x="18128984" y="321157"/>
                  </a:lnTo>
                  <a:lnTo>
                    <a:pt x="18096865" y="290080"/>
                  </a:lnTo>
                  <a:lnTo>
                    <a:pt x="18062677" y="261124"/>
                  </a:lnTo>
                  <a:lnTo>
                    <a:pt x="18026520" y="234391"/>
                  </a:lnTo>
                  <a:lnTo>
                    <a:pt x="17988522" y="210007"/>
                  </a:lnTo>
                  <a:lnTo>
                    <a:pt x="17948796" y="188061"/>
                  </a:lnTo>
                  <a:lnTo>
                    <a:pt x="17907458" y="168694"/>
                  </a:lnTo>
                  <a:lnTo>
                    <a:pt x="17864620" y="151993"/>
                  </a:lnTo>
                  <a:lnTo>
                    <a:pt x="17820399" y="138087"/>
                  </a:lnTo>
                  <a:lnTo>
                    <a:pt x="17774908" y="127063"/>
                  </a:lnTo>
                  <a:lnTo>
                    <a:pt x="17728261" y="119062"/>
                  </a:lnTo>
                  <a:lnTo>
                    <a:pt x="17680572" y="114173"/>
                  </a:lnTo>
                  <a:lnTo>
                    <a:pt x="17631969" y="112522"/>
                  </a:lnTo>
                  <a:lnTo>
                    <a:pt x="17583404" y="114173"/>
                  </a:lnTo>
                  <a:lnTo>
                    <a:pt x="17535767" y="119062"/>
                  </a:lnTo>
                  <a:lnTo>
                    <a:pt x="17489158" y="127063"/>
                  </a:lnTo>
                  <a:lnTo>
                    <a:pt x="17443692" y="138087"/>
                  </a:lnTo>
                  <a:lnTo>
                    <a:pt x="17399508" y="151993"/>
                  </a:lnTo>
                  <a:lnTo>
                    <a:pt x="17356697" y="168694"/>
                  </a:lnTo>
                  <a:lnTo>
                    <a:pt x="17315384" y="188061"/>
                  </a:lnTo>
                  <a:lnTo>
                    <a:pt x="17275671" y="210007"/>
                  </a:lnTo>
                  <a:lnTo>
                    <a:pt x="17237698" y="234391"/>
                  </a:lnTo>
                  <a:lnTo>
                    <a:pt x="17201566" y="261124"/>
                  </a:lnTo>
                  <a:lnTo>
                    <a:pt x="17167390" y="290080"/>
                  </a:lnTo>
                  <a:lnTo>
                    <a:pt x="17135285" y="321157"/>
                  </a:lnTo>
                  <a:lnTo>
                    <a:pt x="17105364" y="354228"/>
                  </a:lnTo>
                  <a:lnTo>
                    <a:pt x="17077741" y="389204"/>
                  </a:lnTo>
                  <a:lnTo>
                    <a:pt x="17052544" y="425970"/>
                  </a:lnTo>
                  <a:lnTo>
                    <a:pt x="17029888" y="464400"/>
                  </a:lnTo>
                  <a:lnTo>
                    <a:pt x="17009872" y="504393"/>
                  </a:lnTo>
                  <a:lnTo>
                    <a:pt x="16992613" y="545833"/>
                  </a:lnTo>
                  <a:lnTo>
                    <a:pt x="16978237" y="588606"/>
                  </a:lnTo>
                  <a:lnTo>
                    <a:pt x="16966857" y="632612"/>
                  </a:lnTo>
                  <a:lnTo>
                    <a:pt x="16958590" y="677722"/>
                  </a:lnTo>
                  <a:lnTo>
                    <a:pt x="16953548" y="723849"/>
                  </a:lnTo>
                  <a:lnTo>
                    <a:pt x="16951833" y="770851"/>
                  </a:lnTo>
                  <a:lnTo>
                    <a:pt x="16953548" y="817918"/>
                  </a:lnTo>
                  <a:lnTo>
                    <a:pt x="16958590" y="864095"/>
                  </a:lnTo>
                  <a:lnTo>
                    <a:pt x="16966857" y="909256"/>
                  </a:lnTo>
                  <a:lnTo>
                    <a:pt x="16978237" y="953300"/>
                  </a:lnTo>
                  <a:lnTo>
                    <a:pt x="16992613" y="996124"/>
                  </a:lnTo>
                  <a:lnTo>
                    <a:pt x="17009872" y="1037590"/>
                  </a:lnTo>
                  <a:lnTo>
                    <a:pt x="17029888" y="1077620"/>
                  </a:lnTo>
                  <a:lnTo>
                    <a:pt x="17052544" y="1116076"/>
                  </a:lnTo>
                  <a:lnTo>
                    <a:pt x="17077741" y="1152855"/>
                  </a:lnTo>
                  <a:lnTo>
                    <a:pt x="17105364" y="1187856"/>
                  </a:lnTo>
                  <a:lnTo>
                    <a:pt x="17135285" y="1220952"/>
                  </a:lnTo>
                  <a:lnTo>
                    <a:pt x="17167390" y="1252054"/>
                  </a:lnTo>
                  <a:lnTo>
                    <a:pt x="17201566" y="1281023"/>
                  </a:lnTo>
                  <a:lnTo>
                    <a:pt x="17237698" y="1307757"/>
                  </a:lnTo>
                  <a:lnTo>
                    <a:pt x="17275671" y="1332166"/>
                  </a:lnTo>
                  <a:lnTo>
                    <a:pt x="17315384" y="1354099"/>
                  </a:lnTo>
                  <a:lnTo>
                    <a:pt x="17356697" y="1373479"/>
                  </a:lnTo>
                  <a:lnTo>
                    <a:pt x="17399508" y="1390192"/>
                  </a:lnTo>
                  <a:lnTo>
                    <a:pt x="17443692" y="1404099"/>
                  </a:lnTo>
                  <a:lnTo>
                    <a:pt x="17489158" y="1415122"/>
                  </a:lnTo>
                  <a:lnTo>
                    <a:pt x="17535767" y="1423123"/>
                  </a:lnTo>
                  <a:lnTo>
                    <a:pt x="17583404" y="1428013"/>
                  </a:lnTo>
                  <a:lnTo>
                    <a:pt x="17631969" y="1429664"/>
                  </a:lnTo>
                  <a:lnTo>
                    <a:pt x="17680572" y="1428013"/>
                  </a:lnTo>
                  <a:lnTo>
                    <a:pt x="17728261" y="1423123"/>
                  </a:lnTo>
                  <a:lnTo>
                    <a:pt x="17774908" y="1415122"/>
                  </a:lnTo>
                  <a:lnTo>
                    <a:pt x="17820399" y="1404099"/>
                  </a:lnTo>
                  <a:lnTo>
                    <a:pt x="17864620" y="1390192"/>
                  </a:lnTo>
                  <a:lnTo>
                    <a:pt x="17907458" y="1373479"/>
                  </a:lnTo>
                  <a:lnTo>
                    <a:pt x="17948796" y="1354099"/>
                  </a:lnTo>
                  <a:lnTo>
                    <a:pt x="17988522" y="1332166"/>
                  </a:lnTo>
                  <a:lnTo>
                    <a:pt x="18026520" y="1307757"/>
                  </a:lnTo>
                  <a:lnTo>
                    <a:pt x="18062677" y="1281023"/>
                  </a:lnTo>
                  <a:lnTo>
                    <a:pt x="18096865" y="1252054"/>
                  </a:lnTo>
                  <a:lnTo>
                    <a:pt x="18128984" y="1220952"/>
                  </a:lnTo>
                  <a:lnTo>
                    <a:pt x="18158905" y="1187856"/>
                  </a:lnTo>
                  <a:lnTo>
                    <a:pt x="18186527" y="1152855"/>
                  </a:lnTo>
                  <a:lnTo>
                    <a:pt x="18211737" y="1116076"/>
                  </a:lnTo>
                  <a:lnTo>
                    <a:pt x="18234406" y="1077620"/>
                  </a:lnTo>
                  <a:lnTo>
                    <a:pt x="18254422" y="1037590"/>
                  </a:lnTo>
                  <a:lnTo>
                    <a:pt x="18271681" y="996124"/>
                  </a:lnTo>
                  <a:lnTo>
                    <a:pt x="18286057" y="953300"/>
                  </a:lnTo>
                  <a:lnTo>
                    <a:pt x="18297436" y="909256"/>
                  </a:lnTo>
                  <a:lnTo>
                    <a:pt x="18305717" y="864095"/>
                  </a:lnTo>
                  <a:lnTo>
                    <a:pt x="18310759" y="817918"/>
                  </a:lnTo>
                  <a:lnTo>
                    <a:pt x="18312461" y="770851"/>
                  </a:lnTo>
                  <a:close/>
                </a:path>
                <a:path w="20104100" h="2936240">
                  <a:moveTo>
                    <a:pt x="18657951" y="0"/>
                  </a:moveTo>
                  <a:lnTo>
                    <a:pt x="18004917" y="0"/>
                  </a:lnTo>
                  <a:lnTo>
                    <a:pt x="18011915" y="9474"/>
                  </a:lnTo>
                  <a:lnTo>
                    <a:pt x="18041887" y="41846"/>
                  </a:lnTo>
                  <a:lnTo>
                    <a:pt x="18075313" y="70866"/>
                  </a:lnTo>
                  <a:lnTo>
                    <a:pt x="18111902" y="96240"/>
                  </a:lnTo>
                  <a:lnTo>
                    <a:pt x="18151361" y="117678"/>
                  </a:lnTo>
                  <a:lnTo>
                    <a:pt x="18193347" y="134861"/>
                  </a:lnTo>
                  <a:lnTo>
                    <a:pt x="18237594" y="147497"/>
                  </a:lnTo>
                  <a:lnTo>
                    <a:pt x="18283771" y="155308"/>
                  </a:lnTo>
                  <a:lnTo>
                    <a:pt x="18331587" y="157975"/>
                  </a:lnTo>
                  <a:lnTo>
                    <a:pt x="18379339" y="155308"/>
                  </a:lnTo>
                  <a:lnTo>
                    <a:pt x="18425465" y="147497"/>
                  </a:lnTo>
                  <a:lnTo>
                    <a:pt x="18469661" y="134861"/>
                  </a:lnTo>
                  <a:lnTo>
                    <a:pt x="18511622" y="117678"/>
                  </a:lnTo>
                  <a:lnTo>
                    <a:pt x="18551030" y="96240"/>
                  </a:lnTo>
                  <a:lnTo>
                    <a:pt x="18587593" y="70866"/>
                  </a:lnTo>
                  <a:lnTo>
                    <a:pt x="18621007" y="41846"/>
                  </a:lnTo>
                  <a:lnTo>
                    <a:pt x="18650954" y="9474"/>
                  </a:lnTo>
                  <a:lnTo>
                    <a:pt x="18657951" y="0"/>
                  </a:lnTo>
                  <a:close/>
                </a:path>
                <a:path w="20104100" h="2936240">
                  <a:moveTo>
                    <a:pt x="19283947" y="2648394"/>
                  </a:moveTo>
                  <a:lnTo>
                    <a:pt x="19280277" y="2600045"/>
                  </a:lnTo>
                  <a:lnTo>
                    <a:pt x="19269622" y="2553906"/>
                  </a:lnTo>
                  <a:lnTo>
                    <a:pt x="19252515" y="2510472"/>
                  </a:lnTo>
                  <a:lnTo>
                    <a:pt x="19229464" y="2470264"/>
                  </a:lnTo>
                  <a:lnTo>
                    <a:pt x="19201003" y="2433751"/>
                  </a:lnTo>
                  <a:lnTo>
                    <a:pt x="19167653" y="2401481"/>
                  </a:lnTo>
                  <a:lnTo>
                    <a:pt x="19129922" y="2373934"/>
                  </a:lnTo>
                  <a:lnTo>
                    <a:pt x="19088354" y="2351633"/>
                  </a:lnTo>
                  <a:lnTo>
                    <a:pt x="19043460" y="2335072"/>
                  </a:lnTo>
                  <a:lnTo>
                    <a:pt x="18995759" y="2324773"/>
                  </a:lnTo>
                  <a:lnTo>
                    <a:pt x="18945784" y="2321217"/>
                  </a:lnTo>
                  <a:lnTo>
                    <a:pt x="18895848" y="2324773"/>
                  </a:lnTo>
                  <a:lnTo>
                    <a:pt x="18848172" y="2335072"/>
                  </a:lnTo>
                  <a:lnTo>
                    <a:pt x="18803316" y="2351633"/>
                  </a:lnTo>
                  <a:lnTo>
                    <a:pt x="18761761" y="2373934"/>
                  </a:lnTo>
                  <a:lnTo>
                    <a:pt x="18724055" y="2401481"/>
                  </a:lnTo>
                  <a:lnTo>
                    <a:pt x="18690717" y="2433751"/>
                  </a:lnTo>
                  <a:lnTo>
                    <a:pt x="18662257" y="2470264"/>
                  </a:lnTo>
                  <a:lnTo>
                    <a:pt x="18639219" y="2510472"/>
                  </a:lnTo>
                  <a:lnTo>
                    <a:pt x="18622112" y="2553906"/>
                  </a:lnTo>
                  <a:lnTo>
                    <a:pt x="18611469" y="2600045"/>
                  </a:lnTo>
                  <a:lnTo>
                    <a:pt x="18607799" y="2648394"/>
                  </a:lnTo>
                  <a:lnTo>
                    <a:pt x="18611469" y="2696781"/>
                  </a:lnTo>
                  <a:lnTo>
                    <a:pt x="18622112" y="2742958"/>
                  </a:lnTo>
                  <a:lnTo>
                    <a:pt x="18639219" y="2786430"/>
                  </a:lnTo>
                  <a:lnTo>
                    <a:pt x="18662257" y="2826677"/>
                  </a:lnTo>
                  <a:lnTo>
                    <a:pt x="18690717" y="2863189"/>
                  </a:lnTo>
                  <a:lnTo>
                    <a:pt x="18724055" y="2895485"/>
                  </a:lnTo>
                  <a:lnTo>
                    <a:pt x="18761761" y="2923032"/>
                  </a:lnTo>
                  <a:lnTo>
                    <a:pt x="18785650" y="2935859"/>
                  </a:lnTo>
                  <a:lnTo>
                    <a:pt x="19106020" y="2935859"/>
                  </a:lnTo>
                  <a:lnTo>
                    <a:pt x="19167653" y="2895485"/>
                  </a:lnTo>
                  <a:lnTo>
                    <a:pt x="19201003" y="2863189"/>
                  </a:lnTo>
                  <a:lnTo>
                    <a:pt x="19229464" y="2826677"/>
                  </a:lnTo>
                  <a:lnTo>
                    <a:pt x="19252515" y="2786430"/>
                  </a:lnTo>
                  <a:lnTo>
                    <a:pt x="19269622" y="2742958"/>
                  </a:lnTo>
                  <a:lnTo>
                    <a:pt x="19280277" y="2696781"/>
                  </a:lnTo>
                  <a:lnTo>
                    <a:pt x="19283947" y="2648394"/>
                  </a:lnTo>
                  <a:close/>
                </a:path>
                <a:path w="20104100" h="2936240">
                  <a:moveTo>
                    <a:pt x="19353657" y="1627695"/>
                  </a:moveTo>
                  <a:lnTo>
                    <a:pt x="19351562" y="1580007"/>
                  </a:lnTo>
                  <a:lnTo>
                    <a:pt x="19345390" y="1533436"/>
                  </a:lnTo>
                  <a:lnTo>
                    <a:pt x="19335319" y="1488160"/>
                  </a:lnTo>
                  <a:lnTo>
                    <a:pt x="19321501" y="1444345"/>
                  </a:lnTo>
                  <a:lnTo>
                    <a:pt x="19304140" y="1402168"/>
                  </a:lnTo>
                  <a:lnTo>
                    <a:pt x="19283376" y="1361770"/>
                  </a:lnTo>
                  <a:lnTo>
                    <a:pt x="19259385" y="1323340"/>
                  </a:lnTo>
                  <a:lnTo>
                    <a:pt x="19232360" y="1287018"/>
                  </a:lnTo>
                  <a:lnTo>
                    <a:pt x="19202451" y="1252994"/>
                  </a:lnTo>
                  <a:lnTo>
                    <a:pt x="19169825" y="1221422"/>
                  </a:lnTo>
                  <a:lnTo>
                    <a:pt x="19134671" y="1192479"/>
                  </a:lnTo>
                  <a:lnTo>
                    <a:pt x="19097156" y="1166317"/>
                  </a:lnTo>
                  <a:lnTo>
                    <a:pt x="19057443" y="1143101"/>
                  </a:lnTo>
                  <a:lnTo>
                    <a:pt x="19015710" y="1123010"/>
                  </a:lnTo>
                  <a:lnTo>
                    <a:pt x="18972137" y="1106195"/>
                  </a:lnTo>
                  <a:lnTo>
                    <a:pt x="18926861" y="1092822"/>
                  </a:lnTo>
                  <a:lnTo>
                    <a:pt x="18880087" y="1083068"/>
                  </a:lnTo>
                  <a:lnTo>
                    <a:pt x="18831979" y="1077099"/>
                  </a:lnTo>
                  <a:lnTo>
                    <a:pt x="18782703" y="1075067"/>
                  </a:lnTo>
                  <a:lnTo>
                    <a:pt x="18733567" y="1077099"/>
                  </a:lnTo>
                  <a:lnTo>
                    <a:pt x="18685587" y="1083068"/>
                  </a:lnTo>
                  <a:lnTo>
                    <a:pt x="18638939" y="1092822"/>
                  </a:lnTo>
                  <a:lnTo>
                    <a:pt x="18593778" y="1106195"/>
                  </a:lnTo>
                  <a:lnTo>
                    <a:pt x="18550281" y="1123010"/>
                  </a:lnTo>
                  <a:lnTo>
                    <a:pt x="18508625" y="1143101"/>
                  </a:lnTo>
                  <a:lnTo>
                    <a:pt x="18468988" y="1166317"/>
                  </a:lnTo>
                  <a:lnTo>
                    <a:pt x="18431523" y="1192479"/>
                  </a:lnTo>
                  <a:lnTo>
                    <a:pt x="18396420" y="1221422"/>
                  </a:lnTo>
                  <a:lnTo>
                    <a:pt x="18363845" y="1252994"/>
                  </a:lnTo>
                  <a:lnTo>
                    <a:pt x="18333974" y="1287018"/>
                  </a:lnTo>
                  <a:lnTo>
                    <a:pt x="18306961" y="1323340"/>
                  </a:lnTo>
                  <a:lnTo>
                    <a:pt x="18282997" y="1361770"/>
                  </a:lnTo>
                  <a:lnTo>
                    <a:pt x="18262245" y="1402168"/>
                  </a:lnTo>
                  <a:lnTo>
                    <a:pt x="18244884" y="1444345"/>
                  </a:lnTo>
                  <a:lnTo>
                    <a:pt x="18231092" y="1488160"/>
                  </a:lnTo>
                  <a:lnTo>
                    <a:pt x="18221008" y="1533436"/>
                  </a:lnTo>
                  <a:lnTo>
                    <a:pt x="18214848" y="1580007"/>
                  </a:lnTo>
                  <a:lnTo>
                    <a:pt x="18212753" y="1627695"/>
                  </a:lnTo>
                  <a:lnTo>
                    <a:pt x="18214848" y="1675269"/>
                  </a:lnTo>
                  <a:lnTo>
                    <a:pt x="18221008" y="1721726"/>
                  </a:lnTo>
                  <a:lnTo>
                    <a:pt x="18231092" y="1766900"/>
                  </a:lnTo>
                  <a:lnTo>
                    <a:pt x="18244884" y="1810626"/>
                  </a:lnTo>
                  <a:lnTo>
                    <a:pt x="18262245" y="1852739"/>
                  </a:lnTo>
                  <a:lnTo>
                    <a:pt x="18282997" y="1893062"/>
                  </a:lnTo>
                  <a:lnTo>
                    <a:pt x="18306961" y="1931454"/>
                  </a:lnTo>
                  <a:lnTo>
                    <a:pt x="18333974" y="1967712"/>
                  </a:lnTo>
                  <a:lnTo>
                    <a:pt x="18363845" y="2001697"/>
                  </a:lnTo>
                  <a:lnTo>
                    <a:pt x="18396420" y="2033244"/>
                  </a:lnTo>
                  <a:lnTo>
                    <a:pt x="18431523" y="2062162"/>
                  </a:lnTo>
                  <a:lnTo>
                    <a:pt x="18468988" y="2088311"/>
                  </a:lnTo>
                  <a:lnTo>
                    <a:pt x="18508625" y="2111514"/>
                  </a:lnTo>
                  <a:lnTo>
                    <a:pt x="18550281" y="2131593"/>
                  </a:lnTo>
                  <a:lnTo>
                    <a:pt x="18593778" y="2148408"/>
                  </a:lnTo>
                  <a:lnTo>
                    <a:pt x="18638939" y="2161768"/>
                  </a:lnTo>
                  <a:lnTo>
                    <a:pt x="18685587" y="2171522"/>
                  </a:lnTo>
                  <a:lnTo>
                    <a:pt x="18733567" y="2177491"/>
                  </a:lnTo>
                  <a:lnTo>
                    <a:pt x="18782703" y="2179523"/>
                  </a:lnTo>
                  <a:lnTo>
                    <a:pt x="18831979" y="2177491"/>
                  </a:lnTo>
                  <a:lnTo>
                    <a:pt x="18880087" y="2171522"/>
                  </a:lnTo>
                  <a:lnTo>
                    <a:pt x="18926861" y="2161768"/>
                  </a:lnTo>
                  <a:lnTo>
                    <a:pt x="18972137" y="2148408"/>
                  </a:lnTo>
                  <a:lnTo>
                    <a:pt x="19015710" y="2131593"/>
                  </a:lnTo>
                  <a:lnTo>
                    <a:pt x="19057443" y="2111514"/>
                  </a:lnTo>
                  <a:lnTo>
                    <a:pt x="19097156" y="2088311"/>
                  </a:lnTo>
                  <a:lnTo>
                    <a:pt x="19134671" y="2062162"/>
                  </a:lnTo>
                  <a:lnTo>
                    <a:pt x="19169825" y="2033244"/>
                  </a:lnTo>
                  <a:lnTo>
                    <a:pt x="19202451" y="2001697"/>
                  </a:lnTo>
                  <a:lnTo>
                    <a:pt x="19232360" y="1967712"/>
                  </a:lnTo>
                  <a:lnTo>
                    <a:pt x="19259385" y="1931454"/>
                  </a:lnTo>
                  <a:lnTo>
                    <a:pt x="19283376" y="1893062"/>
                  </a:lnTo>
                  <a:lnTo>
                    <a:pt x="19304140" y="1852739"/>
                  </a:lnTo>
                  <a:lnTo>
                    <a:pt x="19321501" y="1810626"/>
                  </a:lnTo>
                  <a:lnTo>
                    <a:pt x="19335319" y="1766900"/>
                  </a:lnTo>
                  <a:lnTo>
                    <a:pt x="19345390" y="1721726"/>
                  </a:lnTo>
                  <a:lnTo>
                    <a:pt x="19351562" y="1675269"/>
                  </a:lnTo>
                  <a:lnTo>
                    <a:pt x="19353657" y="1627695"/>
                  </a:lnTo>
                  <a:close/>
                </a:path>
                <a:path w="20104100" h="2936240">
                  <a:moveTo>
                    <a:pt x="20104088" y="2436114"/>
                  </a:moveTo>
                  <a:lnTo>
                    <a:pt x="20083615" y="2431237"/>
                  </a:lnTo>
                  <a:lnTo>
                    <a:pt x="20035965" y="2427516"/>
                  </a:lnTo>
                  <a:lnTo>
                    <a:pt x="19988353" y="2431237"/>
                  </a:lnTo>
                  <a:lnTo>
                    <a:pt x="19943191" y="2442006"/>
                  </a:lnTo>
                  <a:lnTo>
                    <a:pt x="19901066" y="2459240"/>
                  </a:lnTo>
                  <a:lnTo>
                    <a:pt x="19862597" y="2482354"/>
                  </a:lnTo>
                  <a:lnTo>
                    <a:pt x="19828383" y="2510752"/>
                  </a:lnTo>
                  <a:lnTo>
                    <a:pt x="19799034" y="2543860"/>
                  </a:lnTo>
                  <a:lnTo>
                    <a:pt x="19775158" y="2581097"/>
                  </a:lnTo>
                  <a:lnTo>
                    <a:pt x="19757352" y="2621864"/>
                  </a:lnTo>
                  <a:lnTo>
                    <a:pt x="19746227" y="2665577"/>
                  </a:lnTo>
                  <a:lnTo>
                    <a:pt x="19742379" y="2711666"/>
                  </a:lnTo>
                  <a:lnTo>
                    <a:pt x="19746227" y="2757805"/>
                  </a:lnTo>
                  <a:lnTo>
                    <a:pt x="19757352" y="2801556"/>
                  </a:lnTo>
                  <a:lnTo>
                    <a:pt x="19775158" y="2842361"/>
                  </a:lnTo>
                  <a:lnTo>
                    <a:pt x="19799034" y="2879623"/>
                  </a:lnTo>
                  <a:lnTo>
                    <a:pt x="19828383" y="2912745"/>
                  </a:lnTo>
                  <a:lnTo>
                    <a:pt x="19856222" y="2935859"/>
                  </a:lnTo>
                  <a:lnTo>
                    <a:pt x="20104088" y="2935859"/>
                  </a:lnTo>
                  <a:lnTo>
                    <a:pt x="20104088" y="2436114"/>
                  </a:lnTo>
                  <a:close/>
                </a:path>
                <a:path w="20104100" h="2936240">
                  <a:moveTo>
                    <a:pt x="20104088" y="0"/>
                  </a:moveTo>
                  <a:lnTo>
                    <a:pt x="19704203" y="0"/>
                  </a:lnTo>
                  <a:lnTo>
                    <a:pt x="19732130" y="35839"/>
                  </a:lnTo>
                  <a:lnTo>
                    <a:pt x="19765468" y="68135"/>
                  </a:lnTo>
                  <a:lnTo>
                    <a:pt x="19803174" y="95681"/>
                  </a:lnTo>
                  <a:lnTo>
                    <a:pt x="19844728" y="117995"/>
                  </a:lnTo>
                  <a:lnTo>
                    <a:pt x="19889597" y="134556"/>
                  </a:lnTo>
                  <a:lnTo>
                    <a:pt x="19937261" y="144856"/>
                  </a:lnTo>
                  <a:lnTo>
                    <a:pt x="19987197" y="148412"/>
                  </a:lnTo>
                  <a:lnTo>
                    <a:pt x="20037171" y="144856"/>
                  </a:lnTo>
                  <a:lnTo>
                    <a:pt x="20084873" y="134556"/>
                  </a:lnTo>
                  <a:lnTo>
                    <a:pt x="20104088" y="127469"/>
                  </a:lnTo>
                  <a:lnTo>
                    <a:pt x="20104088" y="0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5704" y="8372691"/>
              <a:ext cx="8222514" cy="293586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8443796"/>
              <a:ext cx="386080" cy="419100"/>
            </a:xfrm>
            <a:custGeom>
              <a:avLst/>
              <a:gdLst/>
              <a:ahLst/>
              <a:cxnLst/>
              <a:rect l="l" t="t" r="r" b="b"/>
              <a:pathLst>
                <a:path w="386080" h="419100">
                  <a:moveTo>
                    <a:pt x="169407" y="0"/>
                  </a:moveTo>
                  <a:lnTo>
                    <a:pt x="119834" y="5526"/>
                  </a:lnTo>
                  <a:lnTo>
                    <a:pt x="74328" y="21269"/>
                  </a:lnTo>
                  <a:lnTo>
                    <a:pt x="34186" y="45973"/>
                  </a:lnTo>
                  <a:lnTo>
                    <a:pt x="706" y="78383"/>
                  </a:lnTo>
                  <a:lnTo>
                    <a:pt x="0" y="79459"/>
                  </a:lnTo>
                  <a:lnTo>
                    <a:pt x="0" y="339116"/>
                  </a:lnTo>
                  <a:lnTo>
                    <a:pt x="34186" y="372606"/>
                  </a:lnTo>
                  <a:lnTo>
                    <a:pt x="74328" y="397316"/>
                  </a:lnTo>
                  <a:lnTo>
                    <a:pt x="119834" y="413063"/>
                  </a:lnTo>
                  <a:lnTo>
                    <a:pt x="169407" y="418592"/>
                  </a:lnTo>
                  <a:lnTo>
                    <a:pt x="218981" y="413063"/>
                  </a:lnTo>
                  <a:lnTo>
                    <a:pt x="264491" y="397316"/>
                  </a:lnTo>
                  <a:lnTo>
                    <a:pt x="304637" y="372606"/>
                  </a:lnTo>
                  <a:lnTo>
                    <a:pt x="338122" y="340192"/>
                  </a:lnTo>
                  <a:lnTo>
                    <a:pt x="363648" y="301331"/>
                  </a:lnTo>
                  <a:lnTo>
                    <a:pt x="379915" y="257280"/>
                  </a:lnTo>
                  <a:lnTo>
                    <a:pt x="385626" y="209296"/>
                  </a:lnTo>
                  <a:lnTo>
                    <a:pt x="379915" y="161300"/>
                  </a:lnTo>
                  <a:lnTo>
                    <a:pt x="363648" y="117244"/>
                  </a:lnTo>
                  <a:lnTo>
                    <a:pt x="338122" y="78383"/>
                  </a:lnTo>
                  <a:lnTo>
                    <a:pt x="304637" y="45973"/>
                  </a:lnTo>
                  <a:lnTo>
                    <a:pt x="264491" y="21269"/>
                  </a:lnTo>
                  <a:lnTo>
                    <a:pt x="218981" y="5526"/>
                  </a:lnTo>
                  <a:lnTo>
                    <a:pt x="16940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6157" y="8999387"/>
              <a:ext cx="739775" cy="716280"/>
            </a:xfrm>
            <a:custGeom>
              <a:avLst/>
              <a:gdLst/>
              <a:ahLst/>
              <a:cxnLst/>
              <a:rect l="l" t="t" r="r" b="b"/>
              <a:pathLst>
                <a:path w="739775" h="716279">
                  <a:moveTo>
                    <a:pt x="369865" y="0"/>
                  </a:moveTo>
                  <a:lnTo>
                    <a:pt x="319671" y="3267"/>
                  </a:lnTo>
                  <a:lnTo>
                    <a:pt x="271531" y="12787"/>
                  </a:lnTo>
                  <a:lnTo>
                    <a:pt x="225886" y="28131"/>
                  </a:lnTo>
                  <a:lnTo>
                    <a:pt x="183176" y="48875"/>
                  </a:lnTo>
                  <a:lnTo>
                    <a:pt x="143841" y="74591"/>
                  </a:lnTo>
                  <a:lnTo>
                    <a:pt x="108321" y="104853"/>
                  </a:lnTo>
                  <a:lnTo>
                    <a:pt x="77058" y="139236"/>
                  </a:lnTo>
                  <a:lnTo>
                    <a:pt x="50492" y="177312"/>
                  </a:lnTo>
                  <a:lnTo>
                    <a:pt x="29062" y="218656"/>
                  </a:lnTo>
                  <a:lnTo>
                    <a:pt x="13210" y="262841"/>
                  </a:lnTo>
                  <a:lnTo>
                    <a:pt x="3375" y="309440"/>
                  </a:lnTo>
                  <a:lnTo>
                    <a:pt x="0" y="358028"/>
                  </a:lnTo>
                  <a:lnTo>
                    <a:pt x="3375" y="406617"/>
                  </a:lnTo>
                  <a:lnTo>
                    <a:pt x="13210" y="453219"/>
                  </a:lnTo>
                  <a:lnTo>
                    <a:pt x="29062" y="497407"/>
                  </a:lnTo>
                  <a:lnTo>
                    <a:pt x="50492" y="538754"/>
                  </a:lnTo>
                  <a:lnTo>
                    <a:pt x="77058" y="576835"/>
                  </a:lnTo>
                  <a:lnTo>
                    <a:pt x="108321" y="611222"/>
                  </a:lnTo>
                  <a:lnTo>
                    <a:pt x="143841" y="641489"/>
                  </a:lnTo>
                  <a:lnTo>
                    <a:pt x="183176" y="667210"/>
                  </a:lnTo>
                  <a:lnTo>
                    <a:pt x="225886" y="687957"/>
                  </a:lnTo>
                  <a:lnTo>
                    <a:pt x="271531" y="703305"/>
                  </a:lnTo>
                  <a:lnTo>
                    <a:pt x="319671" y="712826"/>
                  </a:lnTo>
                  <a:lnTo>
                    <a:pt x="369865" y="716095"/>
                  </a:lnTo>
                  <a:lnTo>
                    <a:pt x="420051" y="712826"/>
                  </a:lnTo>
                  <a:lnTo>
                    <a:pt x="468187" y="703305"/>
                  </a:lnTo>
                  <a:lnTo>
                    <a:pt x="513831" y="687957"/>
                  </a:lnTo>
                  <a:lnTo>
                    <a:pt x="556543" y="667210"/>
                  </a:lnTo>
                  <a:lnTo>
                    <a:pt x="595882" y="641489"/>
                  </a:lnTo>
                  <a:lnTo>
                    <a:pt x="631406" y="611222"/>
                  </a:lnTo>
                  <a:lnTo>
                    <a:pt x="662675" y="576835"/>
                  </a:lnTo>
                  <a:lnTo>
                    <a:pt x="689248" y="538754"/>
                  </a:lnTo>
                  <a:lnTo>
                    <a:pt x="710683" y="497407"/>
                  </a:lnTo>
                  <a:lnTo>
                    <a:pt x="726540" y="453219"/>
                  </a:lnTo>
                  <a:lnTo>
                    <a:pt x="736378" y="406617"/>
                  </a:lnTo>
                  <a:lnTo>
                    <a:pt x="739755" y="358028"/>
                  </a:lnTo>
                  <a:lnTo>
                    <a:pt x="736378" y="309440"/>
                  </a:lnTo>
                  <a:lnTo>
                    <a:pt x="726540" y="262841"/>
                  </a:lnTo>
                  <a:lnTo>
                    <a:pt x="710683" y="218656"/>
                  </a:lnTo>
                  <a:lnTo>
                    <a:pt x="689248" y="177312"/>
                  </a:lnTo>
                  <a:lnTo>
                    <a:pt x="662675" y="139236"/>
                  </a:lnTo>
                  <a:lnTo>
                    <a:pt x="631406" y="104853"/>
                  </a:lnTo>
                  <a:lnTo>
                    <a:pt x="595882" y="74591"/>
                  </a:lnTo>
                  <a:lnTo>
                    <a:pt x="556543" y="48875"/>
                  </a:lnTo>
                  <a:lnTo>
                    <a:pt x="513831" y="28131"/>
                  </a:lnTo>
                  <a:lnTo>
                    <a:pt x="468187" y="12787"/>
                  </a:lnTo>
                  <a:lnTo>
                    <a:pt x="420051" y="3267"/>
                  </a:lnTo>
                  <a:lnTo>
                    <a:pt x="369865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1695" y="10078408"/>
              <a:ext cx="9888855" cy="1040765"/>
            </a:xfrm>
            <a:custGeom>
              <a:avLst/>
              <a:gdLst/>
              <a:ahLst/>
              <a:cxnLst/>
              <a:rect l="l" t="t" r="r" b="b"/>
              <a:pathLst>
                <a:path w="9888855" h="1040765">
                  <a:moveTo>
                    <a:pt x="845502" y="409219"/>
                  </a:moveTo>
                  <a:lnTo>
                    <a:pt x="842657" y="361492"/>
                  </a:lnTo>
                  <a:lnTo>
                    <a:pt x="834326" y="315391"/>
                  </a:lnTo>
                  <a:lnTo>
                    <a:pt x="820851" y="271208"/>
                  </a:lnTo>
                  <a:lnTo>
                    <a:pt x="802525" y="229247"/>
                  </a:lnTo>
                  <a:lnTo>
                    <a:pt x="779678" y="189839"/>
                  </a:lnTo>
                  <a:lnTo>
                    <a:pt x="752614" y="153276"/>
                  </a:lnTo>
                  <a:lnTo>
                    <a:pt x="721664" y="119849"/>
                  </a:lnTo>
                  <a:lnTo>
                    <a:pt x="687146" y="89903"/>
                  </a:lnTo>
                  <a:lnTo>
                    <a:pt x="649363" y="63715"/>
                  </a:lnTo>
                  <a:lnTo>
                    <a:pt x="608647" y="41592"/>
                  </a:lnTo>
                  <a:lnTo>
                    <a:pt x="565315" y="23863"/>
                  </a:lnTo>
                  <a:lnTo>
                    <a:pt x="519671" y="10807"/>
                  </a:lnTo>
                  <a:lnTo>
                    <a:pt x="472046" y="2755"/>
                  </a:lnTo>
                  <a:lnTo>
                    <a:pt x="422744" y="0"/>
                  </a:lnTo>
                  <a:lnTo>
                    <a:pt x="373443" y="2755"/>
                  </a:lnTo>
                  <a:lnTo>
                    <a:pt x="325805" y="10807"/>
                  </a:lnTo>
                  <a:lnTo>
                    <a:pt x="280162" y="23863"/>
                  </a:lnTo>
                  <a:lnTo>
                    <a:pt x="236829" y="41592"/>
                  </a:lnTo>
                  <a:lnTo>
                    <a:pt x="196113" y="63715"/>
                  </a:lnTo>
                  <a:lnTo>
                    <a:pt x="158330" y="89903"/>
                  </a:lnTo>
                  <a:lnTo>
                    <a:pt x="123812" y="119849"/>
                  </a:lnTo>
                  <a:lnTo>
                    <a:pt x="92862" y="153276"/>
                  </a:lnTo>
                  <a:lnTo>
                    <a:pt x="65811" y="189839"/>
                  </a:lnTo>
                  <a:lnTo>
                    <a:pt x="42964" y="229247"/>
                  </a:lnTo>
                  <a:lnTo>
                    <a:pt x="24638" y="271208"/>
                  </a:lnTo>
                  <a:lnTo>
                    <a:pt x="11163" y="315391"/>
                  </a:lnTo>
                  <a:lnTo>
                    <a:pt x="2832" y="361492"/>
                  </a:lnTo>
                  <a:lnTo>
                    <a:pt x="0" y="409219"/>
                  </a:lnTo>
                  <a:lnTo>
                    <a:pt x="2832" y="456946"/>
                  </a:lnTo>
                  <a:lnTo>
                    <a:pt x="11163" y="503047"/>
                  </a:lnTo>
                  <a:lnTo>
                    <a:pt x="24638" y="547230"/>
                  </a:lnTo>
                  <a:lnTo>
                    <a:pt x="42964" y="589178"/>
                  </a:lnTo>
                  <a:lnTo>
                    <a:pt x="65811" y="628599"/>
                  </a:lnTo>
                  <a:lnTo>
                    <a:pt x="92862" y="665162"/>
                  </a:lnTo>
                  <a:lnTo>
                    <a:pt x="123812" y="698576"/>
                  </a:lnTo>
                  <a:lnTo>
                    <a:pt x="158330" y="728535"/>
                  </a:lnTo>
                  <a:lnTo>
                    <a:pt x="196113" y="754722"/>
                  </a:lnTo>
                  <a:lnTo>
                    <a:pt x="236829" y="776846"/>
                  </a:lnTo>
                  <a:lnTo>
                    <a:pt x="280162" y="794588"/>
                  </a:lnTo>
                  <a:lnTo>
                    <a:pt x="325805" y="807631"/>
                  </a:lnTo>
                  <a:lnTo>
                    <a:pt x="373443" y="815682"/>
                  </a:lnTo>
                  <a:lnTo>
                    <a:pt x="422744" y="818438"/>
                  </a:lnTo>
                  <a:lnTo>
                    <a:pt x="472046" y="815682"/>
                  </a:lnTo>
                  <a:lnTo>
                    <a:pt x="519671" y="807631"/>
                  </a:lnTo>
                  <a:lnTo>
                    <a:pt x="565315" y="794588"/>
                  </a:lnTo>
                  <a:lnTo>
                    <a:pt x="608647" y="776846"/>
                  </a:lnTo>
                  <a:lnTo>
                    <a:pt x="649363" y="754722"/>
                  </a:lnTo>
                  <a:lnTo>
                    <a:pt x="687146" y="728535"/>
                  </a:lnTo>
                  <a:lnTo>
                    <a:pt x="721664" y="698576"/>
                  </a:lnTo>
                  <a:lnTo>
                    <a:pt x="752614" y="665162"/>
                  </a:lnTo>
                  <a:lnTo>
                    <a:pt x="779678" y="628599"/>
                  </a:lnTo>
                  <a:lnTo>
                    <a:pt x="802525" y="589178"/>
                  </a:lnTo>
                  <a:lnTo>
                    <a:pt x="820851" y="547230"/>
                  </a:lnTo>
                  <a:lnTo>
                    <a:pt x="834326" y="503047"/>
                  </a:lnTo>
                  <a:lnTo>
                    <a:pt x="842657" y="456946"/>
                  </a:lnTo>
                  <a:lnTo>
                    <a:pt x="845502" y="409219"/>
                  </a:lnTo>
                  <a:close/>
                </a:path>
                <a:path w="9888855" h="1040765">
                  <a:moveTo>
                    <a:pt x="9888804" y="693826"/>
                  </a:moveTo>
                  <a:lnTo>
                    <a:pt x="9885540" y="646772"/>
                  </a:lnTo>
                  <a:lnTo>
                    <a:pt x="9876015" y="601649"/>
                  </a:lnTo>
                  <a:lnTo>
                    <a:pt x="9860661" y="558863"/>
                  </a:lnTo>
                  <a:lnTo>
                    <a:pt x="9839909" y="518833"/>
                  </a:lnTo>
                  <a:lnTo>
                    <a:pt x="9814166" y="481952"/>
                  </a:lnTo>
                  <a:lnTo>
                    <a:pt x="9783889" y="448652"/>
                  </a:lnTo>
                  <a:lnTo>
                    <a:pt x="9749485" y="419341"/>
                  </a:lnTo>
                  <a:lnTo>
                    <a:pt x="9711398" y="394436"/>
                  </a:lnTo>
                  <a:lnTo>
                    <a:pt x="9670034" y="374345"/>
                  </a:lnTo>
                  <a:lnTo>
                    <a:pt x="9625825" y="359486"/>
                  </a:lnTo>
                  <a:lnTo>
                    <a:pt x="9579216" y="350266"/>
                  </a:lnTo>
                  <a:lnTo>
                    <a:pt x="9530601" y="347091"/>
                  </a:lnTo>
                  <a:lnTo>
                    <a:pt x="9481998" y="350266"/>
                  </a:lnTo>
                  <a:lnTo>
                    <a:pt x="9435363" y="359486"/>
                  </a:lnTo>
                  <a:lnTo>
                    <a:pt x="9391155" y="374345"/>
                  </a:lnTo>
                  <a:lnTo>
                    <a:pt x="9349791" y="394436"/>
                  </a:lnTo>
                  <a:lnTo>
                    <a:pt x="9311691" y="419341"/>
                  </a:lnTo>
                  <a:lnTo>
                    <a:pt x="9277286" y="448652"/>
                  </a:lnTo>
                  <a:lnTo>
                    <a:pt x="9247010" y="481952"/>
                  </a:lnTo>
                  <a:lnTo>
                    <a:pt x="9221279" y="518833"/>
                  </a:lnTo>
                  <a:lnTo>
                    <a:pt x="9200528" y="558863"/>
                  </a:lnTo>
                  <a:lnTo>
                    <a:pt x="9185173" y="601649"/>
                  </a:lnTo>
                  <a:lnTo>
                    <a:pt x="9175648" y="646772"/>
                  </a:lnTo>
                  <a:lnTo>
                    <a:pt x="9172372" y="693826"/>
                  </a:lnTo>
                  <a:lnTo>
                    <a:pt x="9175648" y="740892"/>
                  </a:lnTo>
                  <a:lnTo>
                    <a:pt x="9185173" y="786028"/>
                  </a:lnTo>
                  <a:lnTo>
                    <a:pt x="9200528" y="828827"/>
                  </a:lnTo>
                  <a:lnTo>
                    <a:pt x="9221279" y="868883"/>
                  </a:lnTo>
                  <a:lnTo>
                    <a:pt x="9247010" y="905764"/>
                  </a:lnTo>
                  <a:lnTo>
                    <a:pt x="9277286" y="939063"/>
                  </a:lnTo>
                  <a:lnTo>
                    <a:pt x="9311691" y="968375"/>
                  </a:lnTo>
                  <a:lnTo>
                    <a:pt x="9349791" y="993279"/>
                  </a:lnTo>
                  <a:lnTo>
                    <a:pt x="9391155" y="1013371"/>
                  </a:lnTo>
                  <a:lnTo>
                    <a:pt x="9435363" y="1028242"/>
                  </a:lnTo>
                  <a:lnTo>
                    <a:pt x="9481998" y="1037463"/>
                  </a:lnTo>
                  <a:lnTo>
                    <a:pt x="9530601" y="1040625"/>
                  </a:lnTo>
                  <a:lnTo>
                    <a:pt x="9579216" y="1037463"/>
                  </a:lnTo>
                  <a:lnTo>
                    <a:pt x="9625825" y="1028242"/>
                  </a:lnTo>
                  <a:lnTo>
                    <a:pt x="9670034" y="1013371"/>
                  </a:lnTo>
                  <a:lnTo>
                    <a:pt x="9711398" y="993279"/>
                  </a:lnTo>
                  <a:lnTo>
                    <a:pt x="9749485" y="968375"/>
                  </a:lnTo>
                  <a:lnTo>
                    <a:pt x="9783889" y="939063"/>
                  </a:lnTo>
                  <a:lnTo>
                    <a:pt x="9814166" y="905764"/>
                  </a:lnTo>
                  <a:lnTo>
                    <a:pt x="9839909" y="868883"/>
                  </a:lnTo>
                  <a:lnTo>
                    <a:pt x="9860661" y="828827"/>
                  </a:lnTo>
                  <a:lnTo>
                    <a:pt x="9876015" y="786028"/>
                  </a:lnTo>
                  <a:lnTo>
                    <a:pt x="9885540" y="740892"/>
                  </a:lnTo>
                  <a:lnTo>
                    <a:pt x="9888804" y="693826"/>
                  </a:lnTo>
                  <a:close/>
                </a:path>
              </a:pathLst>
            </a:custGeom>
            <a:solidFill>
              <a:srgbClr val="007C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12304" y="10922401"/>
              <a:ext cx="325755" cy="315595"/>
            </a:xfrm>
            <a:custGeom>
              <a:avLst/>
              <a:gdLst/>
              <a:ahLst/>
              <a:cxnLst/>
              <a:rect l="l" t="t" r="r" b="b"/>
              <a:pathLst>
                <a:path w="325755" h="315595">
                  <a:moveTo>
                    <a:pt x="162767" y="0"/>
                  </a:moveTo>
                  <a:lnTo>
                    <a:pt x="111326" y="8033"/>
                  </a:lnTo>
                  <a:lnTo>
                    <a:pt x="66646" y="30403"/>
                  </a:lnTo>
                  <a:lnTo>
                    <a:pt x="31409" y="64513"/>
                  </a:lnTo>
                  <a:lnTo>
                    <a:pt x="8299" y="107766"/>
                  </a:lnTo>
                  <a:lnTo>
                    <a:pt x="0" y="157565"/>
                  </a:lnTo>
                  <a:lnTo>
                    <a:pt x="8299" y="207356"/>
                  </a:lnTo>
                  <a:lnTo>
                    <a:pt x="31409" y="250607"/>
                  </a:lnTo>
                  <a:lnTo>
                    <a:pt x="66646" y="284721"/>
                  </a:lnTo>
                  <a:lnTo>
                    <a:pt x="111326" y="307095"/>
                  </a:lnTo>
                  <a:lnTo>
                    <a:pt x="162767" y="315131"/>
                  </a:lnTo>
                  <a:lnTo>
                    <a:pt x="214227" y="307095"/>
                  </a:lnTo>
                  <a:lnTo>
                    <a:pt x="258918" y="284721"/>
                  </a:lnTo>
                  <a:lnTo>
                    <a:pt x="294161" y="250607"/>
                  </a:lnTo>
                  <a:lnTo>
                    <a:pt x="317273" y="207356"/>
                  </a:lnTo>
                  <a:lnTo>
                    <a:pt x="325573" y="157565"/>
                  </a:lnTo>
                  <a:lnTo>
                    <a:pt x="317273" y="107766"/>
                  </a:lnTo>
                  <a:lnTo>
                    <a:pt x="294161" y="64513"/>
                  </a:lnTo>
                  <a:lnTo>
                    <a:pt x="258918" y="30403"/>
                  </a:lnTo>
                  <a:lnTo>
                    <a:pt x="214227" y="8033"/>
                  </a:lnTo>
                  <a:lnTo>
                    <a:pt x="162767" y="0"/>
                  </a:lnTo>
                  <a:close/>
                </a:path>
              </a:pathLst>
            </a:custGeom>
            <a:solidFill>
              <a:srgbClr val="D7DF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9371433" y="10665532"/>
              <a:ext cx="387350" cy="375285"/>
            </a:xfrm>
            <a:custGeom>
              <a:avLst/>
              <a:gdLst/>
              <a:ahLst/>
              <a:cxnLst/>
              <a:rect l="l" t="t" r="r" b="b"/>
              <a:pathLst>
                <a:path w="387350" h="375284">
                  <a:moveTo>
                    <a:pt x="193527" y="0"/>
                  </a:moveTo>
                  <a:lnTo>
                    <a:pt x="149154" y="4948"/>
                  </a:lnTo>
                  <a:lnTo>
                    <a:pt x="108420" y="19044"/>
                  </a:lnTo>
                  <a:lnTo>
                    <a:pt x="72487" y="41163"/>
                  </a:lnTo>
                  <a:lnTo>
                    <a:pt x="42516" y="70182"/>
                  </a:lnTo>
                  <a:lnTo>
                    <a:pt x="19670" y="104976"/>
                  </a:lnTo>
                  <a:lnTo>
                    <a:pt x="5111" y="144422"/>
                  </a:lnTo>
                  <a:lnTo>
                    <a:pt x="0" y="187395"/>
                  </a:lnTo>
                  <a:lnTo>
                    <a:pt x="5111" y="230356"/>
                  </a:lnTo>
                  <a:lnTo>
                    <a:pt x="19670" y="269797"/>
                  </a:lnTo>
                  <a:lnTo>
                    <a:pt x="42516" y="304592"/>
                  </a:lnTo>
                  <a:lnTo>
                    <a:pt x="72487" y="333615"/>
                  </a:lnTo>
                  <a:lnTo>
                    <a:pt x="108420" y="355739"/>
                  </a:lnTo>
                  <a:lnTo>
                    <a:pt x="149154" y="369840"/>
                  </a:lnTo>
                  <a:lnTo>
                    <a:pt x="193527" y="374790"/>
                  </a:lnTo>
                  <a:lnTo>
                    <a:pt x="237927" y="369840"/>
                  </a:lnTo>
                  <a:lnTo>
                    <a:pt x="278681" y="355739"/>
                  </a:lnTo>
                  <a:lnTo>
                    <a:pt x="314628" y="333615"/>
                  </a:lnTo>
                  <a:lnTo>
                    <a:pt x="344606" y="304592"/>
                  </a:lnTo>
                  <a:lnTo>
                    <a:pt x="367456" y="269797"/>
                  </a:lnTo>
                  <a:lnTo>
                    <a:pt x="382017" y="230356"/>
                  </a:lnTo>
                  <a:lnTo>
                    <a:pt x="387129" y="187395"/>
                  </a:lnTo>
                  <a:lnTo>
                    <a:pt x="382017" y="144422"/>
                  </a:lnTo>
                  <a:lnTo>
                    <a:pt x="367456" y="104976"/>
                  </a:lnTo>
                  <a:lnTo>
                    <a:pt x="344606" y="70182"/>
                  </a:lnTo>
                  <a:lnTo>
                    <a:pt x="314628" y="41163"/>
                  </a:lnTo>
                  <a:lnTo>
                    <a:pt x="278681" y="19044"/>
                  </a:lnTo>
                  <a:lnTo>
                    <a:pt x="237927" y="4948"/>
                  </a:lnTo>
                  <a:lnTo>
                    <a:pt x="19352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176681" y="10753228"/>
              <a:ext cx="573405" cy="554990"/>
            </a:xfrm>
            <a:custGeom>
              <a:avLst/>
              <a:gdLst/>
              <a:ahLst/>
              <a:cxnLst/>
              <a:rect l="l" t="t" r="r" b="b"/>
              <a:pathLst>
                <a:path w="573404" h="554990">
                  <a:moveTo>
                    <a:pt x="286583" y="0"/>
                  </a:moveTo>
                  <a:lnTo>
                    <a:pt x="240100" y="3630"/>
                  </a:lnTo>
                  <a:lnTo>
                    <a:pt x="196003" y="14142"/>
                  </a:lnTo>
                  <a:lnTo>
                    <a:pt x="154884" y="30963"/>
                  </a:lnTo>
                  <a:lnTo>
                    <a:pt x="117333" y="53521"/>
                  </a:lnTo>
                  <a:lnTo>
                    <a:pt x="83940" y="81245"/>
                  </a:lnTo>
                  <a:lnTo>
                    <a:pt x="55295" y="113564"/>
                  </a:lnTo>
                  <a:lnTo>
                    <a:pt x="31989" y="149905"/>
                  </a:lnTo>
                  <a:lnTo>
                    <a:pt x="14610" y="189697"/>
                  </a:lnTo>
                  <a:lnTo>
                    <a:pt x="3751" y="232369"/>
                  </a:lnTo>
                  <a:lnTo>
                    <a:pt x="0" y="277348"/>
                  </a:lnTo>
                  <a:lnTo>
                    <a:pt x="3751" y="322345"/>
                  </a:lnTo>
                  <a:lnTo>
                    <a:pt x="14610" y="365030"/>
                  </a:lnTo>
                  <a:lnTo>
                    <a:pt x="31989" y="404833"/>
                  </a:lnTo>
                  <a:lnTo>
                    <a:pt x="55295" y="441182"/>
                  </a:lnTo>
                  <a:lnTo>
                    <a:pt x="83940" y="473506"/>
                  </a:lnTo>
                  <a:lnTo>
                    <a:pt x="117333" y="501234"/>
                  </a:lnTo>
                  <a:lnTo>
                    <a:pt x="154884" y="523795"/>
                  </a:lnTo>
                  <a:lnTo>
                    <a:pt x="196003" y="540617"/>
                  </a:lnTo>
                  <a:lnTo>
                    <a:pt x="240100" y="551129"/>
                  </a:lnTo>
                  <a:lnTo>
                    <a:pt x="286583" y="554760"/>
                  </a:lnTo>
                  <a:lnTo>
                    <a:pt x="333047" y="551129"/>
                  </a:lnTo>
                  <a:lnTo>
                    <a:pt x="377127" y="540617"/>
                  </a:lnTo>
                  <a:lnTo>
                    <a:pt x="418233" y="523795"/>
                  </a:lnTo>
                  <a:lnTo>
                    <a:pt x="455774" y="501234"/>
                  </a:lnTo>
                  <a:lnTo>
                    <a:pt x="489161" y="473506"/>
                  </a:lnTo>
                  <a:lnTo>
                    <a:pt x="517801" y="441182"/>
                  </a:lnTo>
                  <a:lnTo>
                    <a:pt x="541105" y="404833"/>
                  </a:lnTo>
                  <a:lnTo>
                    <a:pt x="558482" y="365030"/>
                  </a:lnTo>
                  <a:lnTo>
                    <a:pt x="569341" y="322345"/>
                  </a:lnTo>
                  <a:lnTo>
                    <a:pt x="573092" y="277348"/>
                  </a:lnTo>
                  <a:lnTo>
                    <a:pt x="569341" y="232369"/>
                  </a:lnTo>
                  <a:lnTo>
                    <a:pt x="558482" y="189697"/>
                  </a:lnTo>
                  <a:lnTo>
                    <a:pt x="541105" y="149905"/>
                  </a:lnTo>
                  <a:lnTo>
                    <a:pt x="517801" y="113564"/>
                  </a:lnTo>
                  <a:lnTo>
                    <a:pt x="489161" y="81245"/>
                  </a:lnTo>
                  <a:lnTo>
                    <a:pt x="455774" y="53521"/>
                  </a:lnTo>
                  <a:lnTo>
                    <a:pt x="418233" y="30963"/>
                  </a:lnTo>
                  <a:lnTo>
                    <a:pt x="377127" y="14142"/>
                  </a:lnTo>
                  <a:lnTo>
                    <a:pt x="333047" y="3630"/>
                  </a:lnTo>
                  <a:lnTo>
                    <a:pt x="286583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072911" y="10950000"/>
              <a:ext cx="373380" cy="361315"/>
            </a:xfrm>
            <a:custGeom>
              <a:avLst/>
              <a:gdLst/>
              <a:ahLst/>
              <a:cxnLst/>
              <a:rect l="l" t="t" r="r" b="b"/>
              <a:pathLst>
                <a:path w="373380" h="361315">
                  <a:moveTo>
                    <a:pt x="186402" y="0"/>
                  </a:moveTo>
                  <a:lnTo>
                    <a:pt x="136858" y="6445"/>
                  </a:lnTo>
                  <a:lnTo>
                    <a:pt x="92333" y="24634"/>
                  </a:lnTo>
                  <a:lnTo>
                    <a:pt x="54606" y="52850"/>
                  </a:lnTo>
                  <a:lnTo>
                    <a:pt x="25455" y="89372"/>
                  </a:lnTo>
                  <a:lnTo>
                    <a:pt x="6660" y="132481"/>
                  </a:lnTo>
                  <a:lnTo>
                    <a:pt x="0" y="180459"/>
                  </a:lnTo>
                  <a:lnTo>
                    <a:pt x="6660" y="228453"/>
                  </a:lnTo>
                  <a:lnTo>
                    <a:pt x="25455" y="271573"/>
                  </a:lnTo>
                  <a:lnTo>
                    <a:pt x="54606" y="308101"/>
                  </a:lnTo>
                  <a:lnTo>
                    <a:pt x="92333" y="336320"/>
                  </a:lnTo>
                  <a:lnTo>
                    <a:pt x="136858" y="354511"/>
                  </a:lnTo>
                  <a:lnTo>
                    <a:pt x="186402" y="360956"/>
                  </a:lnTo>
                  <a:lnTo>
                    <a:pt x="235981" y="354511"/>
                  </a:lnTo>
                  <a:lnTo>
                    <a:pt x="280527" y="336320"/>
                  </a:lnTo>
                  <a:lnTo>
                    <a:pt x="318263" y="308101"/>
                  </a:lnTo>
                  <a:lnTo>
                    <a:pt x="347416" y="271573"/>
                  </a:lnTo>
                  <a:lnTo>
                    <a:pt x="366209" y="228453"/>
                  </a:lnTo>
                  <a:lnTo>
                    <a:pt x="372868" y="180459"/>
                  </a:lnTo>
                  <a:lnTo>
                    <a:pt x="366209" y="132481"/>
                  </a:lnTo>
                  <a:lnTo>
                    <a:pt x="347416" y="89372"/>
                  </a:lnTo>
                  <a:lnTo>
                    <a:pt x="318263" y="52850"/>
                  </a:lnTo>
                  <a:lnTo>
                    <a:pt x="280527" y="24634"/>
                  </a:lnTo>
                  <a:lnTo>
                    <a:pt x="235981" y="6445"/>
                  </a:lnTo>
                  <a:lnTo>
                    <a:pt x="186402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80045" y="10998444"/>
              <a:ext cx="323215" cy="313055"/>
            </a:xfrm>
            <a:custGeom>
              <a:avLst/>
              <a:gdLst/>
              <a:ahLst/>
              <a:cxnLst/>
              <a:rect l="l" t="t" r="r" b="b"/>
              <a:pathLst>
                <a:path w="323215" h="313054">
                  <a:moveTo>
                    <a:pt x="161398" y="0"/>
                  </a:moveTo>
                  <a:lnTo>
                    <a:pt x="110379" y="7965"/>
                  </a:lnTo>
                  <a:lnTo>
                    <a:pt x="66073" y="30146"/>
                  </a:lnTo>
                  <a:lnTo>
                    <a:pt x="31137" y="63972"/>
                  </a:lnTo>
                  <a:lnTo>
                    <a:pt x="8227" y="106871"/>
                  </a:lnTo>
                  <a:lnTo>
                    <a:pt x="0" y="156271"/>
                  </a:lnTo>
                  <a:lnTo>
                    <a:pt x="8227" y="205653"/>
                  </a:lnTo>
                  <a:lnTo>
                    <a:pt x="31137" y="248540"/>
                  </a:lnTo>
                  <a:lnTo>
                    <a:pt x="66073" y="282361"/>
                  </a:lnTo>
                  <a:lnTo>
                    <a:pt x="110379" y="304540"/>
                  </a:lnTo>
                  <a:lnTo>
                    <a:pt x="161398" y="312505"/>
                  </a:lnTo>
                  <a:lnTo>
                    <a:pt x="212424" y="304540"/>
                  </a:lnTo>
                  <a:lnTo>
                    <a:pt x="256749" y="282361"/>
                  </a:lnTo>
                  <a:lnTo>
                    <a:pt x="291708" y="248540"/>
                  </a:lnTo>
                  <a:lnTo>
                    <a:pt x="314636" y="205653"/>
                  </a:lnTo>
                  <a:lnTo>
                    <a:pt x="322871" y="156271"/>
                  </a:lnTo>
                  <a:lnTo>
                    <a:pt x="314636" y="106871"/>
                  </a:lnTo>
                  <a:lnTo>
                    <a:pt x="291708" y="63972"/>
                  </a:lnTo>
                  <a:lnTo>
                    <a:pt x="256749" y="30146"/>
                  </a:lnTo>
                  <a:lnTo>
                    <a:pt x="212424" y="7965"/>
                  </a:lnTo>
                  <a:lnTo>
                    <a:pt x="161398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765128" y="10268801"/>
              <a:ext cx="443865" cy="429895"/>
            </a:xfrm>
            <a:custGeom>
              <a:avLst/>
              <a:gdLst/>
              <a:ahLst/>
              <a:cxnLst/>
              <a:rect l="l" t="t" r="r" b="b"/>
              <a:pathLst>
                <a:path w="443865" h="429895">
                  <a:moveTo>
                    <a:pt x="221861" y="0"/>
                  </a:moveTo>
                  <a:lnTo>
                    <a:pt x="170973" y="5671"/>
                  </a:lnTo>
                  <a:lnTo>
                    <a:pt x="124268" y="21827"/>
                  </a:lnTo>
                  <a:lnTo>
                    <a:pt x="83075" y="47176"/>
                  </a:lnTo>
                  <a:lnTo>
                    <a:pt x="48723" y="80430"/>
                  </a:lnTo>
                  <a:lnTo>
                    <a:pt x="22540" y="120299"/>
                  </a:lnTo>
                  <a:lnTo>
                    <a:pt x="5856" y="165493"/>
                  </a:lnTo>
                  <a:lnTo>
                    <a:pt x="0" y="214724"/>
                  </a:lnTo>
                  <a:lnTo>
                    <a:pt x="5856" y="263954"/>
                  </a:lnTo>
                  <a:lnTo>
                    <a:pt x="22540" y="309149"/>
                  </a:lnTo>
                  <a:lnTo>
                    <a:pt x="48723" y="349018"/>
                  </a:lnTo>
                  <a:lnTo>
                    <a:pt x="83075" y="382272"/>
                  </a:lnTo>
                  <a:lnTo>
                    <a:pt x="124268" y="407621"/>
                  </a:lnTo>
                  <a:lnTo>
                    <a:pt x="170973" y="423777"/>
                  </a:lnTo>
                  <a:lnTo>
                    <a:pt x="221861" y="429448"/>
                  </a:lnTo>
                  <a:lnTo>
                    <a:pt x="272711" y="423777"/>
                  </a:lnTo>
                  <a:lnTo>
                    <a:pt x="319397" y="407621"/>
                  </a:lnTo>
                  <a:lnTo>
                    <a:pt x="360584" y="382272"/>
                  </a:lnTo>
                  <a:lnTo>
                    <a:pt x="394940" y="349018"/>
                  </a:lnTo>
                  <a:lnTo>
                    <a:pt x="421131" y="309149"/>
                  </a:lnTo>
                  <a:lnTo>
                    <a:pt x="437824" y="263954"/>
                  </a:lnTo>
                  <a:lnTo>
                    <a:pt x="443684" y="214724"/>
                  </a:lnTo>
                  <a:lnTo>
                    <a:pt x="437824" y="165493"/>
                  </a:lnTo>
                  <a:lnTo>
                    <a:pt x="421131" y="120299"/>
                  </a:lnTo>
                  <a:lnTo>
                    <a:pt x="394940" y="80430"/>
                  </a:lnTo>
                  <a:lnTo>
                    <a:pt x="360584" y="47176"/>
                  </a:lnTo>
                  <a:lnTo>
                    <a:pt x="319397" y="21827"/>
                  </a:lnTo>
                  <a:lnTo>
                    <a:pt x="272711" y="5671"/>
                  </a:lnTo>
                  <a:lnTo>
                    <a:pt x="221861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052910" y="10261632"/>
              <a:ext cx="868680" cy="840740"/>
            </a:xfrm>
            <a:custGeom>
              <a:avLst/>
              <a:gdLst/>
              <a:ahLst/>
              <a:cxnLst/>
              <a:rect l="l" t="t" r="r" b="b"/>
              <a:pathLst>
                <a:path w="868680" h="840740">
                  <a:moveTo>
                    <a:pt x="434148" y="0"/>
                  </a:moveTo>
                  <a:lnTo>
                    <a:pt x="386846" y="2465"/>
                  </a:lnTo>
                  <a:lnTo>
                    <a:pt x="341018" y="9691"/>
                  </a:lnTo>
                  <a:lnTo>
                    <a:pt x="296931" y="21421"/>
                  </a:lnTo>
                  <a:lnTo>
                    <a:pt x="254847" y="37400"/>
                  </a:lnTo>
                  <a:lnTo>
                    <a:pt x="215033" y="57370"/>
                  </a:lnTo>
                  <a:lnTo>
                    <a:pt x="177754" y="81075"/>
                  </a:lnTo>
                  <a:lnTo>
                    <a:pt x="143273" y="108260"/>
                  </a:lnTo>
                  <a:lnTo>
                    <a:pt x="111857" y="138668"/>
                  </a:lnTo>
                  <a:lnTo>
                    <a:pt x="83770" y="172043"/>
                  </a:lnTo>
                  <a:lnTo>
                    <a:pt x="59278" y="208129"/>
                  </a:lnTo>
                  <a:lnTo>
                    <a:pt x="38644" y="246669"/>
                  </a:lnTo>
                  <a:lnTo>
                    <a:pt x="22135" y="287408"/>
                  </a:lnTo>
                  <a:lnTo>
                    <a:pt x="10014" y="330088"/>
                  </a:lnTo>
                  <a:lnTo>
                    <a:pt x="2547" y="374455"/>
                  </a:lnTo>
                  <a:lnTo>
                    <a:pt x="0" y="420251"/>
                  </a:lnTo>
                  <a:lnTo>
                    <a:pt x="2547" y="466040"/>
                  </a:lnTo>
                  <a:lnTo>
                    <a:pt x="10014" y="510403"/>
                  </a:lnTo>
                  <a:lnTo>
                    <a:pt x="22135" y="553083"/>
                  </a:lnTo>
                  <a:lnTo>
                    <a:pt x="38644" y="593822"/>
                  </a:lnTo>
                  <a:lnTo>
                    <a:pt x="59278" y="632365"/>
                  </a:lnTo>
                  <a:lnTo>
                    <a:pt x="83770" y="668455"/>
                  </a:lnTo>
                  <a:lnTo>
                    <a:pt x="111857" y="701835"/>
                  </a:lnTo>
                  <a:lnTo>
                    <a:pt x="143273" y="732248"/>
                  </a:lnTo>
                  <a:lnTo>
                    <a:pt x="177754" y="759439"/>
                  </a:lnTo>
                  <a:lnTo>
                    <a:pt x="215033" y="783151"/>
                  </a:lnTo>
                  <a:lnTo>
                    <a:pt x="254847" y="803127"/>
                  </a:lnTo>
                  <a:lnTo>
                    <a:pt x="296931" y="819110"/>
                  </a:lnTo>
                  <a:lnTo>
                    <a:pt x="341018" y="830844"/>
                  </a:lnTo>
                  <a:lnTo>
                    <a:pt x="386846" y="838073"/>
                  </a:lnTo>
                  <a:lnTo>
                    <a:pt x="434148" y="840539"/>
                  </a:lnTo>
                  <a:lnTo>
                    <a:pt x="481450" y="838073"/>
                  </a:lnTo>
                  <a:lnTo>
                    <a:pt x="527278" y="830844"/>
                  </a:lnTo>
                  <a:lnTo>
                    <a:pt x="571368" y="819110"/>
                  </a:lnTo>
                  <a:lnTo>
                    <a:pt x="613454" y="803127"/>
                  </a:lnTo>
                  <a:lnTo>
                    <a:pt x="653272" y="783151"/>
                  </a:lnTo>
                  <a:lnTo>
                    <a:pt x="690555" y="759439"/>
                  </a:lnTo>
                  <a:lnTo>
                    <a:pt x="725039" y="732248"/>
                  </a:lnTo>
                  <a:lnTo>
                    <a:pt x="756458" y="701835"/>
                  </a:lnTo>
                  <a:lnTo>
                    <a:pt x="784549" y="668455"/>
                  </a:lnTo>
                  <a:lnTo>
                    <a:pt x="809045" y="632365"/>
                  </a:lnTo>
                  <a:lnTo>
                    <a:pt x="829682" y="593822"/>
                  </a:lnTo>
                  <a:lnTo>
                    <a:pt x="846194" y="553083"/>
                  </a:lnTo>
                  <a:lnTo>
                    <a:pt x="858317" y="510403"/>
                  </a:lnTo>
                  <a:lnTo>
                    <a:pt x="865785" y="466040"/>
                  </a:lnTo>
                  <a:lnTo>
                    <a:pt x="868333" y="420251"/>
                  </a:lnTo>
                  <a:lnTo>
                    <a:pt x="865785" y="374455"/>
                  </a:lnTo>
                  <a:lnTo>
                    <a:pt x="858317" y="330088"/>
                  </a:lnTo>
                  <a:lnTo>
                    <a:pt x="846194" y="287408"/>
                  </a:lnTo>
                  <a:lnTo>
                    <a:pt x="829682" y="246669"/>
                  </a:lnTo>
                  <a:lnTo>
                    <a:pt x="809045" y="208129"/>
                  </a:lnTo>
                  <a:lnTo>
                    <a:pt x="784549" y="172043"/>
                  </a:lnTo>
                  <a:lnTo>
                    <a:pt x="756458" y="138668"/>
                  </a:lnTo>
                  <a:lnTo>
                    <a:pt x="725039" y="108260"/>
                  </a:lnTo>
                  <a:lnTo>
                    <a:pt x="690555" y="81075"/>
                  </a:lnTo>
                  <a:lnTo>
                    <a:pt x="653272" y="57370"/>
                  </a:lnTo>
                  <a:lnTo>
                    <a:pt x="613454" y="37400"/>
                  </a:lnTo>
                  <a:lnTo>
                    <a:pt x="571368" y="21421"/>
                  </a:lnTo>
                  <a:lnTo>
                    <a:pt x="527278" y="9691"/>
                  </a:lnTo>
                  <a:lnTo>
                    <a:pt x="481450" y="2465"/>
                  </a:lnTo>
                  <a:lnTo>
                    <a:pt x="434148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159440" y="9479578"/>
              <a:ext cx="2896235" cy="1688464"/>
            </a:xfrm>
            <a:custGeom>
              <a:avLst/>
              <a:gdLst/>
              <a:ahLst/>
              <a:cxnLst/>
              <a:rect l="l" t="t" r="r" b="b"/>
              <a:pathLst>
                <a:path w="2896234" h="1688465">
                  <a:moveTo>
                    <a:pt x="936142" y="1235151"/>
                  </a:moveTo>
                  <a:lnTo>
                    <a:pt x="933729" y="1188821"/>
                  </a:lnTo>
                  <a:lnTo>
                    <a:pt x="926630" y="1143838"/>
                  </a:lnTo>
                  <a:lnTo>
                    <a:pt x="915098" y="1100416"/>
                  </a:lnTo>
                  <a:lnTo>
                    <a:pt x="899363" y="1058799"/>
                  </a:lnTo>
                  <a:lnTo>
                    <a:pt x="879652" y="1019187"/>
                  </a:lnTo>
                  <a:lnTo>
                    <a:pt x="856208" y="981824"/>
                  </a:lnTo>
                  <a:lnTo>
                    <a:pt x="829259" y="946950"/>
                  </a:lnTo>
                  <a:lnTo>
                    <a:pt x="799045" y="914781"/>
                  </a:lnTo>
                  <a:lnTo>
                    <a:pt x="765810" y="885532"/>
                  </a:lnTo>
                  <a:lnTo>
                    <a:pt x="729780" y="859447"/>
                  </a:lnTo>
                  <a:lnTo>
                    <a:pt x="691184" y="836752"/>
                  </a:lnTo>
                  <a:lnTo>
                    <a:pt x="650265" y="817676"/>
                  </a:lnTo>
                  <a:lnTo>
                    <a:pt x="607263" y="802436"/>
                  </a:lnTo>
                  <a:lnTo>
                    <a:pt x="562406" y="791273"/>
                  </a:lnTo>
                  <a:lnTo>
                    <a:pt x="515924" y="784402"/>
                  </a:lnTo>
                  <a:lnTo>
                    <a:pt x="468071" y="782066"/>
                  </a:lnTo>
                  <a:lnTo>
                    <a:pt x="420217" y="784402"/>
                  </a:lnTo>
                  <a:lnTo>
                    <a:pt x="373748" y="791273"/>
                  </a:lnTo>
                  <a:lnTo>
                    <a:pt x="328891" y="802436"/>
                  </a:lnTo>
                  <a:lnTo>
                    <a:pt x="285889" y="817676"/>
                  </a:lnTo>
                  <a:lnTo>
                    <a:pt x="244970" y="836752"/>
                  </a:lnTo>
                  <a:lnTo>
                    <a:pt x="206375" y="859447"/>
                  </a:lnTo>
                  <a:lnTo>
                    <a:pt x="170345" y="885532"/>
                  </a:lnTo>
                  <a:lnTo>
                    <a:pt x="137109" y="914781"/>
                  </a:lnTo>
                  <a:lnTo>
                    <a:pt x="106895" y="946950"/>
                  </a:lnTo>
                  <a:lnTo>
                    <a:pt x="79946" y="981824"/>
                  </a:lnTo>
                  <a:lnTo>
                    <a:pt x="56502" y="1019187"/>
                  </a:lnTo>
                  <a:lnTo>
                    <a:pt x="36779" y="1058799"/>
                  </a:lnTo>
                  <a:lnTo>
                    <a:pt x="21043" y="1100416"/>
                  </a:lnTo>
                  <a:lnTo>
                    <a:pt x="9512" y="1143838"/>
                  </a:lnTo>
                  <a:lnTo>
                    <a:pt x="2413" y="1188821"/>
                  </a:lnTo>
                  <a:lnTo>
                    <a:pt x="0" y="1235151"/>
                  </a:lnTo>
                  <a:lnTo>
                    <a:pt x="2413" y="1281480"/>
                  </a:lnTo>
                  <a:lnTo>
                    <a:pt x="9512" y="1326464"/>
                  </a:lnTo>
                  <a:lnTo>
                    <a:pt x="21043" y="1369898"/>
                  </a:lnTo>
                  <a:lnTo>
                    <a:pt x="36779" y="1411528"/>
                  </a:lnTo>
                  <a:lnTo>
                    <a:pt x="56502" y="1451140"/>
                  </a:lnTo>
                  <a:lnTo>
                    <a:pt x="79946" y="1488503"/>
                  </a:lnTo>
                  <a:lnTo>
                    <a:pt x="106895" y="1523390"/>
                  </a:lnTo>
                  <a:lnTo>
                    <a:pt x="137109" y="1555559"/>
                  </a:lnTo>
                  <a:lnTo>
                    <a:pt x="170345" y="1584807"/>
                  </a:lnTo>
                  <a:lnTo>
                    <a:pt x="206375" y="1610906"/>
                  </a:lnTo>
                  <a:lnTo>
                    <a:pt x="244970" y="1633601"/>
                  </a:lnTo>
                  <a:lnTo>
                    <a:pt x="285889" y="1652676"/>
                  </a:lnTo>
                  <a:lnTo>
                    <a:pt x="328891" y="1667916"/>
                  </a:lnTo>
                  <a:lnTo>
                    <a:pt x="373748" y="1679092"/>
                  </a:lnTo>
                  <a:lnTo>
                    <a:pt x="420217" y="1685950"/>
                  </a:lnTo>
                  <a:lnTo>
                    <a:pt x="468071" y="1688299"/>
                  </a:lnTo>
                  <a:lnTo>
                    <a:pt x="515924" y="1685950"/>
                  </a:lnTo>
                  <a:lnTo>
                    <a:pt x="562406" y="1679092"/>
                  </a:lnTo>
                  <a:lnTo>
                    <a:pt x="607263" y="1667916"/>
                  </a:lnTo>
                  <a:lnTo>
                    <a:pt x="650265" y="1652676"/>
                  </a:lnTo>
                  <a:lnTo>
                    <a:pt x="691184" y="1633601"/>
                  </a:lnTo>
                  <a:lnTo>
                    <a:pt x="729780" y="1610906"/>
                  </a:lnTo>
                  <a:lnTo>
                    <a:pt x="765810" y="1584807"/>
                  </a:lnTo>
                  <a:lnTo>
                    <a:pt x="799045" y="1555559"/>
                  </a:lnTo>
                  <a:lnTo>
                    <a:pt x="829259" y="1523390"/>
                  </a:lnTo>
                  <a:lnTo>
                    <a:pt x="856208" y="1488503"/>
                  </a:lnTo>
                  <a:lnTo>
                    <a:pt x="879652" y="1451140"/>
                  </a:lnTo>
                  <a:lnTo>
                    <a:pt x="899363" y="1411528"/>
                  </a:lnTo>
                  <a:lnTo>
                    <a:pt x="915098" y="1369898"/>
                  </a:lnTo>
                  <a:lnTo>
                    <a:pt x="926630" y="1326464"/>
                  </a:lnTo>
                  <a:lnTo>
                    <a:pt x="933729" y="1281480"/>
                  </a:lnTo>
                  <a:lnTo>
                    <a:pt x="936142" y="1235151"/>
                  </a:lnTo>
                  <a:close/>
                </a:path>
                <a:path w="2896234" h="1688465">
                  <a:moveTo>
                    <a:pt x="2895993" y="306870"/>
                  </a:moveTo>
                  <a:lnTo>
                    <a:pt x="2892564" y="261531"/>
                  </a:lnTo>
                  <a:lnTo>
                    <a:pt x="2882569" y="218249"/>
                  </a:lnTo>
                  <a:lnTo>
                    <a:pt x="2866529" y="177507"/>
                  </a:lnTo>
                  <a:lnTo>
                    <a:pt x="2844914" y="139776"/>
                  </a:lnTo>
                  <a:lnTo>
                    <a:pt x="2818219" y="105549"/>
                  </a:lnTo>
                  <a:lnTo>
                    <a:pt x="2786951" y="75272"/>
                  </a:lnTo>
                  <a:lnTo>
                    <a:pt x="2751569" y="49441"/>
                  </a:lnTo>
                  <a:lnTo>
                    <a:pt x="2712605" y="28524"/>
                  </a:lnTo>
                  <a:lnTo>
                    <a:pt x="2670505" y="12992"/>
                  </a:lnTo>
                  <a:lnTo>
                    <a:pt x="2625801" y="3327"/>
                  </a:lnTo>
                  <a:lnTo>
                    <a:pt x="2578951" y="0"/>
                  </a:lnTo>
                  <a:lnTo>
                    <a:pt x="2532100" y="3327"/>
                  </a:lnTo>
                  <a:lnTo>
                    <a:pt x="2487384" y="12992"/>
                  </a:lnTo>
                  <a:lnTo>
                    <a:pt x="2445296" y="28524"/>
                  </a:lnTo>
                  <a:lnTo>
                    <a:pt x="2406319" y="49441"/>
                  </a:lnTo>
                  <a:lnTo>
                    <a:pt x="2370950" y="75272"/>
                  </a:lnTo>
                  <a:lnTo>
                    <a:pt x="2339670" y="105549"/>
                  </a:lnTo>
                  <a:lnTo>
                    <a:pt x="2312987" y="139776"/>
                  </a:lnTo>
                  <a:lnTo>
                    <a:pt x="2291384" y="177507"/>
                  </a:lnTo>
                  <a:lnTo>
                    <a:pt x="2275332" y="218249"/>
                  </a:lnTo>
                  <a:lnTo>
                    <a:pt x="2265349" y="261531"/>
                  </a:lnTo>
                  <a:lnTo>
                    <a:pt x="2261908" y="306870"/>
                  </a:lnTo>
                  <a:lnTo>
                    <a:pt x="2265349" y="352221"/>
                  </a:lnTo>
                  <a:lnTo>
                    <a:pt x="2275332" y="395516"/>
                  </a:lnTo>
                  <a:lnTo>
                    <a:pt x="2291384" y="436257"/>
                  </a:lnTo>
                  <a:lnTo>
                    <a:pt x="2312987" y="473989"/>
                  </a:lnTo>
                  <a:lnTo>
                    <a:pt x="2339670" y="508228"/>
                  </a:lnTo>
                  <a:lnTo>
                    <a:pt x="2370950" y="538492"/>
                  </a:lnTo>
                  <a:lnTo>
                    <a:pt x="2406319" y="564324"/>
                  </a:lnTo>
                  <a:lnTo>
                    <a:pt x="2445296" y="585254"/>
                  </a:lnTo>
                  <a:lnTo>
                    <a:pt x="2487384" y="600773"/>
                  </a:lnTo>
                  <a:lnTo>
                    <a:pt x="2532100" y="610450"/>
                  </a:lnTo>
                  <a:lnTo>
                    <a:pt x="2578951" y="613778"/>
                  </a:lnTo>
                  <a:lnTo>
                    <a:pt x="2625801" y="610450"/>
                  </a:lnTo>
                  <a:lnTo>
                    <a:pt x="2670505" y="600773"/>
                  </a:lnTo>
                  <a:lnTo>
                    <a:pt x="2712605" y="585254"/>
                  </a:lnTo>
                  <a:lnTo>
                    <a:pt x="2751569" y="564324"/>
                  </a:lnTo>
                  <a:lnTo>
                    <a:pt x="2786951" y="538492"/>
                  </a:lnTo>
                  <a:lnTo>
                    <a:pt x="2818219" y="508228"/>
                  </a:lnTo>
                  <a:lnTo>
                    <a:pt x="2844914" y="473989"/>
                  </a:lnTo>
                  <a:lnTo>
                    <a:pt x="2866529" y="436257"/>
                  </a:lnTo>
                  <a:lnTo>
                    <a:pt x="2882569" y="395516"/>
                  </a:lnTo>
                  <a:lnTo>
                    <a:pt x="2892564" y="352221"/>
                  </a:lnTo>
                  <a:lnTo>
                    <a:pt x="2895993" y="30687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413252" y="8621353"/>
              <a:ext cx="396875" cy="384175"/>
            </a:xfrm>
            <a:custGeom>
              <a:avLst/>
              <a:gdLst/>
              <a:ahLst/>
              <a:cxnLst/>
              <a:rect l="l" t="t" r="r" b="b"/>
              <a:pathLst>
                <a:path w="396875" h="384175">
                  <a:moveTo>
                    <a:pt x="198201" y="0"/>
                  </a:moveTo>
                  <a:lnTo>
                    <a:pt x="152758" y="5064"/>
                  </a:lnTo>
                  <a:lnTo>
                    <a:pt x="111041" y="19489"/>
                  </a:lnTo>
                  <a:lnTo>
                    <a:pt x="74240" y="42127"/>
                  </a:lnTo>
                  <a:lnTo>
                    <a:pt x="43545" y="71826"/>
                  </a:lnTo>
                  <a:lnTo>
                    <a:pt x="20147" y="107436"/>
                  </a:lnTo>
                  <a:lnTo>
                    <a:pt x="5235" y="147809"/>
                  </a:lnTo>
                  <a:lnTo>
                    <a:pt x="0" y="191793"/>
                  </a:lnTo>
                  <a:lnTo>
                    <a:pt x="5235" y="235779"/>
                  </a:lnTo>
                  <a:lnTo>
                    <a:pt x="20147" y="276156"/>
                  </a:lnTo>
                  <a:lnTo>
                    <a:pt x="43545" y="311774"/>
                  </a:lnTo>
                  <a:lnTo>
                    <a:pt x="74240" y="341481"/>
                  </a:lnTo>
                  <a:lnTo>
                    <a:pt x="111041" y="364126"/>
                  </a:lnTo>
                  <a:lnTo>
                    <a:pt x="152758" y="378557"/>
                  </a:lnTo>
                  <a:lnTo>
                    <a:pt x="198201" y="383623"/>
                  </a:lnTo>
                  <a:lnTo>
                    <a:pt x="243616" y="378557"/>
                  </a:lnTo>
                  <a:lnTo>
                    <a:pt x="285313" y="364126"/>
                  </a:lnTo>
                  <a:lnTo>
                    <a:pt x="322100" y="341481"/>
                  </a:lnTo>
                  <a:lnTo>
                    <a:pt x="352787" y="311774"/>
                  </a:lnTo>
                  <a:lnTo>
                    <a:pt x="376181" y="276156"/>
                  </a:lnTo>
                  <a:lnTo>
                    <a:pt x="391092" y="235779"/>
                  </a:lnTo>
                  <a:lnTo>
                    <a:pt x="396327" y="191793"/>
                  </a:lnTo>
                  <a:lnTo>
                    <a:pt x="391092" y="147809"/>
                  </a:lnTo>
                  <a:lnTo>
                    <a:pt x="376181" y="107436"/>
                  </a:lnTo>
                  <a:lnTo>
                    <a:pt x="352787" y="71826"/>
                  </a:lnTo>
                  <a:lnTo>
                    <a:pt x="322100" y="42127"/>
                  </a:lnTo>
                  <a:lnTo>
                    <a:pt x="285313" y="19489"/>
                  </a:lnTo>
                  <a:lnTo>
                    <a:pt x="243616" y="5064"/>
                  </a:lnTo>
                  <a:lnTo>
                    <a:pt x="198201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230521" y="10626058"/>
              <a:ext cx="4721860" cy="463550"/>
            </a:xfrm>
            <a:custGeom>
              <a:avLst/>
              <a:gdLst/>
              <a:ahLst/>
              <a:cxnLst/>
              <a:rect l="l" t="t" r="r" b="b"/>
              <a:pathLst>
                <a:path w="4721859" h="463550">
                  <a:moveTo>
                    <a:pt x="369862" y="179019"/>
                  </a:moveTo>
                  <a:lnTo>
                    <a:pt x="363258" y="131419"/>
                  </a:lnTo>
                  <a:lnTo>
                    <a:pt x="344627" y="88646"/>
                  </a:lnTo>
                  <a:lnTo>
                    <a:pt x="315722" y="52412"/>
                  </a:lnTo>
                  <a:lnTo>
                    <a:pt x="278295" y="24434"/>
                  </a:lnTo>
                  <a:lnTo>
                    <a:pt x="234111" y="6388"/>
                  </a:lnTo>
                  <a:lnTo>
                    <a:pt x="184937" y="0"/>
                  </a:lnTo>
                  <a:lnTo>
                    <a:pt x="135750" y="6388"/>
                  </a:lnTo>
                  <a:lnTo>
                    <a:pt x="91579" y="24434"/>
                  </a:lnTo>
                  <a:lnTo>
                    <a:pt x="54152" y="52412"/>
                  </a:lnTo>
                  <a:lnTo>
                    <a:pt x="25234" y="88646"/>
                  </a:lnTo>
                  <a:lnTo>
                    <a:pt x="6604" y="131419"/>
                  </a:lnTo>
                  <a:lnTo>
                    <a:pt x="0" y="179019"/>
                  </a:lnTo>
                  <a:lnTo>
                    <a:pt x="6604" y="226606"/>
                  </a:lnTo>
                  <a:lnTo>
                    <a:pt x="25234" y="269367"/>
                  </a:lnTo>
                  <a:lnTo>
                    <a:pt x="54152" y="305600"/>
                  </a:lnTo>
                  <a:lnTo>
                    <a:pt x="91579" y="333590"/>
                  </a:lnTo>
                  <a:lnTo>
                    <a:pt x="135750" y="351637"/>
                  </a:lnTo>
                  <a:lnTo>
                    <a:pt x="184937" y="358025"/>
                  </a:lnTo>
                  <a:lnTo>
                    <a:pt x="234111" y="351637"/>
                  </a:lnTo>
                  <a:lnTo>
                    <a:pt x="278295" y="333590"/>
                  </a:lnTo>
                  <a:lnTo>
                    <a:pt x="315722" y="305600"/>
                  </a:lnTo>
                  <a:lnTo>
                    <a:pt x="344627" y="269367"/>
                  </a:lnTo>
                  <a:lnTo>
                    <a:pt x="363258" y="226606"/>
                  </a:lnTo>
                  <a:lnTo>
                    <a:pt x="369862" y="179019"/>
                  </a:lnTo>
                  <a:close/>
                </a:path>
                <a:path w="4721859" h="463550">
                  <a:moveTo>
                    <a:pt x="4721733" y="290677"/>
                  </a:moveTo>
                  <a:lnTo>
                    <a:pt x="4715370" y="244767"/>
                  </a:lnTo>
                  <a:lnTo>
                    <a:pt x="4697400" y="203517"/>
                  </a:lnTo>
                  <a:lnTo>
                    <a:pt x="4669510" y="168579"/>
                  </a:lnTo>
                  <a:lnTo>
                    <a:pt x="4633430" y="141579"/>
                  </a:lnTo>
                  <a:lnTo>
                    <a:pt x="4590834" y="124180"/>
                  </a:lnTo>
                  <a:lnTo>
                    <a:pt x="4543437" y="118008"/>
                  </a:lnTo>
                  <a:lnTo>
                    <a:pt x="4496016" y="124180"/>
                  </a:lnTo>
                  <a:lnTo>
                    <a:pt x="4453420" y="141579"/>
                  </a:lnTo>
                  <a:lnTo>
                    <a:pt x="4417326" y="168579"/>
                  </a:lnTo>
                  <a:lnTo>
                    <a:pt x="4389450" y="203517"/>
                  </a:lnTo>
                  <a:lnTo>
                    <a:pt x="4371467" y="244767"/>
                  </a:lnTo>
                  <a:lnTo>
                    <a:pt x="4365104" y="290677"/>
                  </a:lnTo>
                  <a:lnTo>
                    <a:pt x="4371467" y="336575"/>
                  </a:lnTo>
                  <a:lnTo>
                    <a:pt x="4389450" y="377799"/>
                  </a:lnTo>
                  <a:lnTo>
                    <a:pt x="4417326" y="412737"/>
                  </a:lnTo>
                  <a:lnTo>
                    <a:pt x="4453420" y="439712"/>
                  </a:lnTo>
                  <a:lnTo>
                    <a:pt x="4496016" y="457111"/>
                  </a:lnTo>
                  <a:lnTo>
                    <a:pt x="4543437" y="463270"/>
                  </a:lnTo>
                  <a:lnTo>
                    <a:pt x="4590834" y="457111"/>
                  </a:lnTo>
                  <a:lnTo>
                    <a:pt x="4633430" y="439712"/>
                  </a:lnTo>
                  <a:lnTo>
                    <a:pt x="4669510" y="412737"/>
                  </a:lnTo>
                  <a:lnTo>
                    <a:pt x="4697400" y="377799"/>
                  </a:lnTo>
                  <a:lnTo>
                    <a:pt x="4715370" y="336575"/>
                  </a:lnTo>
                  <a:lnTo>
                    <a:pt x="4721733" y="290677"/>
                  </a:lnTo>
                  <a:close/>
                </a:path>
              </a:pathLst>
            </a:custGeom>
            <a:solidFill>
              <a:srgbClr val="007C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339238" y="10735389"/>
              <a:ext cx="396875" cy="384175"/>
            </a:xfrm>
            <a:custGeom>
              <a:avLst/>
              <a:gdLst/>
              <a:ahLst/>
              <a:cxnLst/>
              <a:rect l="l" t="t" r="r" b="b"/>
              <a:pathLst>
                <a:path w="396875" h="384175">
                  <a:moveTo>
                    <a:pt x="198125" y="0"/>
                  </a:moveTo>
                  <a:lnTo>
                    <a:pt x="152691" y="5068"/>
                  </a:lnTo>
                  <a:lnTo>
                    <a:pt x="110986" y="19503"/>
                  </a:lnTo>
                  <a:lnTo>
                    <a:pt x="74199" y="42153"/>
                  </a:lnTo>
                  <a:lnTo>
                    <a:pt x="43519" y="71864"/>
                  </a:lnTo>
                  <a:lnTo>
                    <a:pt x="20134" y="107483"/>
                  </a:lnTo>
                  <a:lnTo>
                    <a:pt x="5231" y="147856"/>
                  </a:lnTo>
                  <a:lnTo>
                    <a:pt x="0" y="191830"/>
                  </a:lnTo>
                  <a:lnTo>
                    <a:pt x="5231" y="235816"/>
                  </a:lnTo>
                  <a:lnTo>
                    <a:pt x="20134" y="276194"/>
                  </a:lnTo>
                  <a:lnTo>
                    <a:pt x="43519" y="311812"/>
                  </a:lnTo>
                  <a:lnTo>
                    <a:pt x="74199" y="341519"/>
                  </a:lnTo>
                  <a:lnTo>
                    <a:pt x="110986" y="364164"/>
                  </a:lnTo>
                  <a:lnTo>
                    <a:pt x="152691" y="378595"/>
                  </a:lnTo>
                  <a:lnTo>
                    <a:pt x="198125" y="383661"/>
                  </a:lnTo>
                  <a:lnTo>
                    <a:pt x="243564" y="378595"/>
                  </a:lnTo>
                  <a:lnTo>
                    <a:pt x="285270" y="364164"/>
                  </a:lnTo>
                  <a:lnTo>
                    <a:pt x="322057" y="341519"/>
                  </a:lnTo>
                  <a:lnTo>
                    <a:pt x="352735" y="311812"/>
                  </a:lnTo>
                  <a:lnTo>
                    <a:pt x="376119" y="276194"/>
                  </a:lnTo>
                  <a:lnTo>
                    <a:pt x="391020" y="235816"/>
                  </a:lnTo>
                  <a:lnTo>
                    <a:pt x="396251" y="191830"/>
                  </a:lnTo>
                  <a:lnTo>
                    <a:pt x="391020" y="147856"/>
                  </a:lnTo>
                  <a:lnTo>
                    <a:pt x="376119" y="107483"/>
                  </a:lnTo>
                  <a:lnTo>
                    <a:pt x="352735" y="71864"/>
                  </a:lnTo>
                  <a:lnTo>
                    <a:pt x="322057" y="42153"/>
                  </a:lnTo>
                  <a:lnTo>
                    <a:pt x="285270" y="19503"/>
                  </a:lnTo>
                  <a:lnTo>
                    <a:pt x="243564" y="5068"/>
                  </a:lnTo>
                  <a:lnTo>
                    <a:pt x="198125" y="0"/>
                  </a:lnTo>
                  <a:close/>
                </a:path>
              </a:pathLst>
            </a:custGeom>
            <a:solidFill>
              <a:srgbClr val="00A8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118648" y="3905290"/>
            <a:ext cx="16388715" cy="3577005"/>
          </a:xfrm>
          <a:prstGeom prst="rect">
            <a:avLst/>
          </a:prstGeom>
        </p:spPr>
        <p:txBody>
          <a:bodyPr vert="horz" wrap="square" lIns="0" tIns="1778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Satisfaction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is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high,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but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trust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in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data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use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needs</a:t>
            </a:r>
            <a:r>
              <a:rPr sz="3650" spc="-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strengthening</a:t>
            </a:r>
            <a:endParaRPr sz="3650">
              <a:latin typeface="Kanit"/>
              <a:cs typeface="Kanit"/>
            </a:endParaRPr>
          </a:p>
          <a:p>
            <a:pPr marL="12700">
              <a:lnSpc>
                <a:spcPct val="100000"/>
              </a:lnSpc>
              <a:spcBef>
                <a:spcPts val="4284"/>
              </a:spcBef>
            </a:pP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Residents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want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expanded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service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20">
                <a:solidFill>
                  <a:srgbClr val="00203A"/>
                </a:solidFill>
                <a:latin typeface="Kanit"/>
                <a:cs typeface="Kanit"/>
              </a:rPr>
              <a:t>offerings</a:t>
            </a:r>
            <a:r>
              <a:rPr sz="3650" spc="-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in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payments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and</a:t>
            </a:r>
            <a:r>
              <a:rPr sz="3650" spc="-7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local</a:t>
            </a:r>
            <a:r>
              <a:rPr sz="3650" spc="-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transactions</a:t>
            </a:r>
            <a:endParaRPr sz="3650">
              <a:latin typeface="Kanit"/>
              <a:cs typeface="Kanit"/>
            </a:endParaRPr>
          </a:p>
          <a:p>
            <a:pPr marL="12700" marR="1643380">
              <a:lnSpc>
                <a:spcPct val="120400"/>
              </a:lnSpc>
              <a:spcBef>
                <a:spcPts val="4405"/>
              </a:spcBef>
            </a:pP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Clear</a:t>
            </a:r>
            <a:r>
              <a:rPr sz="3650" spc="6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opportunity</a:t>
            </a:r>
            <a:r>
              <a:rPr sz="3650" spc="6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to</a:t>
            </a:r>
            <a:r>
              <a:rPr sz="3650" spc="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build</a:t>
            </a:r>
            <a:r>
              <a:rPr sz="3650" spc="6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transparency</a:t>
            </a:r>
            <a:r>
              <a:rPr sz="3650" spc="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&amp;</a:t>
            </a:r>
            <a:r>
              <a:rPr sz="3650" spc="6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trust</a:t>
            </a:r>
            <a:r>
              <a:rPr sz="3650" spc="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in</a:t>
            </a:r>
            <a:r>
              <a:rPr sz="3650" spc="6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data</a:t>
            </a:r>
            <a:r>
              <a:rPr sz="3650" spc="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use,</a:t>
            </a:r>
            <a:r>
              <a:rPr sz="3650" spc="6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deliver</a:t>
            </a:r>
            <a:r>
              <a:rPr sz="3650" spc="7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25">
                <a:solidFill>
                  <a:srgbClr val="00203A"/>
                </a:solidFill>
                <a:latin typeface="Kanit"/>
                <a:cs typeface="Kanit"/>
              </a:rPr>
              <a:t>on </a:t>
            </a:r>
            <a:br>
              <a:rPr lang="en-US" sz="3650" spc="-25">
                <a:solidFill>
                  <a:srgbClr val="00203A"/>
                </a:solidFill>
                <a:latin typeface="Kanit"/>
                <a:cs typeface="Kanit"/>
              </a:rPr>
            </a:b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high-priority</a:t>
            </a:r>
            <a:r>
              <a:rPr sz="3650" spc="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services,</a:t>
            </a:r>
            <a:r>
              <a:rPr sz="3650" spc="1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and</a:t>
            </a:r>
            <a:r>
              <a:rPr sz="3650" spc="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improve</a:t>
            </a:r>
            <a:r>
              <a:rPr sz="3650" spc="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usability</a:t>
            </a:r>
            <a:r>
              <a:rPr sz="3650" spc="15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&amp;</a:t>
            </a:r>
            <a:r>
              <a:rPr sz="3650" spc="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>
                <a:solidFill>
                  <a:srgbClr val="00203A"/>
                </a:solidFill>
                <a:latin typeface="Kanit"/>
                <a:cs typeface="Kanit"/>
              </a:rPr>
              <a:t>mobile</a:t>
            </a:r>
            <a:r>
              <a:rPr sz="3650" spc="10">
                <a:solidFill>
                  <a:srgbClr val="00203A"/>
                </a:solidFill>
                <a:latin typeface="Kanit"/>
                <a:cs typeface="Kanit"/>
              </a:rPr>
              <a:t> </a:t>
            </a:r>
            <a:r>
              <a:rPr sz="3650" spc="-10">
                <a:solidFill>
                  <a:srgbClr val="00203A"/>
                </a:solidFill>
                <a:latin typeface="Kanit"/>
                <a:cs typeface="Kanit"/>
              </a:rPr>
              <a:t>access.</a:t>
            </a:r>
            <a:endParaRPr sz="3650">
              <a:latin typeface="Kanit"/>
              <a:cs typeface="Kanit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599025" y="257654"/>
            <a:ext cx="12757150" cy="2865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9490"/>
              </a:lnSpc>
              <a:spcBef>
                <a:spcPts val="114"/>
              </a:spcBef>
            </a:pPr>
            <a:r>
              <a:rPr sz="9250"/>
              <a:t>Building, </a:t>
            </a:r>
            <a:r>
              <a:rPr sz="9250">
                <a:solidFill>
                  <a:srgbClr val="21375D"/>
                </a:solidFill>
              </a:rPr>
              <a:t>Government </a:t>
            </a:r>
            <a:r>
              <a:rPr sz="9250" spc="-10">
                <a:solidFill>
                  <a:srgbClr val="21375D"/>
                </a:solidFill>
              </a:rPr>
              <a:t>Services</a:t>
            </a:r>
            <a:endParaRPr sz="9250"/>
          </a:p>
          <a:p>
            <a:pPr marL="12700">
              <a:lnSpc>
                <a:spcPts val="12850"/>
              </a:lnSpc>
            </a:pPr>
            <a:r>
              <a:rPr sz="12050">
                <a:solidFill>
                  <a:srgbClr val="00203A"/>
                </a:solidFill>
              </a:rPr>
              <a:t>On Resident </a:t>
            </a:r>
            <a:r>
              <a:rPr sz="12050" spc="-10">
                <a:solidFill>
                  <a:srgbClr val="00203A"/>
                </a:solidFill>
              </a:rPr>
              <a:t>Priorities</a:t>
            </a:r>
            <a:endParaRPr sz="12050"/>
          </a:p>
        </p:txBody>
      </p:sp>
      <p:sp>
        <p:nvSpPr>
          <p:cNvPr id="25" name="object 25"/>
          <p:cNvSpPr/>
          <p:nvPr/>
        </p:nvSpPr>
        <p:spPr>
          <a:xfrm>
            <a:off x="13550602" y="619910"/>
            <a:ext cx="6553834" cy="835025"/>
          </a:xfrm>
          <a:custGeom>
            <a:avLst/>
            <a:gdLst/>
            <a:ahLst/>
            <a:cxnLst/>
            <a:rect l="l" t="t" r="r" b="b"/>
            <a:pathLst>
              <a:path w="6553834" h="835025">
                <a:moveTo>
                  <a:pt x="6553496" y="0"/>
                </a:moveTo>
                <a:lnTo>
                  <a:pt x="0" y="0"/>
                </a:lnTo>
                <a:lnTo>
                  <a:pt x="0" y="834558"/>
                </a:lnTo>
                <a:lnTo>
                  <a:pt x="6553496" y="834558"/>
                </a:lnTo>
                <a:lnTo>
                  <a:pt x="6553496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2878" y="3074155"/>
            <a:ext cx="1884045" cy="126364"/>
          </a:xfrm>
          <a:custGeom>
            <a:avLst/>
            <a:gdLst/>
            <a:ahLst/>
            <a:cxnLst/>
            <a:rect l="l" t="t" r="r" b="b"/>
            <a:pathLst>
              <a:path w="1884045" h="126364">
                <a:moveTo>
                  <a:pt x="1884018" y="0"/>
                </a:moveTo>
                <a:lnTo>
                  <a:pt x="0" y="0"/>
                </a:lnTo>
                <a:lnTo>
                  <a:pt x="0" y="126115"/>
                </a:lnTo>
                <a:lnTo>
                  <a:pt x="1884018" y="126115"/>
                </a:lnTo>
                <a:lnTo>
                  <a:pt x="1884018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446565"/>
            <a:ext cx="20104100" cy="5862320"/>
            <a:chOff x="0" y="5446565"/>
            <a:chExt cx="20104100" cy="5862320"/>
          </a:xfrm>
        </p:grpSpPr>
        <p:sp>
          <p:nvSpPr>
            <p:cNvPr id="3" name="object 3"/>
            <p:cNvSpPr/>
            <p:nvPr/>
          </p:nvSpPr>
          <p:spPr>
            <a:xfrm>
              <a:off x="0" y="5446565"/>
              <a:ext cx="20104100" cy="4182745"/>
            </a:xfrm>
            <a:custGeom>
              <a:avLst/>
              <a:gdLst/>
              <a:ahLst/>
              <a:cxnLst/>
              <a:rect l="l" t="t" r="r" b="b"/>
              <a:pathLst>
                <a:path w="20104100" h="4182745">
                  <a:moveTo>
                    <a:pt x="0" y="4182306"/>
                  </a:moveTo>
                  <a:lnTo>
                    <a:pt x="20104099" y="418230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4182306"/>
                  </a:lnTo>
                  <a:close/>
                </a:path>
              </a:pathLst>
            </a:custGeom>
            <a:solidFill>
              <a:srgbClr val="3CA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628871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84"/>
                  </a:lnTo>
                  <a:lnTo>
                    <a:pt x="20104099" y="1679684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1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20"/>
                  </a:moveTo>
                  <a:lnTo>
                    <a:pt x="0" y="14820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20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399" y="206171"/>
                  </a:lnTo>
                  <a:lnTo>
                    <a:pt x="167360" y="251371"/>
                  </a:lnTo>
                  <a:lnTo>
                    <a:pt x="171399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808"/>
                  </a:moveTo>
                  <a:lnTo>
                    <a:pt x="658342" y="14808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35" y="489864"/>
                  </a:lnTo>
                  <a:lnTo>
                    <a:pt x="908735" y="154101"/>
                  </a:lnTo>
                  <a:lnTo>
                    <a:pt x="1014793" y="154101"/>
                  </a:lnTo>
                  <a:lnTo>
                    <a:pt x="1014793" y="148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080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1" y="86169"/>
                  </a:lnTo>
                  <a:lnTo>
                    <a:pt x="65151" y="66745"/>
                  </a:lnTo>
                  <a:lnTo>
                    <a:pt x="81120" y="50461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5"/>
                  </a:lnTo>
                  <a:lnTo>
                    <a:pt x="5911" y="90496"/>
                  </a:lnTo>
                  <a:lnTo>
                    <a:pt x="0" y="131983"/>
                  </a:lnTo>
                  <a:lnTo>
                    <a:pt x="7548" y="178775"/>
                  </a:lnTo>
                  <a:lnTo>
                    <a:pt x="28568" y="219414"/>
                  </a:lnTo>
                  <a:lnTo>
                    <a:pt x="60621" y="251461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1"/>
                  </a:lnTo>
                  <a:lnTo>
                    <a:pt x="267556" y="219414"/>
                  </a:lnTo>
                  <a:lnTo>
                    <a:pt x="288573" y="178775"/>
                  </a:lnTo>
                  <a:lnTo>
                    <a:pt x="296120" y="131983"/>
                  </a:lnTo>
                  <a:lnTo>
                    <a:pt x="290196" y="90452"/>
                  </a:lnTo>
                  <a:lnTo>
                    <a:pt x="273550" y="53509"/>
                  </a:lnTo>
                  <a:lnTo>
                    <a:pt x="247872" y="22808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6"/>
              <a:ext cx="128352" cy="19125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49847" y="2355455"/>
            <a:ext cx="8213090" cy="2404745"/>
          </a:xfrm>
          <a:prstGeom prst="rect">
            <a:avLst/>
          </a:prstGeom>
        </p:spPr>
        <p:txBody>
          <a:bodyPr vert="horz" wrap="square" lIns="0" tIns="279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0"/>
              </a:spcBef>
            </a:pPr>
            <a:r>
              <a:rPr sz="3650" b="0" spc="-10">
                <a:solidFill>
                  <a:srgbClr val="00203A"/>
                </a:solidFill>
                <a:latin typeface="Kanit Medium"/>
                <a:cs typeface="Kanit Medium"/>
              </a:rPr>
              <a:t>Normalization</a:t>
            </a:r>
            <a:endParaRPr sz="3650">
              <a:latin typeface="Kanit Medium"/>
              <a:cs typeface="Kanit Medium"/>
            </a:endParaRPr>
          </a:p>
          <a:p>
            <a:pPr marL="17145" marR="5080">
              <a:lnSpc>
                <a:spcPct val="126200"/>
              </a:lnSpc>
              <a:spcBef>
                <a:spcPts val="665"/>
              </a:spcBef>
            </a:pP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datasets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were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normalized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ensure</a:t>
            </a:r>
            <a:r>
              <a:rPr sz="2550" b="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consistency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across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states,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standardized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b="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identiﬁers</a:t>
            </a:r>
            <a:r>
              <a:rPr sz="2550" b="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and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response</a:t>
            </a:r>
            <a:r>
              <a:rPr sz="2550" b="0" spc="-10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coding.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17477" y="549275"/>
            <a:ext cx="15375890" cy="1640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50"/>
              <a:t>Data</a:t>
            </a:r>
            <a:r>
              <a:rPr sz="10550" spc="5"/>
              <a:t> </a:t>
            </a:r>
            <a:r>
              <a:rPr sz="10550"/>
              <a:t>Processing</a:t>
            </a:r>
            <a:r>
              <a:rPr sz="10550" spc="5"/>
              <a:t> </a:t>
            </a:r>
            <a:r>
              <a:rPr sz="10550"/>
              <a:t>&amp;</a:t>
            </a:r>
            <a:r>
              <a:rPr sz="10550" spc="5"/>
              <a:t> </a:t>
            </a:r>
            <a:r>
              <a:rPr sz="10550" spc="-10"/>
              <a:t>Analysis</a:t>
            </a:r>
          </a:p>
        </p:txBody>
      </p:sp>
      <p:sp>
        <p:nvSpPr>
          <p:cNvPr id="10" name="object 10"/>
          <p:cNvSpPr/>
          <p:nvPr/>
        </p:nvSpPr>
        <p:spPr>
          <a:xfrm>
            <a:off x="13824571" y="914937"/>
            <a:ext cx="6280150" cy="962025"/>
          </a:xfrm>
          <a:custGeom>
            <a:avLst/>
            <a:gdLst/>
            <a:ahLst/>
            <a:cxnLst/>
            <a:rect l="l" t="t" r="r" b="b"/>
            <a:pathLst>
              <a:path w="6280150" h="962025">
                <a:moveTo>
                  <a:pt x="6279528" y="0"/>
                </a:moveTo>
                <a:lnTo>
                  <a:pt x="0" y="0"/>
                </a:lnTo>
                <a:lnTo>
                  <a:pt x="0" y="961553"/>
                </a:lnTo>
                <a:lnTo>
                  <a:pt x="6279528" y="961553"/>
                </a:lnTo>
                <a:lnTo>
                  <a:pt x="6279528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5235" y="2116949"/>
            <a:ext cx="2171065" cy="145415"/>
          </a:xfrm>
          <a:custGeom>
            <a:avLst/>
            <a:gdLst/>
            <a:ahLst/>
            <a:cxnLst/>
            <a:rect l="l" t="t" r="r" b="b"/>
            <a:pathLst>
              <a:path w="2171065" h="145414">
                <a:moveTo>
                  <a:pt x="2170702" y="0"/>
                </a:moveTo>
                <a:lnTo>
                  <a:pt x="0" y="0"/>
                </a:lnTo>
                <a:lnTo>
                  <a:pt x="0" y="145302"/>
                </a:lnTo>
                <a:lnTo>
                  <a:pt x="2170702" y="145302"/>
                </a:lnTo>
                <a:lnTo>
                  <a:pt x="2170702" y="0"/>
                </a:lnTo>
                <a:close/>
              </a:path>
            </a:pathLst>
          </a:custGeom>
          <a:solidFill>
            <a:srgbClr val="3C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185031" y="2324741"/>
            <a:ext cx="8493125" cy="2310130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0"/>
              </a:spcBef>
            </a:pPr>
            <a:r>
              <a:rPr sz="3650" b="0">
                <a:solidFill>
                  <a:srgbClr val="00203A"/>
                </a:solidFill>
                <a:latin typeface="Kanit Medium"/>
                <a:cs typeface="Kanit Medium"/>
              </a:rPr>
              <a:t>Geographic</a:t>
            </a:r>
            <a:r>
              <a:rPr sz="3650" b="0" spc="-50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b="0" spc="-10">
                <a:solidFill>
                  <a:srgbClr val="00203A"/>
                </a:solidFill>
                <a:latin typeface="Kanit Medium"/>
                <a:cs typeface="Kanit Medium"/>
              </a:rPr>
              <a:t>Representation</a:t>
            </a:r>
            <a:endParaRPr sz="3650">
              <a:latin typeface="Kanit Medium"/>
              <a:cs typeface="Kanit Medium"/>
            </a:endParaRPr>
          </a:p>
          <a:p>
            <a:pPr marL="237490" marR="168275" indent="-225425">
              <a:lnSpc>
                <a:spcPct val="126200"/>
              </a:lnSpc>
              <a:spcBef>
                <a:spcPts val="360"/>
              </a:spcBef>
              <a:buChar char="•"/>
              <a:tabLst>
                <a:tab pos="238760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Indiana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achieved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complete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county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representation</a:t>
            </a:r>
            <a:r>
              <a:rPr sz="2550" b="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(92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5">
                <a:solidFill>
                  <a:srgbClr val="231F20"/>
                </a:solidFill>
                <a:latin typeface="Kanit ExtraLight"/>
                <a:cs typeface="Kanit ExtraLight"/>
              </a:rPr>
              <a:t>out 	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b="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92</a:t>
            </a:r>
            <a:r>
              <a:rPr sz="2550" b="0" spc="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counties)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800"/>
              </a:spcBef>
              <a:buChar char="•"/>
              <a:tabLst>
                <a:tab pos="238125" algn="l"/>
              </a:tabLst>
            </a:pP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Other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likely </a:t>
            </a:r>
            <a:r>
              <a:rPr sz="2550" b="0" spc="-30">
                <a:solidFill>
                  <a:srgbClr val="231F20"/>
                </a:solidFill>
                <a:latin typeface="Kanit ExtraLight"/>
                <a:cs typeface="Kanit ExtraLight"/>
              </a:rPr>
              <a:t>achieved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231F20"/>
                </a:solidFill>
                <a:latin typeface="Kanit ExtraLight"/>
                <a:cs typeface="Kanit ExtraLight"/>
              </a:rPr>
              <a:t>similar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231F20"/>
                </a:solidFill>
                <a:latin typeface="Kanit ExtraLight"/>
                <a:cs typeface="Kanit ExtraLight"/>
              </a:rPr>
              <a:t>geographic</a:t>
            </a:r>
            <a:r>
              <a:rPr sz="2550" b="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231F20"/>
                </a:solidFill>
                <a:latin typeface="Kanit ExtraLight"/>
                <a:cs typeface="Kanit ExtraLight"/>
              </a:rPr>
              <a:t>distribution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352" y="5578604"/>
            <a:ext cx="8442325" cy="3444240"/>
          </a:xfrm>
          <a:prstGeom prst="rect">
            <a:avLst/>
          </a:prstGeom>
        </p:spPr>
        <p:txBody>
          <a:bodyPr vert="horz" wrap="square" lIns="0" tIns="313690" rIns="0" bIns="0" rtlCol="0">
            <a:spAutoFit/>
          </a:bodyPr>
          <a:lstStyle/>
          <a:p>
            <a:pPr marL="772160">
              <a:lnSpc>
                <a:spcPct val="100000"/>
              </a:lnSpc>
              <a:spcBef>
                <a:spcPts val="2470"/>
              </a:spcBef>
            </a:pPr>
            <a:r>
              <a:rPr sz="3650" b="0" spc="-95">
                <a:solidFill>
                  <a:srgbClr val="FFFFFF"/>
                </a:solidFill>
                <a:latin typeface="Kanit Medium"/>
                <a:cs typeface="Kanit Medium"/>
              </a:rPr>
              <a:t>Key</a:t>
            </a:r>
            <a:r>
              <a:rPr sz="3650" b="0" spc="-15">
                <a:solidFill>
                  <a:srgbClr val="FFFFFF"/>
                </a:solidFill>
                <a:latin typeface="Kanit Medium"/>
                <a:cs typeface="Kanit Medium"/>
              </a:rPr>
              <a:t> </a:t>
            </a:r>
            <a:r>
              <a:rPr sz="3650" b="0">
                <a:solidFill>
                  <a:srgbClr val="FFFFFF"/>
                </a:solidFill>
                <a:latin typeface="Kanit Medium"/>
                <a:cs typeface="Kanit Medium"/>
              </a:rPr>
              <a:t>Methodological</a:t>
            </a:r>
            <a:r>
              <a:rPr sz="3650" b="0" spc="-10">
                <a:solidFill>
                  <a:srgbClr val="FFFFFF"/>
                </a:solidFill>
                <a:latin typeface="Kanit Medium"/>
                <a:cs typeface="Kanit Medium"/>
              </a:rPr>
              <a:t> Strengths</a:t>
            </a:r>
            <a:endParaRPr sz="3650">
              <a:latin typeface="Kanit Medium"/>
              <a:cs typeface="Kanit Medium"/>
            </a:endParaRPr>
          </a:p>
          <a:p>
            <a:pPr marL="237490" marR="330835" indent="-225425">
              <a:lnSpc>
                <a:spcPct val="126200"/>
              </a:lnSpc>
              <a:spcBef>
                <a:spcPts val="855"/>
              </a:spcBef>
              <a:buChar char="•"/>
              <a:tabLst>
                <a:tab pos="238760" algn="l"/>
              </a:tabLst>
            </a:pPr>
            <a:r>
              <a:rPr sz="2550">
                <a:solidFill>
                  <a:srgbClr val="FFFFFF"/>
                </a:solidFill>
                <a:latin typeface="Kanit"/>
                <a:cs typeface="Kanit"/>
              </a:rPr>
              <a:t>Consistent</a:t>
            </a:r>
            <a:r>
              <a:rPr sz="2550" spc="-5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methodology</a:t>
            </a:r>
            <a:r>
              <a:rPr sz="2550" spc="-4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across</a:t>
            </a:r>
            <a:r>
              <a:rPr sz="2550" b="0" spc="-5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all</a:t>
            </a:r>
            <a:r>
              <a:rPr sz="2550" b="0" spc="-5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four</a:t>
            </a:r>
            <a:r>
              <a:rPr sz="2550" b="0" spc="-5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states</a:t>
            </a:r>
            <a:r>
              <a:rPr sz="2550" b="0" spc="-5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enabling 	</a:t>
            </a:r>
            <a:r>
              <a:rPr sz="2550" b="0" spc="-20">
                <a:solidFill>
                  <a:srgbClr val="FFFFFF"/>
                </a:solidFill>
                <a:latin typeface="Kanit ExtraLight"/>
                <a:cs typeface="Kanit ExtraLight"/>
              </a:rPr>
              <a:t>comparative</a:t>
            </a:r>
            <a:r>
              <a:rPr sz="2550" b="0" spc="-6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analysis</a:t>
            </a:r>
            <a:endParaRPr sz="2550">
              <a:latin typeface="Kanit ExtraLight"/>
              <a:cs typeface="Kanit ExtraLight"/>
            </a:endParaRPr>
          </a:p>
          <a:p>
            <a:pPr marL="237490" marR="1412240" indent="-225425">
              <a:lnSpc>
                <a:spcPct val="126200"/>
              </a:lnSpc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FFFFFF"/>
                </a:solidFill>
                <a:latin typeface="Kanit"/>
                <a:cs typeface="Kanit"/>
              </a:rPr>
              <a:t>Comprehensive</a:t>
            </a:r>
            <a:r>
              <a:rPr sz="2550" spc="-6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spc="-35">
                <a:solidFill>
                  <a:srgbClr val="FFFFFF"/>
                </a:solidFill>
                <a:latin typeface="Kanit"/>
                <a:cs typeface="Kanit"/>
              </a:rPr>
              <a:t>coverage</a:t>
            </a:r>
            <a:r>
              <a:rPr sz="2550" spc="-5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of</a:t>
            </a:r>
            <a:r>
              <a:rPr sz="2550" b="0" spc="-6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digital</a:t>
            </a:r>
            <a:r>
              <a:rPr sz="2550" b="0" spc="-6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government 	service</a:t>
            </a:r>
            <a:r>
              <a:rPr sz="2550" b="0" spc="-10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experience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800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User-</a:t>
            </a:r>
            <a:r>
              <a:rPr sz="2550">
                <a:solidFill>
                  <a:srgbClr val="FFFFFF"/>
                </a:solidFill>
                <a:latin typeface="Kanit"/>
                <a:cs typeface="Kanit"/>
              </a:rPr>
              <a:t>focused</a:t>
            </a:r>
            <a:r>
              <a:rPr sz="2550" spc="-8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FFFFFF"/>
                </a:solidFill>
                <a:latin typeface="Kanit"/>
                <a:cs typeface="Kanit"/>
              </a:rPr>
              <a:t>approach</a:t>
            </a:r>
            <a:r>
              <a:rPr sz="2550" spc="-6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by</a:t>
            </a:r>
            <a:r>
              <a:rPr sz="2550" b="0" spc="-8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screening</a:t>
            </a:r>
            <a:r>
              <a:rPr sz="2550" b="0" spc="-8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for</a:t>
            </a:r>
            <a:r>
              <a:rPr sz="25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active</a:t>
            </a:r>
            <a:r>
              <a:rPr sz="2550" b="0" spc="-8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users</a:t>
            </a:r>
            <a:r>
              <a:rPr sz="25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FFFFFF"/>
                </a:solidFill>
                <a:latin typeface="Kanit ExtraLight"/>
                <a:cs typeface="Kanit ExtraLight"/>
              </a:rPr>
              <a:t>only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84769" y="6545395"/>
            <a:ext cx="8451850" cy="2477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7490" marR="1144270" indent="-225425">
              <a:lnSpc>
                <a:spcPct val="126200"/>
              </a:lnSpc>
              <a:spcBef>
                <a:spcPts val="95"/>
              </a:spcBef>
              <a:buChar char="•"/>
              <a:tabLst>
                <a:tab pos="238760" algn="l"/>
              </a:tabLst>
            </a:pP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Multi-</a:t>
            </a:r>
            <a:r>
              <a:rPr sz="2550">
                <a:solidFill>
                  <a:srgbClr val="FFFFFF"/>
                </a:solidFill>
                <a:latin typeface="Kanit"/>
                <a:cs typeface="Kanit"/>
              </a:rPr>
              <a:t>dimensional</a:t>
            </a:r>
            <a:r>
              <a:rPr sz="2550" spc="-7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assessment</a:t>
            </a:r>
            <a:r>
              <a:rPr sz="2550" spc="-7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 spc="-25">
                <a:solidFill>
                  <a:srgbClr val="FFFFFF"/>
                </a:solidFill>
                <a:latin typeface="Kanit ExtraLight"/>
                <a:cs typeface="Kanit ExtraLight"/>
              </a:rPr>
              <a:t>covering</a:t>
            </a:r>
            <a:r>
              <a:rPr sz="2550" b="0" spc="-7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FFFFFF"/>
                </a:solidFill>
                <a:latin typeface="Kanit ExtraLight"/>
                <a:cs typeface="Kanit ExtraLight"/>
              </a:rPr>
              <a:t>usability, 	satisfaction,</a:t>
            </a:r>
            <a:r>
              <a:rPr sz="2550" b="0" spc="-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trust,</a:t>
            </a:r>
            <a:r>
              <a:rPr sz="2550" b="0" spc="-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and</a:t>
            </a:r>
            <a:r>
              <a:rPr sz="2550" b="0" spc="-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accessibility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800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Demographic</a:t>
            </a:r>
            <a:r>
              <a:rPr sz="2550" spc="-50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spc="-25">
                <a:solidFill>
                  <a:srgbClr val="FFFFFF"/>
                </a:solidFill>
                <a:latin typeface="Kanit"/>
                <a:cs typeface="Kanit"/>
              </a:rPr>
              <a:t>diversity</a:t>
            </a:r>
            <a:r>
              <a:rPr sz="2550" spc="-3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captured</a:t>
            </a:r>
            <a:r>
              <a:rPr sz="2550" b="0" spc="-4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across</a:t>
            </a:r>
            <a:r>
              <a:rPr sz="2550" b="0" spc="-4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multiple</a:t>
            </a:r>
            <a:r>
              <a:rPr sz="2550" b="0" spc="-4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variables</a:t>
            </a:r>
            <a:endParaRPr sz="2550">
              <a:latin typeface="Kanit ExtraLight"/>
              <a:cs typeface="Kanit ExtraLight"/>
            </a:endParaRPr>
          </a:p>
          <a:p>
            <a:pPr marL="237490" marR="347345" indent="-225425">
              <a:lnSpc>
                <a:spcPct val="126200"/>
              </a:lnSpc>
              <a:buChar char="•"/>
              <a:tabLst>
                <a:tab pos="238760" algn="l"/>
              </a:tabLst>
            </a:pPr>
            <a:r>
              <a:rPr sz="2550">
                <a:solidFill>
                  <a:srgbClr val="FFFFFF"/>
                </a:solidFill>
                <a:latin typeface="Kanit"/>
                <a:cs typeface="Kanit"/>
              </a:rPr>
              <a:t>Geographic</a:t>
            </a:r>
            <a:r>
              <a:rPr sz="2550" spc="-9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FFFFFF"/>
                </a:solidFill>
                <a:latin typeface="Kanit"/>
                <a:cs typeface="Kanit"/>
              </a:rPr>
              <a:t>granularity</a:t>
            </a:r>
            <a:r>
              <a:rPr sz="2550" spc="-85">
                <a:solidFill>
                  <a:srgbClr val="FFFFFF"/>
                </a:solidFill>
                <a:latin typeface="Kanit"/>
                <a:cs typeface="Kani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particularly</a:t>
            </a:r>
            <a:r>
              <a:rPr sz="2550" b="0" spc="-9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detailed</a:t>
            </a:r>
            <a:r>
              <a:rPr sz="2550" b="0" spc="-90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for</a:t>
            </a:r>
            <a:r>
              <a:rPr sz="2550" b="0" spc="-9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10">
                <a:solidFill>
                  <a:srgbClr val="FFFFFF"/>
                </a:solidFill>
                <a:latin typeface="Kanit ExtraLight"/>
                <a:cs typeface="Kanit ExtraLight"/>
              </a:rPr>
              <a:t>Indiana 	</a:t>
            </a:r>
            <a:r>
              <a:rPr sz="2550" b="0">
                <a:solidFill>
                  <a:srgbClr val="FFFFFF"/>
                </a:solidFill>
                <a:latin typeface="Kanit ExtraLight"/>
                <a:cs typeface="Kanit ExtraLight"/>
              </a:rPr>
              <a:t>with</a:t>
            </a:r>
            <a:r>
              <a:rPr sz="2550" b="0" spc="-5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FFFFFF"/>
                </a:solidFill>
                <a:latin typeface="Kanit ExtraLight"/>
                <a:cs typeface="Kanit ExtraLight"/>
              </a:rPr>
              <a:t>county-</a:t>
            </a:r>
            <a:r>
              <a:rPr sz="2550" b="0" spc="-25">
                <a:solidFill>
                  <a:srgbClr val="FFFFFF"/>
                </a:solidFill>
                <a:latin typeface="Kanit ExtraLight"/>
                <a:cs typeface="Kanit ExtraLight"/>
              </a:rPr>
              <a:t>level</a:t>
            </a:r>
            <a:r>
              <a:rPr sz="2550" b="0" spc="-55">
                <a:solidFill>
                  <a:srgbClr val="FFFFFF"/>
                </a:solidFill>
                <a:latin typeface="Kanit ExtraLight"/>
                <a:cs typeface="Kanit ExtraLight"/>
              </a:rPr>
              <a:t> </a:t>
            </a:r>
            <a:r>
              <a:rPr sz="2550" b="0" spc="-20">
                <a:solidFill>
                  <a:srgbClr val="FFFFFF"/>
                </a:solidFill>
                <a:latin typeface="Kanit ExtraLight"/>
                <a:cs typeface="Kanit ExtraLight"/>
              </a:rPr>
              <a:t>data</a:t>
            </a:r>
            <a:endParaRPr sz="2550">
              <a:latin typeface="Kanit ExtraLight"/>
              <a:cs typeface="Kanit Extra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5366865"/>
            <a:ext cx="20097750" cy="1058545"/>
            <a:chOff x="0" y="5366865"/>
            <a:chExt cx="20097750" cy="1058545"/>
          </a:xfrm>
        </p:grpSpPr>
        <p:sp>
          <p:nvSpPr>
            <p:cNvPr id="16" name="object 16"/>
            <p:cNvSpPr/>
            <p:nvPr/>
          </p:nvSpPr>
          <p:spPr>
            <a:xfrm>
              <a:off x="0" y="5366865"/>
              <a:ext cx="20097750" cy="80010"/>
            </a:xfrm>
            <a:custGeom>
              <a:avLst/>
              <a:gdLst/>
              <a:ahLst/>
              <a:cxnLst/>
              <a:rect l="l" t="t" r="r" b="b"/>
              <a:pathLst>
                <a:path w="20097750" h="80010">
                  <a:moveTo>
                    <a:pt x="20097515" y="0"/>
                  </a:moveTo>
                  <a:lnTo>
                    <a:pt x="0" y="0"/>
                  </a:lnTo>
                  <a:lnTo>
                    <a:pt x="0" y="79700"/>
                  </a:lnTo>
                  <a:lnTo>
                    <a:pt x="20097515" y="79700"/>
                  </a:lnTo>
                  <a:lnTo>
                    <a:pt x="20097515" y="0"/>
                  </a:lnTo>
                  <a:close/>
                </a:path>
              </a:pathLst>
            </a:custGeom>
            <a:solidFill>
              <a:srgbClr val="001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1154" y="5960413"/>
              <a:ext cx="465455" cy="465455"/>
            </a:xfrm>
            <a:custGeom>
              <a:avLst/>
              <a:gdLst/>
              <a:ahLst/>
              <a:cxnLst/>
              <a:rect l="l" t="t" r="r" b="b"/>
              <a:pathLst>
                <a:path w="465455" h="465454">
                  <a:moveTo>
                    <a:pt x="58113" y="348667"/>
                  </a:moveTo>
                  <a:lnTo>
                    <a:pt x="35515" y="353242"/>
                  </a:lnTo>
                  <a:lnTo>
                    <a:pt x="17041" y="365709"/>
                  </a:lnTo>
                  <a:lnTo>
                    <a:pt x="4574" y="384183"/>
                  </a:lnTo>
                  <a:lnTo>
                    <a:pt x="0" y="406781"/>
                  </a:lnTo>
                  <a:lnTo>
                    <a:pt x="4574" y="429384"/>
                  </a:lnTo>
                  <a:lnTo>
                    <a:pt x="16933" y="447698"/>
                  </a:lnTo>
                  <a:lnTo>
                    <a:pt x="17041" y="447858"/>
                  </a:lnTo>
                  <a:lnTo>
                    <a:pt x="35515" y="460322"/>
                  </a:lnTo>
                  <a:lnTo>
                    <a:pt x="58113" y="464894"/>
                  </a:lnTo>
                  <a:lnTo>
                    <a:pt x="73650" y="462794"/>
                  </a:lnTo>
                  <a:lnTo>
                    <a:pt x="87594" y="456871"/>
                  </a:lnTo>
                  <a:lnTo>
                    <a:pt x="99375" y="447698"/>
                  </a:lnTo>
                  <a:lnTo>
                    <a:pt x="108423" y="435844"/>
                  </a:lnTo>
                  <a:lnTo>
                    <a:pt x="204452" y="435844"/>
                  </a:lnTo>
                  <a:lnTo>
                    <a:pt x="230367" y="415689"/>
                  </a:lnTo>
                  <a:lnTo>
                    <a:pt x="232453" y="411329"/>
                  </a:lnTo>
                  <a:lnTo>
                    <a:pt x="232453" y="402245"/>
                  </a:lnTo>
                  <a:lnTo>
                    <a:pt x="230367" y="397885"/>
                  </a:lnTo>
                  <a:lnTo>
                    <a:pt x="204444" y="377730"/>
                  </a:lnTo>
                  <a:lnTo>
                    <a:pt x="108423" y="377730"/>
                  </a:lnTo>
                  <a:lnTo>
                    <a:pt x="99338" y="365874"/>
                  </a:lnTo>
                  <a:lnTo>
                    <a:pt x="87561" y="356696"/>
                  </a:lnTo>
                  <a:lnTo>
                    <a:pt x="73637" y="350770"/>
                  </a:lnTo>
                  <a:lnTo>
                    <a:pt x="58113" y="348667"/>
                  </a:lnTo>
                  <a:close/>
                </a:path>
                <a:path w="465455" h="465454">
                  <a:moveTo>
                    <a:pt x="204452" y="435844"/>
                  </a:moveTo>
                  <a:lnTo>
                    <a:pt x="145289" y="435844"/>
                  </a:lnTo>
                  <a:lnTo>
                    <a:pt x="145289" y="457632"/>
                  </a:lnTo>
                  <a:lnTo>
                    <a:pt x="152552" y="464894"/>
                  </a:lnTo>
                  <a:lnTo>
                    <a:pt x="165167" y="464894"/>
                  </a:lnTo>
                  <a:lnTo>
                    <a:pt x="168623" y="463726"/>
                  </a:lnTo>
                  <a:lnTo>
                    <a:pt x="204452" y="435844"/>
                  </a:lnTo>
                  <a:close/>
                </a:path>
                <a:path w="465455" h="465454">
                  <a:moveTo>
                    <a:pt x="319630" y="348667"/>
                  </a:moveTo>
                  <a:lnTo>
                    <a:pt x="297027" y="353242"/>
                  </a:lnTo>
                  <a:lnTo>
                    <a:pt x="278553" y="365709"/>
                  </a:lnTo>
                  <a:lnTo>
                    <a:pt x="266089" y="384183"/>
                  </a:lnTo>
                  <a:lnTo>
                    <a:pt x="261516" y="406781"/>
                  </a:lnTo>
                  <a:lnTo>
                    <a:pt x="266089" y="429384"/>
                  </a:lnTo>
                  <a:lnTo>
                    <a:pt x="278445" y="447698"/>
                  </a:lnTo>
                  <a:lnTo>
                    <a:pt x="278553" y="447858"/>
                  </a:lnTo>
                  <a:lnTo>
                    <a:pt x="297027" y="460322"/>
                  </a:lnTo>
                  <a:lnTo>
                    <a:pt x="319630" y="464894"/>
                  </a:lnTo>
                  <a:lnTo>
                    <a:pt x="335783" y="462620"/>
                  </a:lnTo>
                  <a:lnTo>
                    <a:pt x="350182" y="456227"/>
                  </a:lnTo>
                  <a:lnTo>
                    <a:pt x="362196" y="446362"/>
                  </a:lnTo>
                  <a:lnTo>
                    <a:pt x="371197" y="433670"/>
                  </a:lnTo>
                  <a:lnTo>
                    <a:pt x="408368" y="419387"/>
                  </a:lnTo>
                  <a:lnTo>
                    <a:pt x="438077" y="393908"/>
                  </a:lnTo>
                  <a:lnTo>
                    <a:pt x="449305" y="374463"/>
                  </a:lnTo>
                  <a:lnTo>
                    <a:pt x="367942" y="374463"/>
                  </a:lnTo>
                  <a:lnTo>
                    <a:pt x="358823" y="363881"/>
                  </a:lnTo>
                  <a:lnTo>
                    <a:pt x="347428" y="355742"/>
                  </a:lnTo>
                  <a:lnTo>
                    <a:pt x="334213" y="350514"/>
                  </a:lnTo>
                  <a:lnTo>
                    <a:pt x="319630" y="348667"/>
                  </a:lnTo>
                  <a:close/>
                </a:path>
                <a:path w="465455" h="465454">
                  <a:moveTo>
                    <a:pt x="165167" y="348667"/>
                  </a:moveTo>
                  <a:lnTo>
                    <a:pt x="152552" y="348667"/>
                  </a:lnTo>
                  <a:lnTo>
                    <a:pt x="145289" y="355943"/>
                  </a:lnTo>
                  <a:lnTo>
                    <a:pt x="145289" y="377730"/>
                  </a:lnTo>
                  <a:lnTo>
                    <a:pt x="204444" y="377730"/>
                  </a:lnTo>
                  <a:lnTo>
                    <a:pt x="168711" y="349949"/>
                  </a:lnTo>
                  <a:lnTo>
                    <a:pt x="165167" y="348667"/>
                  </a:lnTo>
                  <a:close/>
                </a:path>
                <a:path w="465455" h="465454">
                  <a:moveTo>
                    <a:pt x="252256" y="0"/>
                  </a:moveTo>
                  <a:lnTo>
                    <a:pt x="239716" y="0"/>
                  </a:lnTo>
                  <a:lnTo>
                    <a:pt x="232453" y="7262"/>
                  </a:lnTo>
                  <a:lnTo>
                    <a:pt x="232453" y="29050"/>
                  </a:lnTo>
                  <a:lnTo>
                    <a:pt x="116226" y="29050"/>
                  </a:lnTo>
                  <a:lnTo>
                    <a:pt x="70984" y="38183"/>
                  </a:lnTo>
                  <a:lnTo>
                    <a:pt x="34040" y="63090"/>
                  </a:lnTo>
                  <a:lnTo>
                    <a:pt x="9133" y="100034"/>
                  </a:lnTo>
                  <a:lnTo>
                    <a:pt x="0" y="145277"/>
                  </a:lnTo>
                  <a:lnTo>
                    <a:pt x="9133" y="190519"/>
                  </a:lnTo>
                  <a:lnTo>
                    <a:pt x="34040" y="227463"/>
                  </a:lnTo>
                  <a:lnTo>
                    <a:pt x="70984" y="252371"/>
                  </a:lnTo>
                  <a:lnTo>
                    <a:pt x="116226" y="261504"/>
                  </a:lnTo>
                  <a:lnTo>
                    <a:pt x="348680" y="261504"/>
                  </a:lnTo>
                  <a:lnTo>
                    <a:pt x="371283" y="266076"/>
                  </a:lnTo>
                  <a:lnTo>
                    <a:pt x="389757" y="278540"/>
                  </a:lnTo>
                  <a:lnTo>
                    <a:pt x="402221" y="297014"/>
                  </a:lnTo>
                  <a:lnTo>
                    <a:pt x="406793" y="319617"/>
                  </a:lnTo>
                  <a:lnTo>
                    <a:pt x="403902" y="337762"/>
                  </a:lnTo>
                  <a:lnTo>
                    <a:pt x="395845" y="353576"/>
                  </a:lnTo>
                  <a:lnTo>
                    <a:pt x="383549" y="366122"/>
                  </a:lnTo>
                  <a:lnTo>
                    <a:pt x="367942" y="374463"/>
                  </a:lnTo>
                  <a:lnTo>
                    <a:pt x="449305" y="374463"/>
                  </a:lnTo>
                  <a:lnTo>
                    <a:pt x="457774" y="359797"/>
                  </a:lnTo>
                  <a:lnTo>
                    <a:pt x="464907" y="319617"/>
                  </a:lnTo>
                  <a:lnTo>
                    <a:pt x="455776" y="274374"/>
                  </a:lnTo>
                  <a:lnTo>
                    <a:pt x="430871" y="237430"/>
                  </a:lnTo>
                  <a:lnTo>
                    <a:pt x="393928" y="212523"/>
                  </a:lnTo>
                  <a:lnTo>
                    <a:pt x="348680" y="203390"/>
                  </a:lnTo>
                  <a:lnTo>
                    <a:pt x="116226" y="203390"/>
                  </a:lnTo>
                  <a:lnTo>
                    <a:pt x="93629" y="198817"/>
                  </a:lnTo>
                  <a:lnTo>
                    <a:pt x="75154" y="186354"/>
                  </a:lnTo>
                  <a:lnTo>
                    <a:pt x="62687" y="167880"/>
                  </a:lnTo>
                  <a:lnTo>
                    <a:pt x="58113" y="145277"/>
                  </a:lnTo>
                  <a:lnTo>
                    <a:pt x="62687" y="122674"/>
                  </a:lnTo>
                  <a:lnTo>
                    <a:pt x="75154" y="104200"/>
                  </a:lnTo>
                  <a:lnTo>
                    <a:pt x="93629" y="91736"/>
                  </a:lnTo>
                  <a:lnTo>
                    <a:pt x="116226" y="87163"/>
                  </a:lnTo>
                  <a:lnTo>
                    <a:pt x="291629" y="87163"/>
                  </a:lnTo>
                  <a:lnTo>
                    <a:pt x="317544" y="67009"/>
                  </a:lnTo>
                  <a:lnTo>
                    <a:pt x="319630" y="62649"/>
                  </a:lnTo>
                  <a:lnTo>
                    <a:pt x="319630" y="53564"/>
                  </a:lnTo>
                  <a:lnTo>
                    <a:pt x="317544" y="49204"/>
                  </a:lnTo>
                  <a:lnTo>
                    <a:pt x="255799" y="1269"/>
                  </a:lnTo>
                  <a:lnTo>
                    <a:pt x="252256" y="0"/>
                  </a:lnTo>
                  <a:close/>
                </a:path>
                <a:path w="465455" h="465454">
                  <a:moveTo>
                    <a:pt x="291629" y="87163"/>
                  </a:moveTo>
                  <a:lnTo>
                    <a:pt x="232453" y="87163"/>
                  </a:lnTo>
                  <a:lnTo>
                    <a:pt x="232453" y="108951"/>
                  </a:lnTo>
                  <a:lnTo>
                    <a:pt x="239716" y="116226"/>
                  </a:lnTo>
                  <a:lnTo>
                    <a:pt x="252344" y="116226"/>
                  </a:lnTo>
                  <a:lnTo>
                    <a:pt x="255799" y="115045"/>
                  </a:lnTo>
                  <a:lnTo>
                    <a:pt x="291629" y="87163"/>
                  </a:lnTo>
                  <a:close/>
                </a:path>
                <a:path w="465455" h="465454">
                  <a:moveTo>
                    <a:pt x="406793" y="0"/>
                  </a:moveTo>
                  <a:lnTo>
                    <a:pt x="365793" y="16925"/>
                  </a:lnTo>
                  <a:lnTo>
                    <a:pt x="348686" y="58107"/>
                  </a:lnTo>
                  <a:lnTo>
                    <a:pt x="350632" y="73026"/>
                  </a:lnTo>
                  <a:lnTo>
                    <a:pt x="377740" y="108438"/>
                  </a:lnTo>
                  <a:lnTo>
                    <a:pt x="406793" y="116226"/>
                  </a:lnTo>
                  <a:lnTo>
                    <a:pt x="421961" y="114214"/>
                  </a:lnTo>
                  <a:lnTo>
                    <a:pt x="457129" y="87163"/>
                  </a:lnTo>
                  <a:lnTo>
                    <a:pt x="464913" y="58107"/>
                  </a:lnTo>
                  <a:lnTo>
                    <a:pt x="462967" y="43187"/>
                  </a:lnTo>
                  <a:lnTo>
                    <a:pt x="435858" y="7782"/>
                  </a:lnTo>
                  <a:lnTo>
                    <a:pt x="406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07793" y="6118786"/>
            <a:ext cx="9488805" cy="2065020"/>
          </a:xfrm>
          <a:prstGeom prst="rect">
            <a:avLst/>
          </a:prstGeom>
        </p:spPr>
        <p:txBody>
          <a:bodyPr vert="horz" wrap="square" lIns="0" tIns="228600" rIns="0" bIns="0" rtlCol="0">
            <a:spAutoFit/>
          </a:bodyPr>
          <a:lstStyle/>
          <a:p>
            <a:pPr marL="653415" marR="5080" indent="-641350">
              <a:lnSpc>
                <a:spcPts val="7150"/>
              </a:lnSpc>
              <a:spcBef>
                <a:spcPts val="1800"/>
              </a:spcBef>
            </a:pPr>
            <a:r>
              <a:rPr sz="7400"/>
              <a:t>Insights: </a:t>
            </a:r>
            <a:r>
              <a:rPr sz="7400">
                <a:solidFill>
                  <a:srgbClr val="FFFFFF"/>
                </a:solidFill>
              </a:rPr>
              <a:t>Midwestern </a:t>
            </a:r>
            <a:r>
              <a:rPr sz="7400" spc="-10">
                <a:solidFill>
                  <a:srgbClr val="FFFFFF"/>
                </a:solidFill>
              </a:rPr>
              <a:t>Digital </a:t>
            </a:r>
            <a:r>
              <a:rPr sz="7400">
                <a:solidFill>
                  <a:srgbClr val="FFFFFF"/>
                </a:solidFill>
              </a:rPr>
              <a:t>Services Survey </a:t>
            </a:r>
            <a:r>
              <a:rPr sz="7400" spc="-10">
                <a:solidFill>
                  <a:srgbClr val="FFFFFF"/>
                </a:solidFill>
              </a:rPr>
              <a:t>Analysis</a:t>
            </a:r>
            <a:endParaRPr sz="7400"/>
          </a:p>
        </p:txBody>
      </p:sp>
      <p:sp>
        <p:nvSpPr>
          <p:cNvPr id="3" name="object 3"/>
          <p:cNvSpPr/>
          <p:nvPr/>
        </p:nvSpPr>
        <p:spPr>
          <a:xfrm>
            <a:off x="9925449" y="8268821"/>
            <a:ext cx="25400" cy="3039745"/>
          </a:xfrm>
          <a:custGeom>
            <a:avLst/>
            <a:gdLst/>
            <a:ahLst/>
            <a:cxnLst/>
            <a:rect l="l" t="t" r="r" b="b"/>
            <a:pathLst>
              <a:path w="25400" h="3039745">
                <a:moveTo>
                  <a:pt x="25130" y="0"/>
                </a:moveTo>
                <a:lnTo>
                  <a:pt x="0" y="0"/>
                </a:lnTo>
                <a:lnTo>
                  <a:pt x="0" y="3039734"/>
                </a:lnTo>
                <a:lnTo>
                  <a:pt x="25130" y="3039734"/>
                </a:lnTo>
                <a:lnTo>
                  <a:pt x="251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25449" y="0"/>
            <a:ext cx="25400" cy="2576830"/>
          </a:xfrm>
          <a:custGeom>
            <a:avLst/>
            <a:gdLst/>
            <a:ahLst/>
            <a:cxnLst/>
            <a:rect l="l" t="t" r="r" b="b"/>
            <a:pathLst>
              <a:path w="25400" h="2576830">
                <a:moveTo>
                  <a:pt x="25130" y="0"/>
                </a:moveTo>
                <a:lnTo>
                  <a:pt x="0" y="0"/>
                </a:lnTo>
                <a:lnTo>
                  <a:pt x="0" y="2576477"/>
                </a:lnTo>
                <a:lnTo>
                  <a:pt x="25130" y="2576477"/>
                </a:lnTo>
                <a:lnTo>
                  <a:pt x="251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1486" y="3873029"/>
            <a:ext cx="561340" cy="4175125"/>
          </a:xfrm>
          <a:custGeom>
            <a:avLst/>
            <a:gdLst/>
            <a:ahLst/>
            <a:cxnLst/>
            <a:rect l="l" t="t" r="r" b="b"/>
            <a:pathLst>
              <a:path w="561339" h="4175125">
                <a:moveTo>
                  <a:pt x="560992" y="0"/>
                </a:moveTo>
                <a:lnTo>
                  <a:pt x="0" y="0"/>
                </a:lnTo>
                <a:lnTo>
                  <a:pt x="0" y="4174993"/>
                </a:lnTo>
                <a:lnTo>
                  <a:pt x="560992" y="4174993"/>
                </a:lnTo>
                <a:lnTo>
                  <a:pt x="560992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58124" y="6858501"/>
            <a:ext cx="561340" cy="1189990"/>
          </a:xfrm>
          <a:custGeom>
            <a:avLst/>
            <a:gdLst/>
            <a:ahLst/>
            <a:cxnLst/>
            <a:rect l="l" t="t" r="r" b="b"/>
            <a:pathLst>
              <a:path w="561339" h="1189990">
                <a:moveTo>
                  <a:pt x="560992" y="0"/>
                </a:moveTo>
                <a:lnTo>
                  <a:pt x="0" y="0"/>
                </a:lnTo>
                <a:lnTo>
                  <a:pt x="0" y="1189521"/>
                </a:lnTo>
                <a:lnTo>
                  <a:pt x="560992" y="1189521"/>
                </a:lnTo>
                <a:lnTo>
                  <a:pt x="560992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74775" y="7721494"/>
            <a:ext cx="561340" cy="327025"/>
          </a:xfrm>
          <a:custGeom>
            <a:avLst/>
            <a:gdLst/>
            <a:ahLst/>
            <a:cxnLst/>
            <a:rect l="l" t="t" r="r" b="b"/>
            <a:pathLst>
              <a:path w="561340" h="327025">
                <a:moveTo>
                  <a:pt x="561004" y="0"/>
                </a:moveTo>
                <a:lnTo>
                  <a:pt x="0" y="0"/>
                </a:lnTo>
                <a:lnTo>
                  <a:pt x="0" y="326528"/>
                </a:lnTo>
                <a:lnTo>
                  <a:pt x="561004" y="326528"/>
                </a:lnTo>
                <a:lnTo>
                  <a:pt x="561004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691413" y="7908073"/>
            <a:ext cx="561340" cy="140335"/>
          </a:xfrm>
          <a:custGeom>
            <a:avLst/>
            <a:gdLst/>
            <a:ahLst/>
            <a:cxnLst/>
            <a:rect l="l" t="t" r="r" b="b"/>
            <a:pathLst>
              <a:path w="561340" h="140334">
                <a:moveTo>
                  <a:pt x="560992" y="0"/>
                </a:moveTo>
                <a:lnTo>
                  <a:pt x="0" y="0"/>
                </a:lnTo>
                <a:lnTo>
                  <a:pt x="0" y="139949"/>
                </a:lnTo>
                <a:lnTo>
                  <a:pt x="560992" y="139949"/>
                </a:lnTo>
                <a:lnTo>
                  <a:pt x="560992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02479" y="3937174"/>
            <a:ext cx="561340" cy="4110990"/>
          </a:xfrm>
          <a:custGeom>
            <a:avLst/>
            <a:gdLst/>
            <a:ahLst/>
            <a:cxnLst/>
            <a:rect l="l" t="t" r="r" b="b"/>
            <a:pathLst>
              <a:path w="561339" h="4110990">
                <a:moveTo>
                  <a:pt x="561004" y="0"/>
                </a:moveTo>
                <a:lnTo>
                  <a:pt x="0" y="0"/>
                </a:lnTo>
                <a:lnTo>
                  <a:pt x="0" y="4110848"/>
                </a:lnTo>
                <a:lnTo>
                  <a:pt x="561004" y="4110848"/>
                </a:lnTo>
                <a:lnTo>
                  <a:pt x="56100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9129" y="6782696"/>
            <a:ext cx="561340" cy="1265555"/>
          </a:xfrm>
          <a:custGeom>
            <a:avLst/>
            <a:gdLst/>
            <a:ahLst/>
            <a:cxnLst/>
            <a:rect l="l" t="t" r="r" b="b"/>
            <a:pathLst>
              <a:path w="561340" h="1265554">
                <a:moveTo>
                  <a:pt x="560992" y="0"/>
                </a:moveTo>
                <a:lnTo>
                  <a:pt x="0" y="0"/>
                </a:lnTo>
                <a:lnTo>
                  <a:pt x="0" y="1265326"/>
                </a:lnTo>
                <a:lnTo>
                  <a:pt x="560992" y="1265326"/>
                </a:lnTo>
                <a:lnTo>
                  <a:pt x="560992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35780" y="7680670"/>
            <a:ext cx="561340" cy="367665"/>
          </a:xfrm>
          <a:custGeom>
            <a:avLst/>
            <a:gdLst/>
            <a:ahLst/>
            <a:cxnLst/>
            <a:rect l="l" t="t" r="r" b="b"/>
            <a:pathLst>
              <a:path w="561340" h="367665">
                <a:moveTo>
                  <a:pt x="560992" y="0"/>
                </a:moveTo>
                <a:lnTo>
                  <a:pt x="0" y="0"/>
                </a:lnTo>
                <a:lnTo>
                  <a:pt x="0" y="367352"/>
                </a:lnTo>
                <a:lnTo>
                  <a:pt x="560992" y="367352"/>
                </a:lnTo>
                <a:lnTo>
                  <a:pt x="560992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52418" y="7954727"/>
            <a:ext cx="561340" cy="93345"/>
          </a:xfrm>
          <a:custGeom>
            <a:avLst/>
            <a:gdLst/>
            <a:ahLst/>
            <a:cxnLst/>
            <a:rect l="l" t="t" r="r" b="b"/>
            <a:pathLst>
              <a:path w="561340" h="93345">
                <a:moveTo>
                  <a:pt x="560992" y="0"/>
                </a:moveTo>
                <a:lnTo>
                  <a:pt x="0" y="0"/>
                </a:lnTo>
                <a:lnTo>
                  <a:pt x="0" y="93295"/>
                </a:lnTo>
                <a:lnTo>
                  <a:pt x="560992" y="93295"/>
                </a:lnTo>
                <a:lnTo>
                  <a:pt x="560992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63483" y="3954664"/>
            <a:ext cx="561340" cy="4093845"/>
          </a:xfrm>
          <a:custGeom>
            <a:avLst/>
            <a:gdLst/>
            <a:ahLst/>
            <a:cxnLst/>
            <a:rect l="l" t="t" r="r" b="b"/>
            <a:pathLst>
              <a:path w="561339" h="4093845">
                <a:moveTo>
                  <a:pt x="560992" y="0"/>
                </a:moveTo>
                <a:lnTo>
                  <a:pt x="0" y="0"/>
                </a:lnTo>
                <a:lnTo>
                  <a:pt x="0" y="4093358"/>
                </a:lnTo>
                <a:lnTo>
                  <a:pt x="560992" y="4093358"/>
                </a:lnTo>
                <a:lnTo>
                  <a:pt x="560992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80122" y="6771035"/>
            <a:ext cx="561340" cy="1276985"/>
          </a:xfrm>
          <a:custGeom>
            <a:avLst/>
            <a:gdLst/>
            <a:ahLst/>
            <a:cxnLst/>
            <a:rect l="l" t="t" r="r" b="b"/>
            <a:pathLst>
              <a:path w="561340" h="1276984">
                <a:moveTo>
                  <a:pt x="560992" y="0"/>
                </a:moveTo>
                <a:lnTo>
                  <a:pt x="0" y="0"/>
                </a:lnTo>
                <a:lnTo>
                  <a:pt x="0" y="1276987"/>
                </a:lnTo>
                <a:lnTo>
                  <a:pt x="560992" y="1276987"/>
                </a:lnTo>
                <a:lnTo>
                  <a:pt x="560992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96772" y="7703991"/>
            <a:ext cx="561340" cy="344170"/>
          </a:xfrm>
          <a:custGeom>
            <a:avLst/>
            <a:gdLst/>
            <a:ahLst/>
            <a:cxnLst/>
            <a:rect l="l" t="t" r="r" b="b"/>
            <a:pathLst>
              <a:path w="561340" h="344170">
                <a:moveTo>
                  <a:pt x="560992" y="0"/>
                </a:moveTo>
                <a:lnTo>
                  <a:pt x="0" y="0"/>
                </a:lnTo>
                <a:lnTo>
                  <a:pt x="0" y="344031"/>
                </a:lnTo>
                <a:lnTo>
                  <a:pt x="560992" y="344031"/>
                </a:lnTo>
                <a:lnTo>
                  <a:pt x="560992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813410" y="7931406"/>
            <a:ext cx="561340" cy="116839"/>
          </a:xfrm>
          <a:custGeom>
            <a:avLst/>
            <a:gdLst/>
            <a:ahLst/>
            <a:cxnLst/>
            <a:rect l="l" t="t" r="r" b="b"/>
            <a:pathLst>
              <a:path w="561340" h="116840">
                <a:moveTo>
                  <a:pt x="560992" y="0"/>
                </a:moveTo>
                <a:lnTo>
                  <a:pt x="0" y="0"/>
                </a:lnTo>
                <a:lnTo>
                  <a:pt x="0" y="116616"/>
                </a:lnTo>
                <a:lnTo>
                  <a:pt x="560992" y="116616"/>
                </a:lnTo>
                <a:lnTo>
                  <a:pt x="560992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24476" y="3814728"/>
            <a:ext cx="561340" cy="4233545"/>
          </a:xfrm>
          <a:custGeom>
            <a:avLst/>
            <a:gdLst/>
            <a:ahLst/>
            <a:cxnLst/>
            <a:rect l="l" t="t" r="r" b="b"/>
            <a:pathLst>
              <a:path w="561339" h="4233545">
                <a:moveTo>
                  <a:pt x="560992" y="0"/>
                </a:moveTo>
                <a:lnTo>
                  <a:pt x="0" y="0"/>
                </a:lnTo>
                <a:lnTo>
                  <a:pt x="0" y="4233295"/>
                </a:lnTo>
                <a:lnTo>
                  <a:pt x="560992" y="4233295"/>
                </a:lnTo>
                <a:lnTo>
                  <a:pt x="560992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41114" y="6870161"/>
            <a:ext cx="561340" cy="1177925"/>
          </a:xfrm>
          <a:custGeom>
            <a:avLst/>
            <a:gdLst/>
            <a:ahLst/>
            <a:cxnLst/>
            <a:rect l="l" t="t" r="r" b="b"/>
            <a:pathLst>
              <a:path w="561340" h="1177925">
                <a:moveTo>
                  <a:pt x="560992" y="0"/>
                </a:moveTo>
                <a:lnTo>
                  <a:pt x="0" y="0"/>
                </a:lnTo>
                <a:lnTo>
                  <a:pt x="0" y="1177861"/>
                </a:lnTo>
                <a:lnTo>
                  <a:pt x="560992" y="1177861"/>
                </a:lnTo>
                <a:lnTo>
                  <a:pt x="560992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57765" y="7744815"/>
            <a:ext cx="561340" cy="303530"/>
          </a:xfrm>
          <a:custGeom>
            <a:avLst/>
            <a:gdLst/>
            <a:ahLst/>
            <a:cxnLst/>
            <a:rect l="l" t="t" r="r" b="b"/>
            <a:pathLst>
              <a:path w="561340" h="303529">
                <a:moveTo>
                  <a:pt x="560992" y="0"/>
                </a:moveTo>
                <a:lnTo>
                  <a:pt x="0" y="0"/>
                </a:lnTo>
                <a:lnTo>
                  <a:pt x="0" y="303207"/>
                </a:lnTo>
                <a:lnTo>
                  <a:pt x="560992" y="303207"/>
                </a:lnTo>
                <a:lnTo>
                  <a:pt x="560992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74403" y="7931406"/>
            <a:ext cx="561340" cy="116839"/>
          </a:xfrm>
          <a:custGeom>
            <a:avLst/>
            <a:gdLst/>
            <a:ahLst/>
            <a:cxnLst/>
            <a:rect l="l" t="t" r="r" b="b"/>
            <a:pathLst>
              <a:path w="561340" h="116840">
                <a:moveTo>
                  <a:pt x="561004" y="0"/>
                </a:moveTo>
                <a:lnTo>
                  <a:pt x="0" y="0"/>
                </a:lnTo>
                <a:lnTo>
                  <a:pt x="0" y="116616"/>
                </a:lnTo>
                <a:lnTo>
                  <a:pt x="561004" y="116616"/>
                </a:lnTo>
                <a:lnTo>
                  <a:pt x="56100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458397" y="2213216"/>
            <a:ext cx="3127375" cy="5840095"/>
            <a:chOff x="3458397" y="2213216"/>
            <a:chExt cx="3127375" cy="5840095"/>
          </a:xfrm>
        </p:grpSpPr>
        <p:sp>
          <p:nvSpPr>
            <p:cNvPr id="19" name="object 19"/>
            <p:cNvSpPr/>
            <p:nvPr/>
          </p:nvSpPr>
          <p:spPr>
            <a:xfrm>
              <a:off x="3463477" y="2217026"/>
              <a:ext cx="0" cy="5831205"/>
            </a:xfrm>
            <a:custGeom>
              <a:avLst/>
              <a:gdLst/>
              <a:ahLst/>
              <a:cxnLst/>
              <a:rect l="l" t="t" r="r" b="b"/>
              <a:pathLst>
                <a:path h="5831205">
                  <a:moveTo>
                    <a:pt x="0" y="583099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63482" y="7969811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20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63477" y="796981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20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80122" y="2217026"/>
              <a:ext cx="0" cy="5831205"/>
            </a:xfrm>
            <a:custGeom>
              <a:avLst/>
              <a:gdLst/>
              <a:ahLst/>
              <a:cxnLst/>
              <a:rect l="l" t="t" r="r" b="b"/>
              <a:pathLst>
                <a:path h="5831205">
                  <a:moveTo>
                    <a:pt x="0" y="583099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80121" y="7969811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20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80122" y="796981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20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 rot="20460000">
            <a:off x="742264" y="8663708"/>
            <a:ext cx="2473979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45"/>
              </a:lnSpc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On</a:t>
            </a:r>
            <a:r>
              <a:rPr sz="3150" spc="-15" baseline="1322">
                <a:solidFill>
                  <a:srgbClr val="1A1A1A"/>
                </a:solidFill>
                <a:latin typeface="Kanit"/>
                <a:cs typeface="Kanit"/>
              </a:rPr>
              <a:t>ce</a:t>
            </a:r>
            <a:r>
              <a:rPr sz="3150" spc="-89" baseline="1322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150" baseline="2645">
                <a:solidFill>
                  <a:srgbClr val="1A1A1A"/>
                </a:solidFill>
                <a:latin typeface="Kanit"/>
                <a:cs typeface="Kanit"/>
              </a:rPr>
              <a:t>or</a:t>
            </a:r>
            <a:r>
              <a:rPr sz="3150" spc="-82" baseline="264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150" spc="-157" baseline="3968">
                <a:solidFill>
                  <a:srgbClr val="1A1A1A"/>
                </a:solidFill>
                <a:latin typeface="Kanit"/>
                <a:cs typeface="Kanit"/>
              </a:rPr>
              <a:t>Tw</a:t>
            </a:r>
            <a:r>
              <a:rPr sz="3150" spc="-157" baseline="5291">
                <a:solidFill>
                  <a:srgbClr val="1A1A1A"/>
                </a:solidFill>
                <a:latin typeface="Kanit"/>
                <a:cs typeface="Kanit"/>
              </a:rPr>
              <a:t>ice</a:t>
            </a:r>
            <a:r>
              <a:rPr sz="3150" spc="-82" baseline="5291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150" baseline="6613">
                <a:solidFill>
                  <a:srgbClr val="1A1A1A"/>
                </a:solidFill>
                <a:latin typeface="Kanit"/>
                <a:cs typeface="Kanit"/>
              </a:rPr>
              <a:t>a</a:t>
            </a:r>
            <a:r>
              <a:rPr sz="3150" spc="-82" baseline="6613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3150" spc="-30" baseline="6613">
                <a:solidFill>
                  <a:srgbClr val="1A1A1A"/>
                </a:solidFill>
                <a:latin typeface="Kanit"/>
                <a:cs typeface="Kanit"/>
              </a:rPr>
              <a:t>Y</a:t>
            </a:r>
            <a:r>
              <a:rPr sz="3150" spc="-30" baseline="7936">
                <a:solidFill>
                  <a:srgbClr val="1A1A1A"/>
                </a:solidFill>
                <a:latin typeface="Kanit"/>
                <a:cs typeface="Kanit"/>
              </a:rPr>
              <a:t>ear</a:t>
            </a:r>
            <a:endParaRPr sz="3150" baseline="7936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60000">
            <a:off x="5476199" y="8330842"/>
            <a:ext cx="1030661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95"/>
              </a:lnSpc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Month</a:t>
            </a:r>
            <a:r>
              <a:rPr sz="3150" spc="-15" baseline="2645">
                <a:solidFill>
                  <a:srgbClr val="1A1A1A"/>
                </a:solidFill>
                <a:latin typeface="Kanit"/>
                <a:cs typeface="Kanit"/>
              </a:rPr>
              <a:t>ly</a:t>
            </a:r>
            <a:endParaRPr sz="3150" baseline="2645">
              <a:latin typeface="Kanit"/>
              <a:cs typeface="Kani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691687" y="2213216"/>
            <a:ext cx="3127375" cy="5840095"/>
            <a:chOff x="9691687" y="2213216"/>
            <a:chExt cx="3127375" cy="5840095"/>
          </a:xfrm>
        </p:grpSpPr>
        <p:sp>
          <p:nvSpPr>
            <p:cNvPr id="28" name="object 28"/>
            <p:cNvSpPr/>
            <p:nvPr/>
          </p:nvSpPr>
          <p:spPr>
            <a:xfrm>
              <a:off x="9696767" y="2217026"/>
              <a:ext cx="0" cy="5831205"/>
            </a:xfrm>
            <a:custGeom>
              <a:avLst/>
              <a:gdLst/>
              <a:ahLst/>
              <a:cxnLst/>
              <a:rect l="l" t="t" r="r" b="b"/>
              <a:pathLst>
                <a:path h="5831205">
                  <a:moveTo>
                    <a:pt x="0" y="583099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696770" y="7969811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20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696767" y="796981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20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13411" y="2217026"/>
              <a:ext cx="0" cy="5831205"/>
            </a:xfrm>
            <a:custGeom>
              <a:avLst/>
              <a:gdLst/>
              <a:ahLst/>
              <a:cxnLst/>
              <a:rect l="l" t="t" r="r" b="b"/>
              <a:pathLst>
                <a:path h="5831205">
                  <a:moveTo>
                    <a:pt x="0" y="583099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813408" y="7969811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204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813411" y="796981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204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 rot="20460000">
            <a:off x="8698248" y="8315156"/>
            <a:ext cx="902589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2100" spc="-60">
                <a:solidFill>
                  <a:srgbClr val="1A1A1A"/>
                </a:solidFill>
                <a:latin typeface="Kanit"/>
                <a:cs typeface="Kanit"/>
              </a:rPr>
              <a:t>W</a:t>
            </a:r>
            <a:r>
              <a:rPr sz="3150" spc="-89" baseline="1322">
                <a:solidFill>
                  <a:srgbClr val="1A1A1A"/>
                </a:solidFill>
                <a:latin typeface="Kanit"/>
                <a:cs typeface="Kanit"/>
              </a:rPr>
              <a:t>eek</a:t>
            </a:r>
            <a:r>
              <a:rPr sz="3150" spc="-89" baseline="2645">
                <a:solidFill>
                  <a:srgbClr val="1A1A1A"/>
                </a:solidFill>
                <a:latin typeface="Kanit"/>
                <a:cs typeface="Kanit"/>
              </a:rPr>
              <a:t>ly</a:t>
            </a:r>
            <a:endParaRPr sz="3150" baseline="2645">
              <a:latin typeface="Kanit"/>
              <a:cs typeface="Kanit"/>
            </a:endParaRPr>
          </a:p>
        </p:txBody>
      </p:sp>
      <p:sp>
        <p:nvSpPr>
          <p:cNvPr id="35" name="object 35"/>
          <p:cNvSpPr txBox="1"/>
          <p:nvPr/>
        </p:nvSpPr>
        <p:spPr>
          <a:xfrm rot="20460000">
            <a:off x="12086295" y="8256859"/>
            <a:ext cx="674298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0"/>
              </a:lnSpc>
            </a:pPr>
            <a:r>
              <a:rPr sz="2100" spc="-35">
                <a:solidFill>
                  <a:srgbClr val="1A1A1A"/>
                </a:solidFill>
                <a:latin typeface="Kanit"/>
                <a:cs typeface="Kanit"/>
              </a:rPr>
              <a:t>Da</a:t>
            </a:r>
            <a:r>
              <a:rPr sz="3150" spc="-52" baseline="1322">
                <a:solidFill>
                  <a:srgbClr val="1A1A1A"/>
                </a:solidFill>
                <a:latin typeface="Kanit"/>
                <a:cs typeface="Kanit"/>
              </a:rPr>
              <a:t>ily</a:t>
            </a:r>
            <a:endParaRPr sz="3150" baseline="1322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755438" y="2210676"/>
            <a:ext cx="12766040" cy="5843905"/>
            <a:chOff x="1755438" y="2210676"/>
            <a:chExt cx="12766040" cy="5843905"/>
          </a:xfrm>
        </p:grpSpPr>
        <p:sp>
          <p:nvSpPr>
            <p:cNvPr id="37" name="object 37"/>
            <p:cNvSpPr/>
            <p:nvPr/>
          </p:nvSpPr>
          <p:spPr>
            <a:xfrm>
              <a:off x="1761788" y="8048019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61794" y="8048016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61788" y="8048019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61788" y="6881818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61794" y="6881821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61788" y="6881818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61788" y="5715618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61794" y="5715615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61788" y="5715618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61788" y="4549419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61794" y="4549420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61788" y="4549419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61788" y="3383218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61794" y="3383214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761788" y="3383218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61788" y="2217019"/>
              <a:ext cx="12753340" cy="0"/>
            </a:xfrm>
            <a:custGeom>
              <a:avLst/>
              <a:gdLst/>
              <a:ahLst/>
              <a:cxnLst/>
              <a:rect l="l" t="t" r="r" b="b"/>
              <a:pathLst>
                <a:path w="12753340">
                  <a:moveTo>
                    <a:pt x="0" y="0"/>
                  </a:moveTo>
                  <a:lnTo>
                    <a:pt x="1275331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1794" y="2217019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78192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61788" y="2217019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39">
                  <a:moveTo>
                    <a:pt x="0" y="0"/>
                  </a:moveTo>
                  <a:lnTo>
                    <a:pt x="78204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61788" y="2217026"/>
              <a:ext cx="12753340" cy="5831205"/>
            </a:xfrm>
            <a:custGeom>
              <a:avLst/>
              <a:gdLst/>
              <a:ahLst/>
              <a:cxnLst/>
              <a:rect l="l" t="t" r="r" b="b"/>
              <a:pathLst>
                <a:path w="12753340" h="5831205">
                  <a:moveTo>
                    <a:pt x="0" y="5830993"/>
                  </a:moveTo>
                  <a:lnTo>
                    <a:pt x="0" y="0"/>
                  </a:lnTo>
                </a:path>
                <a:path w="12753340" h="5831205">
                  <a:moveTo>
                    <a:pt x="0" y="5830993"/>
                  </a:moveTo>
                  <a:lnTo>
                    <a:pt x="12753312" y="583099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186690" y="2447736"/>
              <a:ext cx="1986914" cy="1517015"/>
            </a:xfrm>
            <a:custGeom>
              <a:avLst/>
              <a:gdLst/>
              <a:ahLst/>
              <a:cxnLst/>
              <a:rect l="l" t="t" r="r" b="b"/>
              <a:pathLst>
                <a:path w="1986915" h="1517014">
                  <a:moveTo>
                    <a:pt x="1937620" y="0"/>
                  </a:moveTo>
                  <a:lnTo>
                    <a:pt x="49154" y="0"/>
                  </a:lnTo>
                  <a:lnTo>
                    <a:pt x="27649" y="3072"/>
                  </a:lnTo>
                  <a:lnTo>
                    <a:pt x="12288" y="12288"/>
                  </a:lnTo>
                  <a:lnTo>
                    <a:pt x="3072" y="27649"/>
                  </a:lnTo>
                  <a:lnTo>
                    <a:pt x="0" y="49154"/>
                  </a:lnTo>
                  <a:lnTo>
                    <a:pt x="0" y="1467636"/>
                  </a:lnTo>
                  <a:lnTo>
                    <a:pt x="3072" y="1489142"/>
                  </a:lnTo>
                  <a:lnTo>
                    <a:pt x="12288" y="1504502"/>
                  </a:lnTo>
                  <a:lnTo>
                    <a:pt x="27649" y="1513719"/>
                  </a:lnTo>
                  <a:lnTo>
                    <a:pt x="49154" y="1516791"/>
                  </a:lnTo>
                  <a:lnTo>
                    <a:pt x="1937620" y="1516791"/>
                  </a:lnTo>
                  <a:lnTo>
                    <a:pt x="1959125" y="1513719"/>
                  </a:lnTo>
                  <a:lnTo>
                    <a:pt x="1974486" y="1504502"/>
                  </a:lnTo>
                  <a:lnTo>
                    <a:pt x="1983702" y="1489142"/>
                  </a:lnTo>
                  <a:lnTo>
                    <a:pt x="1986775" y="1467636"/>
                  </a:lnTo>
                  <a:lnTo>
                    <a:pt x="1986775" y="49154"/>
                  </a:lnTo>
                  <a:lnTo>
                    <a:pt x="1983702" y="27649"/>
                  </a:lnTo>
                  <a:lnTo>
                    <a:pt x="1974486" y="12288"/>
                  </a:lnTo>
                  <a:lnTo>
                    <a:pt x="1959125" y="3072"/>
                  </a:lnTo>
                  <a:lnTo>
                    <a:pt x="193762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186690" y="2447736"/>
              <a:ext cx="1986914" cy="1517015"/>
            </a:xfrm>
            <a:custGeom>
              <a:avLst/>
              <a:gdLst/>
              <a:ahLst/>
              <a:cxnLst/>
              <a:rect l="l" t="t" r="r" b="b"/>
              <a:pathLst>
                <a:path w="1986915" h="1517014">
                  <a:moveTo>
                    <a:pt x="49154" y="1516791"/>
                  </a:moveTo>
                  <a:lnTo>
                    <a:pt x="1937620" y="1516791"/>
                  </a:lnTo>
                  <a:lnTo>
                    <a:pt x="1959125" y="1513719"/>
                  </a:lnTo>
                  <a:lnTo>
                    <a:pt x="1974486" y="1504502"/>
                  </a:lnTo>
                  <a:lnTo>
                    <a:pt x="1983702" y="1489142"/>
                  </a:lnTo>
                  <a:lnTo>
                    <a:pt x="1986775" y="1467636"/>
                  </a:lnTo>
                  <a:lnTo>
                    <a:pt x="1986775" y="49154"/>
                  </a:lnTo>
                  <a:lnTo>
                    <a:pt x="1983702" y="27649"/>
                  </a:lnTo>
                  <a:lnTo>
                    <a:pt x="1974486" y="12288"/>
                  </a:lnTo>
                  <a:lnTo>
                    <a:pt x="1959125" y="3072"/>
                  </a:lnTo>
                  <a:lnTo>
                    <a:pt x="1937620" y="0"/>
                  </a:lnTo>
                  <a:lnTo>
                    <a:pt x="49154" y="0"/>
                  </a:lnTo>
                  <a:lnTo>
                    <a:pt x="27649" y="3072"/>
                  </a:lnTo>
                  <a:lnTo>
                    <a:pt x="12288" y="12288"/>
                  </a:lnTo>
                  <a:lnTo>
                    <a:pt x="3072" y="27649"/>
                  </a:lnTo>
                  <a:lnTo>
                    <a:pt x="0" y="49154"/>
                  </a:lnTo>
                  <a:lnTo>
                    <a:pt x="0" y="1467636"/>
                  </a:lnTo>
                  <a:lnTo>
                    <a:pt x="3072" y="1489142"/>
                  </a:lnTo>
                  <a:lnTo>
                    <a:pt x="12288" y="1504502"/>
                  </a:lnTo>
                  <a:lnTo>
                    <a:pt x="27649" y="1513719"/>
                  </a:lnTo>
                  <a:lnTo>
                    <a:pt x="49154" y="1516791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284997" y="2560747"/>
              <a:ext cx="492125" cy="172085"/>
            </a:xfrm>
            <a:custGeom>
              <a:avLst/>
              <a:gdLst/>
              <a:ahLst/>
              <a:cxnLst/>
              <a:rect l="l" t="t" r="r" b="b"/>
              <a:pathLst>
                <a:path w="492125" h="172085">
                  <a:moveTo>
                    <a:pt x="491570" y="0"/>
                  </a:moveTo>
                  <a:lnTo>
                    <a:pt x="0" y="0"/>
                  </a:lnTo>
                  <a:lnTo>
                    <a:pt x="0" y="172053"/>
                  </a:lnTo>
                  <a:lnTo>
                    <a:pt x="491570" y="172053"/>
                  </a:lnTo>
                  <a:lnTo>
                    <a:pt x="491570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284997" y="2921515"/>
              <a:ext cx="492125" cy="172085"/>
            </a:xfrm>
            <a:custGeom>
              <a:avLst/>
              <a:gdLst/>
              <a:ahLst/>
              <a:cxnLst/>
              <a:rect l="l" t="t" r="r" b="b"/>
              <a:pathLst>
                <a:path w="492125" h="172085">
                  <a:moveTo>
                    <a:pt x="491570" y="0"/>
                  </a:moveTo>
                  <a:lnTo>
                    <a:pt x="0" y="0"/>
                  </a:lnTo>
                  <a:lnTo>
                    <a:pt x="0" y="172053"/>
                  </a:lnTo>
                  <a:lnTo>
                    <a:pt x="491570" y="172053"/>
                  </a:lnTo>
                  <a:lnTo>
                    <a:pt x="491570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284997" y="3282283"/>
              <a:ext cx="492125" cy="172085"/>
            </a:xfrm>
            <a:custGeom>
              <a:avLst/>
              <a:gdLst/>
              <a:ahLst/>
              <a:cxnLst/>
              <a:rect l="l" t="t" r="r" b="b"/>
              <a:pathLst>
                <a:path w="492125" h="172085">
                  <a:moveTo>
                    <a:pt x="491570" y="0"/>
                  </a:moveTo>
                  <a:lnTo>
                    <a:pt x="0" y="0"/>
                  </a:lnTo>
                  <a:lnTo>
                    <a:pt x="0" y="172053"/>
                  </a:lnTo>
                  <a:lnTo>
                    <a:pt x="491570" y="172053"/>
                  </a:lnTo>
                  <a:lnTo>
                    <a:pt x="491570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496337" y="7869052"/>
            <a:ext cx="20002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59864" y="6702856"/>
            <a:ext cx="33655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350741" y="5536662"/>
            <a:ext cx="34607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342700" y="4370454"/>
            <a:ext cx="35369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38142" y="3204260"/>
            <a:ext cx="35814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236259" y="2038065"/>
            <a:ext cx="46037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9030" y="4228427"/>
            <a:ext cx="426720" cy="1808480"/>
          </a:xfrm>
          <a:prstGeom prst="rect">
            <a:avLst/>
          </a:prstGeom>
        </p:spPr>
        <p:txBody>
          <a:bodyPr vert="vert270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100" spc="-7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100">
              <a:latin typeface="Kanit"/>
              <a:cs typeface="Kani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960497" y="2408504"/>
            <a:ext cx="843280" cy="11080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90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Indiana Illinois </a:t>
            </a: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7284997" y="1995541"/>
            <a:ext cx="12256770" cy="3239770"/>
            <a:chOff x="7284997" y="1995541"/>
            <a:chExt cx="12256770" cy="3239770"/>
          </a:xfrm>
        </p:grpSpPr>
        <p:sp>
          <p:nvSpPr>
            <p:cNvPr id="70" name="object 70"/>
            <p:cNvSpPr/>
            <p:nvPr/>
          </p:nvSpPr>
          <p:spPr>
            <a:xfrm>
              <a:off x="7284997" y="3643051"/>
              <a:ext cx="492125" cy="172085"/>
            </a:xfrm>
            <a:custGeom>
              <a:avLst/>
              <a:gdLst/>
              <a:ahLst/>
              <a:cxnLst/>
              <a:rect l="l" t="t" r="r" b="b"/>
              <a:pathLst>
                <a:path w="492125" h="172085">
                  <a:moveTo>
                    <a:pt x="491570" y="0"/>
                  </a:moveTo>
                  <a:lnTo>
                    <a:pt x="0" y="0"/>
                  </a:lnTo>
                  <a:lnTo>
                    <a:pt x="0" y="172053"/>
                  </a:lnTo>
                  <a:lnTo>
                    <a:pt x="491570" y="172053"/>
                  </a:lnTo>
                  <a:lnTo>
                    <a:pt x="491570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804105" y="1995541"/>
              <a:ext cx="7738109" cy="3239770"/>
            </a:xfrm>
            <a:custGeom>
              <a:avLst/>
              <a:gdLst/>
              <a:ahLst/>
              <a:cxnLst/>
              <a:rect l="l" t="t" r="r" b="b"/>
              <a:pathLst>
                <a:path w="7738109" h="3239770">
                  <a:moveTo>
                    <a:pt x="7345145" y="0"/>
                  </a:moveTo>
                  <a:lnTo>
                    <a:pt x="392469" y="0"/>
                  </a:lnTo>
                  <a:lnTo>
                    <a:pt x="343240" y="3057"/>
                  </a:lnTo>
                  <a:lnTo>
                    <a:pt x="295835" y="11986"/>
                  </a:lnTo>
                  <a:lnTo>
                    <a:pt x="250623" y="26417"/>
                  </a:lnTo>
                  <a:lnTo>
                    <a:pt x="207971" y="45983"/>
                  </a:lnTo>
                  <a:lnTo>
                    <a:pt x="168246" y="70316"/>
                  </a:lnTo>
                  <a:lnTo>
                    <a:pt x="131818" y="99048"/>
                  </a:lnTo>
                  <a:lnTo>
                    <a:pt x="99053" y="131813"/>
                  </a:lnTo>
                  <a:lnTo>
                    <a:pt x="70319" y="168241"/>
                  </a:lnTo>
                  <a:lnTo>
                    <a:pt x="45985" y="207965"/>
                  </a:lnTo>
                  <a:lnTo>
                    <a:pt x="26418" y="250618"/>
                  </a:lnTo>
                  <a:lnTo>
                    <a:pt x="11986" y="295831"/>
                  </a:lnTo>
                  <a:lnTo>
                    <a:pt x="3058" y="343238"/>
                  </a:lnTo>
                  <a:lnTo>
                    <a:pt x="0" y="392469"/>
                  </a:lnTo>
                  <a:lnTo>
                    <a:pt x="0" y="2847016"/>
                  </a:lnTo>
                  <a:lnTo>
                    <a:pt x="3058" y="2896246"/>
                  </a:lnTo>
                  <a:lnTo>
                    <a:pt x="11986" y="2943650"/>
                  </a:lnTo>
                  <a:lnTo>
                    <a:pt x="26418" y="2988863"/>
                  </a:lnTo>
                  <a:lnTo>
                    <a:pt x="45985" y="3031515"/>
                  </a:lnTo>
                  <a:lnTo>
                    <a:pt x="70319" y="3071240"/>
                  </a:lnTo>
                  <a:lnTo>
                    <a:pt x="99053" y="3107668"/>
                  </a:lnTo>
                  <a:lnTo>
                    <a:pt x="131818" y="3140433"/>
                  </a:lnTo>
                  <a:lnTo>
                    <a:pt x="168246" y="3169167"/>
                  </a:lnTo>
                  <a:lnTo>
                    <a:pt x="207971" y="3193501"/>
                  </a:lnTo>
                  <a:lnTo>
                    <a:pt x="250623" y="3213068"/>
                  </a:lnTo>
                  <a:lnTo>
                    <a:pt x="295835" y="3227499"/>
                  </a:lnTo>
                  <a:lnTo>
                    <a:pt x="343240" y="3236428"/>
                  </a:lnTo>
                  <a:lnTo>
                    <a:pt x="392469" y="3239486"/>
                  </a:lnTo>
                  <a:lnTo>
                    <a:pt x="7345145" y="3239486"/>
                  </a:lnTo>
                  <a:lnTo>
                    <a:pt x="7394377" y="3236428"/>
                  </a:lnTo>
                  <a:lnTo>
                    <a:pt x="7441783" y="3227499"/>
                  </a:lnTo>
                  <a:lnTo>
                    <a:pt x="7486997" y="3213068"/>
                  </a:lnTo>
                  <a:lnTo>
                    <a:pt x="7529650" y="3193501"/>
                  </a:lnTo>
                  <a:lnTo>
                    <a:pt x="7569374" y="3169167"/>
                  </a:lnTo>
                  <a:lnTo>
                    <a:pt x="7605802" y="3140433"/>
                  </a:lnTo>
                  <a:lnTo>
                    <a:pt x="7638566" y="3107668"/>
                  </a:lnTo>
                  <a:lnTo>
                    <a:pt x="7667299" y="3071240"/>
                  </a:lnTo>
                  <a:lnTo>
                    <a:pt x="7691632" y="3031515"/>
                  </a:lnTo>
                  <a:lnTo>
                    <a:pt x="7711198" y="2988863"/>
                  </a:lnTo>
                  <a:lnTo>
                    <a:pt x="7725629" y="2943650"/>
                  </a:lnTo>
                  <a:lnTo>
                    <a:pt x="7734557" y="2896246"/>
                  </a:lnTo>
                  <a:lnTo>
                    <a:pt x="7737615" y="2847016"/>
                  </a:lnTo>
                  <a:lnTo>
                    <a:pt x="7737615" y="392469"/>
                  </a:lnTo>
                  <a:lnTo>
                    <a:pt x="7734557" y="343238"/>
                  </a:lnTo>
                  <a:lnTo>
                    <a:pt x="7725629" y="295831"/>
                  </a:lnTo>
                  <a:lnTo>
                    <a:pt x="7711198" y="250618"/>
                  </a:lnTo>
                  <a:lnTo>
                    <a:pt x="7691632" y="207965"/>
                  </a:lnTo>
                  <a:lnTo>
                    <a:pt x="7667299" y="168241"/>
                  </a:lnTo>
                  <a:lnTo>
                    <a:pt x="7638566" y="131813"/>
                  </a:lnTo>
                  <a:lnTo>
                    <a:pt x="7605802" y="99048"/>
                  </a:lnTo>
                  <a:lnTo>
                    <a:pt x="7569374" y="70316"/>
                  </a:lnTo>
                  <a:lnTo>
                    <a:pt x="7529650" y="45983"/>
                  </a:lnTo>
                  <a:lnTo>
                    <a:pt x="7486997" y="26417"/>
                  </a:lnTo>
                  <a:lnTo>
                    <a:pt x="7441783" y="11986"/>
                  </a:lnTo>
                  <a:lnTo>
                    <a:pt x="7394377" y="3057"/>
                  </a:lnTo>
                  <a:lnTo>
                    <a:pt x="7345145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7960497" y="3556619"/>
            <a:ext cx="1007110" cy="3206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FREQUENCY</a:t>
            </a:r>
            <a:r>
              <a:rPr spc="-19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OF</a:t>
            </a:r>
            <a:r>
              <a:rPr spc="-15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USING</a:t>
            </a:r>
            <a:r>
              <a:rPr spc="-55">
                <a:solidFill>
                  <a:srgbClr val="00203A"/>
                </a:solidFill>
              </a:rPr>
              <a:t> </a:t>
            </a:r>
            <a:r>
              <a:rPr spc="-35">
                <a:solidFill>
                  <a:srgbClr val="00203A"/>
                </a:solidFill>
              </a:rPr>
              <a:t>[STATE].GOV</a:t>
            </a:r>
            <a:r>
              <a:rPr spc="-114">
                <a:solidFill>
                  <a:srgbClr val="00203A"/>
                </a:solidFill>
              </a:rPr>
              <a:t> </a:t>
            </a:r>
            <a:r>
              <a:rPr spc="-20">
                <a:solidFill>
                  <a:srgbClr val="00203A"/>
                </a:solidFill>
              </a:rPr>
              <a:t>(Q3)</a:t>
            </a:r>
          </a:p>
        </p:txBody>
      </p:sp>
      <p:grpSp>
        <p:nvGrpSpPr>
          <p:cNvPr id="74" name="object 7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5" name="object 7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33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25081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2198970" y="2215878"/>
            <a:ext cx="556704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 spc="-25">
                <a:solidFill>
                  <a:srgbClr val="231F20"/>
                </a:solidFill>
                <a:latin typeface="Kanit"/>
                <a:cs typeface="Kanit"/>
              </a:rPr>
              <a:t>Total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Responses:</a:t>
            </a:r>
            <a:r>
              <a:rPr sz="2550" spc="-6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6,273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70" y="3581492"/>
            <a:ext cx="6399530" cy="121412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This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was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screening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question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to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ensure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all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participants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had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recent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experience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with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government</a:t>
            </a:r>
            <a:r>
              <a:rPr sz="2550" spc="-6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websites.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1150048" y="608538"/>
            <a:ext cx="8953500" cy="782320"/>
          </a:xfrm>
          <a:custGeom>
            <a:avLst/>
            <a:gdLst/>
            <a:ahLst/>
            <a:cxnLst/>
            <a:rect l="l" t="t" r="r" b="b"/>
            <a:pathLst>
              <a:path w="8953500" h="782319">
                <a:moveTo>
                  <a:pt x="8953034" y="0"/>
                </a:moveTo>
                <a:lnTo>
                  <a:pt x="0" y="0"/>
                </a:lnTo>
                <a:lnTo>
                  <a:pt x="0" y="781760"/>
                </a:lnTo>
                <a:lnTo>
                  <a:pt x="8953034" y="781760"/>
                </a:lnTo>
                <a:lnTo>
                  <a:pt x="8953034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4802" y="3734261"/>
            <a:ext cx="527050" cy="4037329"/>
          </a:xfrm>
          <a:custGeom>
            <a:avLst/>
            <a:gdLst/>
            <a:ahLst/>
            <a:cxnLst/>
            <a:rect l="l" t="t" r="r" b="b"/>
            <a:pathLst>
              <a:path w="527050" h="4037329">
                <a:moveTo>
                  <a:pt x="526991" y="0"/>
                </a:moveTo>
                <a:lnTo>
                  <a:pt x="0" y="0"/>
                </a:lnTo>
                <a:lnTo>
                  <a:pt x="0" y="4036966"/>
                </a:lnTo>
                <a:lnTo>
                  <a:pt x="526991" y="4036966"/>
                </a:lnTo>
                <a:lnTo>
                  <a:pt x="52699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2524" y="6735979"/>
            <a:ext cx="527050" cy="1035685"/>
          </a:xfrm>
          <a:custGeom>
            <a:avLst/>
            <a:gdLst/>
            <a:ahLst/>
            <a:cxnLst/>
            <a:rect l="l" t="t" r="r" b="b"/>
            <a:pathLst>
              <a:path w="527050" h="1035684">
                <a:moveTo>
                  <a:pt x="527003" y="0"/>
                </a:moveTo>
                <a:lnTo>
                  <a:pt x="0" y="0"/>
                </a:lnTo>
                <a:lnTo>
                  <a:pt x="0" y="1035248"/>
                </a:lnTo>
                <a:lnTo>
                  <a:pt x="527003" y="1035248"/>
                </a:lnTo>
                <a:lnTo>
                  <a:pt x="527003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00271" y="7464489"/>
            <a:ext cx="527050" cy="307340"/>
          </a:xfrm>
          <a:custGeom>
            <a:avLst/>
            <a:gdLst/>
            <a:ahLst/>
            <a:cxnLst/>
            <a:rect l="l" t="t" r="r" b="b"/>
            <a:pathLst>
              <a:path w="527050" h="307340">
                <a:moveTo>
                  <a:pt x="526991" y="0"/>
                </a:moveTo>
                <a:lnTo>
                  <a:pt x="0" y="0"/>
                </a:lnTo>
                <a:lnTo>
                  <a:pt x="0" y="306738"/>
                </a:lnTo>
                <a:lnTo>
                  <a:pt x="526991" y="306738"/>
                </a:lnTo>
                <a:lnTo>
                  <a:pt x="52699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327994" y="7678107"/>
            <a:ext cx="527050" cy="93345"/>
          </a:xfrm>
          <a:custGeom>
            <a:avLst/>
            <a:gdLst/>
            <a:ahLst/>
            <a:cxnLst/>
            <a:rect l="l" t="t" r="r" b="b"/>
            <a:pathLst>
              <a:path w="527050" h="93345">
                <a:moveTo>
                  <a:pt x="526991" y="0"/>
                </a:moveTo>
                <a:lnTo>
                  <a:pt x="0" y="0"/>
                </a:lnTo>
                <a:lnTo>
                  <a:pt x="0" y="93119"/>
                </a:lnTo>
                <a:lnTo>
                  <a:pt x="526991" y="93119"/>
                </a:lnTo>
                <a:lnTo>
                  <a:pt x="526991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1793" y="3936935"/>
            <a:ext cx="527050" cy="3834765"/>
          </a:xfrm>
          <a:custGeom>
            <a:avLst/>
            <a:gdLst/>
            <a:ahLst/>
            <a:cxnLst/>
            <a:rect l="l" t="t" r="r" b="b"/>
            <a:pathLst>
              <a:path w="527050" h="3834765">
                <a:moveTo>
                  <a:pt x="526991" y="0"/>
                </a:moveTo>
                <a:lnTo>
                  <a:pt x="0" y="0"/>
                </a:lnTo>
                <a:lnTo>
                  <a:pt x="0" y="3834291"/>
                </a:lnTo>
                <a:lnTo>
                  <a:pt x="526991" y="3834291"/>
                </a:lnTo>
                <a:lnTo>
                  <a:pt x="52699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9528" y="6615467"/>
            <a:ext cx="527050" cy="1156335"/>
          </a:xfrm>
          <a:custGeom>
            <a:avLst/>
            <a:gdLst/>
            <a:ahLst/>
            <a:cxnLst/>
            <a:rect l="l" t="t" r="r" b="b"/>
            <a:pathLst>
              <a:path w="527050" h="1156334">
                <a:moveTo>
                  <a:pt x="526991" y="0"/>
                </a:moveTo>
                <a:lnTo>
                  <a:pt x="0" y="0"/>
                </a:lnTo>
                <a:lnTo>
                  <a:pt x="0" y="1155759"/>
                </a:lnTo>
                <a:lnTo>
                  <a:pt x="526991" y="1155759"/>
                </a:lnTo>
                <a:lnTo>
                  <a:pt x="52699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27250" y="7376847"/>
            <a:ext cx="527050" cy="394970"/>
          </a:xfrm>
          <a:custGeom>
            <a:avLst/>
            <a:gdLst/>
            <a:ahLst/>
            <a:cxnLst/>
            <a:rect l="l" t="t" r="r" b="b"/>
            <a:pathLst>
              <a:path w="527050" h="394970">
                <a:moveTo>
                  <a:pt x="526991" y="0"/>
                </a:moveTo>
                <a:lnTo>
                  <a:pt x="0" y="0"/>
                </a:lnTo>
                <a:lnTo>
                  <a:pt x="0" y="394379"/>
                </a:lnTo>
                <a:lnTo>
                  <a:pt x="526991" y="394379"/>
                </a:lnTo>
                <a:lnTo>
                  <a:pt x="526991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54985" y="7678107"/>
            <a:ext cx="527050" cy="93345"/>
          </a:xfrm>
          <a:custGeom>
            <a:avLst/>
            <a:gdLst/>
            <a:ahLst/>
            <a:cxnLst/>
            <a:rect l="l" t="t" r="r" b="b"/>
            <a:pathLst>
              <a:path w="527050" h="93345">
                <a:moveTo>
                  <a:pt x="527003" y="0"/>
                </a:moveTo>
                <a:lnTo>
                  <a:pt x="0" y="0"/>
                </a:lnTo>
                <a:lnTo>
                  <a:pt x="0" y="93119"/>
                </a:lnTo>
                <a:lnTo>
                  <a:pt x="527003" y="93119"/>
                </a:lnTo>
                <a:lnTo>
                  <a:pt x="527003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98772" y="3882164"/>
            <a:ext cx="527050" cy="3889375"/>
          </a:xfrm>
          <a:custGeom>
            <a:avLst/>
            <a:gdLst/>
            <a:ahLst/>
            <a:cxnLst/>
            <a:rect l="l" t="t" r="r" b="b"/>
            <a:pathLst>
              <a:path w="527050" h="3889375">
                <a:moveTo>
                  <a:pt x="526991" y="0"/>
                </a:moveTo>
                <a:lnTo>
                  <a:pt x="0" y="0"/>
                </a:lnTo>
                <a:lnTo>
                  <a:pt x="0" y="3889062"/>
                </a:lnTo>
                <a:lnTo>
                  <a:pt x="526991" y="3889062"/>
                </a:lnTo>
                <a:lnTo>
                  <a:pt x="52699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26519" y="6609989"/>
            <a:ext cx="527050" cy="1161415"/>
          </a:xfrm>
          <a:custGeom>
            <a:avLst/>
            <a:gdLst/>
            <a:ahLst/>
            <a:cxnLst/>
            <a:rect l="l" t="t" r="r" b="b"/>
            <a:pathLst>
              <a:path w="527050" h="1161415">
                <a:moveTo>
                  <a:pt x="526991" y="0"/>
                </a:moveTo>
                <a:lnTo>
                  <a:pt x="0" y="0"/>
                </a:lnTo>
                <a:lnTo>
                  <a:pt x="0" y="1161237"/>
                </a:lnTo>
                <a:lnTo>
                  <a:pt x="526991" y="1161237"/>
                </a:lnTo>
                <a:lnTo>
                  <a:pt x="52699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54242" y="7442575"/>
            <a:ext cx="527050" cy="328930"/>
          </a:xfrm>
          <a:custGeom>
            <a:avLst/>
            <a:gdLst/>
            <a:ahLst/>
            <a:cxnLst/>
            <a:rect l="l" t="t" r="r" b="b"/>
            <a:pathLst>
              <a:path w="527050" h="328929">
                <a:moveTo>
                  <a:pt x="526991" y="0"/>
                </a:moveTo>
                <a:lnTo>
                  <a:pt x="0" y="0"/>
                </a:lnTo>
                <a:lnTo>
                  <a:pt x="0" y="328651"/>
                </a:lnTo>
                <a:lnTo>
                  <a:pt x="526991" y="328651"/>
                </a:lnTo>
                <a:lnTo>
                  <a:pt x="52699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81989" y="7672641"/>
            <a:ext cx="527050" cy="99060"/>
          </a:xfrm>
          <a:custGeom>
            <a:avLst/>
            <a:gdLst/>
            <a:ahLst/>
            <a:cxnLst/>
            <a:rect l="l" t="t" r="r" b="b"/>
            <a:pathLst>
              <a:path w="527050" h="99059">
                <a:moveTo>
                  <a:pt x="526991" y="0"/>
                </a:moveTo>
                <a:lnTo>
                  <a:pt x="0" y="0"/>
                </a:lnTo>
                <a:lnTo>
                  <a:pt x="0" y="98585"/>
                </a:lnTo>
                <a:lnTo>
                  <a:pt x="526991" y="98585"/>
                </a:lnTo>
                <a:lnTo>
                  <a:pt x="526991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25763" y="3723316"/>
            <a:ext cx="527050" cy="4048125"/>
          </a:xfrm>
          <a:custGeom>
            <a:avLst/>
            <a:gdLst/>
            <a:ahLst/>
            <a:cxnLst/>
            <a:rect l="l" t="t" r="r" b="b"/>
            <a:pathLst>
              <a:path w="527050" h="4048125">
                <a:moveTo>
                  <a:pt x="527003" y="0"/>
                </a:moveTo>
                <a:lnTo>
                  <a:pt x="0" y="0"/>
                </a:lnTo>
                <a:lnTo>
                  <a:pt x="0" y="4047910"/>
                </a:lnTo>
                <a:lnTo>
                  <a:pt x="527003" y="4047910"/>
                </a:lnTo>
                <a:lnTo>
                  <a:pt x="527003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53510" y="6752401"/>
            <a:ext cx="527050" cy="1019175"/>
          </a:xfrm>
          <a:custGeom>
            <a:avLst/>
            <a:gdLst/>
            <a:ahLst/>
            <a:cxnLst/>
            <a:rect l="l" t="t" r="r" b="b"/>
            <a:pathLst>
              <a:path w="527050" h="1019175">
                <a:moveTo>
                  <a:pt x="526991" y="0"/>
                </a:moveTo>
                <a:lnTo>
                  <a:pt x="0" y="0"/>
                </a:lnTo>
                <a:lnTo>
                  <a:pt x="0" y="1018825"/>
                </a:lnTo>
                <a:lnTo>
                  <a:pt x="526991" y="1018825"/>
                </a:lnTo>
                <a:lnTo>
                  <a:pt x="52699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981233" y="7469967"/>
            <a:ext cx="527050" cy="301625"/>
          </a:xfrm>
          <a:custGeom>
            <a:avLst/>
            <a:gdLst/>
            <a:ahLst/>
            <a:cxnLst/>
            <a:rect l="l" t="t" r="r" b="b"/>
            <a:pathLst>
              <a:path w="527050" h="301625">
                <a:moveTo>
                  <a:pt x="526991" y="0"/>
                </a:moveTo>
                <a:lnTo>
                  <a:pt x="0" y="0"/>
                </a:lnTo>
                <a:lnTo>
                  <a:pt x="0" y="301259"/>
                </a:lnTo>
                <a:lnTo>
                  <a:pt x="526991" y="301259"/>
                </a:lnTo>
                <a:lnTo>
                  <a:pt x="52699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908981" y="7661685"/>
            <a:ext cx="527050" cy="109855"/>
          </a:xfrm>
          <a:custGeom>
            <a:avLst/>
            <a:gdLst/>
            <a:ahLst/>
            <a:cxnLst/>
            <a:rect l="l" t="t" r="r" b="b"/>
            <a:pathLst>
              <a:path w="527050" h="109854">
                <a:moveTo>
                  <a:pt x="526991" y="0"/>
                </a:moveTo>
                <a:lnTo>
                  <a:pt x="0" y="0"/>
                </a:lnTo>
                <a:lnTo>
                  <a:pt x="0" y="109542"/>
                </a:lnTo>
                <a:lnTo>
                  <a:pt x="526991" y="109542"/>
                </a:lnTo>
                <a:lnTo>
                  <a:pt x="526991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593700" y="2289859"/>
            <a:ext cx="2938145" cy="5487035"/>
            <a:chOff x="3593700" y="2289859"/>
            <a:chExt cx="2938145" cy="5487035"/>
          </a:xfrm>
        </p:grpSpPr>
        <p:sp>
          <p:nvSpPr>
            <p:cNvPr id="19" name="object 19"/>
            <p:cNvSpPr/>
            <p:nvPr/>
          </p:nvSpPr>
          <p:spPr>
            <a:xfrm>
              <a:off x="3598780" y="2293669"/>
              <a:ext cx="0" cy="5478145"/>
            </a:xfrm>
            <a:custGeom>
              <a:avLst/>
              <a:gdLst/>
              <a:ahLst/>
              <a:cxnLst/>
              <a:rect l="l" t="t" r="r" b="b"/>
              <a:pathLst>
                <a:path h="5478145">
                  <a:moveTo>
                    <a:pt x="0" y="547756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98778" y="7697773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5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98780" y="7697764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6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26514" y="2293669"/>
              <a:ext cx="0" cy="5478145"/>
            </a:xfrm>
            <a:custGeom>
              <a:avLst/>
              <a:gdLst/>
              <a:ahLst/>
              <a:cxnLst/>
              <a:rect l="l" t="t" r="r" b="b"/>
              <a:pathLst>
                <a:path h="5478145">
                  <a:moveTo>
                    <a:pt x="0" y="547756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26518" y="7697773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5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26514" y="7697764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6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 rot="20400000">
            <a:off x="1042804" y="8341232"/>
            <a:ext cx="2317531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35"/>
              </a:lnSpc>
            </a:pP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Once</a:t>
            </a:r>
            <a:r>
              <a:rPr sz="195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or </a:t>
            </a:r>
            <a:r>
              <a:rPr sz="1950" spc="-30">
                <a:solidFill>
                  <a:srgbClr val="1A1A1A"/>
                </a:solidFill>
                <a:latin typeface="Kanit"/>
                <a:cs typeface="Kanit"/>
              </a:rPr>
              <a:t>Twice</a:t>
            </a: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 a </a:t>
            </a:r>
            <a:r>
              <a:rPr sz="1950" spc="-30">
                <a:solidFill>
                  <a:srgbClr val="1A1A1A"/>
                </a:solidFill>
                <a:latin typeface="Kanit"/>
                <a:cs typeface="Kanit"/>
              </a:rPr>
              <a:t>Year</a:t>
            </a:r>
            <a:endParaRPr sz="1950">
              <a:latin typeface="Kanit"/>
              <a:cs typeface="Kanit"/>
            </a:endParaRPr>
          </a:p>
        </p:txBody>
      </p:sp>
      <p:sp>
        <p:nvSpPr>
          <p:cNvPr id="26" name="object 26"/>
          <p:cNvSpPr txBox="1"/>
          <p:nvPr/>
        </p:nvSpPr>
        <p:spPr>
          <a:xfrm rot="20400000">
            <a:off x="5496403" y="8033391"/>
            <a:ext cx="95770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35"/>
              </a:lnSpc>
            </a:pPr>
            <a:r>
              <a:rPr sz="1950" spc="-10">
                <a:solidFill>
                  <a:srgbClr val="1A1A1A"/>
                </a:solidFill>
                <a:latin typeface="Kanit"/>
                <a:cs typeface="Kanit"/>
              </a:rPr>
              <a:t>Monthly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449169" y="2289859"/>
            <a:ext cx="2938145" cy="5487035"/>
            <a:chOff x="9449169" y="2289859"/>
            <a:chExt cx="2938145" cy="5487035"/>
          </a:xfrm>
        </p:grpSpPr>
        <p:sp>
          <p:nvSpPr>
            <p:cNvPr id="28" name="object 28"/>
            <p:cNvSpPr/>
            <p:nvPr/>
          </p:nvSpPr>
          <p:spPr>
            <a:xfrm>
              <a:off x="9454249" y="2293669"/>
              <a:ext cx="0" cy="5478145"/>
            </a:xfrm>
            <a:custGeom>
              <a:avLst/>
              <a:gdLst/>
              <a:ahLst/>
              <a:cxnLst/>
              <a:rect l="l" t="t" r="r" b="b"/>
              <a:pathLst>
                <a:path h="5478145">
                  <a:moveTo>
                    <a:pt x="0" y="547756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454247" y="7697773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5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454249" y="7697764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6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381982" y="2293669"/>
              <a:ext cx="0" cy="5478145"/>
            </a:xfrm>
            <a:custGeom>
              <a:avLst/>
              <a:gdLst/>
              <a:ahLst/>
              <a:cxnLst/>
              <a:rect l="l" t="t" r="r" b="b"/>
              <a:pathLst>
                <a:path h="5478145">
                  <a:moveTo>
                    <a:pt x="0" y="547756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381987" y="7697773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0"/>
                  </a:moveTo>
                  <a:lnTo>
                    <a:pt x="0" y="73455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381982" y="7697764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59">
                  <a:moveTo>
                    <a:pt x="0" y="73467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 rot="20400000">
            <a:off x="8518708" y="8019992"/>
            <a:ext cx="841904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35"/>
              </a:lnSpc>
            </a:pPr>
            <a:r>
              <a:rPr sz="1950" spc="-55">
                <a:solidFill>
                  <a:srgbClr val="1A1A1A"/>
                </a:solidFill>
                <a:latin typeface="Kanit"/>
                <a:cs typeface="Kanit"/>
              </a:rPr>
              <a:t>Weekly</a:t>
            </a:r>
            <a:endParaRPr sz="1950">
              <a:latin typeface="Kanit"/>
              <a:cs typeface="Kanit"/>
            </a:endParaRPr>
          </a:p>
        </p:txBody>
      </p:sp>
      <p:sp>
        <p:nvSpPr>
          <p:cNvPr id="35" name="object 35"/>
          <p:cNvSpPr txBox="1"/>
          <p:nvPr/>
        </p:nvSpPr>
        <p:spPr>
          <a:xfrm rot="20400000">
            <a:off x="11701589" y="7966195"/>
            <a:ext cx="626955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35"/>
              </a:lnSpc>
            </a:pPr>
            <a:r>
              <a:rPr sz="1950" spc="-30">
                <a:solidFill>
                  <a:srgbClr val="1A1A1A"/>
                </a:solidFill>
                <a:latin typeface="Kanit"/>
                <a:cs typeface="Kanit"/>
              </a:rPr>
              <a:t>Daily</a:t>
            </a:r>
            <a:endParaRPr sz="1950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993888" y="2287319"/>
            <a:ext cx="11993245" cy="5490845"/>
            <a:chOff x="1993888" y="2287319"/>
            <a:chExt cx="11993245" cy="5490845"/>
          </a:xfrm>
        </p:grpSpPr>
        <p:sp>
          <p:nvSpPr>
            <p:cNvPr id="37" name="object 37"/>
            <p:cNvSpPr/>
            <p:nvPr/>
          </p:nvSpPr>
          <p:spPr>
            <a:xfrm>
              <a:off x="2000238" y="7771232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00234" y="7771228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000238" y="7771232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00238" y="6675719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00234" y="667572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000238" y="6675719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000238" y="5580207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000234" y="558020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00238" y="558020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000238" y="4484695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000234" y="448469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00238" y="4484695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00238" y="3389183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000234" y="3389185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00238" y="338918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000238" y="2293670"/>
              <a:ext cx="11980545" cy="0"/>
            </a:xfrm>
            <a:custGeom>
              <a:avLst/>
              <a:gdLst/>
              <a:ahLst/>
              <a:cxnLst/>
              <a:rect l="l" t="t" r="r" b="b"/>
              <a:pathLst>
                <a:path w="11980544">
                  <a:moveTo>
                    <a:pt x="0" y="0"/>
                  </a:moveTo>
                  <a:lnTo>
                    <a:pt x="11980284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000234" y="2293669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73467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00238" y="229367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467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00238" y="2293669"/>
              <a:ext cx="11980545" cy="5478145"/>
            </a:xfrm>
            <a:custGeom>
              <a:avLst/>
              <a:gdLst/>
              <a:ahLst/>
              <a:cxnLst/>
              <a:rect l="l" t="t" r="r" b="b"/>
              <a:pathLst>
                <a:path w="11980544" h="5478145">
                  <a:moveTo>
                    <a:pt x="0" y="5477563"/>
                  </a:moveTo>
                  <a:lnTo>
                    <a:pt x="0" y="0"/>
                  </a:lnTo>
                </a:path>
                <a:path w="11980544" h="5478145">
                  <a:moveTo>
                    <a:pt x="0" y="5477563"/>
                  </a:moveTo>
                  <a:lnTo>
                    <a:pt x="11980284" y="547756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089861" y="3292300"/>
              <a:ext cx="1866900" cy="1424940"/>
            </a:xfrm>
            <a:custGeom>
              <a:avLst/>
              <a:gdLst/>
              <a:ahLst/>
              <a:cxnLst/>
              <a:rect l="l" t="t" r="r" b="b"/>
              <a:pathLst>
                <a:path w="1866900" h="1424939">
                  <a:moveTo>
                    <a:pt x="1820174" y="0"/>
                  </a:moveTo>
                  <a:lnTo>
                    <a:pt x="46176" y="0"/>
                  </a:lnTo>
                  <a:lnTo>
                    <a:pt x="25974" y="2886"/>
                  </a:lnTo>
                  <a:lnTo>
                    <a:pt x="11544" y="11544"/>
                  </a:lnTo>
                  <a:lnTo>
                    <a:pt x="2886" y="25974"/>
                  </a:lnTo>
                  <a:lnTo>
                    <a:pt x="0" y="46176"/>
                  </a:lnTo>
                  <a:lnTo>
                    <a:pt x="0" y="1378676"/>
                  </a:lnTo>
                  <a:lnTo>
                    <a:pt x="2886" y="1398878"/>
                  </a:lnTo>
                  <a:lnTo>
                    <a:pt x="11544" y="1413308"/>
                  </a:lnTo>
                  <a:lnTo>
                    <a:pt x="25974" y="1421966"/>
                  </a:lnTo>
                  <a:lnTo>
                    <a:pt x="46176" y="1424852"/>
                  </a:lnTo>
                  <a:lnTo>
                    <a:pt x="1820174" y="1424852"/>
                  </a:lnTo>
                  <a:lnTo>
                    <a:pt x="1840377" y="1421966"/>
                  </a:lnTo>
                  <a:lnTo>
                    <a:pt x="1854807" y="1413308"/>
                  </a:lnTo>
                  <a:lnTo>
                    <a:pt x="1863465" y="1398878"/>
                  </a:lnTo>
                  <a:lnTo>
                    <a:pt x="1866351" y="1378676"/>
                  </a:lnTo>
                  <a:lnTo>
                    <a:pt x="1866351" y="46176"/>
                  </a:lnTo>
                  <a:lnTo>
                    <a:pt x="1863465" y="25974"/>
                  </a:lnTo>
                  <a:lnTo>
                    <a:pt x="1854807" y="11544"/>
                  </a:lnTo>
                  <a:lnTo>
                    <a:pt x="1840377" y="2886"/>
                  </a:lnTo>
                  <a:lnTo>
                    <a:pt x="1820174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089861" y="3292300"/>
              <a:ext cx="1866900" cy="1424940"/>
            </a:xfrm>
            <a:custGeom>
              <a:avLst/>
              <a:gdLst/>
              <a:ahLst/>
              <a:cxnLst/>
              <a:rect l="l" t="t" r="r" b="b"/>
              <a:pathLst>
                <a:path w="1866900" h="1424939">
                  <a:moveTo>
                    <a:pt x="46176" y="1424852"/>
                  </a:moveTo>
                  <a:lnTo>
                    <a:pt x="1820174" y="1424852"/>
                  </a:lnTo>
                  <a:lnTo>
                    <a:pt x="1840377" y="1421966"/>
                  </a:lnTo>
                  <a:lnTo>
                    <a:pt x="1854807" y="1413308"/>
                  </a:lnTo>
                  <a:lnTo>
                    <a:pt x="1863465" y="1398878"/>
                  </a:lnTo>
                  <a:lnTo>
                    <a:pt x="1866351" y="1378676"/>
                  </a:lnTo>
                  <a:lnTo>
                    <a:pt x="1866351" y="46176"/>
                  </a:lnTo>
                  <a:lnTo>
                    <a:pt x="1863465" y="25974"/>
                  </a:lnTo>
                  <a:lnTo>
                    <a:pt x="1854807" y="11544"/>
                  </a:lnTo>
                  <a:lnTo>
                    <a:pt x="1840377" y="2886"/>
                  </a:lnTo>
                  <a:lnTo>
                    <a:pt x="1820174" y="0"/>
                  </a:lnTo>
                  <a:lnTo>
                    <a:pt x="46176" y="0"/>
                  </a:lnTo>
                  <a:lnTo>
                    <a:pt x="25974" y="2886"/>
                  </a:lnTo>
                  <a:lnTo>
                    <a:pt x="11544" y="11544"/>
                  </a:lnTo>
                  <a:lnTo>
                    <a:pt x="2886" y="25974"/>
                  </a:lnTo>
                  <a:lnTo>
                    <a:pt x="0" y="46176"/>
                  </a:lnTo>
                  <a:lnTo>
                    <a:pt x="0" y="1378676"/>
                  </a:lnTo>
                  <a:lnTo>
                    <a:pt x="2886" y="1398878"/>
                  </a:lnTo>
                  <a:lnTo>
                    <a:pt x="11544" y="1413308"/>
                  </a:lnTo>
                  <a:lnTo>
                    <a:pt x="25974" y="1421966"/>
                  </a:lnTo>
                  <a:lnTo>
                    <a:pt x="46176" y="1424852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82214" y="3398472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766" y="0"/>
                  </a:moveTo>
                  <a:lnTo>
                    <a:pt x="0" y="0"/>
                  </a:lnTo>
                  <a:lnTo>
                    <a:pt x="0" y="161624"/>
                  </a:lnTo>
                  <a:lnTo>
                    <a:pt x="461766" y="161624"/>
                  </a:lnTo>
                  <a:lnTo>
                    <a:pt x="461766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750107" y="7602349"/>
            <a:ext cx="18986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21905" y="6506840"/>
            <a:ext cx="31813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13340" y="5411323"/>
            <a:ext cx="326390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05788" y="4315813"/>
            <a:ext cx="334010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601505" y="3220303"/>
            <a:ext cx="33845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05801" y="2124793"/>
            <a:ext cx="43370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195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19911" y="4182366"/>
            <a:ext cx="401955" cy="1700530"/>
          </a:xfrm>
          <a:prstGeom prst="rect">
            <a:avLst/>
          </a:prstGeom>
        </p:spPr>
        <p:txBody>
          <a:bodyPr vert="vert270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95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1950" spc="40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195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195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816002" y="3316511"/>
            <a:ext cx="793750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Indiana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7182215" y="1995530"/>
            <a:ext cx="12359640" cy="4900930"/>
            <a:chOff x="7182215" y="1995530"/>
            <a:chExt cx="12359640" cy="4900930"/>
          </a:xfrm>
        </p:grpSpPr>
        <p:sp>
          <p:nvSpPr>
            <p:cNvPr id="68" name="object 68"/>
            <p:cNvSpPr/>
            <p:nvPr/>
          </p:nvSpPr>
          <p:spPr>
            <a:xfrm>
              <a:off x="7182215" y="3737364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766" y="0"/>
                  </a:moveTo>
                  <a:lnTo>
                    <a:pt x="0" y="0"/>
                  </a:lnTo>
                  <a:lnTo>
                    <a:pt x="0" y="161624"/>
                  </a:lnTo>
                  <a:lnTo>
                    <a:pt x="461766" y="161624"/>
                  </a:lnTo>
                  <a:lnTo>
                    <a:pt x="461766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182215" y="4076257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766" y="0"/>
                  </a:moveTo>
                  <a:lnTo>
                    <a:pt x="0" y="0"/>
                  </a:lnTo>
                  <a:lnTo>
                    <a:pt x="0" y="161624"/>
                  </a:lnTo>
                  <a:lnTo>
                    <a:pt x="461766" y="161624"/>
                  </a:lnTo>
                  <a:lnTo>
                    <a:pt x="461766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182215" y="4415162"/>
              <a:ext cx="462280" cy="161925"/>
            </a:xfrm>
            <a:custGeom>
              <a:avLst/>
              <a:gdLst/>
              <a:ahLst/>
              <a:cxnLst/>
              <a:rect l="l" t="t" r="r" b="b"/>
              <a:pathLst>
                <a:path w="462279" h="161925">
                  <a:moveTo>
                    <a:pt x="461766" y="0"/>
                  </a:moveTo>
                  <a:lnTo>
                    <a:pt x="0" y="0"/>
                  </a:lnTo>
                  <a:lnTo>
                    <a:pt x="0" y="161624"/>
                  </a:lnTo>
                  <a:lnTo>
                    <a:pt x="461766" y="161624"/>
                  </a:lnTo>
                  <a:lnTo>
                    <a:pt x="461766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804106" y="1995530"/>
              <a:ext cx="7738109" cy="4900930"/>
            </a:xfrm>
            <a:custGeom>
              <a:avLst/>
              <a:gdLst/>
              <a:ahLst/>
              <a:cxnLst/>
              <a:rect l="l" t="t" r="r" b="b"/>
              <a:pathLst>
                <a:path w="7738109" h="4900930">
                  <a:moveTo>
                    <a:pt x="7254903" y="0"/>
                  </a:moveTo>
                  <a:lnTo>
                    <a:pt x="482712" y="0"/>
                  </a:lnTo>
                  <a:lnTo>
                    <a:pt x="436223" y="2209"/>
                  </a:lnTo>
                  <a:lnTo>
                    <a:pt x="390985" y="8704"/>
                  </a:lnTo>
                  <a:lnTo>
                    <a:pt x="347200" y="19280"/>
                  </a:lnTo>
                  <a:lnTo>
                    <a:pt x="305069" y="33737"/>
                  </a:lnTo>
                  <a:lnTo>
                    <a:pt x="264796" y="51872"/>
                  </a:lnTo>
                  <a:lnTo>
                    <a:pt x="226581" y="73482"/>
                  </a:lnTo>
                  <a:lnTo>
                    <a:pt x="190629" y="98365"/>
                  </a:lnTo>
                  <a:lnTo>
                    <a:pt x="157140" y="126319"/>
                  </a:lnTo>
                  <a:lnTo>
                    <a:pt x="126318" y="157142"/>
                  </a:lnTo>
                  <a:lnTo>
                    <a:pt x="98364" y="190631"/>
                  </a:lnTo>
                  <a:lnTo>
                    <a:pt x="73481" y="226585"/>
                  </a:lnTo>
                  <a:lnTo>
                    <a:pt x="51871" y="264800"/>
                  </a:lnTo>
                  <a:lnTo>
                    <a:pt x="33737" y="305075"/>
                  </a:lnTo>
                  <a:lnTo>
                    <a:pt x="19280" y="347207"/>
                  </a:lnTo>
                  <a:lnTo>
                    <a:pt x="8704" y="390994"/>
                  </a:lnTo>
                  <a:lnTo>
                    <a:pt x="2209" y="436234"/>
                  </a:lnTo>
                  <a:lnTo>
                    <a:pt x="0" y="482724"/>
                  </a:lnTo>
                  <a:lnTo>
                    <a:pt x="0" y="4417750"/>
                  </a:lnTo>
                  <a:lnTo>
                    <a:pt x="2209" y="4464238"/>
                  </a:lnTo>
                  <a:lnTo>
                    <a:pt x="8704" y="4509476"/>
                  </a:lnTo>
                  <a:lnTo>
                    <a:pt x="19280" y="4553261"/>
                  </a:lnTo>
                  <a:lnTo>
                    <a:pt x="33737" y="4595392"/>
                  </a:lnTo>
                  <a:lnTo>
                    <a:pt x="51871" y="4635666"/>
                  </a:lnTo>
                  <a:lnTo>
                    <a:pt x="73481" y="4673880"/>
                  </a:lnTo>
                  <a:lnTo>
                    <a:pt x="98364" y="4709832"/>
                  </a:lnTo>
                  <a:lnTo>
                    <a:pt x="126318" y="4743321"/>
                  </a:lnTo>
                  <a:lnTo>
                    <a:pt x="157140" y="4774143"/>
                  </a:lnTo>
                  <a:lnTo>
                    <a:pt x="190629" y="4802097"/>
                  </a:lnTo>
                  <a:lnTo>
                    <a:pt x="226581" y="4826980"/>
                  </a:lnTo>
                  <a:lnTo>
                    <a:pt x="264796" y="4848590"/>
                  </a:lnTo>
                  <a:lnTo>
                    <a:pt x="305069" y="4866724"/>
                  </a:lnTo>
                  <a:lnTo>
                    <a:pt x="347200" y="4881181"/>
                  </a:lnTo>
                  <a:lnTo>
                    <a:pt x="390985" y="4891758"/>
                  </a:lnTo>
                  <a:lnTo>
                    <a:pt x="436223" y="4898252"/>
                  </a:lnTo>
                  <a:lnTo>
                    <a:pt x="482712" y="4900462"/>
                  </a:lnTo>
                  <a:lnTo>
                    <a:pt x="7254903" y="4900462"/>
                  </a:lnTo>
                  <a:lnTo>
                    <a:pt x="7301391" y="4898252"/>
                  </a:lnTo>
                  <a:lnTo>
                    <a:pt x="7346629" y="4891758"/>
                  </a:lnTo>
                  <a:lnTo>
                    <a:pt x="7390415" y="4881181"/>
                  </a:lnTo>
                  <a:lnTo>
                    <a:pt x="7432545" y="4866724"/>
                  </a:lnTo>
                  <a:lnTo>
                    <a:pt x="7472819" y="4848590"/>
                  </a:lnTo>
                  <a:lnTo>
                    <a:pt x="7511033" y="4826980"/>
                  </a:lnTo>
                  <a:lnTo>
                    <a:pt x="7546986" y="4802097"/>
                  </a:lnTo>
                  <a:lnTo>
                    <a:pt x="7580474" y="4774143"/>
                  </a:lnTo>
                  <a:lnTo>
                    <a:pt x="7611297" y="4743321"/>
                  </a:lnTo>
                  <a:lnTo>
                    <a:pt x="7639251" y="4709832"/>
                  </a:lnTo>
                  <a:lnTo>
                    <a:pt x="7664134" y="4673880"/>
                  </a:lnTo>
                  <a:lnTo>
                    <a:pt x="7685743" y="4635666"/>
                  </a:lnTo>
                  <a:lnTo>
                    <a:pt x="7703878" y="4595392"/>
                  </a:lnTo>
                  <a:lnTo>
                    <a:pt x="7718334" y="4553261"/>
                  </a:lnTo>
                  <a:lnTo>
                    <a:pt x="7728911" y="4509476"/>
                  </a:lnTo>
                  <a:lnTo>
                    <a:pt x="7735405" y="4464238"/>
                  </a:lnTo>
                  <a:lnTo>
                    <a:pt x="7737615" y="4417750"/>
                  </a:lnTo>
                  <a:lnTo>
                    <a:pt x="7737615" y="482724"/>
                  </a:lnTo>
                  <a:lnTo>
                    <a:pt x="7735405" y="436234"/>
                  </a:lnTo>
                  <a:lnTo>
                    <a:pt x="7728911" y="390994"/>
                  </a:lnTo>
                  <a:lnTo>
                    <a:pt x="7718334" y="347207"/>
                  </a:lnTo>
                  <a:lnTo>
                    <a:pt x="7703878" y="305075"/>
                  </a:lnTo>
                  <a:lnTo>
                    <a:pt x="7685743" y="264800"/>
                  </a:lnTo>
                  <a:lnTo>
                    <a:pt x="7664134" y="226585"/>
                  </a:lnTo>
                  <a:lnTo>
                    <a:pt x="7639251" y="190631"/>
                  </a:lnTo>
                  <a:lnTo>
                    <a:pt x="7611297" y="157142"/>
                  </a:lnTo>
                  <a:lnTo>
                    <a:pt x="7580474" y="126319"/>
                  </a:lnTo>
                  <a:lnTo>
                    <a:pt x="7546986" y="98365"/>
                  </a:lnTo>
                  <a:lnTo>
                    <a:pt x="7511033" y="73482"/>
                  </a:lnTo>
                  <a:lnTo>
                    <a:pt x="7472819" y="51872"/>
                  </a:lnTo>
                  <a:lnTo>
                    <a:pt x="7432545" y="33737"/>
                  </a:lnTo>
                  <a:lnTo>
                    <a:pt x="7390415" y="19280"/>
                  </a:lnTo>
                  <a:lnTo>
                    <a:pt x="7346629" y="8704"/>
                  </a:lnTo>
                  <a:lnTo>
                    <a:pt x="7301391" y="2209"/>
                  </a:lnTo>
                  <a:lnTo>
                    <a:pt x="725490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7816002" y="3593573"/>
            <a:ext cx="947419" cy="10426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500"/>
              </a:lnSpc>
              <a:spcBef>
                <a:spcPts val="95"/>
              </a:spcBef>
            </a:pPr>
            <a:r>
              <a:rPr sz="1800" spc="-10">
                <a:solidFill>
                  <a:srgbClr val="333333"/>
                </a:solidFill>
                <a:latin typeface="Kanit"/>
                <a:cs typeface="Kanit"/>
              </a:rPr>
              <a:t>Illinois </a:t>
            </a:r>
            <a:r>
              <a:rPr sz="1800" spc="-20">
                <a:solidFill>
                  <a:srgbClr val="333333"/>
                </a:solidFill>
                <a:latin typeface="Kanit"/>
                <a:cs typeface="Kanit"/>
              </a:rPr>
              <a:t>Ohio Michigan</a:t>
            </a:r>
            <a:endParaRPr sz="1800">
              <a:latin typeface="Kanit"/>
              <a:cs typeface="Kanit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0" y="9614132"/>
            <a:ext cx="20104100" cy="1694814"/>
            <a:chOff x="0" y="9614132"/>
            <a:chExt cx="20104100" cy="1694814"/>
          </a:xfrm>
        </p:grpSpPr>
        <p:sp>
          <p:nvSpPr>
            <p:cNvPr id="74" name="object 74"/>
            <p:cNvSpPr/>
            <p:nvPr/>
          </p:nvSpPr>
          <p:spPr>
            <a:xfrm>
              <a:off x="0" y="9614132"/>
              <a:ext cx="20104100" cy="1694814"/>
            </a:xfrm>
            <a:custGeom>
              <a:avLst/>
              <a:gdLst/>
              <a:ahLst/>
              <a:cxnLst/>
              <a:rect l="l" t="t" r="r" b="b"/>
              <a:pathLst>
                <a:path w="20104100" h="1694815">
                  <a:moveTo>
                    <a:pt x="20104099" y="0"/>
                  </a:moveTo>
                  <a:lnTo>
                    <a:pt x="0" y="0"/>
                  </a:lnTo>
                  <a:lnTo>
                    <a:pt x="0" y="1694423"/>
                  </a:lnTo>
                  <a:lnTo>
                    <a:pt x="20104099" y="1694423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54367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67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67" y="489864"/>
                  </a:lnTo>
                  <a:lnTo>
                    <a:pt x="142367" y="14833"/>
                  </a:lnTo>
                  <a:close/>
                </a:path>
                <a:path w="1015364" h="502920">
                  <a:moveTo>
                    <a:pt x="670166" y="251371"/>
                  </a:moveTo>
                  <a:lnTo>
                    <a:pt x="666115" y="206171"/>
                  </a:lnTo>
                  <a:lnTo>
                    <a:pt x="654443" y="163639"/>
                  </a:lnTo>
                  <a:lnTo>
                    <a:pt x="635850" y="124485"/>
                  </a:lnTo>
                  <a:lnTo>
                    <a:pt x="611047" y="89408"/>
                  </a:lnTo>
                  <a:lnTo>
                    <a:pt x="582777" y="61150"/>
                  </a:lnTo>
                  <a:lnTo>
                    <a:pt x="582777" y="251371"/>
                  </a:lnTo>
                  <a:lnTo>
                    <a:pt x="576922" y="294970"/>
                  </a:lnTo>
                  <a:lnTo>
                    <a:pt x="560387" y="334137"/>
                  </a:lnTo>
                  <a:lnTo>
                    <a:pt x="534746" y="367322"/>
                  </a:lnTo>
                  <a:lnTo>
                    <a:pt x="501548" y="392963"/>
                  </a:lnTo>
                  <a:lnTo>
                    <a:pt x="462368" y="409486"/>
                  </a:lnTo>
                  <a:lnTo>
                    <a:pt x="418769" y="415353"/>
                  </a:lnTo>
                  <a:lnTo>
                    <a:pt x="375170" y="409486"/>
                  </a:lnTo>
                  <a:lnTo>
                    <a:pt x="335991" y="392963"/>
                  </a:lnTo>
                  <a:lnTo>
                    <a:pt x="302793" y="367322"/>
                  </a:lnTo>
                  <a:lnTo>
                    <a:pt x="277152" y="334137"/>
                  </a:lnTo>
                  <a:lnTo>
                    <a:pt x="260616" y="294970"/>
                  </a:lnTo>
                  <a:lnTo>
                    <a:pt x="254762" y="251371"/>
                  </a:lnTo>
                  <a:lnTo>
                    <a:pt x="260616" y="207784"/>
                  </a:lnTo>
                  <a:lnTo>
                    <a:pt x="277152" y="168605"/>
                  </a:lnTo>
                  <a:lnTo>
                    <a:pt x="302793" y="135420"/>
                  </a:lnTo>
                  <a:lnTo>
                    <a:pt x="335991" y="109778"/>
                  </a:lnTo>
                  <a:lnTo>
                    <a:pt x="375170" y="93243"/>
                  </a:lnTo>
                  <a:lnTo>
                    <a:pt x="418769" y="87388"/>
                  </a:lnTo>
                  <a:lnTo>
                    <a:pt x="462368" y="93243"/>
                  </a:lnTo>
                  <a:lnTo>
                    <a:pt x="501548" y="109778"/>
                  </a:lnTo>
                  <a:lnTo>
                    <a:pt x="534746" y="135420"/>
                  </a:lnTo>
                  <a:lnTo>
                    <a:pt x="560387" y="168605"/>
                  </a:lnTo>
                  <a:lnTo>
                    <a:pt x="576922" y="207784"/>
                  </a:lnTo>
                  <a:lnTo>
                    <a:pt x="582777" y="251371"/>
                  </a:lnTo>
                  <a:lnTo>
                    <a:pt x="582777" y="61150"/>
                  </a:lnTo>
                  <a:lnTo>
                    <a:pt x="545655" y="34315"/>
                  </a:lnTo>
                  <a:lnTo>
                    <a:pt x="506488" y="15722"/>
                  </a:lnTo>
                  <a:lnTo>
                    <a:pt x="463956" y="4051"/>
                  </a:lnTo>
                  <a:lnTo>
                    <a:pt x="418769" y="0"/>
                  </a:lnTo>
                  <a:lnTo>
                    <a:pt x="373583" y="4051"/>
                  </a:lnTo>
                  <a:lnTo>
                    <a:pt x="331050" y="15722"/>
                  </a:lnTo>
                  <a:lnTo>
                    <a:pt x="291884" y="34315"/>
                  </a:lnTo>
                  <a:lnTo>
                    <a:pt x="256794" y="59118"/>
                  </a:lnTo>
                  <a:lnTo>
                    <a:pt x="226491" y="89408"/>
                  </a:lnTo>
                  <a:lnTo>
                    <a:pt x="201688" y="124485"/>
                  </a:lnTo>
                  <a:lnTo>
                    <a:pt x="183095" y="163639"/>
                  </a:lnTo>
                  <a:lnTo>
                    <a:pt x="171424" y="206171"/>
                  </a:lnTo>
                  <a:lnTo>
                    <a:pt x="167373" y="251371"/>
                  </a:lnTo>
                  <a:lnTo>
                    <a:pt x="171424" y="296532"/>
                  </a:lnTo>
                  <a:lnTo>
                    <a:pt x="183095" y="339064"/>
                  </a:lnTo>
                  <a:lnTo>
                    <a:pt x="201688" y="378218"/>
                  </a:lnTo>
                  <a:lnTo>
                    <a:pt x="226491" y="413308"/>
                  </a:lnTo>
                  <a:lnTo>
                    <a:pt x="256794" y="443598"/>
                  </a:lnTo>
                  <a:lnTo>
                    <a:pt x="291884" y="468401"/>
                  </a:lnTo>
                  <a:lnTo>
                    <a:pt x="331050" y="486994"/>
                  </a:lnTo>
                  <a:lnTo>
                    <a:pt x="373583" y="498665"/>
                  </a:lnTo>
                  <a:lnTo>
                    <a:pt x="418769" y="502716"/>
                  </a:lnTo>
                  <a:lnTo>
                    <a:pt x="463956" y="498665"/>
                  </a:lnTo>
                  <a:lnTo>
                    <a:pt x="506488" y="486994"/>
                  </a:lnTo>
                  <a:lnTo>
                    <a:pt x="545655" y="468401"/>
                  </a:lnTo>
                  <a:lnTo>
                    <a:pt x="580745" y="443598"/>
                  </a:lnTo>
                  <a:lnTo>
                    <a:pt x="609003" y="415353"/>
                  </a:lnTo>
                  <a:lnTo>
                    <a:pt x="635850" y="378218"/>
                  </a:lnTo>
                  <a:lnTo>
                    <a:pt x="654443" y="339064"/>
                  </a:lnTo>
                  <a:lnTo>
                    <a:pt x="666115" y="296532"/>
                  </a:lnTo>
                  <a:lnTo>
                    <a:pt x="670166" y="251371"/>
                  </a:lnTo>
                  <a:close/>
                </a:path>
                <a:path w="1015364" h="502920">
                  <a:moveTo>
                    <a:pt x="1014806" y="14795"/>
                  </a:moveTo>
                  <a:lnTo>
                    <a:pt x="658355" y="14795"/>
                  </a:lnTo>
                  <a:lnTo>
                    <a:pt x="658355" y="154101"/>
                  </a:lnTo>
                  <a:lnTo>
                    <a:pt x="766394" y="154101"/>
                  </a:lnTo>
                  <a:lnTo>
                    <a:pt x="766394" y="489864"/>
                  </a:lnTo>
                  <a:lnTo>
                    <a:pt x="908761" y="489864"/>
                  </a:lnTo>
                  <a:lnTo>
                    <a:pt x="908761" y="154101"/>
                  </a:lnTo>
                  <a:lnTo>
                    <a:pt x="1014806" y="154101"/>
                  </a:lnTo>
                  <a:lnTo>
                    <a:pt x="1014806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25081" y="10275356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6"/>
                  </a:lnTo>
                  <a:lnTo>
                    <a:pt x="52990" y="86169"/>
                  </a:lnTo>
                  <a:lnTo>
                    <a:pt x="65146" y="66745"/>
                  </a:lnTo>
                  <a:lnTo>
                    <a:pt x="81107" y="50461"/>
                  </a:lnTo>
                  <a:lnTo>
                    <a:pt x="81107" y="75"/>
                  </a:lnTo>
                  <a:lnTo>
                    <a:pt x="48147" y="22896"/>
                  </a:lnTo>
                  <a:lnTo>
                    <a:pt x="22521" y="53586"/>
                  </a:lnTo>
                  <a:lnTo>
                    <a:pt x="5910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0" y="272477"/>
                  </a:lnTo>
                  <a:lnTo>
                    <a:pt x="235502" y="251462"/>
                  </a:lnTo>
                  <a:lnTo>
                    <a:pt x="267552" y="219417"/>
                  </a:lnTo>
                  <a:lnTo>
                    <a:pt x="288572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8" name="object 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t>FREQUENCY</a:t>
            </a:r>
            <a:r>
              <a:rPr spc="-180"/>
              <a:t> </a:t>
            </a:r>
            <a:r>
              <a:t>OF</a:t>
            </a:r>
            <a:r>
              <a:rPr spc="-145"/>
              <a:t> </a:t>
            </a:r>
            <a:r>
              <a:rPr spc="-10"/>
              <a:t>DIGITAL</a:t>
            </a:r>
            <a:r>
              <a:rPr spc="-150"/>
              <a:t> </a:t>
            </a:r>
            <a:r>
              <a:t>GOVERNMENT</a:t>
            </a:r>
            <a:r>
              <a:rPr spc="-150"/>
              <a:t> </a:t>
            </a:r>
            <a:r>
              <a:t>INTERACTIONS</a:t>
            </a:r>
            <a:r>
              <a:rPr spc="-110"/>
              <a:t> </a:t>
            </a:r>
            <a:r>
              <a:rPr spc="-20"/>
              <a:t>(Q4)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2256740" y="2215878"/>
            <a:ext cx="5876925" cy="1221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550" spc="-90">
                <a:solidFill>
                  <a:srgbClr val="231F20"/>
                </a:solidFill>
                <a:latin typeface="Kanit"/>
                <a:cs typeface="Kanit"/>
              </a:rPr>
              <a:t>Key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Finding:</a:t>
            </a:r>
            <a:r>
              <a:rPr sz="2550" spc="-3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About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71%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of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users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5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256740" y="3418146"/>
            <a:ext cx="6598920" cy="13773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45"/>
              </a:spcBef>
            </a:pP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use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20">
                <a:solidFill>
                  <a:srgbClr val="231F20"/>
                </a:solidFill>
                <a:latin typeface="Kanit ExtraLight"/>
                <a:cs typeface="Kanit ExtraLight"/>
              </a:rPr>
              <a:t>government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websites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1-2</a:t>
            </a:r>
            <a:r>
              <a:rPr sz="2550" spc="-4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times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per</a:t>
            </a:r>
            <a:r>
              <a:rPr sz="255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year.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Michigan:</a:t>
            </a:r>
            <a:r>
              <a:rPr sz="2550" spc="-9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infrequent</a:t>
            </a:r>
            <a:r>
              <a:rPr sz="2550" spc="-9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r>
              <a:rPr sz="2550" spc="-9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(72.6%)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256740" y="4939549"/>
            <a:ext cx="5570855" cy="8159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37490" marR="5080" indent="-225425">
              <a:lnSpc>
                <a:spcPct val="102499"/>
              </a:lnSpc>
              <a:spcBef>
                <a:spcPts val="45"/>
              </a:spcBef>
              <a:buChar char="•"/>
              <a:tabLst>
                <a:tab pos="238760" algn="l"/>
              </a:tabLst>
            </a:pPr>
            <a:r>
              <a:rPr sz="2550" spc="-20">
                <a:solidFill>
                  <a:srgbClr val="231F20"/>
                </a:solidFill>
                <a:latin typeface="Kanit"/>
                <a:cs typeface="Kanit"/>
              </a:rPr>
              <a:t>Illinois: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7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frequent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usage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(27.6% 	monthly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or</a:t>
            </a:r>
            <a:r>
              <a:rPr sz="2550" spc="-4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more)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2256740" y="5899368"/>
            <a:ext cx="571944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20"/>
              </a:spcBef>
              <a:buChar char="•"/>
              <a:tabLst>
                <a:tab pos="238125" algn="l"/>
              </a:tabLst>
            </a:pP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Daily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users:</a:t>
            </a:r>
            <a:r>
              <a:rPr sz="2550" spc="-5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Only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1.6-2.4%</a:t>
            </a:r>
            <a:r>
              <a:rPr sz="2550" spc="-6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5790865" y="608538"/>
            <a:ext cx="4312285" cy="782320"/>
          </a:xfrm>
          <a:custGeom>
            <a:avLst/>
            <a:gdLst/>
            <a:ahLst/>
            <a:cxnLst/>
            <a:rect l="l" t="t" r="r" b="b"/>
            <a:pathLst>
              <a:path w="4312284" h="782319">
                <a:moveTo>
                  <a:pt x="4312216" y="0"/>
                </a:moveTo>
                <a:lnTo>
                  <a:pt x="0" y="0"/>
                </a:lnTo>
                <a:lnTo>
                  <a:pt x="0" y="781760"/>
                </a:lnTo>
                <a:lnTo>
                  <a:pt x="4312216" y="781760"/>
                </a:lnTo>
                <a:lnTo>
                  <a:pt x="4312216" y="0"/>
                </a:lnTo>
                <a:close/>
              </a:path>
            </a:pathLst>
          </a:custGeom>
          <a:solidFill>
            <a:srgbClr val="3DA6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2535" y="3513317"/>
            <a:ext cx="567690" cy="4913630"/>
          </a:xfrm>
          <a:custGeom>
            <a:avLst/>
            <a:gdLst/>
            <a:ahLst/>
            <a:cxnLst/>
            <a:rect l="l" t="t" r="r" b="b"/>
            <a:pathLst>
              <a:path w="567689" h="4913630">
                <a:moveTo>
                  <a:pt x="567186" y="0"/>
                </a:moveTo>
                <a:lnTo>
                  <a:pt x="0" y="0"/>
                </a:lnTo>
                <a:lnTo>
                  <a:pt x="0" y="4913215"/>
                </a:lnTo>
                <a:lnTo>
                  <a:pt x="567186" y="4913215"/>
                </a:lnTo>
                <a:lnTo>
                  <a:pt x="56718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63538" y="7850726"/>
            <a:ext cx="567690" cy="575945"/>
          </a:xfrm>
          <a:custGeom>
            <a:avLst/>
            <a:gdLst/>
            <a:ahLst/>
            <a:cxnLst/>
            <a:rect l="l" t="t" r="r" b="b"/>
            <a:pathLst>
              <a:path w="567689" h="575945">
                <a:moveTo>
                  <a:pt x="567186" y="0"/>
                </a:moveTo>
                <a:lnTo>
                  <a:pt x="0" y="0"/>
                </a:lnTo>
                <a:lnTo>
                  <a:pt x="0" y="575806"/>
                </a:lnTo>
                <a:lnTo>
                  <a:pt x="567186" y="575806"/>
                </a:lnTo>
                <a:lnTo>
                  <a:pt x="56718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14554" y="7869498"/>
            <a:ext cx="567690" cy="557530"/>
          </a:xfrm>
          <a:custGeom>
            <a:avLst/>
            <a:gdLst/>
            <a:ahLst/>
            <a:cxnLst/>
            <a:rect l="l" t="t" r="r" b="b"/>
            <a:pathLst>
              <a:path w="567690" h="557529">
                <a:moveTo>
                  <a:pt x="567186" y="0"/>
                </a:moveTo>
                <a:lnTo>
                  <a:pt x="0" y="0"/>
                </a:lnTo>
                <a:lnTo>
                  <a:pt x="0" y="557034"/>
                </a:lnTo>
                <a:lnTo>
                  <a:pt x="567186" y="557034"/>
                </a:lnTo>
                <a:lnTo>
                  <a:pt x="56718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65570" y="8213743"/>
            <a:ext cx="567690" cy="213360"/>
          </a:xfrm>
          <a:custGeom>
            <a:avLst/>
            <a:gdLst/>
            <a:ahLst/>
            <a:cxnLst/>
            <a:rect l="l" t="t" r="r" b="b"/>
            <a:pathLst>
              <a:path w="567690" h="213359">
                <a:moveTo>
                  <a:pt x="567186" y="0"/>
                </a:moveTo>
                <a:lnTo>
                  <a:pt x="0" y="0"/>
                </a:lnTo>
                <a:lnTo>
                  <a:pt x="0" y="212789"/>
                </a:lnTo>
                <a:lnTo>
                  <a:pt x="567186" y="212789"/>
                </a:lnTo>
                <a:lnTo>
                  <a:pt x="567186" y="0"/>
                </a:lnTo>
                <a:close/>
              </a:path>
            </a:pathLst>
          </a:custGeom>
          <a:solidFill>
            <a:srgbClr val="D7D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9721" y="3707334"/>
            <a:ext cx="567690" cy="4719320"/>
          </a:xfrm>
          <a:custGeom>
            <a:avLst/>
            <a:gdLst/>
            <a:ahLst/>
            <a:cxnLst/>
            <a:rect l="l" t="t" r="r" b="b"/>
            <a:pathLst>
              <a:path w="567689" h="4719320">
                <a:moveTo>
                  <a:pt x="567174" y="0"/>
                </a:moveTo>
                <a:lnTo>
                  <a:pt x="0" y="0"/>
                </a:lnTo>
                <a:lnTo>
                  <a:pt x="0" y="4719198"/>
                </a:lnTo>
                <a:lnTo>
                  <a:pt x="567174" y="4719198"/>
                </a:lnTo>
                <a:lnTo>
                  <a:pt x="56717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0737" y="7681726"/>
            <a:ext cx="567690" cy="744855"/>
          </a:xfrm>
          <a:custGeom>
            <a:avLst/>
            <a:gdLst/>
            <a:ahLst/>
            <a:cxnLst/>
            <a:rect l="l" t="t" r="r" b="b"/>
            <a:pathLst>
              <a:path w="567690" h="744854">
                <a:moveTo>
                  <a:pt x="567174" y="0"/>
                </a:moveTo>
                <a:lnTo>
                  <a:pt x="0" y="0"/>
                </a:lnTo>
                <a:lnTo>
                  <a:pt x="0" y="744806"/>
                </a:lnTo>
                <a:lnTo>
                  <a:pt x="567174" y="744806"/>
                </a:lnTo>
                <a:lnTo>
                  <a:pt x="56717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81754" y="7838211"/>
            <a:ext cx="567690" cy="588645"/>
          </a:xfrm>
          <a:custGeom>
            <a:avLst/>
            <a:gdLst/>
            <a:ahLst/>
            <a:cxnLst/>
            <a:rect l="l" t="t" r="r" b="b"/>
            <a:pathLst>
              <a:path w="567690" h="588645">
                <a:moveTo>
                  <a:pt x="567174" y="0"/>
                </a:moveTo>
                <a:lnTo>
                  <a:pt x="0" y="0"/>
                </a:lnTo>
                <a:lnTo>
                  <a:pt x="0" y="588321"/>
                </a:lnTo>
                <a:lnTo>
                  <a:pt x="567174" y="588321"/>
                </a:lnTo>
                <a:lnTo>
                  <a:pt x="567174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32757" y="8219988"/>
            <a:ext cx="567690" cy="207010"/>
          </a:xfrm>
          <a:custGeom>
            <a:avLst/>
            <a:gdLst/>
            <a:ahLst/>
            <a:cxnLst/>
            <a:rect l="l" t="t" r="r" b="b"/>
            <a:pathLst>
              <a:path w="567690" h="207009">
                <a:moveTo>
                  <a:pt x="567186" y="0"/>
                </a:moveTo>
                <a:lnTo>
                  <a:pt x="0" y="0"/>
                </a:lnTo>
                <a:lnTo>
                  <a:pt x="0" y="206544"/>
                </a:lnTo>
                <a:lnTo>
                  <a:pt x="567186" y="206544"/>
                </a:lnTo>
                <a:lnTo>
                  <a:pt x="567186" y="0"/>
                </a:lnTo>
                <a:close/>
              </a:path>
            </a:pathLst>
          </a:custGeom>
          <a:solidFill>
            <a:srgbClr val="2B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46896" y="3663532"/>
            <a:ext cx="567690" cy="4763135"/>
          </a:xfrm>
          <a:custGeom>
            <a:avLst/>
            <a:gdLst/>
            <a:ahLst/>
            <a:cxnLst/>
            <a:rect l="l" t="t" r="r" b="b"/>
            <a:pathLst>
              <a:path w="567689" h="4763134">
                <a:moveTo>
                  <a:pt x="567174" y="0"/>
                </a:moveTo>
                <a:lnTo>
                  <a:pt x="0" y="0"/>
                </a:lnTo>
                <a:lnTo>
                  <a:pt x="0" y="4763000"/>
                </a:lnTo>
                <a:lnTo>
                  <a:pt x="567174" y="4763000"/>
                </a:lnTo>
                <a:lnTo>
                  <a:pt x="567174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97912" y="7662953"/>
            <a:ext cx="567690" cy="763905"/>
          </a:xfrm>
          <a:custGeom>
            <a:avLst/>
            <a:gdLst/>
            <a:ahLst/>
            <a:cxnLst/>
            <a:rect l="l" t="t" r="r" b="b"/>
            <a:pathLst>
              <a:path w="567690" h="763904">
                <a:moveTo>
                  <a:pt x="567186" y="0"/>
                </a:moveTo>
                <a:lnTo>
                  <a:pt x="0" y="0"/>
                </a:lnTo>
                <a:lnTo>
                  <a:pt x="0" y="763578"/>
                </a:lnTo>
                <a:lnTo>
                  <a:pt x="567186" y="763578"/>
                </a:lnTo>
                <a:lnTo>
                  <a:pt x="56718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48928" y="7982156"/>
            <a:ext cx="567690" cy="444500"/>
          </a:xfrm>
          <a:custGeom>
            <a:avLst/>
            <a:gdLst/>
            <a:ahLst/>
            <a:cxnLst/>
            <a:rect l="l" t="t" r="r" b="b"/>
            <a:pathLst>
              <a:path w="567690" h="444500">
                <a:moveTo>
                  <a:pt x="567186" y="0"/>
                </a:moveTo>
                <a:lnTo>
                  <a:pt x="0" y="0"/>
                </a:lnTo>
                <a:lnTo>
                  <a:pt x="0" y="444375"/>
                </a:lnTo>
                <a:lnTo>
                  <a:pt x="567186" y="444375"/>
                </a:lnTo>
                <a:lnTo>
                  <a:pt x="56718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99944" y="8132372"/>
            <a:ext cx="567690" cy="294640"/>
          </a:xfrm>
          <a:custGeom>
            <a:avLst/>
            <a:gdLst/>
            <a:ahLst/>
            <a:cxnLst/>
            <a:rect l="l" t="t" r="r" b="b"/>
            <a:pathLst>
              <a:path w="567690" h="294640">
                <a:moveTo>
                  <a:pt x="567186" y="0"/>
                </a:moveTo>
                <a:lnTo>
                  <a:pt x="0" y="0"/>
                </a:lnTo>
                <a:lnTo>
                  <a:pt x="0" y="294160"/>
                </a:lnTo>
                <a:lnTo>
                  <a:pt x="567186" y="294160"/>
                </a:lnTo>
                <a:lnTo>
                  <a:pt x="567186" y="0"/>
                </a:lnTo>
                <a:close/>
              </a:path>
            </a:pathLst>
          </a:custGeom>
          <a:solidFill>
            <a:srgbClr val="052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14070" y="3644747"/>
            <a:ext cx="567690" cy="4782185"/>
          </a:xfrm>
          <a:custGeom>
            <a:avLst/>
            <a:gdLst/>
            <a:ahLst/>
            <a:cxnLst/>
            <a:rect l="l" t="t" r="r" b="b"/>
            <a:pathLst>
              <a:path w="567689" h="4782184">
                <a:moveTo>
                  <a:pt x="567174" y="0"/>
                </a:moveTo>
                <a:lnTo>
                  <a:pt x="0" y="0"/>
                </a:lnTo>
                <a:lnTo>
                  <a:pt x="0" y="4781785"/>
                </a:lnTo>
                <a:lnTo>
                  <a:pt x="567174" y="4781785"/>
                </a:lnTo>
                <a:lnTo>
                  <a:pt x="56717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65086" y="7825684"/>
            <a:ext cx="567690" cy="601345"/>
          </a:xfrm>
          <a:custGeom>
            <a:avLst/>
            <a:gdLst/>
            <a:ahLst/>
            <a:cxnLst/>
            <a:rect l="l" t="t" r="r" b="b"/>
            <a:pathLst>
              <a:path w="567690" h="601345">
                <a:moveTo>
                  <a:pt x="567174" y="0"/>
                </a:moveTo>
                <a:lnTo>
                  <a:pt x="0" y="0"/>
                </a:lnTo>
                <a:lnTo>
                  <a:pt x="0" y="600848"/>
                </a:lnTo>
                <a:lnTo>
                  <a:pt x="567174" y="600848"/>
                </a:lnTo>
                <a:lnTo>
                  <a:pt x="567174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516103" y="7725540"/>
            <a:ext cx="567690" cy="701040"/>
          </a:xfrm>
          <a:custGeom>
            <a:avLst/>
            <a:gdLst/>
            <a:ahLst/>
            <a:cxnLst/>
            <a:rect l="l" t="t" r="r" b="b"/>
            <a:pathLst>
              <a:path w="567690" h="701040">
                <a:moveTo>
                  <a:pt x="567186" y="0"/>
                </a:moveTo>
                <a:lnTo>
                  <a:pt x="0" y="0"/>
                </a:lnTo>
                <a:lnTo>
                  <a:pt x="0" y="700992"/>
                </a:lnTo>
                <a:lnTo>
                  <a:pt x="567186" y="700992"/>
                </a:lnTo>
                <a:lnTo>
                  <a:pt x="56718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67119" y="8245030"/>
            <a:ext cx="567690" cy="181610"/>
          </a:xfrm>
          <a:custGeom>
            <a:avLst/>
            <a:gdLst/>
            <a:ahLst/>
            <a:cxnLst/>
            <a:rect l="l" t="t" r="r" b="b"/>
            <a:pathLst>
              <a:path w="567690" h="181609">
                <a:moveTo>
                  <a:pt x="567186" y="0"/>
                </a:moveTo>
                <a:lnTo>
                  <a:pt x="0" y="0"/>
                </a:lnTo>
                <a:lnTo>
                  <a:pt x="0" y="181502"/>
                </a:lnTo>
                <a:lnTo>
                  <a:pt x="567186" y="181502"/>
                </a:lnTo>
                <a:lnTo>
                  <a:pt x="567186" y="0"/>
                </a:lnTo>
                <a:close/>
              </a:path>
            </a:pathLst>
          </a:custGeom>
          <a:solidFill>
            <a:srgbClr val="3FA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641816" y="2163847"/>
            <a:ext cx="10160" cy="6268085"/>
            <a:chOff x="3641816" y="2163847"/>
            <a:chExt cx="10160" cy="6268085"/>
          </a:xfrm>
        </p:grpSpPr>
        <p:sp>
          <p:nvSpPr>
            <p:cNvPr id="19" name="object 19"/>
            <p:cNvSpPr/>
            <p:nvPr/>
          </p:nvSpPr>
          <p:spPr>
            <a:xfrm>
              <a:off x="3646896" y="2167657"/>
              <a:ext cx="0" cy="6259195"/>
            </a:xfrm>
            <a:custGeom>
              <a:avLst/>
              <a:gdLst/>
              <a:ahLst/>
              <a:cxnLst/>
              <a:rect l="l" t="t" r="r" b="b"/>
              <a:pathLst>
                <a:path h="6259195">
                  <a:moveTo>
                    <a:pt x="0" y="625888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46896" y="8348997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0"/>
                  </a:moveTo>
                  <a:lnTo>
                    <a:pt x="0" y="775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46896" y="8348990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7755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 rot="20400000">
            <a:off x="2755615" y="8664365"/>
            <a:ext cx="81851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2100" spc="-35">
                <a:solidFill>
                  <a:srgbClr val="1A1A1A"/>
                </a:solidFill>
                <a:latin typeface="Kanit"/>
                <a:cs typeface="Kanit"/>
              </a:rPr>
              <a:t>Online</a:t>
            </a:r>
            <a:endParaRPr sz="2100">
              <a:latin typeface="Kanit"/>
              <a:cs typeface="Kani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792829" y="2163847"/>
            <a:ext cx="6312535" cy="6268085"/>
            <a:chOff x="6792829" y="2163847"/>
            <a:chExt cx="6312535" cy="6268085"/>
          </a:xfrm>
        </p:grpSpPr>
        <p:sp>
          <p:nvSpPr>
            <p:cNvPr id="24" name="object 24"/>
            <p:cNvSpPr/>
            <p:nvPr/>
          </p:nvSpPr>
          <p:spPr>
            <a:xfrm>
              <a:off x="6797909" y="2167657"/>
              <a:ext cx="0" cy="6259195"/>
            </a:xfrm>
            <a:custGeom>
              <a:avLst/>
              <a:gdLst/>
              <a:ahLst/>
              <a:cxnLst/>
              <a:rect l="l" t="t" r="r" b="b"/>
              <a:pathLst>
                <a:path h="6259195">
                  <a:moveTo>
                    <a:pt x="0" y="625888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97912" y="8348997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0"/>
                  </a:moveTo>
                  <a:lnTo>
                    <a:pt x="0" y="775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97909" y="8348990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7755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948924" y="2167657"/>
              <a:ext cx="0" cy="6259195"/>
            </a:xfrm>
            <a:custGeom>
              <a:avLst/>
              <a:gdLst/>
              <a:ahLst/>
              <a:cxnLst/>
              <a:rect l="l" t="t" r="r" b="b"/>
              <a:pathLst>
                <a:path h="6259195">
                  <a:moveTo>
                    <a:pt x="0" y="625888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948928" y="8348997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0"/>
                  </a:moveTo>
                  <a:lnTo>
                    <a:pt x="0" y="775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948924" y="8348990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7755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099939" y="2167657"/>
              <a:ext cx="0" cy="6259195"/>
            </a:xfrm>
            <a:custGeom>
              <a:avLst/>
              <a:gdLst/>
              <a:ahLst/>
              <a:cxnLst/>
              <a:rect l="l" t="t" r="r" b="b"/>
              <a:pathLst>
                <a:path h="6259195">
                  <a:moveTo>
                    <a:pt x="0" y="6258883"/>
                  </a:moveTo>
                  <a:lnTo>
                    <a:pt x="0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099944" y="8348997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0"/>
                  </a:moveTo>
                  <a:lnTo>
                    <a:pt x="0" y="77539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099939" y="8348990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77551"/>
                  </a:moveTo>
                  <a:lnTo>
                    <a:pt x="0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 rot="20400000">
            <a:off x="5437667" y="8753133"/>
            <a:ext cx="1268374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2100" spc="-40">
                <a:solidFill>
                  <a:srgbClr val="1A1A1A"/>
                </a:solidFill>
                <a:latin typeface="Kanit"/>
                <a:cs typeface="Kanit"/>
              </a:rPr>
              <a:t>Telephone</a:t>
            </a:r>
            <a:endParaRPr sz="2100">
              <a:latin typeface="Kanit"/>
              <a:cs typeface="Kanit"/>
            </a:endParaRPr>
          </a:p>
        </p:txBody>
      </p:sp>
      <p:sp>
        <p:nvSpPr>
          <p:cNvPr id="34" name="object 34"/>
          <p:cNvSpPr txBox="1"/>
          <p:nvPr/>
        </p:nvSpPr>
        <p:spPr>
          <a:xfrm rot="20400000">
            <a:off x="8692229" y="8740863"/>
            <a:ext cx="1128459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2100">
                <a:solidFill>
                  <a:srgbClr val="1A1A1A"/>
                </a:solidFill>
                <a:latin typeface="Kanit"/>
                <a:cs typeface="Kanit"/>
              </a:rPr>
              <a:t>In</a:t>
            </a:r>
            <a:r>
              <a:rPr sz="2100" spc="-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person</a:t>
            </a:r>
            <a:endParaRPr sz="2100">
              <a:latin typeface="Kanit"/>
              <a:cs typeface="Kanit"/>
            </a:endParaRPr>
          </a:p>
        </p:txBody>
      </p:sp>
      <p:sp>
        <p:nvSpPr>
          <p:cNvPr id="35" name="object 35"/>
          <p:cNvSpPr txBox="1"/>
          <p:nvPr/>
        </p:nvSpPr>
        <p:spPr>
          <a:xfrm rot="20400000">
            <a:off x="12504268" y="8603032"/>
            <a:ext cx="563917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2100" spc="-15">
                <a:solidFill>
                  <a:srgbClr val="1A1A1A"/>
                </a:solidFill>
                <a:latin typeface="Kanit"/>
                <a:cs typeface="Kanit"/>
              </a:rPr>
              <a:t>Mail</a:t>
            </a:r>
            <a:endParaRPr sz="2100">
              <a:latin typeface="Kanit"/>
              <a:cs typeface="Kani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920092" y="2161307"/>
            <a:ext cx="12907010" cy="6271895"/>
            <a:chOff x="1920092" y="2161307"/>
            <a:chExt cx="12907010" cy="6271895"/>
          </a:xfrm>
        </p:grpSpPr>
        <p:sp>
          <p:nvSpPr>
            <p:cNvPr id="37" name="object 37"/>
            <p:cNvSpPr/>
            <p:nvPr/>
          </p:nvSpPr>
          <p:spPr>
            <a:xfrm>
              <a:off x="1926442" y="8426541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6446" y="8426536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26442" y="8426541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926442" y="7174763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26446" y="7174758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26442" y="7174763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26442" y="5922986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26446" y="5922991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26442" y="5922986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26442" y="4671210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26446" y="4671214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926442" y="4671210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926442" y="3419433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926446" y="3419435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926442" y="3419433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926442" y="2167655"/>
              <a:ext cx="12894310" cy="0"/>
            </a:xfrm>
            <a:custGeom>
              <a:avLst/>
              <a:gdLst/>
              <a:ahLst/>
              <a:cxnLst/>
              <a:rect l="l" t="t" r="r" b="b"/>
              <a:pathLst>
                <a:path w="12894310">
                  <a:moveTo>
                    <a:pt x="0" y="0"/>
                  </a:moveTo>
                  <a:lnTo>
                    <a:pt x="12893952" y="0"/>
                  </a:lnTo>
                </a:path>
              </a:pathLst>
            </a:custGeom>
            <a:ln w="7539">
              <a:solidFill>
                <a:srgbClr val="B1B1B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926446" y="2167657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551" y="0"/>
                  </a:moveTo>
                  <a:lnTo>
                    <a:pt x="0" y="0"/>
                  </a:lnTo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926442" y="2167655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551" y="0"/>
                  </a:lnTo>
                </a:path>
              </a:pathLst>
            </a:custGeom>
            <a:ln w="10052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926442" y="2167657"/>
              <a:ext cx="12894310" cy="6259195"/>
            </a:xfrm>
            <a:custGeom>
              <a:avLst/>
              <a:gdLst/>
              <a:ahLst/>
              <a:cxnLst/>
              <a:rect l="l" t="t" r="r" b="b"/>
              <a:pathLst>
                <a:path w="12894310" h="6259195">
                  <a:moveTo>
                    <a:pt x="0" y="6258883"/>
                  </a:moveTo>
                  <a:lnTo>
                    <a:pt x="0" y="0"/>
                  </a:lnTo>
                </a:path>
                <a:path w="12894310" h="6259195">
                  <a:moveTo>
                    <a:pt x="0" y="6258883"/>
                  </a:moveTo>
                  <a:lnTo>
                    <a:pt x="12893952" y="6258883"/>
                  </a:lnTo>
                </a:path>
              </a:pathLst>
            </a:custGeom>
            <a:ln w="12565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347007" y="2946782"/>
              <a:ext cx="1970405" cy="1504315"/>
            </a:xfrm>
            <a:custGeom>
              <a:avLst/>
              <a:gdLst/>
              <a:ahLst/>
              <a:cxnLst/>
              <a:rect l="l" t="t" r="r" b="b"/>
              <a:pathLst>
                <a:path w="1970404" h="1504314">
                  <a:moveTo>
                    <a:pt x="1921499" y="0"/>
                  </a:moveTo>
                  <a:lnTo>
                    <a:pt x="48752" y="0"/>
                  </a:lnTo>
                  <a:lnTo>
                    <a:pt x="27426" y="3046"/>
                  </a:lnTo>
                  <a:lnTo>
                    <a:pt x="12191" y="12184"/>
                  </a:lnTo>
                  <a:lnTo>
                    <a:pt x="3048" y="27416"/>
                  </a:lnTo>
                  <a:lnTo>
                    <a:pt x="0" y="48739"/>
                  </a:lnTo>
                  <a:lnTo>
                    <a:pt x="0" y="1455411"/>
                  </a:lnTo>
                  <a:lnTo>
                    <a:pt x="3048" y="1476742"/>
                  </a:lnTo>
                  <a:lnTo>
                    <a:pt x="12191" y="1491977"/>
                  </a:lnTo>
                  <a:lnTo>
                    <a:pt x="27426" y="1501117"/>
                  </a:lnTo>
                  <a:lnTo>
                    <a:pt x="48752" y="1504163"/>
                  </a:lnTo>
                  <a:lnTo>
                    <a:pt x="1921499" y="1504163"/>
                  </a:lnTo>
                  <a:lnTo>
                    <a:pt x="1942823" y="1501117"/>
                  </a:lnTo>
                  <a:lnTo>
                    <a:pt x="1958054" y="1491977"/>
                  </a:lnTo>
                  <a:lnTo>
                    <a:pt x="1967193" y="1476742"/>
                  </a:lnTo>
                  <a:lnTo>
                    <a:pt x="1970239" y="1455411"/>
                  </a:lnTo>
                  <a:lnTo>
                    <a:pt x="1970239" y="48739"/>
                  </a:lnTo>
                  <a:lnTo>
                    <a:pt x="1967193" y="27416"/>
                  </a:lnTo>
                  <a:lnTo>
                    <a:pt x="1958054" y="12184"/>
                  </a:lnTo>
                  <a:lnTo>
                    <a:pt x="1942823" y="3046"/>
                  </a:lnTo>
                  <a:lnTo>
                    <a:pt x="192149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347007" y="2946782"/>
              <a:ext cx="1970405" cy="1504315"/>
            </a:xfrm>
            <a:custGeom>
              <a:avLst/>
              <a:gdLst/>
              <a:ahLst/>
              <a:cxnLst/>
              <a:rect l="l" t="t" r="r" b="b"/>
              <a:pathLst>
                <a:path w="1970404" h="1504314">
                  <a:moveTo>
                    <a:pt x="48752" y="1504163"/>
                  </a:moveTo>
                  <a:lnTo>
                    <a:pt x="1921499" y="1504163"/>
                  </a:lnTo>
                  <a:lnTo>
                    <a:pt x="1942823" y="1501117"/>
                  </a:lnTo>
                  <a:lnTo>
                    <a:pt x="1958054" y="1491977"/>
                  </a:lnTo>
                  <a:lnTo>
                    <a:pt x="1967193" y="1476742"/>
                  </a:lnTo>
                  <a:lnTo>
                    <a:pt x="1970239" y="1455411"/>
                  </a:lnTo>
                  <a:lnTo>
                    <a:pt x="1970239" y="48739"/>
                  </a:lnTo>
                  <a:lnTo>
                    <a:pt x="1967193" y="27416"/>
                  </a:lnTo>
                  <a:lnTo>
                    <a:pt x="1958054" y="12184"/>
                  </a:lnTo>
                  <a:lnTo>
                    <a:pt x="1942823" y="3046"/>
                  </a:lnTo>
                  <a:lnTo>
                    <a:pt x="1921499" y="0"/>
                  </a:lnTo>
                  <a:lnTo>
                    <a:pt x="48752" y="0"/>
                  </a:lnTo>
                  <a:lnTo>
                    <a:pt x="27426" y="3046"/>
                  </a:lnTo>
                  <a:lnTo>
                    <a:pt x="12191" y="12184"/>
                  </a:lnTo>
                  <a:lnTo>
                    <a:pt x="3048" y="27416"/>
                  </a:lnTo>
                  <a:lnTo>
                    <a:pt x="0" y="48739"/>
                  </a:lnTo>
                  <a:lnTo>
                    <a:pt x="0" y="1455411"/>
                  </a:lnTo>
                  <a:lnTo>
                    <a:pt x="3048" y="1476742"/>
                  </a:lnTo>
                  <a:lnTo>
                    <a:pt x="12191" y="1491977"/>
                  </a:lnTo>
                  <a:lnTo>
                    <a:pt x="27426" y="1501117"/>
                  </a:lnTo>
                  <a:lnTo>
                    <a:pt x="48752" y="1504163"/>
                  </a:lnTo>
                  <a:close/>
                </a:path>
              </a:pathLst>
            </a:custGeom>
            <a:ln w="1256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444510" y="3058851"/>
              <a:ext cx="487680" cy="170815"/>
            </a:xfrm>
            <a:custGeom>
              <a:avLst/>
              <a:gdLst/>
              <a:ahLst/>
              <a:cxnLst/>
              <a:rect l="l" t="t" r="r" b="b"/>
              <a:pathLst>
                <a:path w="487679" h="170814">
                  <a:moveTo>
                    <a:pt x="487474" y="0"/>
                  </a:moveTo>
                  <a:lnTo>
                    <a:pt x="0" y="0"/>
                  </a:lnTo>
                  <a:lnTo>
                    <a:pt x="0" y="170620"/>
                  </a:lnTo>
                  <a:lnTo>
                    <a:pt x="487474" y="170620"/>
                  </a:lnTo>
                  <a:lnTo>
                    <a:pt x="487474" y="0"/>
                  </a:lnTo>
                  <a:close/>
                </a:path>
              </a:pathLst>
            </a:custGeom>
            <a:solidFill>
              <a:srgbClr val="D7D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444510" y="3416616"/>
              <a:ext cx="487680" cy="170815"/>
            </a:xfrm>
            <a:custGeom>
              <a:avLst/>
              <a:gdLst/>
              <a:ahLst/>
              <a:cxnLst/>
              <a:rect l="l" t="t" r="r" b="b"/>
              <a:pathLst>
                <a:path w="487679" h="170814">
                  <a:moveTo>
                    <a:pt x="487474" y="0"/>
                  </a:moveTo>
                  <a:lnTo>
                    <a:pt x="0" y="0"/>
                  </a:lnTo>
                  <a:lnTo>
                    <a:pt x="0" y="170620"/>
                  </a:lnTo>
                  <a:lnTo>
                    <a:pt x="487474" y="170620"/>
                  </a:lnTo>
                  <a:lnTo>
                    <a:pt x="487474" y="0"/>
                  </a:lnTo>
                  <a:close/>
                </a:path>
              </a:pathLst>
            </a:custGeom>
            <a:solidFill>
              <a:srgbClr val="2BAC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1663094" y="8248965"/>
            <a:ext cx="19875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0">
                <a:solidFill>
                  <a:srgbClr val="1A1A1A"/>
                </a:solidFill>
                <a:latin typeface="Kanit"/>
                <a:cs typeface="Kanit"/>
              </a:rPr>
              <a:t>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527762" y="6997182"/>
            <a:ext cx="334010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20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18719" y="5745413"/>
            <a:ext cx="342900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40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510743" y="4493631"/>
            <a:ext cx="35115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60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06227" y="3241860"/>
            <a:ext cx="355600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80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405191" y="1990079"/>
            <a:ext cx="45656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100</a:t>
            </a:r>
            <a:endParaRPr sz="2100">
              <a:latin typeface="Kanit"/>
              <a:cs typeface="Kani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92254" y="4400396"/>
            <a:ext cx="422909" cy="1793875"/>
          </a:xfrm>
          <a:prstGeom prst="rect">
            <a:avLst/>
          </a:prstGeom>
        </p:spPr>
        <p:txBody>
          <a:bodyPr vert="vert270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100" spc="-10">
                <a:solidFill>
                  <a:srgbClr val="1A1A1A"/>
                </a:solidFill>
                <a:latin typeface="Kanit"/>
                <a:cs typeface="Kanit"/>
              </a:rPr>
              <a:t>Percentage</a:t>
            </a:r>
            <a:r>
              <a:rPr sz="2100" spc="-85">
                <a:solidFill>
                  <a:srgbClr val="1A1A1A"/>
                </a:solidFill>
                <a:latin typeface="Kanit"/>
                <a:cs typeface="Kanit"/>
              </a:rPr>
              <a:t> </a:t>
            </a:r>
            <a:r>
              <a:rPr sz="2100" spc="-25">
                <a:solidFill>
                  <a:srgbClr val="1A1A1A"/>
                </a:solidFill>
                <a:latin typeface="Kanit"/>
                <a:cs typeface="Kanit"/>
              </a:rPr>
              <a:t>(%)</a:t>
            </a:r>
            <a:endParaRPr sz="2100">
              <a:latin typeface="Kanit"/>
              <a:cs typeface="Kani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114282" y="2907765"/>
            <a:ext cx="836930" cy="741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600"/>
              </a:lnSpc>
              <a:spcBef>
                <a:spcPts val="95"/>
              </a:spcBef>
            </a:pP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Indiana Illinois</a:t>
            </a:r>
            <a:endParaRPr sz="1900">
              <a:latin typeface="Kanit"/>
              <a:cs typeface="Kanit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7444510" y="1995539"/>
            <a:ext cx="12097385" cy="3971290"/>
            <a:chOff x="7444510" y="1995539"/>
            <a:chExt cx="12097385" cy="3971290"/>
          </a:xfrm>
        </p:grpSpPr>
        <p:sp>
          <p:nvSpPr>
            <p:cNvPr id="69" name="object 69"/>
            <p:cNvSpPr/>
            <p:nvPr/>
          </p:nvSpPr>
          <p:spPr>
            <a:xfrm>
              <a:off x="7444510" y="3774381"/>
              <a:ext cx="487680" cy="170815"/>
            </a:xfrm>
            <a:custGeom>
              <a:avLst/>
              <a:gdLst/>
              <a:ahLst/>
              <a:cxnLst/>
              <a:rect l="l" t="t" r="r" b="b"/>
              <a:pathLst>
                <a:path w="487679" h="170814">
                  <a:moveTo>
                    <a:pt x="487474" y="0"/>
                  </a:moveTo>
                  <a:lnTo>
                    <a:pt x="0" y="0"/>
                  </a:lnTo>
                  <a:lnTo>
                    <a:pt x="0" y="170620"/>
                  </a:lnTo>
                  <a:lnTo>
                    <a:pt x="487474" y="170620"/>
                  </a:lnTo>
                  <a:lnTo>
                    <a:pt x="487474" y="0"/>
                  </a:lnTo>
                  <a:close/>
                </a:path>
              </a:pathLst>
            </a:custGeom>
            <a:solidFill>
              <a:srgbClr val="0520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444510" y="4132146"/>
              <a:ext cx="487680" cy="170815"/>
            </a:xfrm>
            <a:custGeom>
              <a:avLst/>
              <a:gdLst/>
              <a:ahLst/>
              <a:cxnLst/>
              <a:rect l="l" t="t" r="r" b="b"/>
              <a:pathLst>
                <a:path w="487679" h="170814">
                  <a:moveTo>
                    <a:pt x="487474" y="0"/>
                  </a:moveTo>
                  <a:lnTo>
                    <a:pt x="0" y="0"/>
                  </a:lnTo>
                  <a:lnTo>
                    <a:pt x="0" y="170620"/>
                  </a:lnTo>
                  <a:lnTo>
                    <a:pt x="487474" y="170620"/>
                  </a:lnTo>
                  <a:lnTo>
                    <a:pt x="487474" y="0"/>
                  </a:lnTo>
                  <a:close/>
                </a:path>
              </a:pathLst>
            </a:custGeom>
            <a:solidFill>
              <a:srgbClr val="3FA7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804102" y="1995539"/>
              <a:ext cx="7738109" cy="3971290"/>
            </a:xfrm>
            <a:custGeom>
              <a:avLst/>
              <a:gdLst/>
              <a:ahLst/>
              <a:cxnLst/>
              <a:rect l="l" t="t" r="r" b="b"/>
              <a:pathLst>
                <a:path w="7738109" h="3971290">
                  <a:moveTo>
                    <a:pt x="7303103" y="0"/>
                  </a:moveTo>
                  <a:lnTo>
                    <a:pt x="434524" y="0"/>
                  </a:lnTo>
                  <a:lnTo>
                    <a:pt x="387178" y="2549"/>
                  </a:lnTo>
                  <a:lnTo>
                    <a:pt x="341309" y="10021"/>
                  </a:lnTo>
                  <a:lnTo>
                    <a:pt x="297182" y="22151"/>
                  </a:lnTo>
                  <a:lnTo>
                    <a:pt x="255061" y="38673"/>
                  </a:lnTo>
                  <a:lnTo>
                    <a:pt x="215212" y="59322"/>
                  </a:lnTo>
                  <a:lnTo>
                    <a:pt x="177900" y="83834"/>
                  </a:lnTo>
                  <a:lnTo>
                    <a:pt x="143391" y="111943"/>
                  </a:lnTo>
                  <a:lnTo>
                    <a:pt x="111948" y="143384"/>
                  </a:lnTo>
                  <a:lnTo>
                    <a:pt x="83838" y="177892"/>
                  </a:lnTo>
                  <a:lnTo>
                    <a:pt x="59325" y="215203"/>
                  </a:lnTo>
                  <a:lnTo>
                    <a:pt x="38675" y="255050"/>
                  </a:lnTo>
                  <a:lnTo>
                    <a:pt x="22152" y="297170"/>
                  </a:lnTo>
                  <a:lnTo>
                    <a:pt x="10022" y="341297"/>
                  </a:lnTo>
                  <a:lnTo>
                    <a:pt x="2549" y="387166"/>
                  </a:lnTo>
                  <a:lnTo>
                    <a:pt x="0" y="434512"/>
                  </a:lnTo>
                  <a:lnTo>
                    <a:pt x="0" y="3536248"/>
                  </a:lnTo>
                  <a:lnTo>
                    <a:pt x="2549" y="3583592"/>
                  </a:lnTo>
                  <a:lnTo>
                    <a:pt x="10022" y="3629459"/>
                  </a:lnTo>
                  <a:lnTo>
                    <a:pt x="22152" y="3673585"/>
                  </a:lnTo>
                  <a:lnTo>
                    <a:pt x="38675" y="3715704"/>
                  </a:lnTo>
                  <a:lnTo>
                    <a:pt x="59325" y="3755551"/>
                  </a:lnTo>
                  <a:lnTo>
                    <a:pt x="83838" y="3792862"/>
                  </a:lnTo>
                  <a:lnTo>
                    <a:pt x="111948" y="3827371"/>
                  </a:lnTo>
                  <a:lnTo>
                    <a:pt x="143391" y="3858813"/>
                  </a:lnTo>
                  <a:lnTo>
                    <a:pt x="177900" y="3886923"/>
                  </a:lnTo>
                  <a:lnTo>
                    <a:pt x="215212" y="3911435"/>
                  </a:lnTo>
                  <a:lnTo>
                    <a:pt x="255061" y="3932085"/>
                  </a:lnTo>
                  <a:lnTo>
                    <a:pt x="297182" y="3948608"/>
                  </a:lnTo>
                  <a:lnTo>
                    <a:pt x="341309" y="3960738"/>
                  </a:lnTo>
                  <a:lnTo>
                    <a:pt x="387178" y="3968211"/>
                  </a:lnTo>
                  <a:lnTo>
                    <a:pt x="434524" y="3970760"/>
                  </a:lnTo>
                  <a:lnTo>
                    <a:pt x="7303103" y="3970760"/>
                  </a:lnTo>
                  <a:lnTo>
                    <a:pt x="7350449" y="3968211"/>
                  </a:lnTo>
                  <a:lnTo>
                    <a:pt x="7396318" y="3960738"/>
                  </a:lnTo>
                  <a:lnTo>
                    <a:pt x="7440444" y="3948608"/>
                  </a:lnTo>
                  <a:lnTo>
                    <a:pt x="7482564" y="3932085"/>
                  </a:lnTo>
                  <a:lnTo>
                    <a:pt x="7522412" y="3911435"/>
                  </a:lnTo>
                  <a:lnTo>
                    <a:pt x="7559723" y="3886923"/>
                  </a:lnTo>
                  <a:lnTo>
                    <a:pt x="7594231" y="3858813"/>
                  </a:lnTo>
                  <a:lnTo>
                    <a:pt x="7625672" y="3827371"/>
                  </a:lnTo>
                  <a:lnTo>
                    <a:pt x="7653781" y="3792862"/>
                  </a:lnTo>
                  <a:lnTo>
                    <a:pt x="7678293" y="3755551"/>
                  </a:lnTo>
                  <a:lnTo>
                    <a:pt x="7698942" y="3715704"/>
                  </a:lnTo>
                  <a:lnTo>
                    <a:pt x="7715464" y="3673585"/>
                  </a:lnTo>
                  <a:lnTo>
                    <a:pt x="7727594" y="3629459"/>
                  </a:lnTo>
                  <a:lnTo>
                    <a:pt x="7735066" y="3583592"/>
                  </a:lnTo>
                  <a:lnTo>
                    <a:pt x="7737615" y="3536248"/>
                  </a:lnTo>
                  <a:lnTo>
                    <a:pt x="7737615" y="434512"/>
                  </a:lnTo>
                  <a:lnTo>
                    <a:pt x="7735066" y="387166"/>
                  </a:lnTo>
                  <a:lnTo>
                    <a:pt x="7727594" y="341297"/>
                  </a:lnTo>
                  <a:lnTo>
                    <a:pt x="7715464" y="297170"/>
                  </a:lnTo>
                  <a:lnTo>
                    <a:pt x="7698942" y="255050"/>
                  </a:lnTo>
                  <a:lnTo>
                    <a:pt x="7678293" y="215203"/>
                  </a:lnTo>
                  <a:lnTo>
                    <a:pt x="7653781" y="177892"/>
                  </a:lnTo>
                  <a:lnTo>
                    <a:pt x="7625672" y="143384"/>
                  </a:lnTo>
                  <a:lnTo>
                    <a:pt x="7594231" y="111943"/>
                  </a:lnTo>
                  <a:lnTo>
                    <a:pt x="7559723" y="83834"/>
                  </a:lnTo>
                  <a:lnTo>
                    <a:pt x="7522412" y="59322"/>
                  </a:lnTo>
                  <a:lnTo>
                    <a:pt x="7482564" y="38673"/>
                  </a:lnTo>
                  <a:lnTo>
                    <a:pt x="7440444" y="22151"/>
                  </a:lnTo>
                  <a:lnTo>
                    <a:pt x="7396318" y="10021"/>
                  </a:lnTo>
                  <a:lnTo>
                    <a:pt x="7350449" y="2549"/>
                  </a:lnTo>
                  <a:lnTo>
                    <a:pt x="730310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8114282" y="3623286"/>
            <a:ext cx="998855" cy="741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600"/>
              </a:lnSpc>
              <a:spcBef>
                <a:spcPts val="95"/>
              </a:spcBef>
            </a:pPr>
            <a:r>
              <a:rPr sz="1900" spc="-20">
                <a:solidFill>
                  <a:srgbClr val="333333"/>
                </a:solidFill>
                <a:latin typeface="Kanit"/>
                <a:cs typeface="Kanit"/>
              </a:rPr>
              <a:t>Ohio </a:t>
            </a:r>
            <a:r>
              <a:rPr sz="1900" spc="-10">
                <a:solidFill>
                  <a:srgbClr val="333333"/>
                </a:solidFill>
                <a:latin typeface="Kanit"/>
                <a:cs typeface="Kanit"/>
              </a:rPr>
              <a:t>Michigan</a:t>
            </a:r>
            <a:endParaRPr sz="1900">
              <a:latin typeface="Kanit"/>
              <a:cs typeface="Kanit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00203A"/>
                </a:solidFill>
              </a:rPr>
              <a:t>PREFERRED</a:t>
            </a:r>
            <a:r>
              <a:rPr spc="-2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METHOD</a:t>
            </a:r>
            <a:r>
              <a:rPr spc="-11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TO</a:t>
            </a:r>
            <a:r>
              <a:rPr spc="-1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INTERACT</a:t>
            </a:r>
            <a:r>
              <a:rPr spc="-170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WITH</a:t>
            </a:r>
            <a:r>
              <a:rPr spc="-15">
                <a:solidFill>
                  <a:srgbClr val="00203A"/>
                </a:solidFill>
              </a:rPr>
              <a:t> </a:t>
            </a:r>
            <a:r>
              <a:rPr>
                <a:solidFill>
                  <a:srgbClr val="00203A"/>
                </a:solidFill>
              </a:rPr>
              <a:t>GOVERNMENT</a:t>
            </a:r>
            <a:r>
              <a:rPr spc="-105">
                <a:solidFill>
                  <a:srgbClr val="00203A"/>
                </a:solidFill>
              </a:rPr>
              <a:t> </a:t>
            </a:r>
            <a:r>
              <a:rPr spc="-20">
                <a:solidFill>
                  <a:srgbClr val="00203A"/>
                </a:solidFill>
              </a:rPr>
              <a:t>(Q5)</a:t>
            </a:r>
          </a:p>
        </p:txBody>
      </p:sp>
      <p:grpSp>
        <p:nvGrpSpPr>
          <p:cNvPr id="74" name="object 74"/>
          <p:cNvGrpSpPr/>
          <p:nvPr/>
        </p:nvGrpSpPr>
        <p:grpSpPr>
          <a:xfrm>
            <a:off x="0" y="9628883"/>
            <a:ext cx="20104100" cy="1680210"/>
            <a:chOff x="0" y="9628883"/>
            <a:chExt cx="20104100" cy="1680210"/>
          </a:xfrm>
        </p:grpSpPr>
        <p:sp>
          <p:nvSpPr>
            <p:cNvPr id="75" name="object 75"/>
            <p:cNvSpPr/>
            <p:nvPr/>
          </p:nvSpPr>
          <p:spPr>
            <a:xfrm>
              <a:off x="0" y="9628883"/>
              <a:ext cx="20104100" cy="1680210"/>
            </a:xfrm>
            <a:custGeom>
              <a:avLst/>
              <a:gdLst/>
              <a:ahLst/>
              <a:cxnLst/>
              <a:rect l="l" t="t" r="r" b="b"/>
              <a:pathLst>
                <a:path w="20104100" h="1680209">
                  <a:moveTo>
                    <a:pt x="20104099" y="0"/>
                  </a:moveTo>
                  <a:lnTo>
                    <a:pt x="0" y="0"/>
                  </a:lnTo>
                  <a:lnTo>
                    <a:pt x="0" y="1679672"/>
                  </a:lnTo>
                  <a:lnTo>
                    <a:pt x="20104099" y="167967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2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4380" y="10155980"/>
              <a:ext cx="1015365" cy="502920"/>
            </a:xfrm>
            <a:custGeom>
              <a:avLst/>
              <a:gdLst/>
              <a:ahLst/>
              <a:cxnLst/>
              <a:rect l="l" t="t" r="r" b="b"/>
              <a:pathLst>
                <a:path w="1015364" h="502920">
                  <a:moveTo>
                    <a:pt x="142354" y="14833"/>
                  </a:moveTo>
                  <a:lnTo>
                    <a:pt x="0" y="14833"/>
                  </a:lnTo>
                  <a:lnTo>
                    <a:pt x="0" y="489864"/>
                  </a:lnTo>
                  <a:lnTo>
                    <a:pt x="142354" y="489864"/>
                  </a:lnTo>
                  <a:lnTo>
                    <a:pt x="142354" y="14833"/>
                  </a:lnTo>
                  <a:close/>
                </a:path>
                <a:path w="1015364" h="502920">
                  <a:moveTo>
                    <a:pt x="670153" y="251371"/>
                  </a:moveTo>
                  <a:lnTo>
                    <a:pt x="666102" y="206171"/>
                  </a:lnTo>
                  <a:lnTo>
                    <a:pt x="654431" y="163639"/>
                  </a:lnTo>
                  <a:lnTo>
                    <a:pt x="635838" y="124485"/>
                  </a:lnTo>
                  <a:lnTo>
                    <a:pt x="611035" y="89408"/>
                  </a:lnTo>
                  <a:lnTo>
                    <a:pt x="582764" y="61150"/>
                  </a:lnTo>
                  <a:lnTo>
                    <a:pt x="582764" y="251371"/>
                  </a:lnTo>
                  <a:lnTo>
                    <a:pt x="576910" y="294970"/>
                  </a:lnTo>
                  <a:lnTo>
                    <a:pt x="560374" y="334137"/>
                  </a:lnTo>
                  <a:lnTo>
                    <a:pt x="534733" y="367322"/>
                  </a:lnTo>
                  <a:lnTo>
                    <a:pt x="501535" y="392963"/>
                  </a:lnTo>
                  <a:lnTo>
                    <a:pt x="462356" y="409486"/>
                  </a:lnTo>
                  <a:lnTo>
                    <a:pt x="418757" y="415353"/>
                  </a:lnTo>
                  <a:lnTo>
                    <a:pt x="375158" y="409486"/>
                  </a:lnTo>
                  <a:lnTo>
                    <a:pt x="335978" y="392963"/>
                  </a:lnTo>
                  <a:lnTo>
                    <a:pt x="302780" y="367322"/>
                  </a:lnTo>
                  <a:lnTo>
                    <a:pt x="277139" y="334137"/>
                  </a:lnTo>
                  <a:lnTo>
                    <a:pt x="260604" y="294970"/>
                  </a:lnTo>
                  <a:lnTo>
                    <a:pt x="254749" y="251371"/>
                  </a:lnTo>
                  <a:lnTo>
                    <a:pt x="260604" y="207784"/>
                  </a:lnTo>
                  <a:lnTo>
                    <a:pt x="277139" y="168605"/>
                  </a:lnTo>
                  <a:lnTo>
                    <a:pt x="302780" y="135420"/>
                  </a:lnTo>
                  <a:lnTo>
                    <a:pt x="335978" y="109778"/>
                  </a:lnTo>
                  <a:lnTo>
                    <a:pt x="375158" y="93243"/>
                  </a:lnTo>
                  <a:lnTo>
                    <a:pt x="418757" y="87388"/>
                  </a:lnTo>
                  <a:lnTo>
                    <a:pt x="462356" y="93243"/>
                  </a:lnTo>
                  <a:lnTo>
                    <a:pt x="501535" y="109778"/>
                  </a:lnTo>
                  <a:lnTo>
                    <a:pt x="534733" y="135420"/>
                  </a:lnTo>
                  <a:lnTo>
                    <a:pt x="560374" y="168605"/>
                  </a:lnTo>
                  <a:lnTo>
                    <a:pt x="576910" y="207784"/>
                  </a:lnTo>
                  <a:lnTo>
                    <a:pt x="582764" y="251371"/>
                  </a:lnTo>
                  <a:lnTo>
                    <a:pt x="582764" y="61150"/>
                  </a:lnTo>
                  <a:lnTo>
                    <a:pt x="545642" y="34315"/>
                  </a:lnTo>
                  <a:lnTo>
                    <a:pt x="506476" y="15722"/>
                  </a:lnTo>
                  <a:lnTo>
                    <a:pt x="463943" y="4051"/>
                  </a:lnTo>
                  <a:lnTo>
                    <a:pt x="418757" y="0"/>
                  </a:lnTo>
                  <a:lnTo>
                    <a:pt x="373570" y="4051"/>
                  </a:lnTo>
                  <a:lnTo>
                    <a:pt x="331038" y="15722"/>
                  </a:lnTo>
                  <a:lnTo>
                    <a:pt x="291871" y="34315"/>
                  </a:lnTo>
                  <a:lnTo>
                    <a:pt x="256781" y="59118"/>
                  </a:lnTo>
                  <a:lnTo>
                    <a:pt x="226479" y="89408"/>
                  </a:lnTo>
                  <a:lnTo>
                    <a:pt x="201676" y="124485"/>
                  </a:lnTo>
                  <a:lnTo>
                    <a:pt x="183083" y="163639"/>
                  </a:lnTo>
                  <a:lnTo>
                    <a:pt x="171411" y="206171"/>
                  </a:lnTo>
                  <a:lnTo>
                    <a:pt x="167360" y="251371"/>
                  </a:lnTo>
                  <a:lnTo>
                    <a:pt x="171411" y="296532"/>
                  </a:lnTo>
                  <a:lnTo>
                    <a:pt x="183083" y="339064"/>
                  </a:lnTo>
                  <a:lnTo>
                    <a:pt x="201676" y="378218"/>
                  </a:lnTo>
                  <a:lnTo>
                    <a:pt x="226479" y="413308"/>
                  </a:lnTo>
                  <a:lnTo>
                    <a:pt x="256781" y="443598"/>
                  </a:lnTo>
                  <a:lnTo>
                    <a:pt x="291871" y="468401"/>
                  </a:lnTo>
                  <a:lnTo>
                    <a:pt x="331038" y="486994"/>
                  </a:lnTo>
                  <a:lnTo>
                    <a:pt x="373570" y="498665"/>
                  </a:lnTo>
                  <a:lnTo>
                    <a:pt x="418757" y="502716"/>
                  </a:lnTo>
                  <a:lnTo>
                    <a:pt x="463943" y="498665"/>
                  </a:lnTo>
                  <a:lnTo>
                    <a:pt x="506476" y="486994"/>
                  </a:lnTo>
                  <a:lnTo>
                    <a:pt x="545642" y="468401"/>
                  </a:lnTo>
                  <a:lnTo>
                    <a:pt x="580732" y="443598"/>
                  </a:lnTo>
                  <a:lnTo>
                    <a:pt x="608990" y="415353"/>
                  </a:lnTo>
                  <a:lnTo>
                    <a:pt x="635838" y="378218"/>
                  </a:lnTo>
                  <a:lnTo>
                    <a:pt x="654431" y="339064"/>
                  </a:lnTo>
                  <a:lnTo>
                    <a:pt x="666102" y="296532"/>
                  </a:lnTo>
                  <a:lnTo>
                    <a:pt x="670153" y="251371"/>
                  </a:lnTo>
                  <a:close/>
                </a:path>
                <a:path w="1015364" h="502920">
                  <a:moveTo>
                    <a:pt x="1014793" y="14795"/>
                  </a:moveTo>
                  <a:lnTo>
                    <a:pt x="658342" y="14795"/>
                  </a:lnTo>
                  <a:lnTo>
                    <a:pt x="658342" y="154101"/>
                  </a:lnTo>
                  <a:lnTo>
                    <a:pt x="766381" y="154101"/>
                  </a:lnTo>
                  <a:lnTo>
                    <a:pt x="766381" y="489864"/>
                  </a:lnTo>
                  <a:lnTo>
                    <a:pt x="908748" y="489864"/>
                  </a:lnTo>
                  <a:lnTo>
                    <a:pt x="908748" y="154101"/>
                  </a:lnTo>
                  <a:lnTo>
                    <a:pt x="1014793" y="154101"/>
                  </a:lnTo>
                  <a:lnTo>
                    <a:pt x="1014793" y="14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25079" y="10275355"/>
              <a:ext cx="296545" cy="280035"/>
            </a:xfrm>
            <a:custGeom>
              <a:avLst/>
              <a:gdLst/>
              <a:ahLst/>
              <a:cxnLst/>
              <a:rect l="l" t="t" r="r" b="b"/>
              <a:pathLst>
                <a:path w="296544" h="280034">
                  <a:moveTo>
                    <a:pt x="214850" y="0"/>
                  </a:moveTo>
                  <a:lnTo>
                    <a:pt x="214850" y="50335"/>
                  </a:lnTo>
                  <a:lnTo>
                    <a:pt x="230879" y="66629"/>
                  </a:lnTo>
                  <a:lnTo>
                    <a:pt x="243086" y="86078"/>
                  </a:lnTo>
                  <a:lnTo>
                    <a:pt x="250860" y="108074"/>
                  </a:lnTo>
                  <a:lnTo>
                    <a:pt x="253588" y="132008"/>
                  </a:lnTo>
                  <a:lnTo>
                    <a:pt x="245295" y="173074"/>
                  </a:lnTo>
                  <a:lnTo>
                    <a:pt x="222681" y="206612"/>
                  </a:lnTo>
                  <a:lnTo>
                    <a:pt x="189139" y="229225"/>
                  </a:lnTo>
                  <a:lnTo>
                    <a:pt x="148066" y="237517"/>
                  </a:lnTo>
                  <a:lnTo>
                    <a:pt x="106986" y="229225"/>
                  </a:lnTo>
                  <a:lnTo>
                    <a:pt x="73441" y="206612"/>
                  </a:lnTo>
                  <a:lnTo>
                    <a:pt x="50825" y="173074"/>
                  </a:lnTo>
                  <a:lnTo>
                    <a:pt x="42532" y="132008"/>
                  </a:lnTo>
                  <a:lnTo>
                    <a:pt x="45248" y="108124"/>
                  </a:lnTo>
                  <a:lnTo>
                    <a:pt x="52991" y="86163"/>
                  </a:lnTo>
                  <a:lnTo>
                    <a:pt x="65151" y="66735"/>
                  </a:lnTo>
                  <a:lnTo>
                    <a:pt x="81120" y="50448"/>
                  </a:lnTo>
                  <a:lnTo>
                    <a:pt x="81120" y="75"/>
                  </a:lnTo>
                  <a:lnTo>
                    <a:pt x="48153" y="22896"/>
                  </a:lnTo>
                  <a:lnTo>
                    <a:pt x="22522" y="53586"/>
                  </a:lnTo>
                  <a:lnTo>
                    <a:pt x="5911" y="90501"/>
                  </a:lnTo>
                  <a:lnTo>
                    <a:pt x="0" y="131995"/>
                  </a:lnTo>
                  <a:lnTo>
                    <a:pt x="7548" y="178782"/>
                  </a:lnTo>
                  <a:lnTo>
                    <a:pt x="28568" y="219417"/>
                  </a:lnTo>
                  <a:lnTo>
                    <a:pt x="60621" y="251462"/>
                  </a:lnTo>
                  <a:lnTo>
                    <a:pt x="101266" y="272477"/>
                  </a:lnTo>
                  <a:lnTo>
                    <a:pt x="148066" y="280024"/>
                  </a:lnTo>
                  <a:lnTo>
                    <a:pt x="194865" y="272477"/>
                  </a:lnTo>
                  <a:lnTo>
                    <a:pt x="235507" y="251462"/>
                  </a:lnTo>
                  <a:lnTo>
                    <a:pt x="267556" y="219417"/>
                  </a:lnTo>
                  <a:lnTo>
                    <a:pt x="288573" y="178782"/>
                  </a:lnTo>
                  <a:lnTo>
                    <a:pt x="296120" y="131995"/>
                  </a:lnTo>
                  <a:lnTo>
                    <a:pt x="290196" y="90459"/>
                  </a:lnTo>
                  <a:lnTo>
                    <a:pt x="273550" y="53516"/>
                  </a:lnTo>
                  <a:lnTo>
                    <a:pt x="247872" y="22813"/>
                  </a:lnTo>
                  <a:lnTo>
                    <a:pt x="214850" y="0"/>
                  </a:lnTo>
                  <a:close/>
                </a:path>
              </a:pathLst>
            </a:custGeom>
            <a:solidFill>
              <a:srgbClr val="3DA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689" y="10267333"/>
              <a:ext cx="128352" cy="191252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2198970" y="2215884"/>
            <a:ext cx="6721475" cy="16198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650">
                <a:solidFill>
                  <a:srgbClr val="00203A"/>
                </a:solidFill>
                <a:latin typeface="Kanit Medium"/>
                <a:cs typeface="Kanit Medium"/>
              </a:rPr>
              <a:t>Statistical</a:t>
            </a:r>
            <a:r>
              <a:rPr sz="3650" spc="-25">
                <a:solidFill>
                  <a:srgbClr val="00203A"/>
                </a:solidFill>
                <a:latin typeface="Kanit Medium"/>
                <a:cs typeface="Kanit Medium"/>
              </a:rPr>
              <a:t> </a:t>
            </a:r>
            <a:r>
              <a:rPr sz="3650" spc="-10">
                <a:solidFill>
                  <a:srgbClr val="00203A"/>
                </a:solidFill>
                <a:latin typeface="Kanit Medium"/>
                <a:cs typeface="Kanit Medium"/>
              </a:rPr>
              <a:t>Analysis</a:t>
            </a:r>
            <a:endParaRPr sz="3650">
              <a:latin typeface="Kanit Medium"/>
              <a:cs typeface="Kanit Medium"/>
            </a:endParaRPr>
          </a:p>
          <a:p>
            <a:pPr marL="12700" marR="5080">
              <a:lnSpc>
                <a:spcPct val="102499"/>
              </a:lnSpc>
              <a:spcBef>
                <a:spcPts val="1855"/>
              </a:spcBef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Strong</a:t>
            </a:r>
            <a:r>
              <a:rPr sz="2550" spc="-7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Online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 spc="-10">
                <a:solidFill>
                  <a:srgbClr val="231F20"/>
                </a:solidFill>
                <a:latin typeface="Kanit"/>
                <a:cs typeface="Kanit"/>
              </a:rPr>
              <a:t>Preference:</a:t>
            </a:r>
            <a:r>
              <a:rPr sz="2550" spc="-6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75-79%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prefer</a:t>
            </a:r>
            <a:r>
              <a:rPr sz="2550" spc="-7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online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interaction</a:t>
            </a:r>
            <a:r>
              <a:rPr sz="2550" spc="-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across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all</a:t>
            </a:r>
            <a:r>
              <a:rPr sz="2550" spc="-5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states.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198970" y="3810182"/>
            <a:ext cx="6235700" cy="114871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45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Indiana:</a:t>
            </a:r>
            <a:r>
              <a:rPr sz="2550" spc="-8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online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preference</a:t>
            </a:r>
            <a:r>
              <a:rPr sz="2550" spc="-8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(78.5%)</a:t>
            </a:r>
            <a:endParaRPr sz="2550">
              <a:latin typeface="Kanit ExtraLight"/>
              <a:cs typeface="Kanit ExtraLight"/>
            </a:endParaRPr>
          </a:p>
          <a:p>
            <a:pPr marL="238125" indent="-225425">
              <a:lnSpc>
                <a:spcPct val="100000"/>
              </a:lnSpc>
              <a:spcBef>
                <a:spcPts val="1365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Ohio:</a:t>
            </a:r>
            <a:r>
              <a:rPr sz="2550" spc="-35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telephone</a:t>
            </a:r>
            <a:r>
              <a:rPr sz="2550" spc="-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preference</a:t>
            </a:r>
            <a:r>
              <a:rPr sz="2550" spc="-3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(12.2%)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198970" y="5102901"/>
            <a:ext cx="6726555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20"/>
              </a:spcBef>
              <a:buChar char="•"/>
              <a:tabLst>
                <a:tab pos="238125" algn="l"/>
              </a:tabLst>
            </a:pPr>
            <a:r>
              <a:rPr sz="2550">
                <a:solidFill>
                  <a:srgbClr val="231F20"/>
                </a:solidFill>
                <a:latin typeface="Kanit"/>
                <a:cs typeface="Kanit"/>
              </a:rPr>
              <a:t>Michigan:</a:t>
            </a:r>
            <a:r>
              <a:rPr sz="2550" spc="-80">
                <a:solidFill>
                  <a:srgbClr val="231F20"/>
                </a:solidFill>
                <a:latin typeface="Kanit"/>
                <a:cs typeface="Kani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Highest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>
                <a:solidFill>
                  <a:srgbClr val="231F20"/>
                </a:solidFill>
                <a:latin typeface="Kanit ExtraLight"/>
                <a:cs typeface="Kanit ExtraLight"/>
              </a:rPr>
              <a:t>in-person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preference</a:t>
            </a:r>
            <a:r>
              <a:rPr sz="2550" spc="-8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2550" spc="-10">
                <a:solidFill>
                  <a:srgbClr val="231F20"/>
                </a:solidFill>
                <a:latin typeface="Kanit ExtraLight"/>
                <a:cs typeface="Kanit ExtraLight"/>
              </a:rPr>
              <a:t>(11.2%)</a:t>
            </a:r>
            <a:endParaRPr sz="2550">
              <a:latin typeface="Kanit ExtraLight"/>
              <a:cs typeface="Kanit ExtraLight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6202697" y="608538"/>
            <a:ext cx="3900804" cy="782320"/>
          </a:xfrm>
          <a:custGeom>
            <a:avLst/>
            <a:gdLst/>
            <a:ahLst/>
            <a:cxnLst/>
            <a:rect l="l" t="t" r="r" b="b"/>
            <a:pathLst>
              <a:path w="3900805" h="782319">
                <a:moveTo>
                  <a:pt x="3900383" y="0"/>
                </a:moveTo>
                <a:lnTo>
                  <a:pt x="0" y="0"/>
                </a:lnTo>
                <a:lnTo>
                  <a:pt x="0" y="781760"/>
                </a:lnTo>
                <a:lnTo>
                  <a:pt x="3900383" y="781760"/>
                </a:lnTo>
                <a:lnTo>
                  <a:pt x="3900383" y="0"/>
                </a:lnTo>
                <a:close/>
              </a:path>
            </a:pathLst>
          </a:custGeom>
          <a:solidFill>
            <a:srgbClr val="0020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48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Resident Sentiment On Digital</vt:lpstr>
      <vt:lpstr>Understanding Resident Sentiment</vt:lpstr>
      <vt:lpstr>Survey Design &amp; Scope</vt:lpstr>
      <vt:lpstr>Data Collection Methodology</vt:lpstr>
      <vt:lpstr>Data Processing &amp; Analysis</vt:lpstr>
      <vt:lpstr>Insights: Midwestern Digital Services Survey Analysis</vt:lpstr>
      <vt:lpstr>FREQUENCY OF USING [STATE].GOV (Q3)</vt:lpstr>
      <vt:lpstr>FREQUENCY OF DIGITAL GOVERNMENT INTERACTIONS (Q4)</vt:lpstr>
      <vt:lpstr>PREFERRED METHOD TO INTERACT WITH GOVERNMENT (Q5)</vt:lpstr>
      <vt:lpstr>HOW USERS REACH SERVICES/INFO (Q6)</vt:lpstr>
      <vt:lpstr>DEVICE USAGE ACROSS STATES (Q7-Q9)</vt:lpstr>
      <vt:lpstr>FINDING INFORMATION WITHOUT DIFFICULTY (Q10)</vt:lpstr>
      <vt:lpstr>PAYMENT TRANSACTIONS USAGE (Q11)</vt:lpstr>
      <vt:lpstr>TRANSACTION EFFICIENCY SATISFACTION (Q12)</vt:lpstr>
      <vt:lpstr>TRANSACTION TIMELINESS SATISFACTION (Q13)</vt:lpstr>
      <vt:lpstr>WEBSITE DESIGN SATISFACTION (Q14)</vt:lpstr>
      <vt:lpstr>WEBSITE NAVIGATION EXPERIENCE (Q15)</vt:lpstr>
      <vt:lpstr>INFORMATION ACCESSIBILITY RATING (Q16)</vt:lpstr>
      <vt:lpstr>TECHNICAL ISSUES EXPERIENCE (Q17)</vt:lpstr>
      <vt:lpstr>WEBSITE SPEED AND PERFORMANCE RATING (Q18)</vt:lpstr>
      <vt:lpstr>ONLINE CHAT SUPPORT USAGE - INDIANA ONLY (Q19)</vt:lpstr>
      <vt:lpstr>ONLINE SUPPORT SATISFACTION - INDIANA ONLY (Q20)</vt:lpstr>
      <vt:lpstr>NON-ENGLISH INTERNET USAGE (Q21)</vt:lpstr>
      <vt:lpstr>LANGUAGE/TRANSLATION ISSUES (Q22)</vt:lpstr>
      <vt:lpstr>ASSISTIVE TECHNOLOGY USAGE (Q23)</vt:lpstr>
      <vt:lpstr>ASSISTIVE TECHNOLOGY BARRIERS (Q24)</vt:lpstr>
      <vt:lpstr>SECURITY AND PRIVACY RATING (Q25)</vt:lpstr>
      <vt:lpstr>SERVICE PROMOTION EFFECTIVENESS (Q26)</vt:lpstr>
      <vt:lpstr>PERSONALIZED SERVICES AGREEMENT (Q27)</vt:lpstr>
      <vt:lpstr>INFORMATION SHARING EXPECTATION (Q28)</vt:lpstr>
      <vt:lpstr>DOMAIN TRUST ANALYSIS (Q29-32)</vt:lpstr>
      <vt:lpstr>DATA SHARING COMFORT (Q33-37)</vt:lpstr>
      <vt:lpstr>USE OF OTHER STATE WEBSITES (Q38)</vt:lpstr>
      <vt:lpstr>COMPARISON WITH OTHER STATES (Q39)</vt:lpstr>
      <vt:lpstr>IMPORTANCE OF ONLINE GOVERNMENT SERVICES (Q40)</vt:lpstr>
      <vt:lpstr>LIKELIHOOD TO RECOMMEND (Q41)</vt:lpstr>
      <vt:lpstr>DESIRED ADDITIONAL SERVICES (Q42)</vt:lpstr>
      <vt:lpstr>ADDITIONAL COMMENTS - CATEGORIZED ANALYSIS (Q43)</vt:lpstr>
      <vt:lpstr>AGE DISTRIBUTION (Q44)</vt:lpstr>
      <vt:lpstr>GENDER IDENTITY (Q45)</vt:lpstr>
      <vt:lpstr>RACE AND ETHNICITY (Q46)</vt:lpstr>
      <vt:lpstr>EDUCATION LEVEL (Q47)</vt:lpstr>
      <vt:lpstr>EMPLOYMENT STATUS (Q48)</vt:lpstr>
      <vt:lpstr>HOUSEHOLD INCOME (Q49)</vt:lpstr>
      <vt:lpstr>HOUSEHOLD SIZE (Q50)</vt:lpstr>
      <vt:lpstr>COUNTY DISTRIBUTION - INDIANA ONLY (Q51)</vt:lpstr>
      <vt:lpstr>WHAT RESIDENTS ARE TELLING US</vt:lpstr>
      <vt:lpstr>Building, Government Services On Resident Priorities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iot-sentiment-survey-report</dc:title>
  <cp:revision>6</cp:revision>
  <dcterms:created xsi:type="dcterms:W3CDTF">2025-09-17T21:01:53Z</dcterms:created>
  <dcterms:modified xsi:type="dcterms:W3CDTF">2025-09-19T01:06:22Z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2025-09-17T00:00:00Z</vt:filetime>
  </property>
  <property fmtid="{D5CDD505-2E9C-101B-9397-08002B2CF9AE}" pid="3" name="Creator">
    <vt:lpwstr>Adobe Illustrator 29.6 (Macintosh)</vt:lpwstr>
  </property>
  <property fmtid="{D5CDD505-2E9C-101B-9397-08002B2CF9AE}" pid="4" name="LastSaved">
    <vt:filetime>2025-09-17T00:00:00Z</vt:filetime>
  </property>
  <property fmtid="{D5CDD505-2E9C-101B-9397-08002B2CF9AE}" pid="5" name="Producer">
    <vt:lpwstr>Adobe PDF library 17.00</vt:lpwstr>
  </property>
</Properties>
</file>