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6" r:id="rId6"/>
    <p:sldMasterId id="2147483705" r:id="rId7"/>
    <p:sldMasterId id="2147483697" r:id="rId8"/>
  </p:sldMasterIdLst>
  <p:sldIdLst>
    <p:sldId id="262" r:id="rId9"/>
    <p:sldId id="259" r:id="rId10"/>
    <p:sldId id="263" r:id="rId11"/>
    <p:sldId id="264" r:id="rId12"/>
    <p:sldId id="286" r:id="rId13"/>
    <p:sldId id="285" r:id="rId14"/>
    <p:sldId id="270" r:id="rId15"/>
    <p:sldId id="271" r:id="rId16"/>
    <p:sldId id="272" r:id="rId17"/>
    <p:sldId id="278" r:id="rId18"/>
    <p:sldId id="287" r:id="rId19"/>
    <p:sldId id="279" r:id="rId20"/>
    <p:sldId id="288" r:id="rId21"/>
    <p:sldId id="280" r:id="rId22"/>
    <p:sldId id="273" r:id="rId23"/>
    <p:sldId id="284" r:id="rId24"/>
    <p:sldId id="276" r:id="rId25"/>
    <p:sldId id="265" r:id="rId26"/>
    <p:sldId id="266"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3" autoAdjust="0"/>
    <p:restoredTop sz="94660"/>
  </p:normalViewPr>
  <p:slideViewPr>
    <p:cSldViewPr snapToGrid="0">
      <p:cViewPr varScale="1">
        <p:scale>
          <a:sx n="109" d="100"/>
          <a:sy n="109" d="100"/>
        </p:scale>
        <p:origin x="114" y="49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394" y="3119948"/>
            <a:ext cx="11263211" cy="986518"/>
          </a:xfrm>
          <a:prstGeom prst="rect">
            <a:avLst/>
          </a:prstGeom>
        </p:spPr>
        <p:txBody>
          <a:bodyPr anchor="b"/>
          <a:lstStyle>
            <a:lvl1pPr algn="ctr">
              <a:lnSpc>
                <a:spcPct val="80000"/>
              </a:lnSpc>
              <a:defRPr sz="6000">
                <a:solidFill>
                  <a:schemeClr val="bg1"/>
                </a:solidFill>
              </a:defRPr>
            </a:lvl1pPr>
          </a:lstStyle>
          <a:p>
            <a:r>
              <a:rPr lang="en-US" dirty="0"/>
              <a:t>TITLE IN ALL CAPS</a:t>
            </a:r>
          </a:p>
        </p:txBody>
      </p:sp>
      <p:sp>
        <p:nvSpPr>
          <p:cNvPr id="8" name="Subtitle 2">
            <a:extLst>
              <a:ext uri="{FF2B5EF4-FFF2-40B4-BE49-F238E27FC236}">
                <a16:creationId xmlns:a16="http://schemas.microsoft.com/office/drawing/2014/main" id="{6F35E813-E2D4-E980-82F4-817BDE9551AB}"/>
              </a:ext>
            </a:extLst>
          </p:cNvPr>
          <p:cNvSpPr>
            <a:spLocks noGrp="1"/>
          </p:cNvSpPr>
          <p:nvPr>
            <p:ph type="subTitle" idx="1" hasCustomPrompt="1"/>
          </p:nvPr>
        </p:nvSpPr>
        <p:spPr>
          <a:xfrm>
            <a:off x="464394" y="4120061"/>
            <a:ext cx="11263210" cy="372426"/>
          </a:xfrm>
          <a:prstGeom prst="rect">
            <a:avLst/>
          </a:prstGeom>
        </p:spPr>
        <p:txBody>
          <a:bodyPr/>
          <a:lstStyle>
            <a:lvl1pPr marL="0" indent="0" algn="ctr">
              <a:lnSpc>
                <a:spcPct val="80000"/>
              </a:lnSpc>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5" name="Text Placeholder 13">
            <a:extLst>
              <a:ext uri="{FF2B5EF4-FFF2-40B4-BE49-F238E27FC236}">
                <a16:creationId xmlns:a16="http://schemas.microsoft.com/office/drawing/2014/main" id="{8CAD121D-F573-E840-0C43-2C18B2D26A7B}"/>
              </a:ext>
            </a:extLst>
          </p:cNvPr>
          <p:cNvSpPr>
            <a:spLocks noGrp="1"/>
          </p:cNvSpPr>
          <p:nvPr>
            <p:ph type="body" sz="quarter" idx="13" hasCustomPrompt="1"/>
          </p:nvPr>
        </p:nvSpPr>
        <p:spPr>
          <a:xfrm>
            <a:off x="463654" y="4473726"/>
            <a:ext cx="11263210" cy="306493"/>
          </a:xfrm>
          <a:prstGeom prst="rect">
            <a:avLst/>
          </a:prstGeom>
        </p:spPr>
        <p:txBody>
          <a:bodyPr/>
          <a:lstStyle>
            <a:lvl1pPr marL="0" indent="0" algn="ctr">
              <a:buNone/>
              <a:defRPr sz="1800">
                <a:solidFill>
                  <a:schemeClr val="accent1"/>
                </a:solidFill>
              </a:defRPr>
            </a:lvl1pPr>
          </a:lstStyle>
          <a:p>
            <a:pPr lvl="0"/>
            <a:r>
              <a:rPr lang="en-US" dirty="0"/>
              <a:t>Month Year</a:t>
            </a:r>
          </a:p>
        </p:txBody>
      </p:sp>
      <p:cxnSp>
        <p:nvCxnSpPr>
          <p:cNvPr id="9" name="Straight Connector 8">
            <a:extLst>
              <a:ext uri="{FF2B5EF4-FFF2-40B4-BE49-F238E27FC236}">
                <a16:creationId xmlns:a16="http://schemas.microsoft.com/office/drawing/2014/main" id="{451AA855-CF4A-C310-36DE-DF2A6A022367}"/>
              </a:ext>
            </a:extLst>
          </p:cNvPr>
          <p:cNvCxnSpPr>
            <a:cxnSpLocks/>
          </p:cNvCxnSpPr>
          <p:nvPr userDrawn="1"/>
        </p:nvCxnSpPr>
        <p:spPr>
          <a:xfrm>
            <a:off x="4997151" y="402254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logo with text and stars&#10;&#10;Description automatically generated">
            <a:extLst>
              <a:ext uri="{FF2B5EF4-FFF2-40B4-BE49-F238E27FC236}">
                <a16:creationId xmlns:a16="http://schemas.microsoft.com/office/drawing/2014/main" id="{D7153443-3D8A-2CEE-5B00-E44D98CD1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602" y="1388887"/>
            <a:ext cx="1524796" cy="1524796"/>
          </a:xfrm>
          <a:prstGeom prst="rect">
            <a:avLst/>
          </a:prstGeom>
        </p:spPr>
      </p:pic>
    </p:spTree>
    <p:extLst>
      <p:ext uri="{BB962C8B-B14F-4D97-AF65-F5344CB8AC3E}">
        <p14:creationId xmlns:p14="http://schemas.microsoft.com/office/powerpoint/2010/main" val="398967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Multiline) &amp; Two Column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B31D6E-8176-500A-4C06-011263220AF9}"/>
              </a:ext>
            </a:extLst>
          </p:cNvPr>
          <p:cNvSpPr>
            <a:spLocks noGrp="1"/>
          </p:cNvSpPr>
          <p:nvPr>
            <p:ph type="title" hasCustomPrompt="1"/>
          </p:nvPr>
        </p:nvSpPr>
        <p:spPr>
          <a:xfrm>
            <a:off x="288774" y="644514"/>
            <a:ext cx="10612079" cy="893131"/>
          </a:xfrm>
          <a:prstGeom prst="rect">
            <a:avLst/>
          </a:prstGeom>
        </p:spPr>
        <p:txBody>
          <a:bodyPr/>
          <a:lstStyle>
            <a:lvl1pPr>
              <a:lnSpc>
                <a:spcPct val="80000"/>
              </a:lnSpc>
              <a:defRPr>
                <a:solidFill>
                  <a:schemeClr val="tx1"/>
                </a:solidFill>
              </a:defRPr>
            </a:lvl1pPr>
          </a:lstStyle>
          <a:p>
            <a:r>
              <a:rPr lang="en-US" dirty="0"/>
              <a:t>MULTILINE SLIDE TITLE </a:t>
            </a:r>
            <a:br>
              <a:rPr lang="en-US" dirty="0"/>
            </a:br>
            <a:r>
              <a:rPr lang="en-US" dirty="0"/>
              <a:t>IN ALL CAPS</a:t>
            </a:r>
          </a:p>
        </p:txBody>
      </p:sp>
      <p:sp>
        <p:nvSpPr>
          <p:cNvPr id="6" name="Content Placeholder 2">
            <a:extLst>
              <a:ext uri="{FF2B5EF4-FFF2-40B4-BE49-F238E27FC236}">
                <a16:creationId xmlns:a16="http://schemas.microsoft.com/office/drawing/2014/main" id="{70F959F5-A71B-6B16-A943-9C8B7FE4A6F7}"/>
              </a:ext>
            </a:extLst>
          </p:cNvPr>
          <p:cNvSpPr>
            <a:spLocks noGrp="1"/>
          </p:cNvSpPr>
          <p:nvPr>
            <p:ph idx="15"/>
          </p:nvPr>
        </p:nvSpPr>
        <p:spPr>
          <a:xfrm>
            <a:off x="595993" y="1829808"/>
            <a:ext cx="5216137" cy="449942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A569F568-31F0-B79D-CB4B-CD4E10F21BA1}"/>
              </a:ext>
            </a:extLst>
          </p:cNvPr>
          <p:cNvSpPr>
            <a:spLocks noGrp="1"/>
          </p:cNvSpPr>
          <p:nvPr>
            <p:ph idx="16"/>
          </p:nvPr>
        </p:nvSpPr>
        <p:spPr>
          <a:xfrm>
            <a:off x="6379870" y="1829809"/>
            <a:ext cx="5216137" cy="449942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807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97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old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tx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34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bg1">
              <a:lumMod val="8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06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098FF61-4EB6-5E26-BA21-BB7E38962758}"/>
              </a:ext>
            </a:extLst>
          </p:cNvPr>
          <p:cNvGrpSpPr/>
          <p:nvPr userDrawn="1"/>
        </p:nvGrpSpPr>
        <p:grpSpPr>
          <a:xfrm>
            <a:off x="0" y="1913283"/>
            <a:ext cx="12192000" cy="3060009"/>
            <a:chOff x="0" y="1913283"/>
            <a:chExt cx="12192000" cy="3060009"/>
          </a:xfrm>
        </p:grpSpPr>
        <p:sp>
          <p:nvSpPr>
            <p:cNvPr id="12" name="Rectangle 11">
              <a:extLst>
                <a:ext uri="{FF2B5EF4-FFF2-40B4-BE49-F238E27FC236}">
                  <a16:creationId xmlns:a16="http://schemas.microsoft.com/office/drawing/2014/main" id="{126E5D84-B63D-708E-4E48-B76481C5A0A6}"/>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2A9003-7936-E07B-71E3-FC766F0372D1}"/>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3082063"/>
            <a:ext cx="11263211" cy="583380"/>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2800" dirty="0">
                <a:solidFill>
                  <a:schemeClr val="tx1"/>
                </a:solidFill>
              </a:rPr>
              <a:t>CONTACT INFORMATION</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364715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A310F588-3D5D-A074-B3D7-C883F873F325}"/>
              </a:ext>
            </a:extLst>
          </p:cNvPr>
          <p:cNvSpPr>
            <a:spLocks noGrp="1"/>
          </p:cNvSpPr>
          <p:nvPr>
            <p:ph idx="1" hasCustomPrompt="1"/>
          </p:nvPr>
        </p:nvSpPr>
        <p:spPr>
          <a:xfrm>
            <a:off x="442623" y="3863770"/>
            <a:ext cx="11306754" cy="863351"/>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pic>
        <p:nvPicPr>
          <p:cNvPr id="8" name="Picture 7" descr="A logo with text and stars&#10;&#10;Description automatically generated">
            <a:extLst>
              <a:ext uri="{FF2B5EF4-FFF2-40B4-BE49-F238E27FC236}">
                <a16:creationId xmlns:a16="http://schemas.microsoft.com/office/drawing/2014/main" id="{5CEDFB60-88E5-2412-D260-920D0D5C0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263468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Multip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8732D3-E1AE-A4C5-02A8-80C69DFDC735}"/>
              </a:ext>
            </a:extLst>
          </p:cNvPr>
          <p:cNvGrpSpPr/>
          <p:nvPr userDrawn="1"/>
        </p:nvGrpSpPr>
        <p:grpSpPr>
          <a:xfrm>
            <a:off x="0" y="1913283"/>
            <a:ext cx="12192000" cy="3060009"/>
            <a:chOff x="0" y="1913283"/>
            <a:chExt cx="12192000" cy="3060009"/>
          </a:xfrm>
        </p:grpSpPr>
        <p:sp>
          <p:nvSpPr>
            <p:cNvPr id="13" name="Rectangle 12">
              <a:extLst>
                <a:ext uri="{FF2B5EF4-FFF2-40B4-BE49-F238E27FC236}">
                  <a16:creationId xmlns:a16="http://schemas.microsoft.com/office/drawing/2014/main" id="{50DCE747-0AD8-4A7D-1B95-27E8D9F39F30}"/>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23745E-BA33-8B02-6D0C-3FAEEC6BA6BB}"/>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3082063"/>
            <a:ext cx="11263211" cy="583380"/>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2800" dirty="0">
                <a:solidFill>
                  <a:schemeClr val="tx1"/>
                </a:solidFill>
              </a:rPr>
              <a:t>CONTACT INFORMATION</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364715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E7E5195F-A24D-59BA-CCC5-DB62E9F3D4B4}"/>
              </a:ext>
            </a:extLst>
          </p:cNvPr>
          <p:cNvSpPr>
            <a:spLocks noGrp="1"/>
          </p:cNvSpPr>
          <p:nvPr>
            <p:ph idx="1" hasCustomPrompt="1"/>
          </p:nvPr>
        </p:nvSpPr>
        <p:spPr>
          <a:xfrm>
            <a:off x="375441" y="3863770"/>
            <a:ext cx="5554423" cy="941879"/>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sp>
        <p:nvSpPr>
          <p:cNvPr id="12" name="Content Placeholder 2">
            <a:extLst>
              <a:ext uri="{FF2B5EF4-FFF2-40B4-BE49-F238E27FC236}">
                <a16:creationId xmlns:a16="http://schemas.microsoft.com/office/drawing/2014/main" id="{7EC38609-311B-59AE-64D4-9178ABAAA6D9}"/>
              </a:ext>
            </a:extLst>
          </p:cNvPr>
          <p:cNvSpPr>
            <a:spLocks noGrp="1"/>
          </p:cNvSpPr>
          <p:nvPr>
            <p:ph idx="10" hasCustomPrompt="1"/>
          </p:nvPr>
        </p:nvSpPr>
        <p:spPr>
          <a:xfrm>
            <a:off x="6262138" y="3863769"/>
            <a:ext cx="5554421" cy="941879"/>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pic>
        <p:nvPicPr>
          <p:cNvPr id="8" name="Picture 7" descr="A logo with text and stars&#10;&#10;Description automatically generated">
            <a:extLst>
              <a:ext uri="{FF2B5EF4-FFF2-40B4-BE49-F238E27FC236}">
                <a16:creationId xmlns:a16="http://schemas.microsoft.com/office/drawing/2014/main" id="{1BD0D42B-26BA-82D0-024B-DEED401E5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70713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88A4CE9-D031-C638-C068-7FBC0ABC6286}"/>
              </a:ext>
            </a:extLst>
          </p:cNvPr>
          <p:cNvGrpSpPr/>
          <p:nvPr userDrawn="1"/>
        </p:nvGrpSpPr>
        <p:grpSpPr>
          <a:xfrm>
            <a:off x="0" y="1913283"/>
            <a:ext cx="12192000" cy="3060009"/>
            <a:chOff x="0" y="1913283"/>
            <a:chExt cx="12192000" cy="3060009"/>
          </a:xfrm>
        </p:grpSpPr>
        <p:sp>
          <p:nvSpPr>
            <p:cNvPr id="11" name="Rectangle 10">
              <a:extLst>
                <a:ext uri="{FF2B5EF4-FFF2-40B4-BE49-F238E27FC236}">
                  <a16:creationId xmlns:a16="http://schemas.microsoft.com/office/drawing/2014/main" id="{5D838F39-E7B3-1EA2-DE80-EDD53A7B9269}"/>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B9A0A6-FD97-841C-9292-60E479EB8CAB}"/>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2972184"/>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solidFill>
                  <a:schemeClr val="tx1"/>
                </a:solidFill>
              </a:rPr>
              <a:t>QUESTIONS?</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408669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EC70121E-22CE-21CA-895D-4025AF0237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159096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9A7E8F-D4A3-42EA-C513-A5259DC19535}"/>
              </a:ext>
            </a:extLst>
          </p:cNvPr>
          <p:cNvGrpSpPr/>
          <p:nvPr userDrawn="1"/>
        </p:nvGrpSpPr>
        <p:grpSpPr>
          <a:xfrm>
            <a:off x="0" y="1913283"/>
            <a:ext cx="12192000" cy="3060009"/>
            <a:chOff x="0" y="1913283"/>
            <a:chExt cx="12192000" cy="3060009"/>
          </a:xfrm>
        </p:grpSpPr>
        <p:sp>
          <p:nvSpPr>
            <p:cNvPr id="2" name="Rectangle 1">
              <a:extLst>
                <a:ext uri="{FF2B5EF4-FFF2-40B4-BE49-F238E27FC236}">
                  <a16:creationId xmlns:a16="http://schemas.microsoft.com/office/drawing/2014/main" id="{700580D7-6FA5-7869-6375-120B0503C91C}"/>
                </a:ext>
              </a:extLst>
            </p:cNvPr>
            <p:cNvSpPr/>
            <p:nvPr userDrawn="1"/>
          </p:nvSpPr>
          <p:spPr>
            <a:xfrm>
              <a:off x="0" y="1913283"/>
              <a:ext cx="12192000" cy="30314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ECE3AA-47A1-84AD-7AF7-2132C83DD0DA}"/>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2972184"/>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solidFill>
                  <a:schemeClr val="tx1"/>
                </a:solidFill>
              </a:rPr>
              <a:t>THANK YOU!</a:t>
            </a:r>
          </a:p>
        </p:txBody>
      </p:sp>
      <p:cxnSp>
        <p:nvCxnSpPr>
          <p:cNvPr id="3" name="Straight Connector 2">
            <a:extLst>
              <a:ext uri="{FF2B5EF4-FFF2-40B4-BE49-F238E27FC236}">
                <a16:creationId xmlns:a16="http://schemas.microsoft.com/office/drawing/2014/main" id="{B8245E5C-2655-B0A0-EC43-EA882E50D12B}"/>
              </a:ext>
            </a:extLst>
          </p:cNvPr>
          <p:cNvCxnSpPr>
            <a:cxnSpLocks/>
          </p:cNvCxnSpPr>
          <p:nvPr userDrawn="1"/>
        </p:nvCxnSpPr>
        <p:spPr>
          <a:xfrm>
            <a:off x="4997150" y="408669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24E2503D-0832-52BF-1454-24770DC7E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1042828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520D-E0CE-4DF4-2BBD-24C886D21A9E}"/>
              </a:ext>
            </a:extLst>
          </p:cNvPr>
          <p:cNvSpPr txBox="1">
            <a:spLocks/>
          </p:cNvSpPr>
          <p:nvPr userDrawn="1"/>
        </p:nvSpPr>
        <p:spPr>
          <a:xfrm>
            <a:off x="464394" y="1577635"/>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t>THE END</a:t>
            </a:r>
          </a:p>
        </p:txBody>
      </p:sp>
      <p:cxnSp>
        <p:nvCxnSpPr>
          <p:cNvPr id="4" name="Straight Connector 3">
            <a:extLst>
              <a:ext uri="{FF2B5EF4-FFF2-40B4-BE49-F238E27FC236}">
                <a16:creationId xmlns:a16="http://schemas.microsoft.com/office/drawing/2014/main" id="{B3D0D41A-FA7F-0E66-601F-6E7E336C22BC}"/>
              </a:ext>
            </a:extLst>
          </p:cNvPr>
          <p:cNvCxnSpPr>
            <a:cxnSpLocks/>
          </p:cNvCxnSpPr>
          <p:nvPr userDrawn="1"/>
        </p:nvCxnSpPr>
        <p:spPr>
          <a:xfrm>
            <a:off x="4997150" y="2692148"/>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logo with text and stars&#10;&#10;Description automatically generated">
            <a:extLst>
              <a:ext uri="{FF2B5EF4-FFF2-40B4-BE49-F238E27FC236}">
                <a16:creationId xmlns:a16="http://schemas.microsoft.com/office/drawing/2014/main" id="{F17266BF-3AC9-5133-DA66-DA4D1AB7A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3976" y="3109536"/>
            <a:ext cx="2244048" cy="2244048"/>
          </a:xfrm>
          <a:prstGeom prst="rect">
            <a:avLst/>
          </a:prstGeom>
        </p:spPr>
      </p:pic>
    </p:spTree>
    <p:extLst>
      <p:ext uri="{BB962C8B-B14F-4D97-AF65-F5344CB8AC3E}">
        <p14:creationId xmlns:p14="http://schemas.microsoft.com/office/powerpoint/2010/main" val="340700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ulti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394" y="2943347"/>
            <a:ext cx="11263211" cy="1712541"/>
          </a:xfrm>
          <a:prstGeom prst="rect">
            <a:avLst/>
          </a:prstGeom>
        </p:spPr>
        <p:txBody>
          <a:bodyPr anchor="b"/>
          <a:lstStyle>
            <a:lvl1pPr algn="ctr">
              <a:lnSpc>
                <a:spcPct val="80000"/>
              </a:lnSpc>
              <a:defRPr sz="6000">
                <a:solidFill>
                  <a:schemeClr val="bg1"/>
                </a:solidFill>
              </a:defRPr>
            </a:lvl1pPr>
          </a:lstStyle>
          <a:p>
            <a:r>
              <a:rPr lang="en-US" dirty="0"/>
              <a:t>MULTILINE TITLE</a:t>
            </a:r>
            <a:br>
              <a:rPr lang="en-US" dirty="0"/>
            </a:br>
            <a:r>
              <a:rPr lang="en-US" dirty="0"/>
              <a:t>IN ALL CAPS</a:t>
            </a:r>
          </a:p>
        </p:txBody>
      </p:sp>
      <p:sp>
        <p:nvSpPr>
          <p:cNvPr id="5" name="Subtitle 2">
            <a:extLst>
              <a:ext uri="{FF2B5EF4-FFF2-40B4-BE49-F238E27FC236}">
                <a16:creationId xmlns:a16="http://schemas.microsoft.com/office/drawing/2014/main" id="{A4AE8022-FCD3-3A69-7EF9-1969075058D0}"/>
              </a:ext>
            </a:extLst>
          </p:cNvPr>
          <p:cNvSpPr>
            <a:spLocks noGrp="1"/>
          </p:cNvSpPr>
          <p:nvPr>
            <p:ph type="subTitle" idx="1" hasCustomPrompt="1"/>
          </p:nvPr>
        </p:nvSpPr>
        <p:spPr>
          <a:xfrm>
            <a:off x="464394" y="4663840"/>
            <a:ext cx="11263210" cy="372426"/>
          </a:xfrm>
          <a:prstGeom prst="rect">
            <a:avLst/>
          </a:prstGeom>
        </p:spPr>
        <p:txBody>
          <a:bodyPr/>
          <a:lstStyle>
            <a:lvl1pPr marL="0" indent="0" algn="ctr">
              <a:lnSpc>
                <a:spcPct val="80000"/>
              </a:lnSpc>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13">
            <a:extLst>
              <a:ext uri="{FF2B5EF4-FFF2-40B4-BE49-F238E27FC236}">
                <a16:creationId xmlns:a16="http://schemas.microsoft.com/office/drawing/2014/main" id="{C2291974-0211-C930-4AE9-60C287DF5586}"/>
              </a:ext>
            </a:extLst>
          </p:cNvPr>
          <p:cNvSpPr>
            <a:spLocks noGrp="1"/>
          </p:cNvSpPr>
          <p:nvPr>
            <p:ph type="body" sz="quarter" idx="13" hasCustomPrompt="1"/>
          </p:nvPr>
        </p:nvSpPr>
        <p:spPr>
          <a:xfrm>
            <a:off x="463654" y="5012208"/>
            <a:ext cx="11263210" cy="306493"/>
          </a:xfrm>
          <a:prstGeom prst="rect">
            <a:avLst/>
          </a:prstGeom>
        </p:spPr>
        <p:txBody>
          <a:bodyPr/>
          <a:lstStyle>
            <a:lvl1pPr marL="0" indent="0" algn="ctr">
              <a:buNone/>
              <a:defRPr sz="1800">
                <a:solidFill>
                  <a:schemeClr val="accent1"/>
                </a:solidFill>
              </a:defRPr>
            </a:lvl1pPr>
          </a:lstStyle>
          <a:p>
            <a:pPr lvl="0"/>
            <a:r>
              <a:rPr lang="en-US" dirty="0"/>
              <a:t>Month Year</a:t>
            </a:r>
          </a:p>
        </p:txBody>
      </p:sp>
      <p:cxnSp>
        <p:nvCxnSpPr>
          <p:cNvPr id="12" name="Straight Connector 11">
            <a:extLst>
              <a:ext uri="{FF2B5EF4-FFF2-40B4-BE49-F238E27FC236}">
                <a16:creationId xmlns:a16="http://schemas.microsoft.com/office/drawing/2014/main" id="{91DFD3C7-6A9C-2721-DF31-D105E1B2D82F}"/>
              </a:ext>
            </a:extLst>
          </p:cNvPr>
          <p:cNvCxnSpPr>
            <a:cxnSpLocks/>
          </p:cNvCxnSpPr>
          <p:nvPr userDrawn="1"/>
        </p:nvCxnSpPr>
        <p:spPr>
          <a:xfrm>
            <a:off x="4997151" y="457983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logo with text and stars&#10;&#10;Description automatically generated">
            <a:extLst>
              <a:ext uri="{FF2B5EF4-FFF2-40B4-BE49-F238E27FC236}">
                <a16:creationId xmlns:a16="http://schemas.microsoft.com/office/drawing/2014/main" id="{1E0506E0-2548-56A2-8B47-ECDF168ABB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602" y="1143049"/>
            <a:ext cx="1524796" cy="1524796"/>
          </a:xfrm>
          <a:prstGeom prst="rect">
            <a:avLst/>
          </a:prstGeom>
        </p:spPr>
      </p:pic>
    </p:spTree>
    <p:extLst>
      <p:ext uri="{BB962C8B-B14F-4D97-AF65-F5344CB8AC3E}">
        <p14:creationId xmlns:p14="http://schemas.microsoft.com/office/powerpoint/2010/main" val="351459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White Section Heade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3402C4-BD8E-36E5-04C6-E56695DF4CAA}"/>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C9C989-91BD-9A68-BF6D-DD064FDE24C9}"/>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3233758"/>
            <a:ext cx="10515600" cy="963738"/>
          </a:xfrm>
          <a:prstGeom prst="rect">
            <a:avLst/>
          </a:prstGeom>
        </p:spPr>
        <p:txBody>
          <a:bodyPr anchor="b"/>
          <a:lstStyle>
            <a:lvl1pPr algn="ctr">
              <a:lnSpc>
                <a:spcPct val="80000"/>
              </a:lnSpc>
              <a:defRPr sz="6000">
                <a:solidFill>
                  <a:schemeClr val="tx1"/>
                </a:solidFill>
              </a:defRPr>
            </a:lvl1pPr>
          </a:lstStyle>
          <a:p>
            <a:r>
              <a:rPr lang="en-US" dirty="0"/>
              <a:t>HEADING IN ALL CAPS</a:t>
            </a:r>
          </a:p>
        </p:txBody>
      </p:sp>
      <p:sp>
        <p:nvSpPr>
          <p:cNvPr id="3" name="Text Placeholder 2"/>
          <p:cNvSpPr>
            <a:spLocks noGrp="1"/>
          </p:cNvSpPr>
          <p:nvPr>
            <p:ph type="body" idx="1" hasCustomPrompt="1"/>
          </p:nvPr>
        </p:nvSpPr>
        <p:spPr>
          <a:xfrm>
            <a:off x="831850" y="4204864"/>
            <a:ext cx="10515600" cy="1500187"/>
          </a:xfrm>
          <a:prstGeom prst="rect">
            <a:avLst/>
          </a:prstGeom>
        </p:spPr>
        <p:txBody>
          <a:bodyPr/>
          <a:lstStyle>
            <a:lvl1pPr marL="0" indent="0" algn="ctr">
              <a:lnSpc>
                <a:spcPct val="80000"/>
              </a:lnSpc>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0E0D7320-FA3C-8988-CDEF-22D4C5960315}"/>
              </a:ext>
            </a:extLst>
          </p:cNvPr>
          <p:cNvCxnSpPr>
            <a:cxnSpLocks/>
          </p:cNvCxnSpPr>
          <p:nvPr userDrawn="1"/>
        </p:nvCxnSpPr>
        <p:spPr>
          <a:xfrm>
            <a:off x="4997150" y="4120645"/>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logo with text and stars&#10;&#10;Description automatically generated">
            <a:extLst>
              <a:ext uri="{FF2B5EF4-FFF2-40B4-BE49-F238E27FC236}">
                <a16:creationId xmlns:a16="http://schemas.microsoft.com/office/drawing/2014/main" id="{FFCD488F-6010-BF3B-38EF-305F2F32D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938986"/>
            <a:ext cx="1148599" cy="1148599"/>
          </a:xfrm>
          <a:prstGeom prst="rect">
            <a:avLst/>
          </a:prstGeom>
        </p:spPr>
      </p:pic>
    </p:spTree>
    <p:extLst>
      <p:ext uri="{BB962C8B-B14F-4D97-AF65-F5344CB8AC3E}">
        <p14:creationId xmlns:p14="http://schemas.microsoft.com/office/powerpoint/2010/main" val="222990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White Section Header (Multili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0275A2-C613-C45D-88B0-D7A907BA15E9}"/>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87AD88-4FD9-95EF-A561-ADFB377F3B61}"/>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2880556"/>
            <a:ext cx="10515600" cy="1729013"/>
          </a:xfrm>
          <a:prstGeom prst="rect">
            <a:avLst/>
          </a:prstGeom>
        </p:spPr>
        <p:txBody>
          <a:bodyPr anchor="b"/>
          <a:lstStyle>
            <a:lvl1pPr algn="ctr">
              <a:lnSpc>
                <a:spcPct val="80000"/>
              </a:lnSpc>
              <a:defRPr sz="6000">
                <a:solidFill>
                  <a:schemeClr val="tx1"/>
                </a:solidFill>
              </a:defRPr>
            </a:lvl1pPr>
          </a:lstStyle>
          <a:p>
            <a:r>
              <a:rPr lang="en-US" dirty="0"/>
              <a:t>MULTILINE HEADING </a:t>
            </a:r>
            <a:br>
              <a:rPr lang="en-US" dirty="0"/>
            </a:br>
            <a:r>
              <a:rPr lang="en-US" dirty="0"/>
              <a:t>IN ALL CAPS</a:t>
            </a:r>
          </a:p>
        </p:txBody>
      </p:sp>
      <p:sp>
        <p:nvSpPr>
          <p:cNvPr id="3" name="Text Placeholder 2"/>
          <p:cNvSpPr>
            <a:spLocks noGrp="1"/>
          </p:cNvSpPr>
          <p:nvPr>
            <p:ph type="body" idx="1" hasCustomPrompt="1"/>
          </p:nvPr>
        </p:nvSpPr>
        <p:spPr>
          <a:xfrm>
            <a:off x="831850" y="4616937"/>
            <a:ext cx="10515600" cy="1500187"/>
          </a:xfrm>
          <a:prstGeom prst="rect">
            <a:avLst/>
          </a:prstGeom>
        </p:spPr>
        <p:txBody>
          <a:bodyPr/>
          <a:lstStyle>
            <a:lvl1pPr marL="0" indent="0" algn="ctr">
              <a:lnSpc>
                <a:spcPct val="80000"/>
              </a:lnSpc>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1B6EA478-779E-52F5-DFCB-B83B4D603187}"/>
              </a:ext>
            </a:extLst>
          </p:cNvPr>
          <p:cNvCxnSpPr>
            <a:cxnSpLocks/>
          </p:cNvCxnSpPr>
          <p:nvPr userDrawn="1"/>
        </p:nvCxnSpPr>
        <p:spPr>
          <a:xfrm>
            <a:off x="4997150" y="4536676"/>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logo with text and stars&#10;&#10;Description automatically generated">
            <a:extLst>
              <a:ext uri="{FF2B5EF4-FFF2-40B4-BE49-F238E27FC236}">
                <a16:creationId xmlns:a16="http://schemas.microsoft.com/office/drawing/2014/main" id="{FFE869F7-88FE-E944-7D85-BCFB2F897C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633610"/>
            <a:ext cx="1148599" cy="1148599"/>
          </a:xfrm>
          <a:prstGeom prst="rect">
            <a:avLst/>
          </a:prstGeom>
        </p:spPr>
      </p:pic>
    </p:spTree>
    <p:extLst>
      <p:ext uri="{BB962C8B-B14F-4D97-AF65-F5344CB8AC3E}">
        <p14:creationId xmlns:p14="http://schemas.microsoft.com/office/powerpoint/2010/main" val="141000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olor 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807C92-F6C2-135E-3DA8-C395C81E7133}"/>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83EC1D-6A90-14BD-9855-4DC609120FED}"/>
              </a:ext>
            </a:extLst>
          </p:cNvPr>
          <p:cNvSpPr>
            <a:spLocks/>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4393" y="3143497"/>
            <a:ext cx="11263211" cy="963738"/>
          </a:xfrm>
          <a:prstGeom prst="rect">
            <a:avLst/>
          </a:prstGeom>
        </p:spPr>
        <p:txBody>
          <a:bodyPr anchor="b"/>
          <a:lstStyle>
            <a:lvl1pPr algn="ctr">
              <a:lnSpc>
                <a:spcPct val="80000"/>
              </a:lnSpc>
              <a:defRPr sz="6000">
                <a:solidFill>
                  <a:schemeClr val="accent1"/>
                </a:solidFill>
              </a:defRPr>
            </a:lvl1pPr>
          </a:lstStyle>
          <a:p>
            <a:r>
              <a:rPr lang="en-US" dirty="0"/>
              <a:t>HEADING IN ALL CAPS</a:t>
            </a:r>
          </a:p>
        </p:txBody>
      </p:sp>
      <p:sp>
        <p:nvSpPr>
          <p:cNvPr id="3" name="Text Placeholder 2"/>
          <p:cNvSpPr>
            <a:spLocks noGrp="1"/>
          </p:cNvSpPr>
          <p:nvPr>
            <p:ph type="body" idx="1" hasCustomPrompt="1"/>
          </p:nvPr>
        </p:nvSpPr>
        <p:spPr>
          <a:xfrm>
            <a:off x="464393" y="4114603"/>
            <a:ext cx="11263211" cy="1500187"/>
          </a:xfrm>
          <a:prstGeom prst="rect">
            <a:avLst/>
          </a:prstGeom>
        </p:spPr>
        <p:txBody>
          <a:bodyPr/>
          <a:lstStyle>
            <a:lvl1pPr marL="0" indent="0" algn="ctr">
              <a:lnSpc>
                <a:spcPct val="80000"/>
              </a:lnSpc>
              <a:buNone/>
              <a:defRPr sz="20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53898E3F-3C14-FE7A-192E-0A2F63E9F2A2}"/>
              </a:ext>
            </a:extLst>
          </p:cNvPr>
          <p:cNvCxnSpPr>
            <a:cxnSpLocks/>
          </p:cNvCxnSpPr>
          <p:nvPr userDrawn="1"/>
        </p:nvCxnSpPr>
        <p:spPr>
          <a:xfrm>
            <a:off x="4997150" y="403434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203632E4-51DE-E2A0-2842-03CD932E86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938986"/>
            <a:ext cx="1148599" cy="1148599"/>
          </a:xfrm>
          <a:prstGeom prst="rect">
            <a:avLst/>
          </a:prstGeom>
        </p:spPr>
      </p:pic>
    </p:spTree>
    <p:extLst>
      <p:ext uri="{BB962C8B-B14F-4D97-AF65-F5344CB8AC3E}">
        <p14:creationId xmlns:p14="http://schemas.microsoft.com/office/powerpoint/2010/main" val="369828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ection Header (Multi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082886-B323-588D-4E25-2C161442FC49}"/>
              </a:ext>
            </a:extLst>
          </p:cNvPr>
          <p:cNvSpPr>
            <a:spLocks/>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A540D4-54D6-4BCD-D07B-11EC2A149547}"/>
              </a:ext>
            </a:extLst>
          </p:cNvPr>
          <p:cNvSpPr>
            <a:spLocks/>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4393" y="2880553"/>
            <a:ext cx="11263211" cy="1729013"/>
          </a:xfrm>
          <a:prstGeom prst="rect">
            <a:avLst/>
          </a:prstGeom>
        </p:spPr>
        <p:txBody>
          <a:bodyPr anchor="b"/>
          <a:lstStyle>
            <a:lvl1pPr algn="ctr">
              <a:lnSpc>
                <a:spcPct val="80000"/>
              </a:lnSpc>
              <a:defRPr sz="6000">
                <a:solidFill>
                  <a:schemeClr val="accent1"/>
                </a:solidFill>
              </a:defRPr>
            </a:lvl1pPr>
          </a:lstStyle>
          <a:p>
            <a:r>
              <a:rPr lang="en-US" dirty="0"/>
              <a:t>MULTILINE HEADING</a:t>
            </a:r>
            <a:br>
              <a:rPr lang="en-US" dirty="0"/>
            </a:br>
            <a:r>
              <a:rPr lang="en-US" dirty="0"/>
              <a:t>IN ALL CAPS</a:t>
            </a:r>
          </a:p>
        </p:txBody>
      </p:sp>
      <p:sp>
        <p:nvSpPr>
          <p:cNvPr id="3" name="Text Placeholder 2"/>
          <p:cNvSpPr>
            <a:spLocks noGrp="1"/>
          </p:cNvSpPr>
          <p:nvPr>
            <p:ph type="body" idx="1" hasCustomPrompt="1"/>
          </p:nvPr>
        </p:nvSpPr>
        <p:spPr>
          <a:xfrm>
            <a:off x="464393" y="4616934"/>
            <a:ext cx="11263211" cy="1500187"/>
          </a:xfrm>
          <a:prstGeom prst="rect">
            <a:avLst/>
          </a:prstGeom>
        </p:spPr>
        <p:txBody>
          <a:bodyPr/>
          <a:lstStyle>
            <a:lvl1pPr marL="0" indent="0" algn="ctr">
              <a:lnSpc>
                <a:spcPct val="80000"/>
              </a:lnSpc>
              <a:buNone/>
              <a:defRPr sz="20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FB227AA9-BFF3-8D57-87A5-0890E5338A33}"/>
              </a:ext>
            </a:extLst>
          </p:cNvPr>
          <p:cNvCxnSpPr>
            <a:cxnSpLocks/>
          </p:cNvCxnSpPr>
          <p:nvPr userDrawn="1"/>
        </p:nvCxnSpPr>
        <p:spPr>
          <a:xfrm>
            <a:off x="4997150" y="4536673"/>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and stars&#10;&#10;Description automatically generated">
            <a:extLst>
              <a:ext uri="{FF2B5EF4-FFF2-40B4-BE49-F238E27FC236}">
                <a16:creationId xmlns:a16="http://schemas.microsoft.com/office/drawing/2014/main" id="{D86543FD-7D4B-5454-EC4D-49494F431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633610"/>
            <a:ext cx="1148599" cy="1148599"/>
          </a:xfrm>
          <a:prstGeom prst="rect">
            <a:avLst/>
          </a:prstGeom>
        </p:spPr>
      </p:pic>
    </p:spTree>
    <p:extLst>
      <p:ext uri="{BB962C8B-B14F-4D97-AF65-F5344CB8AC3E}">
        <p14:creationId xmlns:p14="http://schemas.microsoft.com/office/powerpoint/2010/main" val="345498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231E-B6E5-DC15-DEA1-65CA1056BD52}"/>
              </a:ext>
            </a:extLst>
          </p:cNvPr>
          <p:cNvSpPr>
            <a:spLocks noGrp="1"/>
          </p:cNvSpPr>
          <p:nvPr>
            <p:ph type="title" hasCustomPrompt="1"/>
          </p:nvPr>
        </p:nvSpPr>
        <p:spPr>
          <a:xfrm>
            <a:off x="288774" y="595531"/>
            <a:ext cx="10612079" cy="519016"/>
          </a:xfrm>
          <a:prstGeom prst="rect">
            <a:avLst/>
          </a:prstGeom>
        </p:spPr>
        <p:txBody>
          <a:bodyPr/>
          <a:lstStyle>
            <a:lvl1pPr>
              <a:defRPr>
                <a:solidFill>
                  <a:schemeClr val="tx1"/>
                </a:solidFill>
              </a:defRPr>
            </a:lvl1pPr>
          </a:lstStyle>
          <a:p>
            <a:r>
              <a:rPr lang="en-US" dirty="0"/>
              <a:t>SLIDE TITLE IN ALL CAPS</a:t>
            </a:r>
          </a:p>
        </p:txBody>
      </p:sp>
      <p:sp>
        <p:nvSpPr>
          <p:cNvPr id="4" name="Content Placeholder 2">
            <a:extLst>
              <a:ext uri="{FF2B5EF4-FFF2-40B4-BE49-F238E27FC236}">
                <a16:creationId xmlns:a16="http://schemas.microsoft.com/office/drawing/2014/main" id="{2DF43E03-C2BE-088C-34F6-5137B364D7A4}"/>
              </a:ext>
            </a:extLst>
          </p:cNvPr>
          <p:cNvSpPr>
            <a:spLocks noGrp="1"/>
          </p:cNvSpPr>
          <p:nvPr>
            <p:ph idx="10"/>
          </p:nvPr>
        </p:nvSpPr>
        <p:spPr>
          <a:xfrm>
            <a:off x="595993" y="1428505"/>
            <a:ext cx="11000014" cy="4900733"/>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883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Multiline) &amp;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98BFAA-6B38-7AEB-3CC4-3EA1C1D6CC43}"/>
              </a:ext>
            </a:extLst>
          </p:cNvPr>
          <p:cNvSpPr>
            <a:spLocks noGrp="1"/>
          </p:cNvSpPr>
          <p:nvPr>
            <p:ph type="title" hasCustomPrompt="1"/>
          </p:nvPr>
        </p:nvSpPr>
        <p:spPr>
          <a:xfrm>
            <a:off x="288774" y="644514"/>
            <a:ext cx="10612079" cy="893131"/>
          </a:xfrm>
          <a:prstGeom prst="rect">
            <a:avLst/>
          </a:prstGeom>
        </p:spPr>
        <p:txBody>
          <a:bodyPr/>
          <a:lstStyle>
            <a:lvl1pPr>
              <a:lnSpc>
                <a:spcPct val="80000"/>
              </a:lnSpc>
              <a:defRPr>
                <a:solidFill>
                  <a:schemeClr val="tx1"/>
                </a:solidFill>
              </a:defRPr>
            </a:lvl1pPr>
          </a:lstStyle>
          <a:p>
            <a:r>
              <a:rPr lang="en-US" dirty="0"/>
              <a:t>MULTILINE SLIDE TITLE </a:t>
            </a:r>
            <a:br>
              <a:rPr lang="en-US" dirty="0"/>
            </a:br>
            <a:r>
              <a:rPr lang="en-US" dirty="0"/>
              <a:t>IN ALL CAPS</a:t>
            </a:r>
          </a:p>
        </p:txBody>
      </p:sp>
      <p:sp>
        <p:nvSpPr>
          <p:cNvPr id="4" name="Content Placeholder 2">
            <a:extLst>
              <a:ext uri="{FF2B5EF4-FFF2-40B4-BE49-F238E27FC236}">
                <a16:creationId xmlns:a16="http://schemas.microsoft.com/office/drawing/2014/main" id="{29CEE214-0584-C6F7-6012-D99500775672}"/>
              </a:ext>
            </a:extLst>
          </p:cNvPr>
          <p:cNvSpPr>
            <a:spLocks noGrp="1"/>
          </p:cNvSpPr>
          <p:nvPr>
            <p:ph idx="1"/>
          </p:nvPr>
        </p:nvSpPr>
        <p:spPr>
          <a:xfrm>
            <a:off x="595993" y="1829596"/>
            <a:ext cx="11000014" cy="4499642"/>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0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BFC2-D520-F413-A00A-3D89D828A2F9}"/>
              </a:ext>
            </a:extLst>
          </p:cNvPr>
          <p:cNvSpPr>
            <a:spLocks noGrp="1"/>
          </p:cNvSpPr>
          <p:nvPr>
            <p:ph type="title" hasCustomPrompt="1"/>
          </p:nvPr>
        </p:nvSpPr>
        <p:spPr>
          <a:xfrm>
            <a:off x="288774" y="595531"/>
            <a:ext cx="10612079" cy="519016"/>
          </a:xfrm>
          <a:prstGeom prst="rect">
            <a:avLst/>
          </a:prstGeom>
        </p:spPr>
        <p:txBody>
          <a:bodyPr/>
          <a:lstStyle>
            <a:lvl1pPr>
              <a:defRPr>
                <a:solidFill>
                  <a:schemeClr val="tx1"/>
                </a:solidFill>
              </a:defRPr>
            </a:lvl1pPr>
          </a:lstStyle>
          <a:p>
            <a:r>
              <a:rPr lang="en-US" dirty="0"/>
              <a:t>SLIDE TITLE IN ALL CAPS</a:t>
            </a:r>
          </a:p>
        </p:txBody>
      </p:sp>
      <p:sp>
        <p:nvSpPr>
          <p:cNvPr id="3" name="Content Placeholder 2">
            <a:extLst>
              <a:ext uri="{FF2B5EF4-FFF2-40B4-BE49-F238E27FC236}">
                <a16:creationId xmlns:a16="http://schemas.microsoft.com/office/drawing/2014/main" id="{A1BFFBCA-0CFF-2F38-86AE-0CE7AAB1C1B5}"/>
              </a:ext>
            </a:extLst>
          </p:cNvPr>
          <p:cNvSpPr>
            <a:spLocks noGrp="1"/>
          </p:cNvSpPr>
          <p:nvPr>
            <p:ph idx="13"/>
          </p:nvPr>
        </p:nvSpPr>
        <p:spPr>
          <a:xfrm>
            <a:off x="595993" y="1428504"/>
            <a:ext cx="5216137" cy="490073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DB2A9B38-F4DB-238A-01B6-F16B5356DC86}"/>
              </a:ext>
            </a:extLst>
          </p:cNvPr>
          <p:cNvSpPr>
            <a:spLocks noGrp="1"/>
          </p:cNvSpPr>
          <p:nvPr>
            <p:ph idx="15"/>
          </p:nvPr>
        </p:nvSpPr>
        <p:spPr>
          <a:xfrm>
            <a:off x="6379870" y="1428505"/>
            <a:ext cx="5216137" cy="4900732"/>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545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5.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D13798-424A-B1F4-AFA7-1FF5174E19A2}"/>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2350905-3E74-6E4D-CE21-08174DFABB39}"/>
              </a:ext>
            </a:extLst>
          </p:cNvPr>
          <p:cNvSpPr/>
          <p:nvPr userDrawn="1"/>
        </p:nvSpPr>
        <p:spPr>
          <a:xfrm>
            <a:off x="0" y="-35320"/>
            <a:ext cx="12192000" cy="6858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71161"/>
      </p:ext>
    </p:extLst>
  </p:cSld>
  <p:clrMap bg1="lt1" tx1="dk1" bg2="lt2" tx2="dk2" accent1="accent1" accent2="accent2" accent3="accent3" accent4="accent4" accent5="accent5" accent6="accent6" hlink="hlink" folHlink="folHlink"/>
  <p:sldLayoutIdLst>
    <p:sldLayoutId id="2147483672" r:id="rId1"/>
    <p:sldLayoutId id="2147483661" r:id="rId2"/>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817217"/>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 id="2147483681" r:id="rId4"/>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61ABE6-F518-8978-911D-834A30AD8C7A}"/>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1F17CF-5E2F-8DB7-238F-032D012C1071}"/>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descr="A logo with text and stars&#10;&#10;Description automatically generated">
            <a:extLst>
              <a:ext uri="{FF2B5EF4-FFF2-40B4-BE49-F238E27FC236}">
                <a16:creationId xmlns:a16="http://schemas.microsoft.com/office/drawing/2014/main" id="{C4BDD965-6BCC-17E2-46D6-190CBA537B8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45122" y="192577"/>
            <a:ext cx="933744" cy="933744"/>
          </a:xfrm>
          <a:prstGeom prst="rect">
            <a:avLst/>
          </a:prstGeom>
        </p:spPr>
      </p:pic>
    </p:spTree>
    <p:extLst>
      <p:ext uri="{BB962C8B-B14F-4D97-AF65-F5344CB8AC3E}">
        <p14:creationId xmlns:p14="http://schemas.microsoft.com/office/powerpoint/2010/main" val="31566120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076922"/>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1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F3F4EB-B9C9-D491-3ED1-14DEED90D2D5}"/>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D4181A-9FBD-7A54-26C1-F18734E55278}"/>
              </a:ext>
            </a:extLst>
          </p:cNvPr>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07301"/>
      </p:ext>
    </p:extLst>
  </p:cSld>
  <p:clrMap bg1="lt1" tx1="dk1" bg2="lt2" tx2="dk2" accent1="accent1" accent2="accent2" accent3="accent3" accent4="accent4" accent5="accent5" accent6="accent6" hlink="hlink" folHlink="folHlink"/>
  <p:sldLayoutIdLst>
    <p:sldLayoutId id="2147483698" r:id="rId1"/>
    <p:sldLayoutId id="2147483704" r:id="rId2"/>
    <p:sldLayoutId id="2147483703" r:id="rId3"/>
    <p:sldLayoutId id="2147483702" r:id="rId4"/>
    <p:sldLayoutId id="2147483701" r:id="rId5"/>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hyperlink" Target="mailto:IndianaLEPC@dhs.in.gov" TargetMode="External"/><Relationship Id="rId5" Type="http://schemas.openxmlformats.org/officeDocument/2006/relationships/image" Target="../media/image16.svg"/><Relationship Id="rId10" Type="http://schemas.openxmlformats.org/officeDocument/2006/relationships/hyperlink" Target="mailto:ierc@dhs.in.gov" TargetMode="External"/><Relationship Id="rId4" Type="http://schemas.openxmlformats.org/officeDocument/2006/relationships/image" Target="../media/image15.png"/><Relationship Id="rId9" Type="http://schemas.openxmlformats.org/officeDocument/2006/relationships/image" Target="../media/image2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tier2.dhs.in.gov/Account/Login.asp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in.gov/dhs/emergency-management-and-preparedness/exercise-sectio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BCEA-09FF-75EE-8127-05E8A2DCF142}"/>
              </a:ext>
            </a:extLst>
          </p:cNvPr>
          <p:cNvSpPr>
            <a:spLocks noGrp="1"/>
          </p:cNvSpPr>
          <p:nvPr>
            <p:ph type="ctrTitle"/>
          </p:nvPr>
        </p:nvSpPr>
        <p:spPr>
          <a:xfrm>
            <a:off x="464394" y="2943347"/>
            <a:ext cx="11263211" cy="1712541"/>
          </a:xfrm>
        </p:spPr>
        <p:txBody>
          <a:bodyPr/>
          <a:lstStyle/>
          <a:p>
            <a:r>
              <a:rPr lang="en-US" dirty="0"/>
              <a:t>LEPC </a:t>
            </a:r>
            <a:r>
              <a:rPr lang="en-US"/>
              <a:t>Exercise Proposal Report</a:t>
            </a:r>
            <a:endParaRPr lang="en-US" dirty="0"/>
          </a:p>
        </p:txBody>
      </p:sp>
      <p:sp>
        <p:nvSpPr>
          <p:cNvPr id="3" name="Subtitle 2">
            <a:extLst>
              <a:ext uri="{FF2B5EF4-FFF2-40B4-BE49-F238E27FC236}">
                <a16:creationId xmlns:a16="http://schemas.microsoft.com/office/drawing/2014/main" id="{4D9E4908-9457-2041-9A4F-55011A613F30}"/>
              </a:ext>
            </a:extLst>
          </p:cNvPr>
          <p:cNvSpPr>
            <a:spLocks noGrp="1"/>
          </p:cNvSpPr>
          <p:nvPr>
            <p:ph type="subTitle" idx="1"/>
          </p:nvPr>
        </p:nvSpPr>
        <p:spPr>
          <a:xfrm>
            <a:off x="464394" y="4663840"/>
            <a:ext cx="11263210" cy="372426"/>
          </a:xfrm>
        </p:spPr>
        <p:txBody>
          <a:bodyPr/>
          <a:lstStyle/>
          <a:p>
            <a:r>
              <a:rPr lang="en-US" dirty="0"/>
              <a:t>Indiana Emergency Response Commission</a:t>
            </a:r>
          </a:p>
        </p:txBody>
      </p:sp>
      <p:sp>
        <p:nvSpPr>
          <p:cNvPr id="4" name="Text Placeholder 3">
            <a:extLst>
              <a:ext uri="{FF2B5EF4-FFF2-40B4-BE49-F238E27FC236}">
                <a16:creationId xmlns:a16="http://schemas.microsoft.com/office/drawing/2014/main" id="{E3DCAC5A-9458-9424-5DFC-D9AC66D27C6D}"/>
              </a:ext>
            </a:extLst>
          </p:cNvPr>
          <p:cNvSpPr>
            <a:spLocks noGrp="1"/>
          </p:cNvSpPr>
          <p:nvPr>
            <p:ph type="body" sz="quarter" idx="13"/>
          </p:nvPr>
        </p:nvSpPr>
        <p:spPr>
          <a:xfrm>
            <a:off x="463654" y="5012208"/>
            <a:ext cx="11263210" cy="306493"/>
          </a:xfrm>
        </p:spPr>
        <p:txBody>
          <a:bodyPr/>
          <a:lstStyle/>
          <a:p>
            <a:r>
              <a:rPr lang="en-US" dirty="0"/>
              <a:t>2025</a:t>
            </a:r>
          </a:p>
        </p:txBody>
      </p:sp>
    </p:spTree>
    <p:extLst>
      <p:ext uri="{BB962C8B-B14F-4D97-AF65-F5344CB8AC3E}">
        <p14:creationId xmlns:p14="http://schemas.microsoft.com/office/powerpoint/2010/main" val="140194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9C98-1564-6B76-66B0-87B713E93019}"/>
              </a:ext>
            </a:extLst>
          </p:cNvPr>
          <p:cNvSpPr>
            <a:spLocks noGrp="1"/>
          </p:cNvSpPr>
          <p:nvPr>
            <p:ph type="title"/>
          </p:nvPr>
        </p:nvSpPr>
        <p:spPr>
          <a:xfrm>
            <a:off x="288774" y="595531"/>
            <a:ext cx="10612079" cy="547469"/>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90ADF4CE-0991-87BF-1364-B44519D62240}"/>
              </a:ext>
            </a:extLst>
          </p:cNvPr>
          <p:cNvSpPr>
            <a:spLocks noGrp="1"/>
          </p:cNvSpPr>
          <p:nvPr>
            <p:ph idx="10"/>
          </p:nvPr>
        </p:nvSpPr>
        <p:spPr>
          <a:xfrm>
            <a:off x="595993" y="1143000"/>
            <a:ext cx="11000014" cy="1120698"/>
          </a:xfrm>
        </p:spPr>
        <p:txBody>
          <a:bodyPr/>
          <a:lstStyle/>
          <a:p>
            <a:pPr marL="0" indent="0">
              <a:buNone/>
            </a:pPr>
            <a:r>
              <a:rPr lang="en-US" sz="2200" dirty="0"/>
              <a:t>4. At the top of this screen you will see 2 Steps (1), these 2 steps must be completed before the report can be submitted. To start go to </a:t>
            </a:r>
            <a:r>
              <a:rPr lang="en-US" sz="2200" u="sng" dirty="0"/>
              <a:t>Step 1: Exercise Proposal Additional Info</a:t>
            </a:r>
            <a:r>
              <a:rPr lang="en-US" sz="2200" dirty="0"/>
              <a:t> and choose the </a:t>
            </a:r>
            <a:r>
              <a:rPr lang="en-US" sz="2200" u="sng" dirty="0"/>
              <a:t>Add</a:t>
            </a:r>
            <a:r>
              <a:rPr lang="en-US" sz="2200" dirty="0"/>
              <a:t> button on the right (2). </a:t>
            </a:r>
          </a:p>
        </p:txBody>
      </p:sp>
      <p:pic>
        <p:nvPicPr>
          <p:cNvPr id="5" name="Picture 4" descr="Graphical user interface, application, email&#10;&#10;AI-generated content may be incorrect.">
            <a:extLst>
              <a:ext uri="{FF2B5EF4-FFF2-40B4-BE49-F238E27FC236}">
                <a16:creationId xmlns:a16="http://schemas.microsoft.com/office/drawing/2014/main" id="{F020D28A-F75E-5052-452D-3BACFE6D3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312" y="2357718"/>
            <a:ext cx="5263376" cy="3904751"/>
          </a:xfrm>
          <a:prstGeom prst="rect">
            <a:avLst/>
          </a:prstGeom>
        </p:spPr>
      </p:pic>
    </p:spTree>
    <p:extLst>
      <p:ext uri="{BB962C8B-B14F-4D97-AF65-F5344CB8AC3E}">
        <p14:creationId xmlns:p14="http://schemas.microsoft.com/office/powerpoint/2010/main" val="272421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E9D6-47FC-714F-E7B9-9E1DBA75C414}"/>
              </a:ext>
            </a:extLst>
          </p:cNvPr>
          <p:cNvSpPr>
            <a:spLocks noGrp="1"/>
          </p:cNvSpPr>
          <p:nvPr>
            <p:ph type="title"/>
          </p:nvPr>
        </p:nvSpPr>
        <p:spPr>
          <a:xfrm>
            <a:off x="288774" y="644514"/>
            <a:ext cx="10612079" cy="565161"/>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EEE855A3-2A88-F409-78CF-ACD834F146CB}"/>
              </a:ext>
            </a:extLst>
          </p:cNvPr>
          <p:cNvSpPr>
            <a:spLocks noGrp="1"/>
          </p:cNvSpPr>
          <p:nvPr>
            <p:ph idx="1"/>
          </p:nvPr>
        </p:nvSpPr>
        <p:spPr>
          <a:xfrm>
            <a:off x="595991" y="1209675"/>
            <a:ext cx="11000014" cy="1162050"/>
          </a:xfrm>
        </p:spPr>
        <p:txBody>
          <a:bodyPr/>
          <a:lstStyle/>
          <a:p>
            <a:pPr marL="0" indent="0">
              <a:buNone/>
            </a:pPr>
            <a:r>
              <a:rPr lang="en-US" sz="2200" dirty="0"/>
              <a:t>5. </a:t>
            </a:r>
            <a:r>
              <a:rPr lang="en-US" sz="2200" u="sng" dirty="0"/>
              <a:t>Add/Edit Exercise Proposal</a:t>
            </a:r>
            <a:r>
              <a:rPr lang="en-US" sz="2200" dirty="0"/>
              <a:t> (1) - </a:t>
            </a:r>
            <a:r>
              <a:rPr lang="en-US" sz="2200" u="sng" dirty="0"/>
              <a:t>Type</a:t>
            </a:r>
            <a:r>
              <a:rPr lang="en-US" sz="2200" dirty="0"/>
              <a:t> in all answers (</a:t>
            </a:r>
            <a:r>
              <a:rPr lang="en-US" sz="2200" u="sng" dirty="0"/>
              <a:t>do not copy and paste</a:t>
            </a:r>
            <a:r>
              <a:rPr lang="en-US" sz="2200" dirty="0"/>
              <a:t>, the system doesn’t work well with that format.) Fill in </a:t>
            </a:r>
            <a:r>
              <a:rPr lang="en-US" sz="2200" u="sng" dirty="0"/>
              <a:t>all fields</a:t>
            </a:r>
            <a:r>
              <a:rPr lang="en-US" sz="2200" dirty="0"/>
              <a:t> with a red asterisks (2). When all information has been entered choose </a:t>
            </a:r>
            <a:r>
              <a:rPr lang="en-US" sz="2200" u="sng" dirty="0"/>
              <a:t>Save</a:t>
            </a:r>
            <a:r>
              <a:rPr lang="en-US" sz="2200" dirty="0"/>
              <a:t> (3). </a:t>
            </a:r>
          </a:p>
        </p:txBody>
      </p:sp>
      <p:pic>
        <p:nvPicPr>
          <p:cNvPr id="9" name="Picture 8" descr="Graphical user interface, application&#10;&#10;AI-generated content may be incorrect.">
            <a:extLst>
              <a:ext uri="{FF2B5EF4-FFF2-40B4-BE49-F238E27FC236}">
                <a16:creationId xmlns:a16="http://schemas.microsoft.com/office/drawing/2014/main" id="{0A3E4AFA-FE01-C33E-028F-B0061E628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551" y="2465678"/>
            <a:ext cx="6884895" cy="3747808"/>
          </a:xfrm>
          <a:prstGeom prst="rect">
            <a:avLst/>
          </a:prstGeom>
        </p:spPr>
      </p:pic>
    </p:spTree>
    <p:extLst>
      <p:ext uri="{BB962C8B-B14F-4D97-AF65-F5344CB8AC3E}">
        <p14:creationId xmlns:p14="http://schemas.microsoft.com/office/powerpoint/2010/main" val="21807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4F1C-116B-4867-2D7F-0290769D0BAE}"/>
              </a:ext>
            </a:extLst>
          </p:cNvPr>
          <p:cNvSpPr>
            <a:spLocks noGrp="1"/>
          </p:cNvSpPr>
          <p:nvPr>
            <p:ph type="title"/>
          </p:nvPr>
        </p:nvSpPr>
        <p:spPr>
          <a:xfrm>
            <a:off x="336399" y="555043"/>
            <a:ext cx="10612079" cy="527061"/>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2B7F7E71-3504-3869-D54B-8CAA85427692}"/>
              </a:ext>
            </a:extLst>
          </p:cNvPr>
          <p:cNvSpPr>
            <a:spLocks noGrp="1"/>
          </p:cNvSpPr>
          <p:nvPr>
            <p:ph idx="1"/>
          </p:nvPr>
        </p:nvSpPr>
        <p:spPr>
          <a:xfrm>
            <a:off x="415016" y="1126839"/>
            <a:ext cx="11000014" cy="1952625"/>
          </a:xfrm>
        </p:spPr>
        <p:txBody>
          <a:bodyPr/>
          <a:lstStyle/>
          <a:p>
            <a:pPr marL="0" indent="0">
              <a:buNone/>
            </a:pPr>
            <a:r>
              <a:rPr lang="en-US" sz="2200" dirty="0">
                <a:solidFill>
                  <a:srgbClr val="002060"/>
                </a:solidFill>
              </a:rPr>
              <a:t>6. (1) The chemical must be an Extremely Hazardous Substance (EHS) from the EPA’s </a:t>
            </a:r>
            <a:r>
              <a:rPr lang="en-US" sz="2200" u="sng" dirty="0">
                <a:solidFill>
                  <a:srgbClr val="002060"/>
                </a:solidFill>
              </a:rPr>
              <a:t>Consolidated List-of-Lists</a:t>
            </a:r>
            <a:r>
              <a:rPr lang="en-US" sz="2200" dirty="0">
                <a:solidFill>
                  <a:srgbClr val="002060"/>
                </a:solidFill>
              </a:rPr>
              <a:t> and have a CAS#  and include the quantity. Check the EHS and/or CERCLA boxes to correspond with the chemical/s that are being used. Then choose the </a:t>
            </a:r>
            <a:r>
              <a:rPr lang="en-US" sz="2200" u="sng" dirty="0">
                <a:solidFill>
                  <a:srgbClr val="002060"/>
                </a:solidFill>
              </a:rPr>
              <a:t>Save to Chemical List</a:t>
            </a:r>
            <a:r>
              <a:rPr lang="en-US" sz="2200" dirty="0">
                <a:solidFill>
                  <a:srgbClr val="002060"/>
                </a:solidFill>
              </a:rPr>
              <a:t> button (2). Then choose </a:t>
            </a:r>
            <a:r>
              <a:rPr lang="en-US" sz="2200" u="sng" dirty="0">
                <a:solidFill>
                  <a:srgbClr val="002060"/>
                </a:solidFill>
              </a:rPr>
              <a:t>Save</a:t>
            </a:r>
            <a:r>
              <a:rPr lang="en-US" sz="2200" dirty="0">
                <a:solidFill>
                  <a:srgbClr val="002060"/>
                </a:solidFill>
              </a:rPr>
              <a:t> (3). More than one chemical can be used for the exercise. Repeat these steps to add an additional chemical to the </a:t>
            </a:r>
            <a:r>
              <a:rPr lang="en-US" sz="2200" dirty="0"/>
              <a:t>e</a:t>
            </a:r>
            <a:r>
              <a:rPr lang="en-US" sz="2200" dirty="0">
                <a:solidFill>
                  <a:srgbClr val="002060"/>
                </a:solidFill>
              </a:rPr>
              <a:t>xercise.</a:t>
            </a:r>
          </a:p>
        </p:txBody>
      </p:sp>
      <p:pic>
        <p:nvPicPr>
          <p:cNvPr id="5" name="Picture 4" descr="Graphical user interface, website&#10;&#10;AI-generated content may be incorrect.">
            <a:extLst>
              <a:ext uri="{FF2B5EF4-FFF2-40B4-BE49-F238E27FC236}">
                <a16:creationId xmlns:a16="http://schemas.microsoft.com/office/drawing/2014/main" id="{6D0585C9-26C8-1FC3-1FAB-D1F629F76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585" y="3079464"/>
            <a:ext cx="6600825" cy="3223493"/>
          </a:xfrm>
          <a:prstGeom prst="rect">
            <a:avLst/>
          </a:prstGeom>
        </p:spPr>
      </p:pic>
    </p:spTree>
    <p:extLst>
      <p:ext uri="{BB962C8B-B14F-4D97-AF65-F5344CB8AC3E}">
        <p14:creationId xmlns:p14="http://schemas.microsoft.com/office/powerpoint/2010/main" val="370732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81C0-E0FC-F5BF-998D-E16F7A2C963C}"/>
              </a:ext>
            </a:extLst>
          </p:cNvPr>
          <p:cNvSpPr>
            <a:spLocks noGrp="1"/>
          </p:cNvSpPr>
          <p:nvPr>
            <p:ph type="title"/>
          </p:nvPr>
        </p:nvSpPr>
        <p:spPr>
          <a:xfrm>
            <a:off x="288774" y="644515"/>
            <a:ext cx="10612079" cy="788098"/>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5C5C2EDA-4BFD-4958-E613-2E1245E8CAA7}"/>
              </a:ext>
            </a:extLst>
          </p:cNvPr>
          <p:cNvSpPr>
            <a:spLocks noGrp="1"/>
          </p:cNvSpPr>
          <p:nvPr>
            <p:ph idx="1"/>
          </p:nvPr>
        </p:nvSpPr>
        <p:spPr>
          <a:xfrm>
            <a:off x="595993" y="1143599"/>
            <a:ext cx="11000014" cy="1551975"/>
          </a:xfrm>
        </p:spPr>
        <p:txBody>
          <a:bodyPr/>
          <a:lstStyle/>
          <a:p>
            <a:pPr marL="0" indent="0">
              <a:buNone/>
            </a:pPr>
            <a:r>
              <a:rPr lang="en-US" dirty="0"/>
              <a:t>7. Exercise Proposal Agencies (1), go to </a:t>
            </a:r>
            <a:r>
              <a:rPr lang="en-US" u="sng" dirty="0"/>
              <a:t>Add/Edit Agency </a:t>
            </a:r>
            <a:r>
              <a:rPr lang="en-US" dirty="0"/>
              <a:t>choose from the drop-down lists to add the Agency, Role and if the agency will be on scene or off scene. Then choose </a:t>
            </a:r>
            <a:r>
              <a:rPr lang="en-US" u="sng" dirty="0"/>
              <a:t>Save to List</a:t>
            </a:r>
            <a:r>
              <a:rPr lang="en-US" dirty="0"/>
              <a:t> (2). Repeat these steps to add all agencies that will be participating. Then choose </a:t>
            </a:r>
            <a:r>
              <a:rPr lang="en-US" u="sng" dirty="0"/>
              <a:t>Save</a:t>
            </a:r>
            <a:r>
              <a:rPr lang="en-US" dirty="0"/>
              <a:t> (3).</a:t>
            </a:r>
          </a:p>
        </p:txBody>
      </p:sp>
      <p:pic>
        <p:nvPicPr>
          <p:cNvPr id="5" name="Picture 4" descr="Graphical user interface, application&#10;&#10;AI-generated content may be incorrect.">
            <a:extLst>
              <a:ext uri="{FF2B5EF4-FFF2-40B4-BE49-F238E27FC236}">
                <a16:creationId xmlns:a16="http://schemas.microsoft.com/office/drawing/2014/main" id="{838B3D1B-0720-54CE-E38A-8765738E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029" y="2695574"/>
            <a:ext cx="6745941" cy="3517911"/>
          </a:xfrm>
          <a:prstGeom prst="rect">
            <a:avLst/>
          </a:prstGeom>
        </p:spPr>
      </p:pic>
    </p:spTree>
    <p:extLst>
      <p:ext uri="{BB962C8B-B14F-4D97-AF65-F5344CB8AC3E}">
        <p14:creationId xmlns:p14="http://schemas.microsoft.com/office/powerpoint/2010/main" val="170442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DCDF-1BF1-8723-F981-8CF0CBCE763F}"/>
              </a:ext>
            </a:extLst>
          </p:cNvPr>
          <p:cNvSpPr>
            <a:spLocks noGrp="1"/>
          </p:cNvSpPr>
          <p:nvPr>
            <p:ph type="title"/>
          </p:nvPr>
        </p:nvSpPr>
        <p:spPr>
          <a:xfrm>
            <a:off x="288774" y="644514"/>
            <a:ext cx="10612079" cy="527061"/>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0065B9E8-CA2E-7F2A-F747-91663A4FF2C6}"/>
              </a:ext>
            </a:extLst>
          </p:cNvPr>
          <p:cNvSpPr>
            <a:spLocks noGrp="1"/>
          </p:cNvSpPr>
          <p:nvPr>
            <p:ph idx="1"/>
          </p:nvPr>
        </p:nvSpPr>
        <p:spPr>
          <a:xfrm>
            <a:off x="595992" y="1171576"/>
            <a:ext cx="11000014" cy="1401296"/>
          </a:xfrm>
        </p:spPr>
        <p:txBody>
          <a:bodyPr/>
          <a:lstStyle/>
          <a:p>
            <a:pPr marL="0" indent="0">
              <a:buNone/>
            </a:pPr>
            <a:r>
              <a:rPr lang="en-US" sz="2200" dirty="0"/>
              <a:t>8. At the top left of the page it shows that Step 2 must be completed. At the top of the page in a green box it shows that the previous uploads were successful. You can now </a:t>
            </a:r>
            <a:r>
              <a:rPr lang="en-US" sz="2200" u="sng" dirty="0"/>
              <a:t>View</a:t>
            </a:r>
            <a:r>
              <a:rPr lang="en-US" sz="2200" dirty="0"/>
              <a:t> the report to see what it looks like and to check if you need to make corrections (1). To submit the entire report, choose the </a:t>
            </a:r>
            <a:r>
              <a:rPr lang="en-US" sz="2200" u="sng" dirty="0"/>
              <a:t>Continue</a:t>
            </a:r>
            <a:r>
              <a:rPr lang="en-US" sz="2200" dirty="0"/>
              <a:t> Button (2).</a:t>
            </a:r>
          </a:p>
        </p:txBody>
      </p:sp>
      <p:pic>
        <p:nvPicPr>
          <p:cNvPr id="5" name="Picture 4" descr="Graphical user interface, application, website&#10;&#10;AI-generated content may be incorrect.">
            <a:extLst>
              <a:ext uri="{FF2B5EF4-FFF2-40B4-BE49-F238E27FC236}">
                <a16:creationId xmlns:a16="http://schemas.microsoft.com/office/drawing/2014/main" id="{356286C5-88EC-C010-E669-FA9AC43D3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046" y="2572872"/>
            <a:ext cx="7135906" cy="3640614"/>
          </a:xfrm>
          <a:prstGeom prst="rect">
            <a:avLst/>
          </a:prstGeom>
        </p:spPr>
      </p:pic>
    </p:spTree>
    <p:extLst>
      <p:ext uri="{BB962C8B-B14F-4D97-AF65-F5344CB8AC3E}">
        <p14:creationId xmlns:p14="http://schemas.microsoft.com/office/powerpoint/2010/main" val="240933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7682-FB4C-09B2-1E05-58EF86C6B483}"/>
              </a:ext>
            </a:extLst>
          </p:cNvPr>
          <p:cNvSpPr>
            <a:spLocks noGrp="1"/>
          </p:cNvSpPr>
          <p:nvPr>
            <p:ph type="title"/>
          </p:nvPr>
        </p:nvSpPr>
        <p:spPr>
          <a:xfrm>
            <a:off x="288774" y="644514"/>
            <a:ext cx="10612079" cy="488961"/>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792DA471-8414-E741-D7A2-E49263995860}"/>
              </a:ext>
            </a:extLst>
          </p:cNvPr>
          <p:cNvSpPr>
            <a:spLocks noGrp="1"/>
          </p:cNvSpPr>
          <p:nvPr>
            <p:ph idx="1"/>
          </p:nvPr>
        </p:nvSpPr>
        <p:spPr>
          <a:xfrm>
            <a:off x="595993" y="1133476"/>
            <a:ext cx="11000014" cy="605678"/>
          </a:xfrm>
        </p:spPr>
        <p:txBody>
          <a:bodyPr/>
          <a:lstStyle/>
          <a:p>
            <a:pPr marL="0" indent="0">
              <a:buNone/>
            </a:pPr>
            <a:r>
              <a:rPr lang="en-US" sz="2200" dirty="0"/>
              <a:t>9. The final report should look like this. </a:t>
            </a:r>
          </a:p>
        </p:txBody>
      </p:sp>
      <p:pic>
        <p:nvPicPr>
          <p:cNvPr id="5" name="Picture 4" descr="A screenshot of a computer&#10;&#10;AI-generated content may be incorrect.">
            <a:extLst>
              <a:ext uri="{FF2B5EF4-FFF2-40B4-BE49-F238E27FC236}">
                <a16:creationId xmlns:a16="http://schemas.microsoft.com/office/drawing/2014/main" id="{60B12A61-3C59-4350-D7BE-650F1686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271" y="1873624"/>
            <a:ext cx="5567083" cy="4339862"/>
          </a:xfrm>
          <a:prstGeom prst="rect">
            <a:avLst/>
          </a:prstGeom>
        </p:spPr>
      </p:pic>
    </p:spTree>
    <p:extLst>
      <p:ext uri="{BB962C8B-B14F-4D97-AF65-F5344CB8AC3E}">
        <p14:creationId xmlns:p14="http://schemas.microsoft.com/office/powerpoint/2010/main" val="407125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D2AE-18AA-2BD2-D3FB-F00EB6F49F42}"/>
              </a:ext>
            </a:extLst>
          </p:cNvPr>
          <p:cNvSpPr>
            <a:spLocks noGrp="1"/>
          </p:cNvSpPr>
          <p:nvPr>
            <p:ph type="title"/>
          </p:nvPr>
        </p:nvSpPr>
        <p:spPr>
          <a:xfrm>
            <a:off x="288774" y="595530"/>
            <a:ext cx="10612079" cy="614145"/>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68CD046B-7C56-B2E8-3E26-7A176FDE2D85}"/>
              </a:ext>
            </a:extLst>
          </p:cNvPr>
          <p:cNvSpPr>
            <a:spLocks noGrp="1"/>
          </p:cNvSpPr>
          <p:nvPr>
            <p:ph idx="10"/>
          </p:nvPr>
        </p:nvSpPr>
        <p:spPr>
          <a:xfrm>
            <a:off x="595993" y="1209675"/>
            <a:ext cx="11000014" cy="744070"/>
          </a:xfrm>
        </p:spPr>
        <p:txBody>
          <a:bodyPr/>
          <a:lstStyle/>
          <a:p>
            <a:pPr marL="0" indent="0">
              <a:buNone/>
            </a:pPr>
            <a:r>
              <a:rPr lang="en-US" sz="2200" dirty="0"/>
              <a:t>8. When certifying the report Step (1) check the </a:t>
            </a:r>
            <a:r>
              <a:rPr lang="en-US" sz="2200" u="sng" dirty="0"/>
              <a:t>Certify box</a:t>
            </a:r>
            <a:r>
              <a:rPr lang="en-US" sz="2200" dirty="0"/>
              <a:t> and fill in the information with the asterisks. Step (2) choose the </a:t>
            </a:r>
            <a:r>
              <a:rPr lang="en-US" sz="2200" u="sng" dirty="0"/>
              <a:t>Submit</a:t>
            </a:r>
            <a:r>
              <a:rPr lang="en-US" sz="2200" dirty="0"/>
              <a:t> button. </a:t>
            </a:r>
          </a:p>
        </p:txBody>
      </p:sp>
      <p:pic>
        <p:nvPicPr>
          <p:cNvPr id="6" name="Picture 5" descr="Graphical user interface, application&#10;&#10;AI-generated content may be incorrect.">
            <a:extLst>
              <a:ext uri="{FF2B5EF4-FFF2-40B4-BE49-F238E27FC236}">
                <a16:creationId xmlns:a16="http://schemas.microsoft.com/office/drawing/2014/main" id="{078DC066-95C5-44AE-3342-838E21277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940" y="2047874"/>
            <a:ext cx="7019365" cy="4214595"/>
          </a:xfrm>
          <a:prstGeom prst="rect">
            <a:avLst/>
          </a:prstGeom>
        </p:spPr>
      </p:pic>
    </p:spTree>
    <p:extLst>
      <p:ext uri="{BB962C8B-B14F-4D97-AF65-F5344CB8AC3E}">
        <p14:creationId xmlns:p14="http://schemas.microsoft.com/office/powerpoint/2010/main" val="1638715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D90-112D-63F8-E977-DF8CB4A966D8}"/>
              </a:ext>
            </a:extLst>
          </p:cNvPr>
          <p:cNvSpPr>
            <a:spLocks noGrp="1"/>
          </p:cNvSpPr>
          <p:nvPr>
            <p:ph type="title"/>
          </p:nvPr>
        </p:nvSpPr>
        <p:spPr>
          <a:xfrm>
            <a:off x="288774" y="595531"/>
            <a:ext cx="10612079" cy="509370"/>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3B94F9F1-16B9-B104-6A65-1CD56E35BD94}"/>
              </a:ext>
            </a:extLst>
          </p:cNvPr>
          <p:cNvSpPr>
            <a:spLocks noGrp="1"/>
          </p:cNvSpPr>
          <p:nvPr>
            <p:ph idx="10"/>
          </p:nvPr>
        </p:nvSpPr>
        <p:spPr>
          <a:xfrm>
            <a:off x="595992" y="1104901"/>
            <a:ext cx="11000014" cy="1046628"/>
          </a:xfrm>
        </p:spPr>
        <p:txBody>
          <a:bodyPr/>
          <a:lstStyle/>
          <a:p>
            <a:pPr marL="0" indent="0">
              <a:buNone/>
            </a:pPr>
            <a:r>
              <a:rPr lang="en-US" sz="2200" dirty="0"/>
              <a:t>9. After the report has been submitted, confirmation in a green box saying that it was certified successfully will be visible at the top of the page. The report has been completed.</a:t>
            </a:r>
          </a:p>
        </p:txBody>
      </p:sp>
      <p:pic>
        <p:nvPicPr>
          <p:cNvPr id="5" name="Picture 4">
            <a:extLst>
              <a:ext uri="{FF2B5EF4-FFF2-40B4-BE49-F238E27FC236}">
                <a16:creationId xmlns:a16="http://schemas.microsoft.com/office/drawing/2014/main" id="{73B5568D-164C-0FBB-EDED-69B8C3698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565" y="2151529"/>
            <a:ext cx="6329082" cy="4110940"/>
          </a:xfrm>
          <a:prstGeom prst="rect">
            <a:avLst/>
          </a:prstGeom>
        </p:spPr>
      </p:pic>
    </p:spTree>
    <p:extLst>
      <p:ext uri="{BB962C8B-B14F-4D97-AF65-F5344CB8AC3E}">
        <p14:creationId xmlns:p14="http://schemas.microsoft.com/office/powerpoint/2010/main" val="377397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99635-1121-14FC-8AFC-A548637BD9D4}"/>
              </a:ext>
            </a:extLst>
          </p:cNvPr>
          <p:cNvSpPr>
            <a:spLocks noGrp="1"/>
          </p:cNvSpPr>
          <p:nvPr>
            <p:ph type="title"/>
          </p:nvPr>
        </p:nvSpPr>
        <p:spPr>
          <a:xfrm>
            <a:off x="288774" y="595531"/>
            <a:ext cx="10612079" cy="519016"/>
          </a:xfrm>
        </p:spPr>
        <p:txBody>
          <a:bodyPr/>
          <a:lstStyle/>
          <a:p>
            <a:r>
              <a:rPr lang="en-US" dirty="0"/>
              <a:t>Feedback Is Welcomed</a:t>
            </a:r>
          </a:p>
        </p:txBody>
      </p:sp>
      <p:sp>
        <p:nvSpPr>
          <p:cNvPr id="2" name="Content Placeholder 1">
            <a:extLst>
              <a:ext uri="{FF2B5EF4-FFF2-40B4-BE49-F238E27FC236}">
                <a16:creationId xmlns:a16="http://schemas.microsoft.com/office/drawing/2014/main" id="{6D811664-6B30-A375-4045-830ADA35B2AE}"/>
              </a:ext>
            </a:extLst>
          </p:cNvPr>
          <p:cNvSpPr>
            <a:spLocks noGrp="1"/>
          </p:cNvSpPr>
          <p:nvPr>
            <p:ph idx="10"/>
          </p:nvPr>
        </p:nvSpPr>
        <p:spPr>
          <a:xfrm>
            <a:off x="595992" y="1245351"/>
            <a:ext cx="11000014" cy="5209238"/>
          </a:xfrm>
        </p:spPr>
        <p:txBody>
          <a:bodyPr/>
          <a:lstStyle/>
          <a:p>
            <a:pPr marL="0" indent="0">
              <a:buNone/>
            </a:pPr>
            <a:r>
              <a:rPr lang="en-US" dirty="0"/>
              <a:t>If you have any feedback or questions, contact the IERC inbox or the Indiana LEPC inbox or your LEPC Program Manager:</a:t>
            </a:r>
          </a:p>
        </p:txBody>
      </p:sp>
      <p:pic>
        <p:nvPicPr>
          <p:cNvPr id="5" name="Graphic 4">
            <a:extLst>
              <a:ext uri="{FF2B5EF4-FFF2-40B4-BE49-F238E27FC236}">
                <a16:creationId xmlns:a16="http://schemas.microsoft.com/office/drawing/2014/main" id="{3BB9360A-972D-46EF-3FAA-7149894B8D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94920" y="5260099"/>
            <a:ext cx="1716337" cy="1115459"/>
          </a:xfrm>
          <a:prstGeom prst="rect">
            <a:avLst/>
          </a:prstGeom>
        </p:spPr>
      </p:pic>
      <p:pic>
        <p:nvPicPr>
          <p:cNvPr id="7" name="Graphic 6">
            <a:extLst>
              <a:ext uri="{FF2B5EF4-FFF2-40B4-BE49-F238E27FC236}">
                <a16:creationId xmlns:a16="http://schemas.microsoft.com/office/drawing/2014/main" id="{215E48BC-411A-395B-2878-8CD3F8A16F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284888" y="5194576"/>
            <a:ext cx="1512193" cy="1180982"/>
          </a:xfrm>
          <a:prstGeom prst="rect">
            <a:avLst/>
          </a:prstGeom>
        </p:spPr>
      </p:pic>
      <p:grpSp>
        <p:nvGrpSpPr>
          <p:cNvPr id="12" name="Group 11">
            <a:extLst>
              <a:ext uri="{FF2B5EF4-FFF2-40B4-BE49-F238E27FC236}">
                <a16:creationId xmlns:a16="http://schemas.microsoft.com/office/drawing/2014/main" id="{00A776E1-9459-FF99-93FC-D00707ACAFE8}"/>
              </a:ext>
            </a:extLst>
          </p:cNvPr>
          <p:cNvGrpSpPr/>
          <p:nvPr/>
        </p:nvGrpSpPr>
        <p:grpSpPr>
          <a:xfrm>
            <a:off x="5230339" y="4867946"/>
            <a:ext cx="1731323" cy="1448714"/>
            <a:chOff x="7840111" y="5126354"/>
            <a:chExt cx="1731323" cy="1448714"/>
          </a:xfrm>
          <a:solidFill>
            <a:schemeClr val="accent1"/>
          </a:solidFill>
        </p:grpSpPr>
        <p:pic>
          <p:nvPicPr>
            <p:cNvPr id="9" name="Graphic 8">
              <a:extLst>
                <a:ext uri="{FF2B5EF4-FFF2-40B4-BE49-F238E27FC236}">
                  <a16:creationId xmlns:a16="http://schemas.microsoft.com/office/drawing/2014/main" id="{21FB1D3D-FA63-3188-4CB2-A9F82D5EE4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40111" y="5126354"/>
              <a:ext cx="1731323" cy="1189258"/>
            </a:xfrm>
            <a:prstGeom prst="rect">
              <a:avLst/>
            </a:prstGeom>
          </p:spPr>
        </p:pic>
        <p:pic>
          <p:nvPicPr>
            <p:cNvPr id="11" name="Graphic 10">
              <a:extLst>
                <a:ext uri="{FF2B5EF4-FFF2-40B4-BE49-F238E27FC236}">
                  <a16:creationId xmlns:a16="http://schemas.microsoft.com/office/drawing/2014/main" id="{C290585E-78CF-B7E2-12B1-C64B4DE356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159228">
              <a:off x="8965791" y="6313781"/>
              <a:ext cx="358169" cy="261287"/>
            </a:xfrm>
            <a:prstGeom prst="rect">
              <a:avLst/>
            </a:prstGeom>
          </p:spPr>
        </p:pic>
      </p:grpSp>
      <p:sp>
        <p:nvSpPr>
          <p:cNvPr id="13" name="Content Placeholder 1">
            <a:extLst>
              <a:ext uri="{FF2B5EF4-FFF2-40B4-BE49-F238E27FC236}">
                <a16:creationId xmlns:a16="http://schemas.microsoft.com/office/drawing/2014/main" id="{63CA1A5E-9DDD-43F3-5B3B-76A835865CDE}"/>
              </a:ext>
            </a:extLst>
          </p:cNvPr>
          <p:cNvSpPr txBox="1">
            <a:spLocks/>
          </p:cNvSpPr>
          <p:nvPr/>
        </p:nvSpPr>
        <p:spPr>
          <a:xfrm>
            <a:off x="442622" y="2574437"/>
            <a:ext cx="11306754" cy="13674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hlinkClick r:id="rId10"/>
              </a:rPr>
              <a:t>ierc@dhs.in.gov</a:t>
            </a:r>
            <a:r>
              <a:rPr lang="en-US" sz="4000" b="1" dirty="0"/>
              <a:t> </a:t>
            </a:r>
            <a:r>
              <a:rPr lang="en-US" sz="4000" b="1" dirty="0">
                <a:solidFill>
                  <a:schemeClr val="accent3">
                    <a:lumMod val="60000"/>
                    <a:lumOff val="40000"/>
                  </a:schemeClr>
                </a:solidFill>
              </a:rPr>
              <a:t>or</a:t>
            </a:r>
          </a:p>
          <a:p>
            <a:pPr marL="0" indent="0" algn="ctr">
              <a:buFont typeface="Arial" panose="020B0604020202020204" pitchFamily="34" charset="0"/>
              <a:buNone/>
            </a:pPr>
            <a:r>
              <a:rPr lang="en-US" sz="4000" b="1" dirty="0"/>
              <a:t> </a:t>
            </a:r>
            <a:r>
              <a:rPr lang="en-US" sz="4000" b="1" dirty="0">
                <a:hlinkClick r:id="rId11"/>
              </a:rPr>
              <a:t>IndianaLEPC@dhs.in.gov</a:t>
            </a:r>
            <a:r>
              <a:rPr lang="en-US" sz="4000" b="1" dirty="0"/>
              <a:t> </a:t>
            </a:r>
          </a:p>
        </p:txBody>
      </p:sp>
      <p:pic>
        <p:nvPicPr>
          <p:cNvPr id="14" name="Graphic 13">
            <a:extLst>
              <a:ext uri="{FF2B5EF4-FFF2-40B4-BE49-F238E27FC236}">
                <a16:creationId xmlns:a16="http://schemas.microsoft.com/office/drawing/2014/main" id="{EE457D82-91E1-FB5A-F676-1DD0AEABAC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10691">
            <a:off x="7784271" y="4532708"/>
            <a:ext cx="283012" cy="427529"/>
          </a:xfrm>
          <a:prstGeom prst="rect">
            <a:avLst/>
          </a:prstGeom>
        </p:spPr>
      </p:pic>
      <p:pic>
        <p:nvPicPr>
          <p:cNvPr id="15" name="Graphic 14">
            <a:extLst>
              <a:ext uri="{FF2B5EF4-FFF2-40B4-BE49-F238E27FC236}">
                <a16:creationId xmlns:a16="http://schemas.microsoft.com/office/drawing/2014/main" id="{DE831DD4-3FDE-C5A4-A7AC-75E1EC478F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089309" flipH="1">
            <a:off x="4251942" y="4524757"/>
            <a:ext cx="283012" cy="427529"/>
          </a:xfrm>
          <a:prstGeom prst="rect">
            <a:avLst/>
          </a:prstGeom>
        </p:spPr>
      </p:pic>
      <p:pic>
        <p:nvPicPr>
          <p:cNvPr id="16" name="Graphic 15">
            <a:extLst>
              <a:ext uri="{FF2B5EF4-FFF2-40B4-BE49-F238E27FC236}">
                <a16:creationId xmlns:a16="http://schemas.microsoft.com/office/drawing/2014/main" id="{9EE76D80-D208-5518-C2F5-66B5AFF514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332677">
            <a:off x="5954493" y="4103473"/>
            <a:ext cx="283012" cy="427529"/>
          </a:xfrm>
          <a:prstGeom prst="rect">
            <a:avLst/>
          </a:prstGeom>
        </p:spPr>
      </p:pic>
    </p:spTree>
    <p:extLst>
      <p:ext uri="{BB962C8B-B14F-4D97-AF65-F5344CB8AC3E}">
        <p14:creationId xmlns:p14="http://schemas.microsoft.com/office/powerpoint/2010/main" val="2607792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96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717D-47E6-132C-19EB-561BB27ED935}"/>
              </a:ext>
            </a:extLst>
          </p:cNvPr>
          <p:cNvSpPr>
            <a:spLocks noGrp="1"/>
          </p:cNvSpPr>
          <p:nvPr>
            <p:ph type="title"/>
          </p:nvPr>
        </p:nvSpPr>
        <p:spPr>
          <a:xfrm>
            <a:off x="831850" y="2841810"/>
            <a:ext cx="10515600" cy="2187389"/>
          </a:xfrm>
        </p:spPr>
        <p:txBody>
          <a:bodyPr/>
          <a:lstStyle/>
          <a:p>
            <a:r>
              <a:rPr lang="en-US" sz="5400" dirty="0"/>
              <a:t>LEPC Exercise Proposal Report</a:t>
            </a:r>
            <a:br>
              <a:rPr lang="en-US" dirty="0"/>
            </a:br>
            <a:endParaRPr lang="en-US" dirty="0"/>
          </a:p>
        </p:txBody>
      </p:sp>
      <p:sp>
        <p:nvSpPr>
          <p:cNvPr id="3" name="Text Placeholder 2">
            <a:extLst>
              <a:ext uri="{FF2B5EF4-FFF2-40B4-BE49-F238E27FC236}">
                <a16:creationId xmlns:a16="http://schemas.microsoft.com/office/drawing/2014/main" id="{91AA6072-AFCB-D853-FCC4-A8C3E1B21041}"/>
              </a:ext>
            </a:extLst>
          </p:cNvPr>
          <p:cNvSpPr>
            <a:spLocks noGrp="1"/>
          </p:cNvSpPr>
          <p:nvPr>
            <p:ph type="body" idx="1"/>
          </p:nvPr>
        </p:nvSpPr>
        <p:spPr>
          <a:xfrm>
            <a:off x="831850" y="4787757"/>
            <a:ext cx="10515600" cy="1406855"/>
          </a:xfrm>
        </p:spPr>
        <p:txBody>
          <a:bodyPr/>
          <a:lstStyle/>
          <a:p>
            <a:r>
              <a:rPr lang="en-US" dirty="0"/>
              <a:t>Why do LEPC’s need an Exercise Proposal Report</a:t>
            </a:r>
          </a:p>
          <a:p>
            <a:r>
              <a:rPr lang="en-US" dirty="0"/>
              <a:t>Helpful Reminders</a:t>
            </a:r>
          </a:p>
          <a:p>
            <a:r>
              <a:rPr lang="en-US" dirty="0"/>
              <a:t>How To Enter the Report Into Hazconnect</a:t>
            </a:r>
          </a:p>
          <a:p>
            <a:endParaRPr lang="en-US" dirty="0"/>
          </a:p>
        </p:txBody>
      </p:sp>
    </p:spTree>
    <p:extLst>
      <p:ext uri="{BB962C8B-B14F-4D97-AF65-F5344CB8AC3E}">
        <p14:creationId xmlns:p14="http://schemas.microsoft.com/office/powerpoint/2010/main" val="305949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929EAF-8E15-BF17-57A7-15367358E4BE}"/>
              </a:ext>
            </a:extLst>
          </p:cNvPr>
          <p:cNvSpPr>
            <a:spLocks noGrp="1"/>
          </p:cNvSpPr>
          <p:nvPr>
            <p:ph type="title"/>
          </p:nvPr>
        </p:nvSpPr>
        <p:spPr>
          <a:xfrm>
            <a:off x="288774" y="595531"/>
            <a:ext cx="10612079" cy="1018116"/>
          </a:xfrm>
        </p:spPr>
        <p:txBody>
          <a:bodyPr/>
          <a:lstStyle/>
          <a:p>
            <a:r>
              <a:rPr lang="en-US" dirty="0"/>
              <a:t>Why do the LEPCs need an Exercise Proposal report?</a:t>
            </a:r>
          </a:p>
        </p:txBody>
      </p:sp>
      <p:sp>
        <p:nvSpPr>
          <p:cNvPr id="2" name="Content Placeholder 1">
            <a:extLst>
              <a:ext uri="{FF2B5EF4-FFF2-40B4-BE49-F238E27FC236}">
                <a16:creationId xmlns:a16="http://schemas.microsoft.com/office/drawing/2014/main" id="{6D2FF874-D9CE-6B06-1B16-F9A833DF44E4}"/>
              </a:ext>
            </a:extLst>
          </p:cNvPr>
          <p:cNvSpPr>
            <a:spLocks noGrp="1"/>
          </p:cNvSpPr>
          <p:nvPr>
            <p:ph idx="10"/>
          </p:nvPr>
        </p:nvSpPr>
        <p:spPr>
          <a:xfrm>
            <a:off x="595993" y="1613648"/>
            <a:ext cx="11000014" cy="4267356"/>
          </a:xfrm>
        </p:spPr>
        <p:txBody>
          <a:bodyPr/>
          <a:lstStyle/>
          <a:p>
            <a:pPr marL="0" indent="0" algn="ctr">
              <a:lnSpc>
                <a:spcPct val="200000"/>
              </a:lnSpc>
              <a:buNone/>
            </a:pPr>
            <a:r>
              <a:rPr lang="en-US" dirty="0"/>
              <a:t>LEPCs must comply with Indiana Codes, 4-2-7-3, 13-25-1-6, 13-25-2-5, 13-25- 2-10.6(b), 13-25-2-10.7 and 13-25-2-14 to receive funding. To meet funding and IERC requirements, the following documents/information must be submitted annually through the LEPC online reporting system (</a:t>
            </a:r>
            <a:r>
              <a:rPr lang="en-US" dirty="0">
                <a:hlinkClick r:id="rId2"/>
              </a:rPr>
              <a:t>Hazconnect</a:t>
            </a:r>
            <a:r>
              <a:rPr lang="en-US" dirty="0"/>
              <a:t>) at </a:t>
            </a:r>
          </a:p>
          <a:p>
            <a:pPr marL="0" indent="0" algn="ctr">
              <a:lnSpc>
                <a:spcPct val="200000"/>
              </a:lnSpc>
              <a:buNone/>
            </a:pPr>
            <a:r>
              <a:rPr lang="en-US" dirty="0"/>
              <a:t> </a:t>
            </a:r>
            <a:r>
              <a:rPr lang="en-US" dirty="0">
                <a:hlinkClick r:id="rId2"/>
              </a:rPr>
              <a:t>https://tier2.dhs.in.gov/Account/Login.aspx</a:t>
            </a:r>
            <a:r>
              <a:rPr lang="en-US" dirty="0"/>
              <a:t> </a:t>
            </a:r>
          </a:p>
        </p:txBody>
      </p:sp>
    </p:spTree>
    <p:extLst>
      <p:ext uri="{BB962C8B-B14F-4D97-AF65-F5344CB8AC3E}">
        <p14:creationId xmlns:p14="http://schemas.microsoft.com/office/powerpoint/2010/main" val="281204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99635-1121-14FC-8AFC-A548637BD9D4}"/>
              </a:ext>
            </a:extLst>
          </p:cNvPr>
          <p:cNvSpPr>
            <a:spLocks noGrp="1"/>
          </p:cNvSpPr>
          <p:nvPr>
            <p:ph type="title"/>
          </p:nvPr>
        </p:nvSpPr>
        <p:spPr>
          <a:xfrm>
            <a:off x="288774" y="595531"/>
            <a:ext cx="10612079" cy="519016"/>
          </a:xfrm>
        </p:spPr>
        <p:txBody>
          <a:bodyPr/>
          <a:lstStyle/>
          <a:p>
            <a:r>
              <a:rPr lang="en-US" dirty="0"/>
              <a:t>Helpful Reminders:</a:t>
            </a:r>
          </a:p>
        </p:txBody>
      </p:sp>
      <p:sp>
        <p:nvSpPr>
          <p:cNvPr id="2" name="Content Placeholder 1">
            <a:extLst>
              <a:ext uri="{FF2B5EF4-FFF2-40B4-BE49-F238E27FC236}">
                <a16:creationId xmlns:a16="http://schemas.microsoft.com/office/drawing/2014/main" id="{6D811664-6B30-A375-4045-830ADA35B2AE}"/>
              </a:ext>
            </a:extLst>
          </p:cNvPr>
          <p:cNvSpPr>
            <a:spLocks noGrp="1"/>
          </p:cNvSpPr>
          <p:nvPr>
            <p:ph idx="10"/>
          </p:nvPr>
        </p:nvSpPr>
        <p:spPr>
          <a:xfrm>
            <a:off x="625208" y="1470211"/>
            <a:ext cx="10941583" cy="4616824"/>
          </a:xfrm>
        </p:spPr>
        <p:txBody>
          <a:bodyPr/>
          <a:lstStyle/>
          <a:p>
            <a:pPr>
              <a:lnSpc>
                <a:spcPct val="150000"/>
              </a:lnSpc>
            </a:pPr>
            <a:r>
              <a:rPr lang="en-US" sz="2200" dirty="0"/>
              <a:t>Due May 1 of each year. </a:t>
            </a:r>
          </a:p>
          <a:p>
            <a:pPr>
              <a:lnSpc>
                <a:spcPct val="150000"/>
              </a:lnSpc>
            </a:pPr>
            <a:r>
              <a:rPr lang="en-US" dirty="0"/>
              <a:t>When making the report items needed are; a brief paragraph of the exercise Scenario, the date, time and address of the exercise, the chemical/s and chemical information and the supporting agencies that will participate in the exercise and include whether the exercise will be HSEEP or Non-HSEEP.</a:t>
            </a:r>
          </a:p>
          <a:p>
            <a:pPr>
              <a:lnSpc>
                <a:spcPct val="150000"/>
              </a:lnSpc>
            </a:pPr>
            <a:r>
              <a:rPr lang="en-US" sz="2200" dirty="0"/>
              <a:t>Decide before making the report if the exercise will be HSEEP or Non-HSEEP (if the LEPC wants to apply for the HMEP Grant and the exercise will need to be HSEEP.)</a:t>
            </a:r>
          </a:p>
          <a:p>
            <a:pPr marL="0" indent="0">
              <a:lnSpc>
                <a:spcPct val="150000"/>
              </a:lnSpc>
              <a:buNone/>
            </a:pPr>
            <a:endParaRPr lang="en-US" sz="2200" dirty="0"/>
          </a:p>
        </p:txBody>
      </p:sp>
    </p:spTree>
    <p:extLst>
      <p:ext uri="{BB962C8B-B14F-4D97-AF65-F5344CB8AC3E}">
        <p14:creationId xmlns:p14="http://schemas.microsoft.com/office/powerpoint/2010/main" val="200702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0558-718D-EBF7-E8B0-C083AD010A19}"/>
              </a:ext>
            </a:extLst>
          </p:cNvPr>
          <p:cNvSpPr>
            <a:spLocks noGrp="1"/>
          </p:cNvSpPr>
          <p:nvPr>
            <p:ph type="title"/>
          </p:nvPr>
        </p:nvSpPr>
        <p:spPr/>
        <p:txBody>
          <a:bodyPr/>
          <a:lstStyle/>
          <a:p>
            <a:r>
              <a:rPr lang="en-US" dirty="0"/>
              <a:t>Helpful Reminders Cont.:</a:t>
            </a:r>
          </a:p>
        </p:txBody>
      </p:sp>
      <p:sp>
        <p:nvSpPr>
          <p:cNvPr id="3" name="Content Placeholder 2">
            <a:extLst>
              <a:ext uri="{FF2B5EF4-FFF2-40B4-BE49-F238E27FC236}">
                <a16:creationId xmlns:a16="http://schemas.microsoft.com/office/drawing/2014/main" id="{41233DDB-CB83-7DF0-3C9E-B572CC4E5F39}"/>
              </a:ext>
            </a:extLst>
          </p:cNvPr>
          <p:cNvSpPr>
            <a:spLocks noGrp="1"/>
          </p:cNvSpPr>
          <p:nvPr>
            <p:ph idx="10"/>
          </p:nvPr>
        </p:nvSpPr>
        <p:spPr>
          <a:xfrm>
            <a:off x="595993" y="1317812"/>
            <a:ext cx="11000014" cy="4944657"/>
          </a:xfrm>
        </p:spPr>
        <p:txBody>
          <a:bodyPr/>
          <a:lstStyle/>
          <a:p>
            <a:pPr>
              <a:lnSpc>
                <a:spcPct val="150000"/>
              </a:lnSpc>
            </a:pPr>
            <a:r>
              <a:rPr lang="en-US" sz="2200" dirty="0"/>
              <a:t>There is an HSEEP check box (only check it if the exercise will be HSEEP), that choice must match what is entered in the final exercise report, or the exercise proposal will have to be re-done, because the two reports are linked.</a:t>
            </a:r>
          </a:p>
          <a:p>
            <a:pPr>
              <a:lnSpc>
                <a:spcPct val="150000"/>
              </a:lnSpc>
            </a:pPr>
            <a:r>
              <a:rPr lang="en-US" sz="2200" dirty="0"/>
              <a:t>An HSEEP exercise requires different types of paperwork and meetings, than a Non-HSEEP exercise. (Know before making the exercise plans what will be needed to qualify for HSEEP approval.)</a:t>
            </a:r>
          </a:p>
          <a:p>
            <a:pPr>
              <a:lnSpc>
                <a:spcPct val="150000"/>
              </a:lnSpc>
            </a:pPr>
            <a:r>
              <a:rPr lang="en-US" sz="2200" dirty="0"/>
              <a:t>More information about exercises can be found on the IDHS Exercise Section webpage: </a:t>
            </a:r>
            <a:r>
              <a:rPr lang="en-US" sz="2000" dirty="0">
                <a:hlinkClick r:id="rId2"/>
              </a:rPr>
              <a:t>DHS: Exercise Section</a:t>
            </a:r>
            <a:endParaRPr lang="en-US" sz="2000" dirty="0"/>
          </a:p>
          <a:p>
            <a:pPr>
              <a:lnSpc>
                <a:spcPct val="150000"/>
              </a:lnSpc>
            </a:pPr>
            <a:endParaRPr lang="en-US" sz="2000" dirty="0"/>
          </a:p>
        </p:txBody>
      </p:sp>
    </p:spTree>
    <p:extLst>
      <p:ext uri="{BB962C8B-B14F-4D97-AF65-F5344CB8AC3E}">
        <p14:creationId xmlns:p14="http://schemas.microsoft.com/office/powerpoint/2010/main" val="119475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0F05-980E-0135-C300-4B18E40F689C}"/>
              </a:ext>
            </a:extLst>
          </p:cNvPr>
          <p:cNvSpPr>
            <a:spLocks noGrp="1"/>
          </p:cNvSpPr>
          <p:nvPr>
            <p:ph type="title"/>
          </p:nvPr>
        </p:nvSpPr>
        <p:spPr/>
        <p:txBody>
          <a:bodyPr/>
          <a:lstStyle/>
          <a:p>
            <a:r>
              <a:rPr lang="en-US" dirty="0"/>
              <a:t>Helpful Reminders Cont.:</a:t>
            </a:r>
          </a:p>
        </p:txBody>
      </p:sp>
      <p:sp>
        <p:nvSpPr>
          <p:cNvPr id="3" name="Content Placeholder 2">
            <a:extLst>
              <a:ext uri="{FF2B5EF4-FFF2-40B4-BE49-F238E27FC236}">
                <a16:creationId xmlns:a16="http://schemas.microsoft.com/office/drawing/2014/main" id="{3B6AD8D2-66DC-F08C-361E-8EEAAFB94063}"/>
              </a:ext>
            </a:extLst>
          </p:cNvPr>
          <p:cNvSpPr>
            <a:spLocks noGrp="1"/>
          </p:cNvSpPr>
          <p:nvPr>
            <p:ph idx="10"/>
          </p:nvPr>
        </p:nvSpPr>
        <p:spPr>
          <a:xfrm>
            <a:off x="595993" y="1192306"/>
            <a:ext cx="11000014" cy="5070163"/>
          </a:xfrm>
        </p:spPr>
        <p:txBody>
          <a:bodyPr/>
          <a:lstStyle/>
          <a:p>
            <a:pPr>
              <a:lnSpc>
                <a:spcPct val="150000"/>
              </a:lnSpc>
            </a:pPr>
            <a:r>
              <a:rPr lang="en-US" sz="2200" dirty="0"/>
              <a:t>The exercise needs to include an Extremely Hazardous Substance (EHS) that is found on the EPA’s </a:t>
            </a:r>
            <a:r>
              <a:rPr lang="en-US" sz="2200" u="sng" dirty="0"/>
              <a:t>Consolidated List-of-Lists</a:t>
            </a:r>
            <a:r>
              <a:rPr lang="en-US" sz="2200" dirty="0"/>
              <a:t> (even if it’s Non-HSEEP). It must have a CAS# and you must include the quantity that will be used for the exercise scenario.</a:t>
            </a:r>
          </a:p>
          <a:p>
            <a:pPr>
              <a:lnSpc>
                <a:spcPct val="150000"/>
              </a:lnSpc>
            </a:pPr>
            <a:r>
              <a:rPr lang="en-US" sz="2200" dirty="0"/>
              <a:t>The exercise can include more than one chemical but must include at least one EHS.</a:t>
            </a:r>
          </a:p>
          <a:p>
            <a:pPr>
              <a:lnSpc>
                <a:spcPct val="150000"/>
              </a:lnSpc>
            </a:pPr>
            <a:r>
              <a:rPr lang="en-US" sz="2200" dirty="0"/>
              <a:t>It doesn’t have to be an EHS that is in your county's facilities, as your county most likely has EHS being transported through it on a regular basis via, semi-trucks, trains, boats, etc., that is different than what is being used/stored in your county's facilities. Keep the exercise realistic, but it’s ok to broaden and challenge the knowledge of those participating in the exercise.</a:t>
            </a:r>
            <a:endParaRPr lang="en-US" sz="2000" dirty="0"/>
          </a:p>
          <a:p>
            <a:pPr>
              <a:lnSpc>
                <a:spcPct val="150000"/>
              </a:lnSpc>
            </a:pPr>
            <a:endParaRPr lang="en-US" sz="2000" dirty="0"/>
          </a:p>
        </p:txBody>
      </p:sp>
    </p:spTree>
    <p:extLst>
      <p:ext uri="{BB962C8B-B14F-4D97-AF65-F5344CB8AC3E}">
        <p14:creationId xmlns:p14="http://schemas.microsoft.com/office/powerpoint/2010/main" val="286353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D9D4-2F46-B816-BBA0-D25A4AD8B322}"/>
              </a:ext>
            </a:extLst>
          </p:cNvPr>
          <p:cNvSpPr>
            <a:spLocks noGrp="1"/>
          </p:cNvSpPr>
          <p:nvPr>
            <p:ph type="title"/>
          </p:nvPr>
        </p:nvSpPr>
        <p:spPr>
          <a:xfrm>
            <a:off x="288774" y="644515"/>
            <a:ext cx="10612079" cy="861556"/>
          </a:xfrm>
        </p:spPr>
        <p:txBody>
          <a:bodyPr/>
          <a:lstStyle/>
          <a:p>
            <a:r>
              <a:rPr lang="en-US" dirty="0"/>
              <a:t>How to enter the Exercise Proposal Report into Hazconnect:</a:t>
            </a:r>
          </a:p>
        </p:txBody>
      </p:sp>
      <p:sp>
        <p:nvSpPr>
          <p:cNvPr id="3" name="Content Placeholder 2">
            <a:extLst>
              <a:ext uri="{FF2B5EF4-FFF2-40B4-BE49-F238E27FC236}">
                <a16:creationId xmlns:a16="http://schemas.microsoft.com/office/drawing/2014/main" id="{776CFDBC-7754-50AB-247B-0844B47E391D}"/>
              </a:ext>
            </a:extLst>
          </p:cNvPr>
          <p:cNvSpPr>
            <a:spLocks noGrp="1"/>
          </p:cNvSpPr>
          <p:nvPr>
            <p:ph idx="1"/>
          </p:nvPr>
        </p:nvSpPr>
        <p:spPr>
          <a:xfrm>
            <a:off x="595992" y="1603028"/>
            <a:ext cx="11000014" cy="461541"/>
          </a:xfrm>
        </p:spPr>
        <p:txBody>
          <a:bodyPr/>
          <a:lstStyle/>
          <a:p>
            <a:pPr marL="457200" indent="-457200">
              <a:buFont typeface="+mj-lt"/>
              <a:buAutoNum type="arabicPeriod"/>
            </a:pPr>
            <a:r>
              <a:rPr lang="en-US" sz="2200" dirty="0"/>
              <a:t>Go to the counties LEPC Reports page:</a:t>
            </a:r>
          </a:p>
        </p:txBody>
      </p:sp>
      <p:pic>
        <p:nvPicPr>
          <p:cNvPr id="5" name="Picture 4" descr="Graphical user interface, application, Word&#10;&#10;AI-generated content may be incorrect.">
            <a:extLst>
              <a:ext uri="{FF2B5EF4-FFF2-40B4-BE49-F238E27FC236}">
                <a16:creationId xmlns:a16="http://schemas.microsoft.com/office/drawing/2014/main" id="{684C87F0-E472-1F36-9DBF-8F087762C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593" y="2269102"/>
            <a:ext cx="7150813" cy="3985481"/>
          </a:xfrm>
          <a:prstGeom prst="rect">
            <a:avLst/>
          </a:prstGeom>
        </p:spPr>
      </p:pic>
    </p:spTree>
    <p:extLst>
      <p:ext uri="{BB962C8B-B14F-4D97-AF65-F5344CB8AC3E}">
        <p14:creationId xmlns:p14="http://schemas.microsoft.com/office/powerpoint/2010/main" val="105455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CC8B-7195-0727-D70D-ABE8077DB99E}"/>
              </a:ext>
            </a:extLst>
          </p:cNvPr>
          <p:cNvSpPr>
            <a:spLocks noGrp="1"/>
          </p:cNvSpPr>
          <p:nvPr>
            <p:ph type="title"/>
          </p:nvPr>
        </p:nvSpPr>
        <p:spPr>
          <a:xfrm>
            <a:off x="288774" y="644515"/>
            <a:ext cx="10612079" cy="593736"/>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379069B2-A221-1206-990A-0D8568E673ED}"/>
              </a:ext>
            </a:extLst>
          </p:cNvPr>
          <p:cNvSpPr>
            <a:spLocks noGrp="1"/>
          </p:cNvSpPr>
          <p:nvPr>
            <p:ph idx="1"/>
          </p:nvPr>
        </p:nvSpPr>
        <p:spPr>
          <a:xfrm>
            <a:off x="595993" y="1237498"/>
            <a:ext cx="11000014" cy="440993"/>
          </a:xfrm>
        </p:spPr>
        <p:txBody>
          <a:bodyPr/>
          <a:lstStyle/>
          <a:p>
            <a:pPr marL="0" indent="0">
              <a:buNone/>
            </a:pPr>
            <a:r>
              <a:rPr lang="en-US" sz="2200" dirty="0"/>
              <a:t>2. Choose Add a New Report (at the top right of the page.)</a:t>
            </a:r>
          </a:p>
        </p:txBody>
      </p:sp>
      <p:pic>
        <p:nvPicPr>
          <p:cNvPr id="6" name="Picture 5" descr="Graphical user interface, application, Word&#10;&#10;AI-generated content may be incorrect.">
            <a:extLst>
              <a:ext uri="{FF2B5EF4-FFF2-40B4-BE49-F238E27FC236}">
                <a16:creationId xmlns:a16="http://schemas.microsoft.com/office/drawing/2014/main" id="{F9548855-AD77-C14C-5F29-4EA35A7B2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951" y="1831234"/>
            <a:ext cx="8430322" cy="4382252"/>
          </a:xfrm>
          <a:prstGeom prst="rect">
            <a:avLst/>
          </a:prstGeom>
        </p:spPr>
      </p:pic>
    </p:spTree>
    <p:extLst>
      <p:ext uri="{BB962C8B-B14F-4D97-AF65-F5344CB8AC3E}">
        <p14:creationId xmlns:p14="http://schemas.microsoft.com/office/powerpoint/2010/main" val="253884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FA4C-9838-23FD-CDF1-7D21A953C095}"/>
              </a:ext>
            </a:extLst>
          </p:cNvPr>
          <p:cNvSpPr>
            <a:spLocks noGrp="1"/>
          </p:cNvSpPr>
          <p:nvPr>
            <p:ph type="title"/>
          </p:nvPr>
        </p:nvSpPr>
        <p:spPr>
          <a:xfrm>
            <a:off x="288774" y="644514"/>
            <a:ext cx="10612079" cy="488961"/>
          </a:xfrm>
        </p:spPr>
        <p:txBody>
          <a:bodyPr/>
          <a:lstStyle/>
          <a:p>
            <a:r>
              <a:rPr lang="en-US" dirty="0"/>
              <a:t>Entering the Exercise Proposal Report, Cont.:</a:t>
            </a:r>
          </a:p>
        </p:txBody>
      </p:sp>
      <p:sp>
        <p:nvSpPr>
          <p:cNvPr id="3" name="Content Placeholder 2">
            <a:extLst>
              <a:ext uri="{FF2B5EF4-FFF2-40B4-BE49-F238E27FC236}">
                <a16:creationId xmlns:a16="http://schemas.microsoft.com/office/drawing/2014/main" id="{C4BA3614-5316-7ECC-D8D1-4813BC37EF43}"/>
              </a:ext>
            </a:extLst>
          </p:cNvPr>
          <p:cNvSpPr>
            <a:spLocks noGrp="1"/>
          </p:cNvSpPr>
          <p:nvPr>
            <p:ph idx="1"/>
          </p:nvPr>
        </p:nvSpPr>
        <p:spPr>
          <a:xfrm>
            <a:off x="595993" y="1133475"/>
            <a:ext cx="11000014" cy="786455"/>
          </a:xfrm>
        </p:spPr>
        <p:txBody>
          <a:bodyPr/>
          <a:lstStyle/>
          <a:p>
            <a:pPr marL="0" indent="0">
              <a:buNone/>
            </a:pPr>
            <a:r>
              <a:rPr lang="en-US" sz="2200" dirty="0"/>
              <a:t>3. Next Choose Exercise Proposal Report and then at the bottom choose Annual for (current year), then the Proceed button.</a:t>
            </a:r>
          </a:p>
        </p:txBody>
      </p:sp>
      <p:pic>
        <p:nvPicPr>
          <p:cNvPr id="5" name="Picture 4" descr="Graphical user interface, text, application&#10;&#10;AI-generated content may be incorrect.">
            <a:extLst>
              <a:ext uri="{FF2B5EF4-FFF2-40B4-BE49-F238E27FC236}">
                <a16:creationId xmlns:a16="http://schemas.microsoft.com/office/drawing/2014/main" id="{0B0C3486-8C90-1468-31E8-A252442FD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937" y="1919930"/>
            <a:ext cx="6646126" cy="4293556"/>
          </a:xfrm>
          <a:prstGeom prst="rect">
            <a:avLst/>
          </a:prstGeom>
        </p:spPr>
      </p:pic>
    </p:spTree>
    <p:extLst>
      <p:ext uri="{BB962C8B-B14F-4D97-AF65-F5344CB8AC3E}">
        <p14:creationId xmlns:p14="http://schemas.microsoft.com/office/powerpoint/2010/main" val="3238024295"/>
      </p:ext>
    </p:extLst>
  </p:cSld>
  <p:clrMapOvr>
    <a:masterClrMapping/>
  </p:clrMapOvr>
</p:sld>
</file>

<file path=ppt/theme/theme1.xml><?xml version="1.0" encoding="utf-8"?>
<a:theme xmlns:a="http://schemas.openxmlformats.org/drawingml/2006/main" name="IERC Title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1800" dirty="0" smtClean="0"/>
        </a:defPPr>
      </a:lstStyle>
    </a:txDef>
  </a:objectDefaults>
  <a:extraClrSchemeLst/>
  <a:extLst>
    <a:ext uri="{05A4C25C-085E-4340-85A3-A5531E510DB2}">
      <thm15:themeFamily xmlns:thm15="http://schemas.microsoft.com/office/thememl/2012/main" name="PowerPoint - IERC _ v1.potx" id="{CB7D68AC-0E3A-41C9-86DA-677EB1DA2106}" vid="{1619ADF0-E27F-4141-8EAD-4C7887E96160}"/>
    </a:ext>
  </a:extLst>
</a:theme>
</file>

<file path=ppt/theme/theme2.xml><?xml version="1.0" encoding="utf-8"?>
<a:theme xmlns:a="http://schemas.openxmlformats.org/drawingml/2006/main" name="IERC Section Heading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C7D5025E-270A-4200-AD22-7464A8169399}"/>
    </a:ext>
  </a:extLst>
</a:theme>
</file>

<file path=ppt/theme/theme3.xml><?xml version="1.0" encoding="utf-8"?>
<a:theme xmlns:a="http://schemas.openxmlformats.org/drawingml/2006/main" name="IERC Content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35FD5330-76DC-451D-9DDA-E4B83BD1B83A}"/>
    </a:ext>
  </a:extLst>
</a:theme>
</file>

<file path=ppt/theme/theme4.xml><?xml version="1.0" encoding="utf-8"?>
<a:theme xmlns:a="http://schemas.openxmlformats.org/drawingml/2006/main" name="IERC Blank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04655385-4563-42A4-BE08-1BDEDFA8A2FF}"/>
    </a:ext>
  </a:extLst>
</a:theme>
</file>

<file path=ppt/theme/theme5.xml><?xml version="1.0" encoding="utf-8"?>
<a:theme xmlns:a="http://schemas.openxmlformats.org/drawingml/2006/main" name="IERC Ending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FA015954-C65D-41AA-9082-1B67D333A1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b5066c-6899-482b-9ea0-5145f9da9989" xsi:nil="true"/>
    <lcf76f155ced4ddcb4097134ff3c332f xmlns="83546a3d-c366-4e7d-9def-e8218ff15a6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53DDF50DF3F4488AC8CD0CA9E5211D" ma:contentTypeVersion="13" ma:contentTypeDescription="Create a new document." ma:contentTypeScope="" ma:versionID="5339b6dc69bc39eb7e0d289d3a1b9aa4">
  <xsd:schema xmlns:xsd="http://www.w3.org/2001/XMLSchema" xmlns:xs="http://www.w3.org/2001/XMLSchema" xmlns:p="http://schemas.microsoft.com/office/2006/metadata/properties" xmlns:ns2="1f0ee22a-7fcb-4426-928e-c3a562a7f10f" xmlns:ns3="83546a3d-c366-4e7d-9def-e8218ff15a67" xmlns:ns4="ddb5066c-6899-482b-9ea0-5145f9da9989" targetNamespace="http://schemas.microsoft.com/office/2006/metadata/properties" ma:root="true" ma:fieldsID="5402b064fc86f547a4ad1e507a5cf096" ns2:_="" ns3:_="" ns4:_="">
    <xsd:import namespace="1f0ee22a-7fcb-4426-928e-c3a562a7f10f"/>
    <xsd:import namespace="83546a3d-c366-4e7d-9def-e8218ff15a67"/>
    <xsd:import namespace="ddb5066c-6899-482b-9ea0-5145f9da99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ee22a-7fcb-4426-928e-c3a562a7f1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546a3d-c366-4e7d-9def-e8218ff1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b5066c-6899-482b-9ea0-5145f9da998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4dcb01-e3de-4cbd-a330-6c4a34272f83}" ma:internalName="TaxCatchAll" ma:showField="CatchAllData" ma:web="1f0ee22a-7fcb-4426-928e-c3a562a7f1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EF29A8-74EC-4EAF-8F76-EA61474A4019}">
  <ds:schemaRef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ddb5066c-6899-482b-9ea0-5145f9da9989"/>
    <ds:schemaRef ds:uri="1f0ee22a-7fcb-4426-928e-c3a562a7f10f"/>
    <ds:schemaRef ds:uri="http://purl.org/dc/terms/"/>
    <ds:schemaRef ds:uri="83546a3d-c366-4e7d-9def-e8218ff15a67"/>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80922F7D-FBDA-4EC5-A2F0-4D7591C3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ee22a-7fcb-4426-928e-c3a562a7f10f"/>
    <ds:schemaRef ds:uri="83546a3d-c366-4e7d-9def-e8218ff15a67"/>
    <ds:schemaRef ds:uri="ddb5066c-6899-482b-9ea0-5145f9da9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4004DB-3C58-47F2-8249-44C916BD009B}">
  <ds:schemaRefs>
    <ds:schemaRef ds:uri="http://schemas.microsoft.com/sharepoint/v3/contenttype/forms"/>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PowerPoint - IERC</Template>
  <TotalTime>1918</TotalTime>
  <Words>1039</Words>
  <Application>Microsoft Office PowerPoint</Application>
  <PresentationFormat>Widescreen</PresentationFormat>
  <Paragraphs>48</Paragraphs>
  <Slides>19</Slides>
  <Notes>0</Notes>
  <HiddenSlides>0</HiddenSlides>
  <MMClips>0</MMClips>
  <ScaleCrop>false</ScaleCrop>
  <HeadingPairs>
    <vt:vector size="6" baseType="variant">
      <vt:variant>
        <vt:lpstr>Fonts Used</vt:lpstr>
      </vt:variant>
      <vt:variant>
        <vt:i4>1</vt:i4>
      </vt:variant>
      <vt:variant>
        <vt:lpstr>Theme</vt:lpstr>
      </vt:variant>
      <vt:variant>
        <vt:i4>5</vt:i4>
      </vt:variant>
      <vt:variant>
        <vt:lpstr>Slide Titles</vt:lpstr>
      </vt:variant>
      <vt:variant>
        <vt:i4>19</vt:i4>
      </vt:variant>
    </vt:vector>
  </HeadingPairs>
  <TitlesOfParts>
    <vt:vector size="25" baseType="lpstr">
      <vt:lpstr>Arial</vt:lpstr>
      <vt:lpstr>IERC Title Slides</vt:lpstr>
      <vt:lpstr>IERC Section Heading Slides</vt:lpstr>
      <vt:lpstr>IERC Content Slides</vt:lpstr>
      <vt:lpstr>IERC Blank Slides</vt:lpstr>
      <vt:lpstr>IERC Ending Slides</vt:lpstr>
      <vt:lpstr>LEPC Exercise Proposal Report</vt:lpstr>
      <vt:lpstr>LEPC Exercise Proposal Report </vt:lpstr>
      <vt:lpstr>Why do the LEPCs need an Exercise Proposal report?</vt:lpstr>
      <vt:lpstr>Helpful Reminders:</vt:lpstr>
      <vt:lpstr>Helpful Reminders Cont.:</vt:lpstr>
      <vt:lpstr>Helpful Reminders Cont.:</vt:lpstr>
      <vt:lpstr>How to enter the Exercise Proposal Report into Hazconnect:</vt:lpstr>
      <vt:lpstr>Entering the Exercise Proposal Report, Cont.:</vt:lpstr>
      <vt:lpstr>Entering the Exercise Proposal Report, Cont.:</vt:lpstr>
      <vt:lpstr>Entering the Exercise Proposal Report, Cont.:</vt:lpstr>
      <vt:lpstr>Entering the Exercise Proposal Report, Cont.:</vt:lpstr>
      <vt:lpstr>Entering the Exercise Proposal Report, Cont.:</vt:lpstr>
      <vt:lpstr>Entering the Exercise Proposal Report, Cont.:</vt:lpstr>
      <vt:lpstr>Entering the Exercise Proposal Report, Cont.:</vt:lpstr>
      <vt:lpstr>Entering the Exercise Proposal Report, Cont.:</vt:lpstr>
      <vt:lpstr>Entering the Exercise Proposal Report, Cont.:</vt:lpstr>
      <vt:lpstr>Entering the Exercise Proposal Report, Cont.:</vt:lpstr>
      <vt:lpstr>Feedback Is Welcomed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Amerman, Melissa</dc:creator>
  <cp:lastModifiedBy>Campbell, Bridget (DHS)</cp:lastModifiedBy>
  <cp:revision>9</cp:revision>
  <cp:lastPrinted>2025-07-31T14:22:22Z</cp:lastPrinted>
  <dcterms:created xsi:type="dcterms:W3CDTF">2025-07-10T13:32:27Z</dcterms:created>
  <dcterms:modified xsi:type="dcterms:W3CDTF">2025-09-03T13:03:40Z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0x010100A953DDF50DF3F4488AC8CD0CA9E5211D</vt:lpwstr>
  </property>
  <property fmtid="{D5CDD505-2E9C-101B-9397-08002B2CF9AE}" pid="4" name="_dlc_DocIdItemGuid">
    <vt:lpwstr>c13a5f54-b0fb-49f5-88c8-40b80ca32e3d</vt:lpwstr>
  </property>
</Properties>
</file>