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58" r:id="rId7"/>
    <p:sldId id="263" r:id="rId8"/>
    <p:sldId id="265" r:id="rId9"/>
    <p:sldId id="266" r:id="rId10"/>
    <p:sldId id="276" r:id="rId11"/>
    <p:sldId id="268" r:id="rId12"/>
    <p:sldId id="269" r:id="rId13"/>
    <p:sldId id="270" r:id="rId14"/>
    <p:sldId id="277" r:id="rId15"/>
    <p:sldId id="279" r:id="rId16"/>
    <p:sldId id="27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853"/>
    <a:srgbClr val="B1B3B6"/>
    <a:srgbClr val="E6E7E8"/>
    <a:srgbClr val="333132"/>
    <a:srgbClr val="AA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EAB5A-CC89-4A75-B45C-0FDB8ACA64C5}" v="167" dt="2021-08-12T18:59:44.465"/>
    <p1510:client id="{56EEF197-7304-4CA3-8CA0-E3166FCF8A0D}" v="12" dt="2021-08-23T14:43:05.068"/>
    <p1510:client id="{D6FA88AE-7682-0D1A-F6C2-BD6DD33FF9B2}" v="163" dt="2020-09-22T16:43:58.104"/>
    <p1510:client id="{DD8BF761-47AE-4D8F-9525-8B52B2397354}" v="188" dt="2021-09-21T14:46:43.113"/>
    <p1510:client id="{E39517D5-8F67-4A17-9F9E-A91A2996FEA5}" v="117" dt="2021-08-12T18:54:19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y, Danielle (Stormy)" userId="S::dfriday@dhs.in.gov::6d0916ed-bab4-46ce-a5d6-4ec12fe8ca68" providerId="AD" clId="Web-{56EEF197-7304-4CA3-8CA0-E3166FCF8A0D}"/>
    <pc:docChg chg="modSld">
      <pc:chgData name="Friday, Danielle (Stormy)" userId="S::dfriday@dhs.in.gov::6d0916ed-bab4-46ce-a5d6-4ec12fe8ca68" providerId="AD" clId="Web-{56EEF197-7304-4CA3-8CA0-E3166FCF8A0D}" dt="2021-08-23T14:43:00.928" v="4" actId="20577"/>
      <pc:docMkLst>
        <pc:docMk/>
      </pc:docMkLst>
      <pc:sldChg chg="modSp">
        <pc:chgData name="Friday, Danielle (Stormy)" userId="S::dfriday@dhs.in.gov::6d0916ed-bab4-46ce-a5d6-4ec12fe8ca68" providerId="AD" clId="Web-{56EEF197-7304-4CA3-8CA0-E3166FCF8A0D}" dt="2021-08-23T14:43:00.928" v="4" actId="20577"/>
        <pc:sldMkLst>
          <pc:docMk/>
          <pc:sldMk cId="1061568836" sldId="256"/>
        </pc:sldMkLst>
        <pc:spChg chg="mod">
          <ac:chgData name="Friday, Danielle (Stormy)" userId="S::dfriday@dhs.in.gov::6d0916ed-bab4-46ce-a5d6-4ec12fe8ca68" providerId="AD" clId="Web-{56EEF197-7304-4CA3-8CA0-E3166FCF8A0D}" dt="2021-08-23T14:43:00.928" v="4" actId="20577"/>
          <ac:spMkLst>
            <pc:docMk/>
            <pc:sldMk cId="1061568836" sldId="256"/>
            <ac:spMk id="3" creationId="{00000000-0000-0000-0000-000000000000}"/>
          </ac:spMkLst>
        </pc:spChg>
      </pc:sldChg>
    </pc:docChg>
  </pc:docChgLst>
  <pc:docChgLst>
    <pc:chgData name="Friday, Danielle (Stormy)" userId="S::dfriday@dhs.in.gov::6d0916ed-bab4-46ce-a5d6-4ec12fe8ca68" providerId="AD" clId="Web-{3C0EAB5A-CC89-4A75-B45C-0FDB8ACA64C5}"/>
    <pc:docChg chg="modSld">
      <pc:chgData name="Friday, Danielle (Stormy)" userId="S::dfriday@dhs.in.gov::6d0916ed-bab4-46ce-a5d6-4ec12fe8ca68" providerId="AD" clId="Web-{3C0EAB5A-CC89-4A75-B45C-0FDB8ACA64C5}" dt="2021-08-12T18:59:44.465" v="105" actId="1076"/>
      <pc:docMkLst>
        <pc:docMk/>
      </pc:docMkLst>
      <pc:sldChg chg="addSp delSp modSp">
        <pc:chgData name="Friday, Danielle (Stormy)" userId="S::dfriday@dhs.in.gov::6d0916ed-bab4-46ce-a5d6-4ec12fe8ca68" providerId="AD" clId="Web-{3C0EAB5A-CC89-4A75-B45C-0FDB8ACA64C5}" dt="2021-08-12T18:57:27.510" v="64" actId="20577"/>
        <pc:sldMkLst>
          <pc:docMk/>
          <pc:sldMk cId="0" sldId="268"/>
        </pc:sldMkLst>
        <pc:spChg chg="add mod">
          <ac:chgData name="Friday, Danielle (Stormy)" userId="S::dfriday@dhs.in.gov::6d0916ed-bab4-46ce-a5d6-4ec12fe8ca68" providerId="AD" clId="Web-{3C0EAB5A-CC89-4A75-B45C-0FDB8ACA64C5}" dt="2021-08-12T18:57:27.510" v="64" actId="20577"/>
          <ac:spMkLst>
            <pc:docMk/>
            <pc:sldMk cId="0" sldId="268"/>
            <ac:spMk id="2" creationId="{72565491-F545-4E71-9584-74178CFF5FDD}"/>
          </ac:spMkLst>
        </pc:spChg>
        <pc:picChg chg="add del">
          <ac:chgData name="Friday, Danielle (Stormy)" userId="S::dfriday@dhs.in.gov::6d0916ed-bab4-46ce-a5d6-4ec12fe8ca68" providerId="AD" clId="Web-{3C0EAB5A-CC89-4A75-B45C-0FDB8ACA64C5}" dt="2021-08-12T18:57:05.369" v="35"/>
          <ac:picMkLst>
            <pc:docMk/>
            <pc:sldMk cId="0" sldId="268"/>
            <ac:picMk id="32773" creationId="{2FE2B83F-F1F2-46F1-8152-7BDF55F913D9}"/>
          </ac:picMkLst>
        </pc:picChg>
      </pc:sldChg>
      <pc:sldChg chg="addSp delSp modSp">
        <pc:chgData name="Friday, Danielle (Stormy)" userId="S::dfriday@dhs.in.gov::6d0916ed-bab4-46ce-a5d6-4ec12fe8ca68" providerId="AD" clId="Web-{3C0EAB5A-CC89-4A75-B45C-0FDB8ACA64C5}" dt="2021-08-12T18:58:19.839" v="77" actId="20577"/>
        <pc:sldMkLst>
          <pc:docMk/>
          <pc:sldMk cId="0" sldId="269"/>
        </pc:sldMkLst>
        <pc:spChg chg="add mod">
          <ac:chgData name="Friday, Danielle (Stormy)" userId="S::dfriday@dhs.in.gov::6d0916ed-bab4-46ce-a5d6-4ec12fe8ca68" providerId="AD" clId="Web-{3C0EAB5A-CC89-4A75-B45C-0FDB8ACA64C5}" dt="2021-08-12T18:58:19.839" v="77" actId="20577"/>
          <ac:spMkLst>
            <pc:docMk/>
            <pc:sldMk cId="0" sldId="269"/>
            <ac:spMk id="2" creationId="{07FDA815-8B96-450D-B05A-C8DA44C17509}"/>
          </ac:spMkLst>
        </pc:spChg>
        <pc:picChg chg="del">
          <ac:chgData name="Friday, Danielle (Stormy)" userId="S::dfriday@dhs.in.gov::6d0916ed-bab4-46ce-a5d6-4ec12fe8ca68" providerId="AD" clId="Web-{3C0EAB5A-CC89-4A75-B45C-0FDB8ACA64C5}" dt="2021-08-12T18:57:33.807" v="65"/>
          <ac:picMkLst>
            <pc:docMk/>
            <pc:sldMk cId="0" sldId="269"/>
            <ac:picMk id="34822" creationId="{CD54410C-542B-4E76-ABB9-391789896C92}"/>
          </ac:picMkLst>
        </pc:picChg>
      </pc:sldChg>
      <pc:sldChg chg="addSp delSp modSp">
        <pc:chgData name="Friday, Danielle (Stormy)" userId="S::dfriday@dhs.in.gov::6d0916ed-bab4-46ce-a5d6-4ec12fe8ca68" providerId="AD" clId="Web-{3C0EAB5A-CC89-4A75-B45C-0FDB8ACA64C5}" dt="2021-08-12T18:58:30.339" v="80" actId="20577"/>
        <pc:sldMkLst>
          <pc:docMk/>
          <pc:sldMk cId="0" sldId="270"/>
        </pc:sldMkLst>
        <pc:spChg chg="add mod">
          <ac:chgData name="Friday, Danielle (Stormy)" userId="S::dfriday@dhs.in.gov::6d0916ed-bab4-46ce-a5d6-4ec12fe8ca68" providerId="AD" clId="Web-{3C0EAB5A-CC89-4A75-B45C-0FDB8ACA64C5}" dt="2021-08-12T18:58:30.339" v="80" actId="20577"/>
          <ac:spMkLst>
            <pc:docMk/>
            <pc:sldMk cId="0" sldId="270"/>
            <ac:spMk id="2" creationId="{37932EA9-B3E1-4607-B2B9-E99A7676EB4E}"/>
          </ac:spMkLst>
        </pc:spChg>
        <pc:picChg chg="del">
          <ac:chgData name="Friday, Danielle (Stormy)" userId="S::dfriday@dhs.in.gov::6d0916ed-bab4-46ce-a5d6-4ec12fe8ca68" providerId="AD" clId="Web-{3C0EAB5A-CC89-4A75-B45C-0FDB8ACA64C5}" dt="2021-08-12T18:58:23.761" v="78"/>
          <ac:picMkLst>
            <pc:docMk/>
            <pc:sldMk cId="0" sldId="270"/>
            <ac:picMk id="36872" creationId="{346C47D9-0BB4-44BA-B2D1-7D7A862CCE5B}"/>
          </ac:picMkLst>
        </pc:picChg>
      </pc:sldChg>
      <pc:sldChg chg="addSp delSp modSp">
        <pc:chgData name="Friday, Danielle (Stormy)" userId="S::dfriday@dhs.in.gov::6d0916ed-bab4-46ce-a5d6-4ec12fe8ca68" providerId="AD" clId="Web-{3C0EAB5A-CC89-4A75-B45C-0FDB8ACA64C5}" dt="2021-08-12T18:57:02.088" v="34" actId="20577"/>
        <pc:sldMkLst>
          <pc:docMk/>
          <pc:sldMk cId="0" sldId="276"/>
        </pc:sldMkLst>
        <pc:spChg chg="add del mod">
          <ac:chgData name="Friday, Danielle (Stormy)" userId="S::dfriday@dhs.in.gov::6d0916ed-bab4-46ce-a5d6-4ec12fe8ca68" providerId="AD" clId="Web-{3C0EAB5A-CC89-4A75-B45C-0FDB8ACA64C5}" dt="2021-08-12T18:55:13.820" v="13"/>
          <ac:spMkLst>
            <pc:docMk/>
            <pc:sldMk cId="0" sldId="276"/>
            <ac:spMk id="2" creationId="{5FE75A7B-9442-46F3-B342-B9AE39E4C537}"/>
          </ac:spMkLst>
        </pc:spChg>
        <pc:spChg chg="add mod">
          <ac:chgData name="Friday, Danielle (Stormy)" userId="S::dfriday@dhs.in.gov::6d0916ed-bab4-46ce-a5d6-4ec12fe8ca68" providerId="AD" clId="Web-{3C0EAB5A-CC89-4A75-B45C-0FDB8ACA64C5}" dt="2021-08-12T18:57:02.088" v="34" actId="20577"/>
          <ac:spMkLst>
            <pc:docMk/>
            <pc:sldMk cId="0" sldId="276"/>
            <ac:spMk id="4" creationId="{455F4BB9-89A7-4282-B120-EA6B78B21808}"/>
          </ac:spMkLst>
        </pc:spChg>
      </pc:sldChg>
      <pc:sldChg chg="addSp delSp modSp">
        <pc:chgData name="Friday, Danielle (Stormy)" userId="S::dfriday@dhs.in.gov::6d0916ed-bab4-46ce-a5d6-4ec12fe8ca68" providerId="AD" clId="Web-{3C0EAB5A-CC89-4A75-B45C-0FDB8ACA64C5}" dt="2021-08-12T18:59:17.105" v="99" actId="20577"/>
        <pc:sldMkLst>
          <pc:docMk/>
          <pc:sldMk cId="0" sldId="277"/>
        </pc:sldMkLst>
        <pc:spChg chg="add mod">
          <ac:chgData name="Friday, Danielle (Stormy)" userId="S::dfriday@dhs.in.gov::6d0916ed-bab4-46ce-a5d6-4ec12fe8ca68" providerId="AD" clId="Web-{3C0EAB5A-CC89-4A75-B45C-0FDB8ACA64C5}" dt="2021-08-12T18:59:17.105" v="99" actId="20577"/>
          <ac:spMkLst>
            <pc:docMk/>
            <pc:sldMk cId="0" sldId="277"/>
            <ac:spMk id="2" creationId="{3E666F39-A773-470D-BAE4-FCEF620EE0EA}"/>
          </ac:spMkLst>
        </pc:spChg>
        <pc:spChg chg="mod">
          <ac:chgData name="Friday, Danielle (Stormy)" userId="S::dfriday@dhs.in.gov::6d0916ed-bab4-46ce-a5d6-4ec12fe8ca68" providerId="AD" clId="Web-{3C0EAB5A-CC89-4A75-B45C-0FDB8ACA64C5}" dt="2021-08-12T18:59:08.449" v="96" actId="20577"/>
          <ac:spMkLst>
            <pc:docMk/>
            <pc:sldMk cId="0" sldId="277"/>
            <ac:spMk id="41017" creationId="{E962A698-ADFC-45A4-B7BC-7A9BF7BA8A7C}"/>
          </ac:spMkLst>
        </pc:spChg>
        <pc:picChg chg="del">
          <ac:chgData name="Friday, Danielle (Stormy)" userId="S::dfriday@dhs.in.gov::6d0916ed-bab4-46ce-a5d6-4ec12fe8ca68" providerId="AD" clId="Web-{3C0EAB5A-CC89-4A75-B45C-0FDB8ACA64C5}" dt="2021-08-12T18:59:10.262" v="97"/>
          <ac:picMkLst>
            <pc:docMk/>
            <pc:sldMk cId="0" sldId="277"/>
            <ac:picMk id="41018" creationId="{43D6F26D-01B0-49FE-B815-C5B51EC83A1E}"/>
          </ac:picMkLst>
        </pc:picChg>
      </pc:sldChg>
      <pc:sldChg chg="delSp modSp">
        <pc:chgData name="Friday, Danielle (Stormy)" userId="S::dfriday@dhs.in.gov::6d0916ed-bab4-46ce-a5d6-4ec12fe8ca68" providerId="AD" clId="Web-{3C0EAB5A-CC89-4A75-B45C-0FDB8ACA64C5}" dt="2021-08-12T18:59:44.465" v="105" actId="1076"/>
        <pc:sldMkLst>
          <pc:docMk/>
          <pc:sldMk cId="0" sldId="279"/>
        </pc:sldMkLst>
        <pc:picChg chg="mod">
          <ac:chgData name="Friday, Danielle (Stormy)" userId="S::dfriday@dhs.in.gov::6d0916ed-bab4-46ce-a5d6-4ec12fe8ca68" providerId="AD" clId="Web-{3C0EAB5A-CC89-4A75-B45C-0FDB8ACA64C5}" dt="2021-08-12T18:59:42.528" v="104" actId="1076"/>
          <ac:picMkLst>
            <pc:docMk/>
            <pc:sldMk cId="0" sldId="279"/>
            <ac:picMk id="43015" creationId="{6A23E464-87DF-461B-BE3A-871D1699207E}"/>
          </ac:picMkLst>
        </pc:picChg>
        <pc:picChg chg="mod">
          <ac:chgData name="Friday, Danielle (Stormy)" userId="S::dfriday@dhs.in.gov::6d0916ed-bab4-46ce-a5d6-4ec12fe8ca68" providerId="AD" clId="Web-{3C0EAB5A-CC89-4A75-B45C-0FDB8ACA64C5}" dt="2021-08-12T18:59:44.465" v="105" actId="1076"/>
          <ac:picMkLst>
            <pc:docMk/>
            <pc:sldMk cId="0" sldId="279"/>
            <ac:picMk id="43017" creationId="{52002432-EC3A-495F-8603-9DDA57FC6E1F}"/>
          </ac:picMkLst>
        </pc:picChg>
        <pc:picChg chg="del mod">
          <ac:chgData name="Friday, Danielle (Stormy)" userId="S::dfriday@dhs.in.gov::6d0916ed-bab4-46ce-a5d6-4ec12fe8ca68" providerId="AD" clId="Web-{3C0EAB5A-CC89-4A75-B45C-0FDB8ACA64C5}" dt="2021-08-12T18:59:39.168" v="103"/>
          <ac:picMkLst>
            <pc:docMk/>
            <pc:sldMk cId="0" sldId="279"/>
            <ac:picMk id="43018" creationId="{1EF09713-06A4-487F-84A5-0505E3B79C00}"/>
          </ac:picMkLst>
        </pc:picChg>
      </pc:sldChg>
    </pc:docChg>
  </pc:docChgLst>
  <pc:docChgLst>
    <pc:chgData name="Friday, Danielle (Stormy)" userId="S::dfriday@dhs.in.gov::6d0916ed-bab4-46ce-a5d6-4ec12fe8ca68" providerId="AD" clId="Web-{DD8BF761-47AE-4D8F-9525-8B52B2397354}"/>
    <pc:docChg chg="modSld">
      <pc:chgData name="Friday, Danielle (Stormy)" userId="S::dfriday@dhs.in.gov::6d0916ed-bab4-46ce-a5d6-4ec12fe8ca68" providerId="AD" clId="Web-{DD8BF761-47AE-4D8F-9525-8B52B2397354}" dt="2021-09-21T14:46:43.113" v="94" actId="20577"/>
      <pc:docMkLst>
        <pc:docMk/>
      </pc:docMkLst>
      <pc:sldChg chg="modSp">
        <pc:chgData name="Friday, Danielle (Stormy)" userId="S::dfriday@dhs.in.gov::6d0916ed-bab4-46ce-a5d6-4ec12fe8ca68" providerId="AD" clId="Web-{DD8BF761-47AE-4D8F-9525-8B52B2397354}" dt="2021-09-21T14:46:43.113" v="94" actId="20577"/>
        <pc:sldMkLst>
          <pc:docMk/>
          <pc:sldMk cId="0" sldId="270"/>
        </pc:sldMkLst>
        <pc:spChg chg="mod">
          <ac:chgData name="Friday, Danielle (Stormy)" userId="S::dfriday@dhs.in.gov::6d0916ed-bab4-46ce-a5d6-4ec12fe8ca68" providerId="AD" clId="Web-{DD8BF761-47AE-4D8F-9525-8B52B2397354}" dt="2021-09-21T14:46:43.113" v="94" actId="20577"/>
          <ac:spMkLst>
            <pc:docMk/>
            <pc:sldMk cId="0" sldId="270"/>
            <ac:spMk id="36868" creationId="{6C913465-526B-41AE-A1C4-50F30FCF74B8}"/>
          </ac:spMkLst>
        </pc:spChg>
      </pc:sldChg>
      <pc:sldChg chg="modSp">
        <pc:chgData name="Friday, Danielle (Stormy)" userId="S::dfriday@dhs.in.gov::6d0916ed-bab4-46ce-a5d6-4ec12fe8ca68" providerId="AD" clId="Web-{DD8BF761-47AE-4D8F-9525-8B52B2397354}" dt="2021-09-21T14:44:16.217" v="1" actId="20577"/>
        <pc:sldMkLst>
          <pc:docMk/>
          <pc:sldMk cId="0" sldId="276"/>
        </pc:sldMkLst>
        <pc:spChg chg="mod">
          <ac:chgData name="Friday, Danielle (Stormy)" userId="S::dfriday@dhs.in.gov::6d0916ed-bab4-46ce-a5d6-4ec12fe8ca68" providerId="AD" clId="Web-{DD8BF761-47AE-4D8F-9525-8B52B2397354}" dt="2021-09-21T14:44:16.217" v="1" actId="20577"/>
          <ac:spMkLst>
            <pc:docMk/>
            <pc:sldMk cId="0" sldId="276"/>
            <ac:spMk id="47106" creationId="{8826FC80-4B99-4418-B452-BFB945FA1ED2}"/>
          </ac:spMkLst>
        </pc:spChg>
      </pc:sldChg>
    </pc:docChg>
  </pc:docChgLst>
  <pc:docChgLst>
    <pc:chgData name="Friday, Danielle (Stormy)" userId="S::dfriday@dhs.in.gov::6d0916ed-bab4-46ce-a5d6-4ec12fe8ca68" providerId="AD" clId="Web-{E39517D5-8F67-4A17-9F9E-A91A2996FEA5}"/>
    <pc:docChg chg="delSld modSld">
      <pc:chgData name="Friday, Danielle (Stormy)" userId="S::dfriday@dhs.in.gov::6d0916ed-bab4-46ce-a5d6-4ec12fe8ca68" providerId="AD" clId="Web-{E39517D5-8F67-4A17-9F9E-A91A2996FEA5}" dt="2021-08-12T18:54:19.208" v="70" actId="14100"/>
      <pc:docMkLst>
        <pc:docMk/>
      </pc:docMkLst>
      <pc:sldChg chg="addSp delSp del">
        <pc:chgData name="Friday, Danielle (Stormy)" userId="S::dfriday@dhs.in.gov::6d0916ed-bab4-46ce-a5d6-4ec12fe8ca68" providerId="AD" clId="Web-{E39517D5-8F67-4A17-9F9E-A91A2996FEA5}" dt="2021-08-12T18:50:49.124" v="2"/>
        <pc:sldMkLst>
          <pc:docMk/>
          <pc:sldMk cId="0" sldId="257"/>
        </pc:sldMkLst>
        <pc:spChg chg="add">
          <ac:chgData name="Friday, Danielle (Stormy)" userId="S::dfriday@dhs.in.gov::6d0916ed-bab4-46ce-a5d6-4ec12fe8ca68" providerId="AD" clId="Web-{E39517D5-8F67-4A17-9F9E-A91A2996FEA5}" dt="2021-08-12T18:50:39.061" v="1"/>
          <ac:spMkLst>
            <pc:docMk/>
            <pc:sldMk cId="0" sldId="257"/>
            <ac:spMk id="2" creationId="{463063E8-9535-47BB-A1EA-939B48C66AD4}"/>
          </ac:spMkLst>
        </pc:spChg>
        <pc:picChg chg="del">
          <ac:chgData name="Friday, Danielle (Stormy)" userId="S::dfriday@dhs.in.gov::6d0916ed-bab4-46ce-a5d6-4ec12fe8ca68" providerId="AD" clId="Web-{E39517D5-8F67-4A17-9F9E-A91A2996FEA5}" dt="2021-08-12T18:50:29.467" v="0"/>
          <ac:picMkLst>
            <pc:docMk/>
            <pc:sldMk cId="0" sldId="257"/>
            <ac:picMk id="9222" creationId="{C4E5113A-4662-4FDD-9532-6802B61D8D28}"/>
          </ac:picMkLst>
        </pc:picChg>
      </pc:sldChg>
      <pc:sldChg chg="addSp delSp modSp">
        <pc:chgData name="Friday, Danielle (Stormy)" userId="S::dfriday@dhs.in.gov::6d0916ed-bab4-46ce-a5d6-4ec12fe8ca68" providerId="AD" clId="Web-{E39517D5-8F67-4A17-9F9E-A91A2996FEA5}" dt="2021-08-12T18:52:22.845" v="26" actId="20577"/>
        <pc:sldMkLst>
          <pc:docMk/>
          <pc:sldMk cId="0" sldId="258"/>
        </pc:sldMkLst>
        <pc:spChg chg="add mod">
          <ac:chgData name="Friday, Danielle (Stormy)" userId="S::dfriday@dhs.in.gov::6d0916ed-bab4-46ce-a5d6-4ec12fe8ca68" providerId="AD" clId="Web-{E39517D5-8F67-4A17-9F9E-A91A2996FEA5}" dt="2021-08-12T18:52:22.845" v="26" actId="20577"/>
          <ac:spMkLst>
            <pc:docMk/>
            <pc:sldMk cId="0" sldId="258"/>
            <ac:spMk id="2" creationId="{A092FBC0-C9DF-4F41-BBC9-F8FBD49DEE88}"/>
          </ac:spMkLst>
        </pc:spChg>
        <pc:picChg chg="del">
          <ac:chgData name="Friday, Danielle (Stormy)" userId="S::dfriday@dhs.in.gov::6d0916ed-bab4-46ce-a5d6-4ec12fe8ca68" providerId="AD" clId="Web-{E39517D5-8F67-4A17-9F9E-A91A2996FEA5}" dt="2021-08-12T18:52:04.001" v="15"/>
          <ac:picMkLst>
            <pc:docMk/>
            <pc:sldMk cId="0" sldId="258"/>
            <ac:picMk id="12291" creationId="{11546064-E5A6-47CE-B6F5-FFCD34E50715}"/>
          </ac:picMkLst>
        </pc:picChg>
      </pc:sldChg>
      <pc:sldChg chg="addSp delSp modSp">
        <pc:chgData name="Friday, Danielle (Stormy)" userId="S::dfriday@dhs.in.gov::6d0916ed-bab4-46ce-a5d6-4ec12fe8ca68" providerId="AD" clId="Web-{E39517D5-8F67-4A17-9F9E-A91A2996FEA5}" dt="2021-08-12T18:51:31.453" v="14" actId="1076"/>
        <pc:sldMkLst>
          <pc:docMk/>
          <pc:sldMk cId="0" sldId="259"/>
        </pc:sldMkLst>
        <pc:spChg chg="add mod">
          <ac:chgData name="Friday, Danielle (Stormy)" userId="S::dfriday@dhs.in.gov::6d0916ed-bab4-46ce-a5d6-4ec12fe8ca68" providerId="AD" clId="Web-{E39517D5-8F67-4A17-9F9E-A91A2996FEA5}" dt="2021-08-12T18:51:31.453" v="14" actId="1076"/>
          <ac:spMkLst>
            <pc:docMk/>
            <pc:sldMk cId="0" sldId="259"/>
            <ac:spMk id="2" creationId="{7DE228C2-E737-407D-B5FA-5994FF0448D7}"/>
          </ac:spMkLst>
        </pc:spChg>
        <pc:picChg chg="del">
          <ac:chgData name="Friday, Danielle (Stormy)" userId="S::dfriday@dhs.in.gov::6d0916ed-bab4-46ce-a5d6-4ec12fe8ca68" providerId="AD" clId="Web-{E39517D5-8F67-4A17-9F9E-A91A2996FEA5}" dt="2021-08-12T18:50:52.640" v="3"/>
          <ac:picMkLst>
            <pc:docMk/>
            <pc:sldMk cId="0" sldId="259"/>
            <ac:picMk id="14344" creationId="{63F7756C-EE9B-4341-BF20-DDD2FFEE6860}"/>
          </ac:picMkLst>
        </pc:picChg>
      </pc:sldChg>
      <pc:sldChg chg="addSp delSp modSp del">
        <pc:chgData name="Friday, Danielle (Stormy)" userId="S::dfriday@dhs.in.gov::6d0916ed-bab4-46ce-a5d6-4ec12fe8ca68" providerId="AD" clId="Web-{E39517D5-8F67-4A17-9F9E-A91A2996FEA5}" dt="2021-08-12T18:52:45.533" v="35"/>
        <pc:sldMkLst>
          <pc:docMk/>
          <pc:sldMk cId="0" sldId="264"/>
        </pc:sldMkLst>
        <pc:spChg chg="add mod">
          <ac:chgData name="Friday, Danielle (Stormy)" userId="S::dfriday@dhs.in.gov::6d0916ed-bab4-46ce-a5d6-4ec12fe8ca68" providerId="AD" clId="Web-{E39517D5-8F67-4A17-9F9E-A91A2996FEA5}" dt="2021-08-12T18:52:40.486" v="34" actId="20577"/>
          <ac:spMkLst>
            <pc:docMk/>
            <pc:sldMk cId="0" sldId="264"/>
            <ac:spMk id="2" creationId="{A8DC831E-DABB-44FF-A8E1-0F3A53F3DFB6}"/>
          </ac:spMkLst>
        </pc:spChg>
        <pc:picChg chg="del">
          <ac:chgData name="Friday, Danielle (Stormy)" userId="S::dfriday@dhs.in.gov::6d0916ed-bab4-46ce-a5d6-4ec12fe8ca68" providerId="AD" clId="Web-{E39517D5-8F67-4A17-9F9E-A91A2996FEA5}" dt="2021-08-12T18:52:30.690" v="27"/>
          <ac:picMkLst>
            <pc:docMk/>
            <pc:sldMk cId="0" sldId="264"/>
            <ac:picMk id="24580" creationId="{CF2A9194-9765-4E5A-946C-578D9A2E9E45}"/>
          </ac:picMkLst>
        </pc:picChg>
      </pc:sldChg>
      <pc:sldChg chg="addSp delSp modSp">
        <pc:chgData name="Friday, Danielle (Stormy)" userId="S::dfriday@dhs.in.gov::6d0916ed-bab4-46ce-a5d6-4ec12fe8ca68" providerId="AD" clId="Web-{E39517D5-8F67-4A17-9F9E-A91A2996FEA5}" dt="2021-08-12T18:53:07.862" v="39" actId="1076"/>
        <pc:sldMkLst>
          <pc:docMk/>
          <pc:sldMk cId="0" sldId="265"/>
        </pc:sldMkLst>
        <pc:spChg chg="add mod">
          <ac:chgData name="Friday, Danielle (Stormy)" userId="S::dfriday@dhs.in.gov::6d0916ed-bab4-46ce-a5d6-4ec12fe8ca68" providerId="AD" clId="Web-{E39517D5-8F67-4A17-9F9E-A91A2996FEA5}" dt="2021-08-12T18:53:07.862" v="39" actId="1076"/>
          <ac:spMkLst>
            <pc:docMk/>
            <pc:sldMk cId="0" sldId="265"/>
            <ac:spMk id="2" creationId="{A4EDB024-8491-4588-80C4-F53CEC3D74D1}"/>
          </ac:spMkLst>
        </pc:spChg>
        <pc:picChg chg="del">
          <ac:chgData name="Friday, Danielle (Stormy)" userId="S::dfriday@dhs.in.gov::6d0916ed-bab4-46ce-a5d6-4ec12fe8ca68" providerId="AD" clId="Web-{E39517D5-8F67-4A17-9F9E-A91A2996FEA5}" dt="2021-08-12T18:52:57.612" v="36"/>
          <ac:picMkLst>
            <pc:docMk/>
            <pc:sldMk cId="0" sldId="265"/>
            <ac:picMk id="26630" creationId="{46A32155-4E5A-446D-BB52-F42FA08B1ED5}"/>
          </ac:picMkLst>
        </pc:picChg>
      </pc:sldChg>
      <pc:sldChg chg="addSp delSp modSp">
        <pc:chgData name="Friday, Danielle (Stormy)" userId="S::dfriday@dhs.in.gov::6d0916ed-bab4-46ce-a5d6-4ec12fe8ca68" providerId="AD" clId="Web-{E39517D5-8F67-4A17-9F9E-A91A2996FEA5}" dt="2021-08-12T18:53:57.660" v="59" actId="20577"/>
        <pc:sldMkLst>
          <pc:docMk/>
          <pc:sldMk cId="0" sldId="266"/>
        </pc:sldMkLst>
        <pc:spChg chg="add mod">
          <ac:chgData name="Friday, Danielle (Stormy)" userId="S::dfriday@dhs.in.gov::6d0916ed-bab4-46ce-a5d6-4ec12fe8ca68" providerId="AD" clId="Web-{E39517D5-8F67-4A17-9F9E-A91A2996FEA5}" dt="2021-08-12T18:53:57.660" v="59" actId="20577"/>
          <ac:spMkLst>
            <pc:docMk/>
            <pc:sldMk cId="0" sldId="266"/>
            <ac:spMk id="2" creationId="{50949783-FC19-4402-8F1D-91A520C9CC9E}"/>
          </ac:spMkLst>
        </pc:spChg>
        <pc:spChg chg="mod">
          <ac:chgData name="Friday, Danielle (Stormy)" userId="S::dfriday@dhs.in.gov::6d0916ed-bab4-46ce-a5d6-4ec12fe8ca68" providerId="AD" clId="Web-{E39517D5-8F67-4A17-9F9E-A91A2996FEA5}" dt="2021-08-12T18:53:22.394" v="43" actId="1076"/>
          <ac:spMkLst>
            <pc:docMk/>
            <pc:sldMk cId="0" sldId="266"/>
            <ac:spMk id="28675" creationId="{7EF318B0-A572-4AED-AC4B-3AB7C3FE01BC}"/>
          </ac:spMkLst>
        </pc:spChg>
        <pc:picChg chg="del">
          <ac:chgData name="Friday, Danielle (Stormy)" userId="S::dfriday@dhs.in.gov::6d0916ed-bab4-46ce-a5d6-4ec12fe8ca68" providerId="AD" clId="Web-{E39517D5-8F67-4A17-9F9E-A91A2996FEA5}" dt="2021-08-12T18:53:13.425" v="41"/>
          <ac:picMkLst>
            <pc:docMk/>
            <pc:sldMk cId="0" sldId="266"/>
            <ac:picMk id="28676" creationId="{9B4FFDE1-3C19-4D96-9939-30446C247041}"/>
          </ac:picMkLst>
        </pc:picChg>
      </pc:sldChg>
      <pc:sldChg chg="addSp delSp modSp">
        <pc:chgData name="Friday, Danielle (Stormy)" userId="S::dfriday@dhs.in.gov::6d0916ed-bab4-46ce-a5d6-4ec12fe8ca68" providerId="AD" clId="Web-{E39517D5-8F67-4A17-9F9E-A91A2996FEA5}" dt="2021-08-12T18:54:19.208" v="70" actId="14100"/>
        <pc:sldMkLst>
          <pc:docMk/>
          <pc:sldMk cId="0" sldId="276"/>
        </pc:sldMkLst>
        <pc:spChg chg="add del mod">
          <ac:chgData name="Friday, Danielle (Stormy)" userId="S::dfriday@dhs.in.gov::6d0916ed-bab4-46ce-a5d6-4ec12fe8ca68" providerId="AD" clId="Web-{E39517D5-8F67-4A17-9F9E-A91A2996FEA5}" dt="2021-08-12T18:54:14.317" v="67"/>
          <ac:spMkLst>
            <pc:docMk/>
            <pc:sldMk cId="0" sldId="276"/>
            <ac:spMk id="2" creationId="{15391D5B-D843-4967-815B-CD55E9DE5563}"/>
          </ac:spMkLst>
        </pc:spChg>
        <pc:spChg chg="add mod">
          <ac:chgData name="Friday, Danielle (Stormy)" userId="S::dfriday@dhs.in.gov::6d0916ed-bab4-46ce-a5d6-4ec12fe8ca68" providerId="AD" clId="Web-{E39517D5-8F67-4A17-9F9E-A91A2996FEA5}" dt="2021-08-12T18:54:19.208" v="70" actId="14100"/>
          <ac:spMkLst>
            <pc:docMk/>
            <pc:sldMk cId="0" sldId="276"/>
            <ac:spMk id="3" creationId="{01F8F2B8-C171-4F4B-8669-BBA27F029E4D}"/>
          </ac:spMkLst>
        </pc:spChg>
        <pc:picChg chg="del">
          <ac:chgData name="Friday, Danielle (Stormy)" userId="S::dfriday@dhs.in.gov::6d0916ed-bab4-46ce-a5d6-4ec12fe8ca68" providerId="AD" clId="Web-{E39517D5-8F67-4A17-9F9E-A91A2996FEA5}" dt="2021-08-12T18:53:58.957" v="60"/>
          <ac:picMkLst>
            <pc:docMk/>
            <pc:sldMk cId="0" sldId="276"/>
            <ac:picMk id="47107" creationId="{BE8661CC-4E10-4A2B-B03C-4832735918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0998E-5E45-4AD8-97EA-FCB7CA25B79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FB881-8030-47DE-A669-C22448C67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7BAD17-7EC2-496E-8C58-C7C29391B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C492C-FCE5-42AB-AC86-C494202FE10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EC4DAA3-E710-48C7-92E5-C6D03D204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D8FDF9-C683-439F-B8C5-6AA4DACF9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90A57D-E23A-411A-BC01-361DE9F2B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153B2-F78A-4DAF-BFDA-4654564076B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94AD6AE-A044-4FBB-8323-5385B4138B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BF346CD-CF5D-47E0-8D77-A00F1717E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BFD4C3-3DE2-4F50-8861-E8BEAB451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4FE8E-BDB9-4A0B-9E31-304E36C2FF3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6759179-922B-4768-981B-1FAF979593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DD62EEB-85A3-479A-8108-D6AC2D793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C8528F-EDFC-4630-90D5-4AB7C85AB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0E117-010F-4341-B169-D2C924365FA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8081F18-EAE6-464B-8FB5-FCF872570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98B3582-ED0A-4DB3-873C-10DAF70C4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5C419D-C40A-444F-9707-6312E8328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87E2F-B01E-494C-9A67-CD6E55B9B90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B23A728-B2F3-47BD-A6F1-34AF555AE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0690571-CFD8-435A-9421-DEF5C0058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B9ABE1-F483-4C0D-99EB-DFD6B15E9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07BE7-7E6A-48FA-93C4-D7766960FF0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A476388-2540-489F-9AE1-258878342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951C386-721F-4E49-9EFD-E64856097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98A2AA-D807-4882-A2CE-68D6B9349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A0CF3-57F6-434C-85C1-D327371E9DE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108C0AA-3B89-4D4B-B71A-FFA48EFA9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20786BF-E9CB-4B50-B71C-1E08305D8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D42D1D-B0AE-4348-B627-581509C87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87FC7-DED3-4F0E-9672-D8BB9B3F82A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1E45FEC-12C8-463A-8675-C49C057AE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3EBEBBB-5DE3-4529-A8D3-DA3EAF5AA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DE66A9-629B-4CBF-B05F-E0E476A84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495B5-BE55-475A-9E37-2B0DEDEE5F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BC6A24E-C1A0-42BA-92A7-BDA3B3ED6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BE0D084-49FF-410D-B4E5-B9239DC5F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8A062B-E747-484A-820C-663A20824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F825E-9FE0-43B3-A06B-6BBA42B26D2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0371E2D-396E-4221-A1DA-788AB4625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0A85E32-BEB3-40AF-AB02-91CB329F5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A59B66-A190-4A57-863C-D0542D7F4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957BE-E3D2-4C17-8C5B-30452550DF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7B6BDC4-FD24-4E5D-B90E-95B4A69E8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C8ABFD9-4B3C-4211-8925-4193FA757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55"/>
            <a:ext cx="12192000" cy="6858000"/>
          </a:xfrm>
          <a:prstGeom prst="rect">
            <a:avLst/>
          </a:prstGeom>
          <a:solidFill>
            <a:srgbClr val="182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446215"/>
            <a:ext cx="12192000" cy="2149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{{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446215"/>
            <a:ext cx="9144000" cy="214927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 b="1">
                <a:solidFill>
                  <a:srgbClr val="182853"/>
                </a:solidFill>
              </a:rPr>
              <a:t>INTERNAL CONTINUITY OF </a:t>
            </a:r>
            <a:br>
              <a:rPr lang="en-US" b="1">
                <a:solidFill>
                  <a:srgbClr val="182853"/>
                </a:solidFill>
              </a:rPr>
            </a:br>
            <a:r>
              <a:rPr lang="en-US" b="1">
                <a:solidFill>
                  <a:srgbClr val="182853"/>
                </a:solidFill>
              </a:rPr>
              <a:t>OPERATIONS TRAINING 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777701"/>
            <a:ext cx="9144000" cy="16557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September 2018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66" y="36837"/>
            <a:ext cx="1515345" cy="1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1D40-08D6-4D8D-8AEE-6C1B9AA9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4C2C5E90-F850-454A-A51E-ED4A5012500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170D2-6150-49A1-833E-4C74AA646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4457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9A60-114D-4892-8840-9C127A37721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0570-3EB5-4BA5-B664-858B23E33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524000" y="2446215"/>
            <a:ext cx="9144000" cy="2149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12192000" cy="4153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{{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524000" y="15015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b="1" baseline="0">
                <a:solidFill>
                  <a:srgbClr val="182853"/>
                </a:solidFill>
              </a:rPr>
              <a:t>SECTION DIVIDER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704577" y="4678041"/>
            <a:ext cx="10782845" cy="230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331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331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331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331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331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Optional description down here, etc. </a:t>
            </a:r>
          </a:p>
        </p:txBody>
      </p:sp>
    </p:spTree>
    <p:extLst>
      <p:ext uri="{BB962C8B-B14F-4D97-AF65-F5344CB8AC3E}">
        <p14:creationId xmlns:p14="http://schemas.microsoft.com/office/powerpoint/2010/main" val="40641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9A60-114D-4892-8840-9C127A37721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0570-3EB5-4BA5-B664-858B23E33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9A60-114D-4892-8840-9C127A37721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0570-3EB5-4BA5-B664-858B23E33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2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9A60-114D-4892-8840-9C127A37721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0570-3EB5-4BA5-B664-858B23E33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2498955"/>
            <a:ext cx="9144000" cy="1860089"/>
          </a:xfrm>
        </p:spPr>
        <p:txBody>
          <a:bodyPr>
            <a:noAutofit/>
          </a:bodyPr>
          <a:lstStyle>
            <a:lvl1pPr algn="ctr">
              <a:defRPr baseline="0"/>
            </a:lvl1pPr>
          </a:lstStyle>
          <a:p>
            <a:r>
              <a:rPr lang="en-US" sz="8800" b="1"/>
              <a:t>BOLD STATEMENT</a:t>
            </a:r>
          </a:p>
        </p:txBody>
      </p:sp>
    </p:spTree>
    <p:extLst>
      <p:ext uri="{BB962C8B-B14F-4D97-AF65-F5344CB8AC3E}">
        <p14:creationId xmlns:p14="http://schemas.microsoft.com/office/powerpoint/2010/main" val="165474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446215"/>
            <a:ext cx="12192000" cy="2149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{{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446215"/>
            <a:ext cx="9144000" cy="214927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 b="1">
                <a:solidFill>
                  <a:srgbClr val="182853"/>
                </a:solidFill>
              </a:rPr>
              <a:t>END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66" y="36837"/>
            <a:ext cx="1515345" cy="1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54B7-4A4A-47C1-93C7-30158E9D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FBF8-F367-48CA-B3F2-D3730DEE8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D97A6-1B97-4E8C-AEEB-688EABD08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6264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0486"/>
            <a:ext cx="12192000" cy="759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66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1B3B6"/>
                </a:solidFill>
              </a:defRPr>
            </a:lvl1pPr>
          </a:lstStyle>
          <a:p>
            <a:fld id="{6C469A60-114D-4892-8840-9C127A37721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1B3B6"/>
                </a:solidFill>
              </a:defRPr>
            </a:lvl1pPr>
          </a:lstStyle>
          <a:p>
            <a:fld id="{DEC30570-3EB5-4BA5-B664-858B23E337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66" y="36837"/>
            <a:ext cx="1515345" cy="1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1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1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1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1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1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55"/>
            <a:ext cx="12192000" cy="6858000"/>
          </a:xfrm>
          <a:prstGeom prst="rect">
            <a:avLst/>
          </a:prstGeom>
          <a:solidFill>
            <a:srgbClr val="182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46215"/>
            <a:ext cx="12192000" cy="2149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{{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182853"/>
                </a:solidFill>
                <a:latin typeface="Arial Narrow"/>
              </a:rPr>
              <a:t>INDIANA DEPARTMENT OF HOMELAND SECURITY</a:t>
            </a:r>
            <a:br>
              <a:rPr lang="en-US" b="1">
                <a:solidFill>
                  <a:srgbClr val="182853"/>
                </a:solidFill>
                <a:latin typeface="Arial Narrow"/>
              </a:rPr>
            </a:br>
            <a:r>
              <a:rPr lang="en-US" b="1">
                <a:solidFill>
                  <a:srgbClr val="182853"/>
                </a:solidFill>
                <a:latin typeface="Arial Narrow"/>
              </a:rPr>
              <a:t>New ema training orientation</a:t>
            </a:r>
            <a:endParaRPr lang="en-US" b="1">
              <a:solidFill>
                <a:srgbClr val="18285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OCTOBER 2021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66" y="36837"/>
            <a:ext cx="1515345" cy="1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A8D9A4-4476-4E6A-B5CB-626B67C87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1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6C913465-526B-41AE-A1C4-50F30FCF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7" y="2078234"/>
            <a:ext cx="1077995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Module 1: Overview of IDHS 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/>
                <a:cs typeface="Arial"/>
              </a:rPr>
              <a:t>Module 2: Emergency Management Role, EM Cycle, IA/PA, and Legal Authorities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/>
                <a:cs typeface="Arial"/>
              </a:rPr>
              <a:t>Module 3: Grants, HSEEP/Exercise, Training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/>
                <a:cs typeface="Arial"/>
              </a:rPr>
              <a:t>Module 4: Planning, </a:t>
            </a:r>
            <a:r>
              <a:rPr lang="en-US" altLang="en-US" sz="2800" err="1">
                <a:solidFill>
                  <a:srgbClr val="000000"/>
                </a:solidFill>
                <a:latin typeface="Arial"/>
                <a:cs typeface="Arial"/>
              </a:rPr>
              <a:t>WebEOC</a:t>
            </a:r>
            <a:r>
              <a:rPr lang="en-US" altLang="en-US" sz="2800">
                <a:solidFill>
                  <a:srgbClr val="000000"/>
                </a:solidFill>
                <a:latin typeface="Arial"/>
                <a:cs typeface="Arial"/>
              </a:rPr>
              <a:t>, and LEPC</a:t>
            </a:r>
            <a:endParaRPr lang="en-US" altLang="en-US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32EA9-B3E1-4607-B2B9-E99A7676EB4E}"/>
              </a:ext>
            </a:extLst>
          </p:cNvPr>
          <p:cNvSpPr txBox="1"/>
          <p:nvPr/>
        </p:nvSpPr>
        <p:spPr>
          <a:xfrm>
            <a:off x="181154" y="756249"/>
            <a:ext cx="4741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cap="all">
                <a:solidFill>
                  <a:srgbClr val="FFFFFF"/>
                </a:solidFill>
                <a:latin typeface="Arial Narrow"/>
              </a:rPr>
              <a:t>Course</a:t>
            </a:r>
            <a:r>
              <a:rPr lang="en-US" sz="2400" cap="all">
                <a:solidFill>
                  <a:srgbClr val="FFFFFF"/>
                </a:solidFill>
                <a:latin typeface="Arial Narrow"/>
              </a:rPr>
              <a:t> </a:t>
            </a:r>
            <a:r>
              <a:rPr lang="en-US" sz="4000" cap="all">
                <a:solidFill>
                  <a:srgbClr val="FFFFFF"/>
                </a:solidFill>
                <a:latin typeface="Arial Narrow"/>
              </a:rPr>
              <a:t>Overview</a:t>
            </a:r>
            <a:endParaRPr lang="en-US"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7" name="Rectangle 57">
            <a:extLst>
              <a:ext uri="{FF2B5EF4-FFF2-40B4-BE49-F238E27FC236}">
                <a16:creationId xmlns:a16="http://schemas.microsoft.com/office/drawing/2014/main" id="{E962A698-ADFC-45A4-B7BC-7A9BF7BA8A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79474" y="2546252"/>
            <a:ext cx="44196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b="1">
                <a:solidFill>
                  <a:srgbClr val="000000"/>
                </a:solidFill>
                <a:latin typeface="Arial"/>
                <a:cs typeface="Arial"/>
              </a:rPr>
              <a:t>EMA Checklist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b="1">
                <a:solidFill>
                  <a:srgbClr val="000000"/>
                </a:solidFill>
                <a:latin typeface="Arial"/>
                <a:cs typeface="Arial"/>
              </a:rPr>
              <a:t>New EMA Packet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b="1">
                <a:solidFill>
                  <a:srgbClr val="000000"/>
                </a:solidFill>
              </a:rPr>
              <a:t>Evaluation Form</a:t>
            </a:r>
          </a:p>
          <a:p>
            <a:pPr>
              <a:lnSpc>
                <a:spcPct val="110000"/>
              </a:lnSpc>
            </a:pPr>
            <a:r>
              <a:rPr lang="en-US" altLang="en-US" b="1">
                <a:solidFill>
                  <a:srgbClr val="000000"/>
                </a:solidFill>
                <a:latin typeface="Arial"/>
                <a:cs typeface="Arial"/>
              </a:rPr>
              <a:t>Copy of Slides</a:t>
            </a:r>
            <a:endParaRPr lang="en-US" altLang="en-US" b="1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endParaRPr lang="en-US" altLang="en-US" b="1">
              <a:solidFill>
                <a:srgbClr val="000000"/>
              </a:solidFill>
            </a:endParaRPr>
          </a:p>
        </p:txBody>
      </p:sp>
      <p:pic>
        <p:nvPicPr>
          <p:cNvPr id="2050" name="Picture 2" descr="August Checklist for Running Your PTA - WSPTA">
            <a:extLst>
              <a:ext uri="{FF2B5EF4-FFF2-40B4-BE49-F238E27FC236}">
                <a16:creationId xmlns:a16="http://schemas.microsoft.com/office/drawing/2014/main" id="{ED59CB40-C086-4EBF-BBC7-32F92D22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4806"/>
            <a:ext cx="2991729" cy="40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66F39-A773-470D-BAE4-FCEF620EE0EA}"/>
              </a:ext>
            </a:extLst>
          </p:cNvPr>
          <p:cNvSpPr txBox="1"/>
          <p:nvPr/>
        </p:nvSpPr>
        <p:spPr>
          <a:xfrm>
            <a:off x="181154" y="756249"/>
            <a:ext cx="4741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cap="all">
                <a:solidFill>
                  <a:srgbClr val="FFFFFF"/>
                </a:solidFill>
                <a:latin typeface="Arial Narrow"/>
              </a:rPr>
              <a:t>Course</a:t>
            </a:r>
            <a:r>
              <a:rPr lang="en-US" sz="2400" cap="all">
                <a:solidFill>
                  <a:srgbClr val="FFFFFF"/>
                </a:solidFill>
                <a:latin typeface="Arial Narrow"/>
              </a:rPr>
              <a:t> </a:t>
            </a:r>
            <a:r>
              <a:rPr lang="en-US" sz="4000" cap="all">
                <a:solidFill>
                  <a:srgbClr val="FFFFFF"/>
                </a:solidFill>
                <a:latin typeface="Arial Narrow"/>
              </a:rPr>
              <a:t>Materials</a:t>
            </a:r>
            <a:endParaRPr lang="en-US" sz="40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>
            <a:extLst>
              <a:ext uri="{FF2B5EF4-FFF2-40B4-BE49-F238E27FC236}">
                <a16:creationId xmlns:a16="http://schemas.microsoft.com/office/drawing/2014/main" id="{6A23E464-87DF-461B-BE3A-871D1699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98" y="1302588"/>
            <a:ext cx="3657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>
            <a:extLst>
              <a:ext uri="{FF2B5EF4-FFF2-40B4-BE49-F238E27FC236}">
                <a16:creationId xmlns:a16="http://schemas.microsoft.com/office/drawing/2014/main" id="{52002432-EC3A-495F-8603-9DDA57FC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5" r="32184"/>
          <a:stretch>
            <a:fillRect/>
          </a:stretch>
        </p:blipFill>
        <p:spPr bwMode="auto">
          <a:xfrm>
            <a:off x="2375140" y="2997679"/>
            <a:ext cx="70866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mergency Preparedness – New York Federal Executive Board">
            <a:extLst>
              <a:ext uri="{FF2B5EF4-FFF2-40B4-BE49-F238E27FC236}">
                <a16:creationId xmlns:a16="http://schemas.microsoft.com/office/drawing/2014/main" id="{C1B99F01-3642-4A45-B835-93C9551C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31" y="828206"/>
            <a:ext cx="4659337" cy="52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2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46215"/>
            <a:ext cx="12192000" cy="2149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{{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182853"/>
                </a:solidFill>
              </a:rPr>
              <a:t>END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66" y="36837"/>
            <a:ext cx="1515345" cy="1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23A296A4-2BAD-4E81-8386-1F986332B8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239045" y="3397348"/>
            <a:ext cx="4724400" cy="25259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>
                <a:solidFill>
                  <a:srgbClr val="000000"/>
                </a:solidFill>
              </a:rPr>
              <a:t>On behalf of Stephen Cox, Executive Director of the Indiana Department of Homeland Security, welcome to the new EMA Orientation Seminar!</a:t>
            </a:r>
          </a:p>
        </p:txBody>
      </p:sp>
      <p:pic>
        <p:nvPicPr>
          <p:cNvPr id="1028" name="Picture 4" descr="DHS: Executive Staff">
            <a:extLst>
              <a:ext uri="{FF2B5EF4-FFF2-40B4-BE49-F238E27FC236}">
                <a16:creationId xmlns:a16="http://schemas.microsoft.com/office/drawing/2014/main" id="{10313D63-C031-4E3A-B5DA-AAF3EAB4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88" y="2766307"/>
            <a:ext cx="2586769" cy="38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28C2-E737-407D-B5FA-5994FF0448D7}"/>
              </a:ext>
            </a:extLst>
          </p:cNvPr>
          <p:cNvSpPr txBox="1">
            <a:spLocks/>
          </p:cNvSpPr>
          <p:nvPr/>
        </p:nvSpPr>
        <p:spPr>
          <a:xfrm>
            <a:off x="6096000" y="1712970"/>
            <a:ext cx="3867510" cy="2178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182853"/>
                </a:solidFill>
                <a:latin typeface="Arial Narrow"/>
              </a:rPr>
              <a:t>Welcome</a:t>
            </a:r>
            <a:endParaRPr lang="en-US" b="1" err="1">
              <a:solidFill>
                <a:srgbClr val="182853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FBC0-C9DF-4F41-BBC9-F8FBD49D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6215"/>
            <a:ext cx="9144000" cy="2149274"/>
          </a:xfrm>
        </p:spPr>
        <p:txBody>
          <a:bodyPr/>
          <a:lstStyle/>
          <a:p>
            <a:r>
              <a:rPr lang="en-US" b="1">
                <a:solidFill>
                  <a:srgbClr val="182853"/>
                </a:solidFill>
                <a:latin typeface="Arial Narrow"/>
              </a:rPr>
              <a:t>Unit 1: Introduction</a:t>
            </a:r>
            <a:endParaRPr lang="en-US" b="1">
              <a:solidFill>
                <a:srgbClr val="18285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>
            <a:extLst>
              <a:ext uri="{FF2B5EF4-FFF2-40B4-BE49-F238E27FC236}">
                <a16:creationId xmlns:a16="http://schemas.microsoft.com/office/drawing/2014/main" id="{FA6C0B85-684D-4D9E-BEB3-DBE4B6674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896" y="4418180"/>
            <a:ext cx="79373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Indiana Department of Homeland Security</a:t>
            </a:r>
          </a:p>
          <a:p>
            <a:pPr algn="ctr" eaLnBrk="0" hangingPunct="0"/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317-232-2222</a:t>
            </a:r>
          </a:p>
          <a:p>
            <a:pPr algn="ctr" eaLnBrk="0" hangingPunct="0"/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https://www.in.gov/dhs</a:t>
            </a:r>
          </a:p>
        </p:txBody>
      </p:sp>
      <p:pic>
        <p:nvPicPr>
          <p:cNvPr id="22539" name="Picture 11">
            <a:extLst>
              <a:ext uri="{FF2B5EF4-FFF2-40B4-BE49-F238E27FC236}">
                <a16:creationId xmlns:a16="http://schemas.microsoft.com/office/drawing/2014/main" id="{B6815C42-D3E2-4BE0-BBBD-F8EB71CE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15909" r="4276" b="11363"/>
          <a:stretch>
            <a:fillRect/>
          </a:stretch>
        </p:blipFill>
        <p:spPr bwMode="auto">
          <a:xfrm>
            <a:off x="1753680" y="1979780"/>
            <a:ext cx="8305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6BC9327F-D177-46F5-BF0F-C35606D09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08928"/>
            <a:ext cx="8153400" cy="1654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altLang="en-US">
                <a:solidFill>
                  <a:srgbClr val="000000"/>
                </a:solidFill>
              </a:rPr>
              <a:t>To provide individuals who are new to emergency management with the appropriate information and tools necessary to establish and function within a comprehensive emergency management system.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F562B94-B100-4BE4-820C-AFC40907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41" y="3692166"/>
            <a:ext cx="3886200" cy="23526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E17881F9-0633-4994-8261-53D2A382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41" y="3692165"/>
            <a:ext cx="3581400" cy="23574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EDB024-8491-4588-80C4-F53CEC3D74D1}"/>
              </a:ext>
            </a:extLst>
          </p:cNvPr>
          <p:cNvSpPr txBox="1">
            <a:spLocks/>
          </p:cNvSpPr>
          <p:nvPr/>
        </p:nvSpPr>
        <p:spPr>
          <a:xfrm>
            <a:off x="210710" y="533019"/>
            <a:ext cx="5351105" cy="102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Arial Narrow"/>
              </a:rPr>
              <a:t>Unit 1: Introduction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EF318B0-A572-4AED-AC4B-3AB7C3FE0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8151" y="2151338"/>
            <a:ext cx="82296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09600" indent="-609600"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	At the end of this course, participants should be able to:</a:t>
            </a:r>
          </a:p>
          <a:p>
            <a:pPr marL="990600" lvl="1" indent="-533400"/>
            <a:r>
              <a:rPr lang="en-US" altLang="en-US">
                <a:solidFill>
                  <a:srgbClr val="000000"/>
                </a:solidFill>
              </a:rPr>
              <a:t>Define emergency management and recognize the authorities and methods used to shape EM programs.</a:t>
            </a:r>
          </a:p>
          <a:p>
            <a:pPr marL="990600" lvl="1" indent="-533400"/>
            <a:r>
              <a:rPr lang="en-US" altLang="en-US">
                <a:solidFill>
                  <a:srgbClr val="000000"/>
                </a:solidFill>
              </a:rPr>
              <a:t>Understand the importance of emergency planning, recognize resource management issues, and consider other planning concepts.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49783-FC19-4402-8F1D-91A520C9CC9E}"/>
              </a:ext>
            </a:extLst>
          </p:cNvPr>
          <p:cNvSpPr txBox="1">
            <a:spLocks/>
          </p:cNvSpPr>
          <p:nvPr/>
        </p:nvSpPr>
        <p:spPr>
          <a:xfrm>
            <a:off x="158151" y="2064"/>
            <a:ext cx="9144000" cy="21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Arial Narrow"/>
              </a:rPr>
              <a:t>Course Objectives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826FC80-4B99-4418-B452-BFB945FA1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415" y="2111653"/>
            <a:ext cx="82296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09600" indent="-609600">
              <a:buNone/>
            </a:pPr>
            <a:r>
              <a:rPr lang="en-US" altLang="en-US">
                <a:solidFill>
                  <a:srgbClr val="000000"/>
                </a:solidFill>
              </a:rPr>
              <a:t>	</a:t>
            </a:r>
            <a:r>
              <a:rPr lang="en-US" altLang="en-US" sz="3600" b="1">
                <a:solidFill>
                  <a:srgbClr val="000000"/>
                </a:solidFill>
              </a:rPr>
              <a:t>At the end of this course, participants should be able to:</a:t>
            </a:r>
          </a:p>
          <a:p>
            <a:pPr marL="990600" lvl="1" indent="-533400"/>
            <a:r>
              <a:rPr lang="en-US" altLang="en-US">
                <a:solidFill>
                  <a:srgbClr val="000000"/>
                </a:solidFill>
              </a:rPr>
              <a:t>Recognize response operations and key actions during an emergency or disaster situation.</a:t>
            </a:r>
          </a:p>
          <a:p>
            <a:pPr marL="990600" lvl="1" indent="-533400"/>
            <a:r>
              <a:rPr lang="en-US" altLang="en-US">
                <a:solidFill>
                  <a:srgbClr val="000000"/>
                </a:solidFill>
                <a:latin typeface="Arial"/>
                <a:cs typeface="Arial"/>
              </a:rPr>
              <a:t>Understand the concepts related to declaring emergencies and disasters.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F4BB9-89A7-4282-B120-EA6B78B21808}"/>
              </a:ext>
            </a:extLst>
          </p:cNvPr>
          <p:cNvSpPr txBox="1"/>
          <p:nvPr/>
        </p:nvSpPr>
        <p:spPr>
          <a:xfrm>
            <a:off x="181154" y="756249"/>
            <a:ext cx="4741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cap="all">
                <a:solidFill>
                  <a:srgbClr val="FFFFFF"/>
                </a:solidFill>
                <a:latin typeface="Arial Narrow"/>
              </a:rPr>
              <a:t>Course</a:t>
            </a:r>
            <a:r>
              <a:rPr lang="en-US" sz="2400" cap="all">
                <a:solidFill>
                  <a:srgbClr val="FFFFFF"/>
                </a:solidFill>
                <a:latin typeface="Arial Narrow"/>
              </a:rPr>
              <a:t> </a:t>
            </a:r>
            <a:r>
              <a:rPr lang="en-US" sz="4000" cap="all">
                <a:solidFill>
                  <a:srgbClr val="FFFFFF"/>
                </a:solidFill>
                <a:latin typeface="Arial Narrow"/>
              </a:rPr>
              <a:t>Objectives</a:t>
            </a:r>
            <a:endParaRPr 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A5A7AF7A-4F9A-4616-8A3C-373B90BA0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1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D3C4781D-F6E1-4E48-9DB4-A7BD4A398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2" y="1724959"/>
            <a:ext cx="8229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one-day program was designed to orient personnel to their roles and responsibilities in:</a:t>
            </a:r>
          </a:p>
          <a:p>
            <a:pPr eaLnBrk="0" hangingPunct="0"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Coordinating emergency preparedness and response activities within local jurisdictions </a:t>
            </a:r>
          </a:p>
          <a:p>
            <a:pPr eaLnBrk="0" hangingPunct="0"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Understanding both natural and human-caused hazards</a:t>
            </a:r>
          </a:p>
          <a:p>
            <a:pPr eaLnBrk="0" hangingPunct="0"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Exercising the ability to respond and recover</a:t>
            </a:r>
          </a:p>
          <a:p>
            <a:pPr eaLnBrk="0" hangingPunct="0"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Recognizing the changes in both federal and state disaster laws that incorporate emergency management and homeland security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65491-F545-4E71-9584-74178CFF5FDD}"/>
              </a:ext>
            </a:extLst>
          </p:cNvPr>
          <p:cNvSpPr txBox="1"/>
          <p:nvPr/>
        </p:nvSpPr>
        <p:spPr>
          <a:xfrm>
            <a:off x="181154" y="756249"/>
            <a:ext cx="84941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cap="all">
                <a:solidFill>
                  <a:srgbClr val="FFFFFF"/>
                </a:solidFill>
                <a:latin typeface="Arial Narrow"/>
              </a:rPr>
              <a:t>Course Background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DF83BCA5-D7BB-4D46-9576-B943EC4B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1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2FA89ECE-1963-4017-B01B-A9D9E7776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33564"/>
            <a:ext cx="448087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>
                <a:solidFill>
                  <a:srgbClr val="000000"/>
                </a:solidFill>
              </a:rPr>
              <a:t>Also Useful For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Fire Service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EMS Personnel 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Law Enforcement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Public Works 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Public Health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Elected/Appointed Officials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Other Appropriate Personnel 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57238895-9BB0-426D-AFCE-587414C5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49" y="1871003"/>
            <a:ext cx="4343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>
                <a:solidFill>
                  <a:srgbClr val="000000"/>
                </a:solidFill>
              </a:rPr>
              <a:t>Primary Audience</a:t>
            </a:r>
            <a:endParaRPr lang="en-US" altLang="en-US" sz="2800" b="1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New EMA Directors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New Deputy Directors </a:t>
            </a:r>
          </a:p>
          <a:p>
            <a:pPr lvl="1" eaLnBrk="0" hangingPunct="0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New EMA Admin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DA815-8B96-450D-B05A-C8DA44C17509}"/>
              </a:ext>
            </a:extLst>
          </p:cNvPr>
          <p:cNvSpPr txBox="1"/>
          <p:nvPr/>
        </p:nvSpPr>
        <p:spPr>
          <a:xfrm>
            <a:off x="181154" y="756249"/>
            <a:ext cx="4741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cap="all">
                <a:solidFill>
                  <a:srgbClr val="FFFFFF"/>
                </a:solidFill>
                <a:latin typeface="Arial Narrow"/>
              </a:rPr>
              <a:t>Intended Audience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HS">
      <a:dk1>
        <a:srgbClr val="182853"/>
      </a:dk1>
      <a:lt1>
        <a:sysClr val="window" lastClr="FFFFFF"/>
      </a:lt1>
      <a:dk2>
        <a:srgbClr val="44546A"/>
      </a:dk2>
      <a:lt2>
        <a:srgbClr val="E7E6E6"/>
      </a:lt2>
      <a:accent1>
        <a:srgbClr val="182853"/>
      </a:accent1>
      <a:accent2>
        <a:srgbClr val="AA1F2E"/>
      </a:accent2>
      <a:accent3>
        <a:srgbClr val="AE852D"/>
      </a:accent3>
      <a:accent4>
        <a:srgbClr val="58595B"/>
      </a:accent4>
      <a:accent5>
        <a:srgbClr val="5C6AB8"/>
      </a:accent5>
      <a:accent6>
        <a:srgbClr val="C56370"/>
      </a:accent6>
      <a:hlink>
        <a:srgbClr val="AA1F2E"/>
      </a:hlink>
      <a:folHlink>
        <a:srgbClr val="AA1F2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52D017E73DC4FAB4C526FC5B59170" ma:contentTypeVersion="6" ma:contentTypeDescription="Create a new document." ma:contentTypeScope="" ma:versionID="2f5088ce68f94e8b268b687f216db419">
  <xsd:schema xmlns:xsd="http://www.w3.org/2001/XMLSchema" xmlns:xs="http://www.w3.org/2001/XMLSchema" xmlns:p="http://schemas.microsoft.com/office/2006/metadata/properties" xmlns:ns2="a7b3e8fb-254f-4959-803e-70cfbe001e32" targetNamespace="http://schemas.microsoft.com/office/2006/metadata/properties" ma:root="true" ma:fieldsID="72f5f06f9bd944ad132022cb57edc8b0" ns2:_="">
    <xsd:import namespace="a7b3e8fb-254f-4959-803e-70cfbe001e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3e8fb-254f-4959-803e-70cfbe001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62E76-680D-45B0-8E44-43B935D88FF3}">
  <ds:schemaRefs>
    <ds:schemaRef ds:uri="c2984724-29a1-49ba-8aee-cd35c394a775"/>
    <ds:schemaRef ds:uri="c7a55d30-779e-4693-90e0-63e72ad383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E1045D-B307-418F-8E60-B8FDB4BA4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AFCDF2-58DA-4A38-A90A-31EA6A22A335}">
  <ds:schemaRefs>
    <ds:schemaRef ds:uri="a7b3e8fb-254f-4959-803e-70cfbe001e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INDIANA DEPARTMENT OF HOMELAND SECURITY New ema training orientation</vt:lpstr>
      <vt:lpstr>PowerPoint Presentation</vt:lpstr>
      <vt:lpstr>Unit 1: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Recovery</dc:title>
  <dc:creator>Kent, Amber (DHS)</dc:creator>
  <cp:revision>1</cp:revision>
  <dcterms:created xsi:type="dcterms:W3CDTF">2018-07-26T13:48:57Z</dcterms:created>
  <dcterms:modified xsi:type="dcterms:W3CDTF">2021-09-21T14:47:24Z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0x010100DD952D017E73DC4FAB4C526FC5B59170</vt:lpwstr>
  </property>
  <property fmtid="{D5CDD505-2E9C-101B-9397-08002B2CF9AE}" pid="3" name="_dlc_DocIdItemGuid">
    <vt:lpwstr>35f5f973-b2ef-434e-ae85-55ddf2a3ee25</vt:lpwstr>
  </property>
</Properties>
</file>