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notesSlides/notesSlide2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5"/>
  </p:sldMasterIdLst>
  <p:notesMasterIdLst>
    <p:notesMasterId r:id="rId86"/>
  </p:notesMasterIdLst>
  <p:handoutMasterIdLst>
    <p:handoutMasterId r:id="rId87"/>
  </p:handoutMasterIdLst>
  <p:sldIdLst>
    <p:sldId id="389" r:id="rId6"/>
    <p:sldId id="377" r:id="rId7"/>
    <p:sldId id="390" r:id="rId8"/>
    <p:sldId id="391" r:id="rId9"/>
    <p:sldId id="392" r:id="rId10"/>
    <p:sldId id="393" r:id="rId11"/>
    <p:sldId id="394" r:id="rId12"/>
    <p:sldId id="395" r:id="rId13"/>
    <p:sldId id="396" r:id="rId14"/>
    <p:sldId id="397" r:id="rId15"/>
    <p:sldId id="398" r:id="rId16"/>
    <p:sldId id="399" r:id="rId17"/>
    <p:sldId id="400" r:id="rId18"/>
    <p:sldId id="401" r:id="rId19"/>
    <p:sldId id="402" r:id="rId20"/>
    <p:sldId id="403" r:id="rId21"/>
    <p:sldId id="404" r:id="rId22"/>
    <p:sldId id="405" r:id="rId23"/>
    <p:sldId id="406" r:id="rId24"/>
    <p:sldId id="407" r:id="rId25"/>
    <p:sldId id="408" r:id="rId26"/>
    <p:sldId id="409" r:id="rId27"/>
    <p:sldId id="410" r:id="rId28"/>
    <p:sldId id="411" r:id="rId29"/>
    <p:sldId id="412" r:id="rId30"/>
    <p:sldId id="413" r:id="rId31"/>
    <p:sldId id="414" r:id="rId32"/>
    <p:sldId id="420" r:id="rId33"/>
    <p:sldId id="422" r:id="rId34"/>
    <p:sldId id="423" r:id="rId35"/>
    <p:sldId id="418" r:id="rId36"/>
    <p:sldId id="419" r:id="rId37"/>
    <p:sldId id="424" r:id="rId38"/>
    <p:sldId id="425" r:id="rId39"/>
    <p:sldId id="426" r:id="rId40"/>
    <p:sldId id="427" r:id="rId41"/>
    <p:sldId id="428" r:id="rId42"/>
    <p:sldId id="429" r:id="rId43"/>
    <p:sldId id="430" r:id="rId44"/>
    <p:sldId id="431" r:id="rId45"/>
    <p:sldId id="432" r:id="rId46"/>
    <p:sldId id="433" r:id="rId47"/>
    <p:sldId id="434" r:id="rId48"/>
    <p:sldId id="435" r:id="rId49"/>
    <p:sldId id="436" r:id="rId50"/>
    <p:sldId id="437" r:id="rId51"/>
    <p:sldId id="438" r:id="rId52"/>
    <p:sldId id="439" r:id="rId53"/>
    <p:sldId id="440" r:id="rId54"/>
    <p:sldId id="441" r:id="rId55"/>
    <p:sldId id="442" r:id="rId56"/>
    <p:sldId id="443" r:id="rId57"/>
    <p:sldId id="444" r:id="rId58"/>
    <p:sldId id="445" r:id="rId59"/>
    <p:sldId id="446" r:id="rId60"/>
    <p:sldId id="447" r:id="rId61"/>
    <p:sldId id="448" r:id="rId62"/>
    <p:sldId id="449" r:id="rId63"/>
    <p:sldId id="450" r:id="rId64"/>
    <p:sldId id="451" r:id="rId65"/>
    <p:sldId id="452" r:id="rId66"/>
    <p:sldId id="453" r:id="rId67"/>
    <p:sldId id="454" r:id="rId68"/>
    <p:sldId id="455" r:id="rId69"/>
    <p:sldId id="456" r:id="rId70"/>
    <p:sldId id="457" r:id="rId71"/>
    <p:sldId id="458" r:id="rId72"/>
    <p:sldId id="459" r:id="rId73"/>
    <p:sldId id="460" r:id="rId74"/>
    <p:sldId id="461" r:id="rId75"/>
    <p:sldId id="462" r:id="rId76"/>
    <p:sldId id="463" r:id="rId77"/>
    <p:sldId id="464" r:id="rId78"/>
    <p:sldId id="465" r:id="rId79"/>
    <p:sldId id="466" r:id="rId80"/>
    <p:sldId id="467" r:id="rId81"/>
    <p:sldId id="468" r:id="rId82"/>
    <p:sldId id="469" r:id="rId83"/>
    <p:sldId id="470" r:id="rId84"/>
    <p:sldId id="471" r:id="rId85"/>
  </p:sldIdLst>
  <p:sldSz cx="9144000" cy="6858000" type="screen4x3"/>
  <p:notesSz cx="7010400" cy="9223375"/>
  <p:defaultTex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905">
          <p15:clr>
            <a:srgbClr val="A4A3A4"/>
          </p15:clr>
        </p15:guide>
        <p15:guide id="2" pos="2208">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0E8EE"/>
    <a:srgbClr val="1F497D"/>
    <a:srgbClr val="EEECE1"/>
    <a:srgbClr val="1F487D"/>
    <a:srgbClr val="E3ECED"/>
    <a:srgbClr val="339933"/>
    <a:srgbClr val="0000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34580" autoAdjust="0"/>
    <p:restoredTop sz="77315" autoAdjust="0"/>
  </p:normalViewPr>
  <p:slideViewPr>
    <p:cSldViewPr snapToGrid="0">
      <p:cViewPr varScale="1">
        <p:scale>
          <a:sx n="54" d="100"/>
          <a:sy n="54" d="100"/>
        </p:scale>
        <p:origin x="1146" y="66"/>
      </p:cViewPr>
      <p:guideLst>
        <p:guide orient="horz" pos="2160"/>
        <p:guide pos="2880"/>
      </p:guideLst>
    </p:cSldViewPr>
  </p:slideViewPr>
  <p:outlineViewPr>
    <p:cViewPr>
      <p:scale>
        <a:sx n="33" d="100"/>
        <a:sy n="33" d="100"/>
      </p:scale>
      <p:origin x="0" y="13506"/>
    </p:cViewPr>
  </p:outlineViewPr>
  <p:notesTextViewPr>
    <p:cViewPr>
      <p:scale>
        <a:sx n="100" d="100"/>
        <a:sy n="100" d="100"/>
      </p:scale>
      <p:origin x="0" y="0"/>
    </p:cViewPr>
  </p:notesTextViewPr>
  <p:sorterViewPr>
    <p:cViewPr>
      <p:scale>
        <a:sx n="90" d="100"/>
        <a:sy n="90" d="100"/>
      </p:scale>
      <p:origin x="0" y="0"/>
    </p:cViewPr>
  </p:sorterViewPr>
  <p:notesViewPr>
    <p:cSldViewPr snapToGrid="0">
      <p:cViewPr varScale="1">
        <p:scale>
          <a:sx n="81" d="100"/>
          <a:sy n="81" d="100"/>
        </p:scale>
        <p:origin x="-2046" y="-102"/>
      </p:cViewPr>
      <p:guideLst>
        <p:guide orient="horz" pos="2905"/>
        <p:guide pos="2208"/>
      </p:guideLst>
    </p:cSldViewPr>
  </p:notesViewPr>
  <p:gridSpacing cx="182880" cy="18288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slide" Target="slides/slide34.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slide" Target="slides/slide37.xml"/><Relationship Id="rId47" Type="http://schemas.openxmlformats.org/officeDocument/2006/relationships/slide" Target="slides/slide42.xml"/><Relationship Id="rId50" Type="http://schemas.openxmlformats.org/officeDocument/2006/relationships/slide" Target="slides/slide45.xml"/><Relationship Id="rId55" Type="http://schemas.openxmlformats.org/officeDocument/2006/relationships/slide" Target="slides/slide50.xml"/><Relationship Id="rId63" Type="http://schemas.openxmlformats.org/officeDocument/2006/relationships/slide" Target="slides/slide58.xml"/><Relationship Id="rId68" Type="http://schemas.openxmlformats.org/officeDocument/2006/relationships/slide" Target="slides/slide63.xml"/><Relationship Id="rId76" Type="http://schemas.openxmlformats.org/officeDocument/2006/relationships/slide" Target="slides/slide71.xml"/><Relationship Id="rId84" Type="http://schemas.openxmlformats.org/officeDocument/2006/relationships/slide" Target="slides/slide79.xml"/><Relationship Id="rId89" Type="http://schemas.openxmlformats.org/officeDocument/2006/relationships/viewProps" Target="viewProps.xml"/><Relationship Id="rId7" Type="http://schemas.openxmlformats.org/officeDocument/2006/relationships/slide" Target="slides/slide2.xml"/><Relationship Id="rId71" Type="http://schemas.openxmlformats.org/officeDocument/2006/relationships/slide" Target="slides/slide66.xml"/><Relationship Id="rId2" Type="http://schemas.openxmlformats.org/officeDocument/2006/relationships/customXml" Target="../customXml/item2.xml"/><Relationship Id="rId16" Type="http://schemas.openxmlformats.org/officeDocument/2006/relationships/slide" Target="slides/slide11.xml"/><Relationship Id="rId29" Type="http://schemas.openxmlformats.org/officeDocument/2006/relationships/slide" Target="slides/slide24.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schemas.openxmlformats.org/officeDocument/2006/relationships/slide" Target="slides/slide40.xml"/><Relationship Id="rId53" Type="http://schemas.openxmlformats.org/officeDocument/2006/relationships/slide" Target="slides/slide48.xml"/><Relationship Id="rId58" Type="http://schemas.openxmlformats.org/officeDocument/2006/relationships/slide" Target="slides/slide53.xml"/><Relationship Id="rId66" Type="http://schemas.openxmlformats.org/officeDocument/2006/relationships/slide" Target="slides/slide61.xml"/><Relationship Id="rId74" Type="http://schemas.openxmlformats.org/officeDocument/2006/relationships/slide" Target="slides/slide69.xml"/><Relationship Id="rId79" Type="http://schemas.openxmlformats.org/officeDocument/2006/relationships/slide" Target="slides/slide74.xml"/><Relationship Id="rId87" Type="http://schemas.openxmlformats.org/officeDocument/2006/relationships/handoutMaster" Target="handoutMasters/handoutMaster1.xml"/><Relationship Id="rId5" Type="http://schemas.openxmlformats.org/officeDocument/2006/relationships/slideMaster" Target="slideMasters/slideMaster1.xml"/><Relationship Id="rId61" Type="http://schemas.openxmlformats.org/officeDocument/2006/relationships/slide" Target="slides/slide56.xml"/><Relationship Id="rId82" Type="http://schemas.openxmlformats.org/officeDocument/2006/relationships/slide" Target="slides/slide77.xml"/><Relationship Id="rId90" Type="http://schemas.openxmlformats.org/officeDocument/2006/relationships/theme" Target="theme/theme1.xml"/><Relationship Id="rId19" Type="http://schemas.openxmlformats.org/officeDocument/2006/relationships/slide" Target="slides/slide1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slide" Target="slides/slide38.xml"/><Relationship Id="rId48" Type="http://schemas.openxmlformats.org/officeDocument/2006/relationships/slide" Target="slides/slide43.xml"/><Relationship Id="rId56" Type="http://schemas.openxmlformats.org/officeDocument/2006/relationships/slide" Target="slides/slide51.xml"/><Relationship Id="rId64" Type="http://schemas.openxmlformats.org/officeDocument/2006/relationships/slide" Target="slides/slide59.xml"/><Relationship Id="rId69" Type="http://schemas.openxmlformats.org/officeDocument/2006/relationships/slide" Target="slides/slide64.xml"/><Relationship Id="rId77" Type="http://schemas.openxmlformats.org/officeDocument/2006/relationships/slide" Target="slides/slide72.xml"/><Relationship Id="rId8" Type="http://schemas.openxmlformats.org/officeDocument/2006/relationships/slide" Target="slides/slide3.xml"/><Relationship Id="rId51" Type="http://schemas.openxmlformats.org/officeDocument/2006/relationships/slide" Target="slides/slide46.xml"/><Relationship Id="rId72" Type="http://schemas.openxmlformats.org/officeDocument/2006/relationships/slide" Target="slides/slide67.xml"/><Relationship Id="rId80" Type="http://schemas.openxmlformats.org/officeDocument/2006/relationships/slide" Target="slides/slide75.xml"/><Relationship Id="rId85" Type="http://schemas.openxmlformats.org/officeDocument/2006/relationships/slide" Target="slides/slide80.xml"/><Relationship Id="rId3" Type="http://schemas.openxmlformats.org/officeDocument/2006/relationships/customXml" Target="../customXml/item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slide" Target="slides/slide41.xml"/><Relationship Id="rId59" Type="http://schemas.openxmlformats.org/officeDocument/2006/relationships/slide" Target="slides/slide54.xml"/><Relationship Id="rId67" Type="http://schemas.openxmlformats.org/officeDocument/2006/relationships/slide" Target="slides/slide62.xml"/><Relationship Id="rId20" Type="http://schemas.openxmlformats.org/officeDocument/2006/relationships/slide" Target="slides/slide15.xml"/><Relationship Id="rId41" Type="http://schemas.openxmlformats.org/officeDocument/2006/relationships/slide" Target="slides/slide36.xml"/><Relationship Id="rId54" Type="http://schemas.openxmlformats.org/officeDocument/2006/relationships/slide" Target="slides/slide49.xml"/><Relationship Id="rId62" Type="http://schemas.openxmlformats.org/officeDocument/2006/relationships/slide" Target="slides/slide57.xml"/><Relationship Id="rId70" Type="http://schemas.openxmlformats.org/officeDocument/2006/relationships/slide" Target="slides/slide65.xml"/><Relationship Id="rId75" Type="http://schemas.openxmlformats.org/officeDocument/2006/relationships/slide" Target="slides/slide70.xml"/><Relationship Id="rId83" Type="http://schemas.openxmlformats.org/officeDocument/2006/relationships/slide" Target="slides/slide78.xml"/><Relationship Id="rId88" Type="http://schemas.openxmlformats.org/officeDocument/2006/relationships/presProps" Target="presProps.xml"/><Relationship Id="rId91"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openxmlformats.org/officeDocument/2006/relationships/slide" Target="slides/slide44.xml"/><Relationship Id="rId57" Type="http://schemas.openxmlformats.org/officeDocument/2006/relationships/slide" Target="slides/slide52.xml"/><Relationship Id="rId10" Type="http://schemas.openxmlformats.org/officeDocument/2006/relationships/slide" Target="slides/slide5.xml"/><Relationship Id="rId31" Type="http://schemas.openxmlformats.org/officeDocument/2006/relationships/slide" Target="slides/slide26.xml"/><Relationship Id="rId44" Type="http://schemas.openxmlformats.org/officeDocument/2006/relationships/slide" Target="slides/slide39.xml"/><Relationship Id="rId52" Type="http://schemas.openxmlformats.org/officeDocument/2006/relationships/slide" Target="slides/slide47.xml"/><Relationship Id="rId60" Type="http://schemas.openxmlformats.org/officeDocument/2006/relationships/slide" Target="slides/slide55.xml"/><Relationship Id="rId65" Type="http://schemas.openxmlformats.org/officeDocument/2006/relationships/slide" Target="slides/slide60.xml"/><Relationship Id="rId73" Type="http://schemas.openxmlformats.org/officeDocument/2006/relationships/slide" Target="slides/slide68.xml"/><Relationship Id="rId78" Type="http://schemas.openxmlformats.org/officeDocument/2006/relationships/slide" Target="slides/slide73.xml"/><Relationship Id="rId81" Type="http://schemas.openxmlformats.org/officeDocument/2006/relationships/slide" Target="slides/slide76.xml"/><Relationship Id="rId86" Type="http://schemas.openxmlformats.org/officeDocument/2006/relationships/notesMaster" Target="notesMasters/notesMaster1.xml"/><Relationship Id="rId4" Type="http://schemas.openxmlformats.org/officeDocument/2006/relationships/customXml" Target="../customXml/item4.xml"/><Relationship Id="rId9" Type="http://schemas.openxmlformats.org/officeDocument/2006/relationships/slide" Target="slides/slide4.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2990F57-090D-4B95-989F-2336717432FB}" type="doc">
      <dgm:prSet loTypeId="urn:microsoft.com/office/officeart/2005/8/layout/process1" loCatId="process" qsTypeId="urn:microsoft.com/office/officeart/2005/8/quickstyle/simple1" qsCatId="simple" csTypeId="urn:microsoft.com/office/officeart/2005/8/colors/accent1_2" csCatId="accent1" phldr="1"/>
      <dgm:spPr/>
    </dgm:pt>
    <dgm:pt modelId="{FCC5C83F-01D4-4643-9153-D34720038A9A}">
      <dgm:prSet phldrT="[Text]"/>
      <dgm:spPr/>
      <dgm:t>
        <a:bodyPr/>
        <a:lstStyle/>
        <a:p>
          <a:r>
            <a:rPr lang="en-US" dirty="0" smtClean="0"/>
            <a:t>Laws are developed to provide regulation to state agencies</a:t>
          </a:r>
          <a:endParaRPr lang="en-US" dirty="0"/>
        </a:p>
      </dgm:t>
    </dgm:pt>
    <dgm:pt modelId="{621E007B-AE43-4C82-ACEF-EB0BE64F4FCD}" type="parTrans" cxnId="{8D0884EF-2759-4F50-918D-06015CBCDCC3}">
      <dgm:prSet/>
      <dgm:spPr/>
      <dgm:t>
        <a:bodyPr/>
        <a:lstStyle/>
        <a:p>
          <a:endParaRPr lang="en-US"/>
        </a:p>
      </dgm:t>
    </dgm:pt>
    <dgm:pt modelId="{9A78A5E9-942F-4CFC-9681-D9FFF7F5827C}" type="sibTrans" cxnId="{8D0884EF-2759-4F50-918D-06015CBCDCC3}">
      <dgm:prSet/>
      <dgm:spPr/>
      <dgm:t>
        <a:bodyPr/>
        <a:lstStyle/>
        <a:p>
          <a:endParaRPr lang="en-US"/>
        </a:p>
      </dgm:t>
    </dgm:pt>
    <dgm:pt modelId="{18EF1A32-5193-404D-8E24-D9CAE7F07E87}">
      <dgm:prSet phldrT="[Text]"/>
      <dgm:spPr/>
      <dgm:t>
        <a:bodyPr/>
        <a:lstStyle/>
        <a:p>
          <a:r>
            <a:rPr lang="en-US" dirty="0" smtClean="0"/>
            <a:t>DCS develops policy based on law</a:t>
          </a:r>
          <a:endParaRPr lang="en-US" dirty="0"/>
        </a:p>
      </dgm:t>
    </dgm:pt>
    <dgm:pt modelId="{869CA6CA-69B4-4CEA-B111-D2FD6AAA1DEA}" type="parTrans" cxnId="{2B811E14-11A3-45A1-8699-F1EAF458DBDD}">
      <dgm:prSet/>
      <dgm:spPr/>
      <dgm:t>
        <a:bodyPr/>
        <a:lstStyle/>
        <a:p>
          <a:endParaRPr lang="en-US"/>
        </a:p>
      </dgm:t>
    </dgm:pt>
    <dgm:pt modelId="{A4B1871D-2C6F-4697-82E4-B71D8242A2DB}" type="sibTrans" cxnId="{2B811E14-11A3-45A1-8699-F1EAF458DBDD}">
      <dgm:prSet/>
      <dgm:spPr/>
      <dgm:t>
        <a:bodyPr/>
        <a:lstStyle/>
        <a:p>
          <a:endParaRPr lang="en-US"/>
        </a:p>
      </dgm:t>
    </dgm:pt>
    <dgm:pt modelId="{AA2A0A6C-D4F9-4E7F-BEBD-54E20BCFBD43}">
      <dgm:prSet phldrT="[Text]"/>
      <dgm:spPr/>
      <dgm:t>
        <a:bodyPr/>
        <a:lstStyle/>
        <a:p>
          <a:r>
            <a:rPr lang="en-US" dirty="0" smtClean="0"/>
            <a:t>Your agency develops its own policy/procedure based on law and DCS policy</a:t>
          </a:r>
          <a:endParaRPr lang="en-US" dirty="0"/>
        </a:p>
      </dgm:t>
    </dgm:pt>
    <dgm:pt modelId="{6F48D1F3-8F81-416A-99DE-A3EE4933C55F}" type="parTrans" cxnId="{454B3769-24D0-4D71-B8A8-D9B8268C32F1}">
      <dgm:prSet/>
      <dgm:spPr/>
      <dgm:t>
        <a:bodyPr/>
        <a:lstStyle/>
        <a:p>
          <a:endParaRPr lang="en-US"/>
        </a:p>
      </dgm:t>
    </dgm:pt>
    <dgm:pt modelId="{146DE52E-6FD5-4BF6-8CF9-2BF93F824505}" type="sibTrans" cxnId="{454B3769-24D0-4D71-B8A8-D9B8268C32F1}">
      <dgm:prSet/>
      <dgm:spPr/>
      <dgm:t>
        <a:bodyPr/>
        <a:lstStyle/>
        <a:p>
          <a:endParaRPr lang="en-US"/>
        </a:p>
      </dgm:t>
    </dgm:pt>
    <dgm:pt modelId="{85480240-3C6B-41C7-B547-EE8BB645929C}" type="pres">
      <dgm:prSet presAssocID="{E2990F57-090D-4B95-989F-2336717432FB}" presName="Name0" presStyleCnt="0">
        <dgm:presLayoutVars>
          <dgm:dir/>
          <dgm:resizeHandles val="exact"/>
        </dgm:presLayoutVars>
      </dgm:prSet>
      <dgm:spPr/>
    </dgm:pt>
    <dgm:pt modelId="{49301942-E26E-47F3-BC66-E19367F8BC50}" type="pres">
      <dgm:prSet presAssocID="{FCC5C83F-01D4-4643-9153-D34720038A9A}" presName="node" presStyleLbl="node1" presStyleIdx="0" presStyleCnt="3">
        <dgm:presLayoutVars>
          <dgm:bulletEnabled val="1"/>
        </dgm:presLayoutVars>
      </dgm:prSet>
      <dgm:spPr/>
      <dgm:t>
        <a:bodyPr/>
        <a:lstStyle/>
        <a:p>
          <a:endParaRPr lang="en-US"/>
        </a:p>
      </dgm:t>
    </dgm:pt>
    <dgm:pt modelId="{2BE58D7E-FFA2-4DB2-BFF4-6A3C403CB894}" type="pres">
      <dgm:prSet presAssocID="{9A78A5E9-942F-4CFC-9681-D9FFF7F5827C}" presName="sibTrans" presStyleLbl="sibTrans2D1" presStyleIdx="0" presStyleCnt="2"/>
      <dgm:spPr/>
      <dgm:t>
        <a:bodyPr/>
        <a:lstStyle/>
        <a:p>
          <a:endParaRPr lang="en-US"/>
        </a:p>
      </dgm:t>
    </dgm:pt>
    <dgm:pt modelId="{531869D0-4B2E-40A3-BCEE-B5F8AA465F65}" type="pres">
      <dgm:prSet presAssocID="{9A78A5E9-942F-4CFC-9681-D9FFF7F5827C}" presName="connectorText" presStyleLbl="sibTrans2D1" presStyleIdx="0" presStyleCnt="2"/>
      <dgm:spPr/>
      <dgm:t>
        <a:bodyPr/>
        <a:lstStyle/>
        <a:p>
          <a:endParaRPr lang="en-US"/>
        </a:p>
      </dgm:t>
    </dgm:pt>
    <dgm:pt modelId="{C975DB71-2040-4E84-B9A8-F2DA742C06DC}" type="pres">
      <dgm:prSet presAssocID="{18EF1A32-5193-404D-8E24-D9CAE7F07E87}" presName="node" presStyleLbl="node1" presStyleIdx="1" presStyleCnt="3">
        <dgm:presLayoutVars>
          <dgm:bulletEnabled val="1"/>
        </dgm:presLayoutVars>
      </dgm:prSet>
      <dgm:spPr/>
      <dgm:t>
        <a:bodyPr/>
        <a:lstStyle/>
        <a:p>
          <a:endParaRPr lang="en-US"/>
        </a:p>
      </dgm:t>
    </dgm:pt>
    <dgm:pt modelId="{E5E00590-2B86-41BE-8890-26E33D47A44C}" type="pres">
      <dgm:prSet presAssocID="{A4B1871D-2C6F-4697-82E4-B71D8242A2DB}" presName="sibTrans" presStyleLbl="sibTrans2D1" presStyleIdx="1" presStyleCnt="2"/>
      <dgm:spPr/>
      <dgm:t>
        <a:bodyPr/>
        <a:lstStyle/>
        <a:p>
          <a:endParaRPr lang="en-US"/>
        </a:p>
      </dgm:t>
    </dgm:pt>
    <dgm:pt modelId="{7996DFE0-D2F0-4A3B-B0E8-27BB311A3D79}" type="pres">
      <dgm:prSet presAssocID="{A4B1871D-2C6F-4697-82E4-B71D8242A2DB}" presName="connectorText" presStyleLbl="sibTrans2D1" presStyleIdx="1" presStyleCnt="2"/>
      <dgm:spPr/>
      <dgm:t>
        <a:bodyPr/>
        <a:lstStyle/>
        <a:p>
          <a:endParaRPr lang="en-US"/>
        </a:p>
      </dgm:t>
    </dgm:pt>
    <dgm:pt modelId="{1179C0E7-CD79-4073-82CF-13286CC32B6A}" type="pres">
      <dgm:prSet presAssocID="{AA2A0A6C-D4F9-4E7F-BEBD-54E20BCFBD43}" presName="node" presStyleLbl="node1" presStyleIdx="2" presStyleCnt="3">
        <dgm:presLayoutVars>
          <dgm:bulletEnabled val="1"/>
        </dgm:presLayoutVars>
      </dgm:prSet>
      <dgm:spPr/>
      <dgm:t>
        <a:bodyPr/>
        <a:lstStyle/>
        <a:p>
          <a:endParaRPr lang="en-US"/>
        </a:p>
      </dgm:t>
    </dgm:pt>
  </dgm:ptLst>
  <dgm:cxnLst>
    <dgm:cxn modelId="{7F95C6ED-C5F4-41F7-A548-AAFF5C224E60}" type="presOf" srcId="{18EF1A32-5193-404D-8E24-D9CAE7F07E87}" destId="{C975DB71-2040-4E84-B9A8-F2DA742C06DC}" srcOrd="0" destOrd="0" presId="urn:microsoft.com/office/officeart/2005/8/layout/process1"/>
    <dgm:cxn modelId="{EB691715-03FA-4EEB-ACD1-A076C3EAFD07}" type="presOf" srcId="{FCC5C83F-01D4-4643-9153-D34720038A9A}" destId="{49301942-E26E-47F3-BC66-E19367F8BC50}" srcOrd="0" destOrd="0" presId="urn:microsoft.com/office/officeart/2005/8/layout/process1"/>
    <dgm:cxn modelId="{2B811E14-11A3-45A1-8699-F1EAF458DBDD}" srcId="{E2990F57-090D-4B95-989F-2336717432FB}" destId="{18EF1A32-5193-404D-8E24-D9CAE7F07E87}" srcOrd="1" destOrd="0" parTransId="{869CA6CA-69B4-4CEA-B111-D2FD6AAA1DEA}" sibTransId="{A4B1871D-2C6F-4697-82E4-B71D8242A2DB}"/>
    <dgm:cxn modelId="{454B3769-24D0-4D71-B8A8-D9B8268C32F1}" srcId="{E2990F57-090D-4B95-989F-2336717432FB}" destId="{AA2A0A6C-D4F9-4E7F-BEBD-54E20BCFBD43}" srcOrd="2" destOrd="0" parTransId="{6F48D1F3-8F81-416A-99DE-A3EE4933C55F}" sibTransId="{146DE52E-6FD5-4BF6-8CF9-2BF93F824505}"/>
    <dgm:cxn modelId="{28EB4A73-5CEE-4E20-A869-FC537CC14B33}" type="presOf" srcId="{A4B1871D-2C6F-4697-82E4-B71D8242A2DB}" destId="{7996DFE0-D2F0-4A3B-B0E8-27BB311A3D79}" srcOrd="1" destOrd="0" presId="urn:microsoft.com/office/officeart/2005/8/layout/process1"/>
    <dgm:cxn modelId="{560FBD34-EF1A-4E29-8B41-3DBFD98F4FE6}" type="presOf" srcId="{9A78A5E9-942F-4CFC-9681-D9FFF7F5827C}" destId="{531869D0-4B2E-40A3-BCEE-B5F8AA465F65}" srcOrd="1" destOrd="0" presId="urn:microsoft.com/office/officeart/2005/8/layout/process1"/>
    <dgm:cxn modelId="{CBA30434-DA97-45FA-B1AB-3BEAC67BBE6D}" type="presOf" srcId="{E2990F57-090D-4B95-989F-2336717432FB}" destId="{85480240-3C6B-41C7-B547-EE8BB645929C}" srcOrd="0" destOrd="0" presId="urn:microsoft.com/office/officeart/2005/8/layout/process1"/>
    <dgm:cxn modelId="{8D0884EF-2759-4F50-918D-06015CBCDCC3}" srcId="{E2990F57-090D-4B95-989F-2336717432FB}" destId="{FCC5C83F-01D4-4643-9153-D34720038A9A}" srcOrd="0" destOrd="0" parTransId="{621E007B-AE43-4C82-ACEF-EB0BE64F4FCD}" sibTransId="{9A78A5E9-942F-4CFC-9681-D9FFF7F5827C}"/>
    <dgm:cxn modelId="{2526CDFE-4F8E-41F0-B7E7-C39A4B05C7B9}" type="presOf" srcId="{AA2A0A6C-D4F9-4E7F-BEBD-54E20BCFBD43}" destId="{1179C0E7-CD79-4073-82CF-13286CC32B6A}" srcOrd="0" destOrd="0" presId="urn:microsoft.com/office/officeart/2005/8/layout/process1"/>
    <dgm:cxn modelId="{005F30B0-C0EF-478C-97A6-14C2D710E47D}" type="presOf" srcId="{A4B1871D-2C6F-4697-82E4-B71D8242A2DB}" destId="{E5E00590-2B86-41BE-8890-26E33D47A44C}" srcOrd="0" destOrd="0" presId="urn:microsoft.com/office/officeart/2005/8/layout/process1"/>
    <dgm:cxn modelId="{3AD64EDF-C75B-4B6C-AAAD-9CA1168DA14B}" type="presOf" srcId="{9A78A5E9-942F-4CFC-9681-D9FFF7F5827C}" destId="{2BE58D7E-FFA2-4DB2-BFF4-6A3C403CB894}" srcOrd="0" destOrd="0" presId="urn:microsoft.com/office/officeart/2005/8/layout/process1"/>
    <dgm:cxn modelId="{D6D9AD97-0B41-446E-B420-52188168491D}" type="presParOf" srcId="{85480240-3C6B-41C7-B547-EE8BB645929C}" destId="{49301942-E26E-47F3-BC66-E19367F8BC50}" srcOrd="0" destOrd="0" presId="urn:microsoft.com/office/officeart/2005/8/layout/process1"/>
    <dgm:cxn modelId="{715D7C9E-21CE-4175-AA9C-A3BEE0558003}" type="presParOf" srcId="{85480240-3C6B-41C7-B547-EE8BB645929C}" destId="{2BE58D7E-FFA2-4DB2-BFF4-6A3C403CB894}" srcOrd="1" destOrd="0" presId="urn:microsoft.com/office/officeart/2005/8/layout/process1"/>
    <dgm:cxn modelId="{395A934A-ACE1-42C0-B213-921145F898F8}" type="presParOf" srcId="{2BE58D7E-FFA2-4DB2-BFF4-6A3C403CB894}" destId="{531869D0-4B2E-40A3-BCEE-B5F8AA465F65}" srcOrd="0" destOrd="0" presId="urn:microsoft.com/office/officeart/2005/8/layout/process1"/>
    <dgm:cxn modelId="{12FA4146-04F6-4814-91C0-303ECCE1C228}" type="presParOf" srcId="{85480240-3C6B-41C7-B547-EE8BB645929C}" destId="{C975DB71-2040-4E84-B9A8-F2DA742C06DC}" srcOrd="2" destOrd="0" presId="urn:microsoft.com/office/officeart/2005/8/layout/process1"/>
    <dgm:cxn modelId="{D5A5E5EE-A7C5-4CD9-8B47-B97CD3ECC944}" type="presParOf" srcId="{85480240-3C6B-41C7-B547-EE8BB645929C}" destId="{E5E00590-2B86-41BE-8890-26E33D47A44C}" srcOrd="3" destOrd="0" presId="urn:microsoft.com/office/officeart/2005/8/layout/process1"/>
    <dgm:cxn modelId="{C98DF258-4FB8-49A9-ADDB-20B68848821D}" type="presParOf" srcId="{E5E00590-2B86-41BE-8890-26E33D47A44C}" destId="{7996DFE0-D2F0-4A3B-B0E8-27BB311A3D79}" srcOrd="0" destOrd="0" presId="urn:microsoft.com/office/officeart/2005/8/layout/process1"/>
    <dgm:cxn modelId="{1D3BFC45-BE5B-4236-AA28-11FE59659C73}" type="presParOf" srcId="{85480240-3C6B-41C7-B547-EE8BB645929C}" destId="{1179C0E7-CD79-4073-82CF-13286CC32B6A}" srcOrd="4" destOrd="0" presId="urn:microsoft.com/office/officeart/2005/8/layout/process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9AC3BA56-3F2E-4492-81F5-F1525D7345A6}" type="doc">
      <dgm:prSet loTypeId="urn:microsoft.com/office/officeart/2005/8/layout/hList1" loCatId="list" qsTypeId="urn:microsoft.com/office/officeart/2005/8/quickstyle/simple1" qsCatId="simple" csTypeId="urn:microsoft.com/office/officeart/2005/8/colors/accent1_2" csCatId="accent1" phldr="1"/>
      <dgm:spPr/>
      <dgm:t>
        <a:bodyPr/>
        <a:lstStyle/>
        <a:p>
          <a:endParaRPr lang="en-US"/>
        </a:p>
      </dgm:t>
    </dgm:pt>
    <dgm:pt modelId="{86FCF3D3-6BB5-4AAF-8211-1072A15928AB}">
      <dgm:prSet phldrT="[Text]"/>
      <dgm:spPr/>
      <dgm:t>
        <a:bodyPr/>
        <a:lstStyle/>
        <a:p>
          <a:r>
            <a:rPr lang="en-US" dirty="0" smtClean="0"/>
            <a:t>Detention</a:t>
          </a:r>
          <a:endParaRPr lang="en-US" dirty="0"/>
        </a:p>
      </dgm:t>
    </dgm:pt>
    <dgm:pt modelId="{077182CF-10DD-466B-977F-37B98EAF039D}" type="parTrans" cxnId="{0B4EB980-5433-4765-9562-7661B0E1FA3C}">
      <dgm:prSet/>
      <dgm:spPr/>
      <dgm:t>
        <a:bodyPr/>
        <a:lstStyle/>
        <a:p>
          <a:endParaRPr lang="en-US"/>
        </a:p>
      </dgm:t>
    </dgm:pt>
    <dgm:pt modelId="{D337095A-48AD-43F8-85E8-A1E94CCBE554}" type="sibTrans" cxnId="{0B4EB980-5433-4765-9562-7661B0E1FA3C}">
      <dgm:prSet/>
      <dgm:spPr/>
      <dgm:t>
        <a:bodyPr/>
        <a:lstStyle/>
        <a:p>
          <a:endParaRPr lang="en-US"/>
        </a:p>
      </dgm:t>
    </dgm:pt>
    <dgm:pt modelId="{BD56B025-9951-4496-B6B1-393DDC17FF83}">
      <dgm:prSet phldrT="[Text]"/>
      <dgm:spPr/>
      <dgm:t>
        <a:bodyPr/>
        <a:lstStyle/>
        <a:p>
          <a:r>
            <a:rPr lang="en-US" dirty="0" smtClean="0"/>
            <a:t>First Appearance</a:t>
          </a:r>
          <a:endParaRPr lang="en-US" dirty="0"/>
        </a:p>
      </dgm:t>
    </dgm:pt>
    <dgm:pt modelId="{B8E8C08D-423C-485B-AA4E-BB3245B87296}" type="parTrans" cxnId="{CAD17BE8-9FBE-4D38-8A06-209FDAF654BB}">
      <dgm:prSet/>
      <dgm:spPr/>
      <dgm:t>
        <a:bodyPr/>
        <a:lstStyle/>
        <a:p>
          <a:endParaRPr lang="en-US"/>
        </a:p>
      </dgm:t>
    </dgm:pt>
    <dgm:pt modelId="{37F9C57B-484F-402F-A063-E59835C33339}" type="sibTrans" cxnId="{CAD17BE8-9FBE-4D38-8A06-209FDAF654BB}">
      <dgm:prSet/>
      <dgm:spPr/>
      <dgm:t>
        <a:bodyPr/>
        <a:lstStyle/>
        <a:p>
          <a:endParaRPr lang="en-US"/>
        </a:p>
      </dgm:t>
    </dgm:pt>
    <dgm:pt modelId="{4F3C8585-FE30-4DBF-A740-625B6BF16FA7}">
      <dgm:prSet phldrT="[Text]"/>
      <dgm:spPr/>
      <dgm:t>
        <a:bodyPr/>
        <a:lstStyle/>
        <a:p>
          <a:r>
            <a:rPr lang="en-US" b="1" dirty="0" smtClean="0"/>
            <a:t>Service Provider unlikely to attend</a:t>
          </a:r>
          <a:r>
            <a:rPr lang="en-US" dirty="0" smtClean="0"/>
            <a:t>; unless services were previously offered</a:t>
          </a:r>
          <a:endParaRPr lang="en-US" dirty="0"/>
        </a:p>
      </dgm:t>
    </dgm:pt>
    <dgm:pt modelId="{9641FE8C-399F-4216-A43F-799762F72C4D}" type="parTrans" cxnId="{974B1649-9BFB-4981-B505-250E9EC8802C}">
      <dgm:prSet/>
      <dgm:spPr/>
      <dgm:t>
        <a:bodyPr/>
        <a:lstStyle/>
        <a:p>
          <a:endParaRPr lang="en-US"/>
        </a:p>
      </dgm:t>
    </dgm:pt>
    <dgm:pt modelId="{D87A928E-6977-46D2-BCDD-4C27F713FB67}" type="sibTrans" cxnId="{974B1649-9BFB-4981-B505-250E9EC8802C}">
      <dgm:prSet/>
      <dgm:spPr/>
      <dgm:t>
        <a:bodyPr/>
        <a:lstStyle/>
        <a:p>
          <a:endParaRPr lang="en-US"/>
        </a:p>
      </dgm:t>
    </dgm:pt>
    <dgm:pt modelId="{3810A218-3132-477D-B36C-09CC38BAA1C9}">
      <dgm:prSet phldrT="[Text]"/>
      <dgm:spPr/>
      <dgm:t>
        <a:bodyPr/>
        <a:lstStyle/>
        <a:p>
          <a:r>
            <a:rPr lang="en-US" dirty="0" smtClean="0"/>
            <a:t>Initial</a:t>
          </a:r>
          <a:endParaRPr lang="en-US" dirty="0"/>
        </a:p>
      </dgm:t>
    </dgm:pt>
    <dgm:pt modelId="{93AAD63E-BEC3-470C-B771-4FBE0B43E621}" type="parTrans" cxnId="{C50EA8DE-6377-43D2-9D9C-CCA365C30E50}">
      <dgm:prSet/>
      <dgm:spPr/>
      <dgm:t>
        <a:bodyPr/>
        <a:lstStyle/>
        <a:p>
          <a:endParaRPr lang="en-US"/>
        </a:p>
      </dgm:t>
    </dgm:pt>
    <dgm:pt modelId="{A095023F-48F4-4434-8A93-4F0C278B42C0}" type="sibTrans" cxnId="{C50EA8DE-6377-43D2-9D9C-CCA365C30E50}">
      <dgm:prSet/>
      <dgm:spPr/>
      <dgm:t>
        <a:bodyPr/>
        <a:lstStyle/>
        <a:p>
          <a:endParaRPr lang="en-US"/>
        </a:p>
      </dgm:t>
    </dgm:pt>
    <dgm:pt modelId="{75A54E34-2C34-4B3F-87A8-08B4752DCBA3}">
      <dgm:prSet phldrT="[Text]"/>
      <dgm:spPr/>
      <dgm:t>
        <a:bodyPr/>
        <a:lstStyle/>
        <a:p>
          <a:r>
            <a:rPr lang="en-US" dirty="0" smtClean="0"/>
            <a:t>Initiate CHINS</a:t>
          </a:r>
          <a:endParaRPr lang="en-US" dirty="0"/>
        </a:p>
      </dgm:t>
    </dgm:pt>
    <dgm:pt modelId="{B4AD0236-2916-482C-95C2-D8EB1632C16E}" type="parTrans" cxnId="{142A1CE3-ABE8-4069-B30D-1E52F1D8BA8C}">
      <dgm:prSet/>
      <dgm:spPr/>
      <dgm:t>
        <a:bodyPr/>
        <a:lstStyle/>
        <a:p>
          <a:endParaRPr lang="en-US"/>
        </a:p>
      </dgm:t>
    </dgm:pt>
    <dgm:pt modelId="{FF2F5BCD-FBAD-4FB2-9A4D-3ADC099774DC}" type="sibTrans" cxnId="{142A1CE3-ABE8-4069-B30D-1E52F1D8BA8C}">
      <dgm:prSet/>
      <dgm:spPr/>
      <dgm:t>
        <a:bodyPr/>
        <a:lstStyle/>
        <a:p>
          <a:endParaRPr lang="en-US"/>
        </a:p>
      </dgm:t>
    </dgm:pt>
    <dgm:pt modelId="{50039336-904F-4B13-B3B4-A6A0DDED733C}">
      <dgm:prSet phldrT="[Text]"/>
      <dgm:spPr/>
      <dgm:t>
        <a:bodyPr/>
        <a:lstStyle/>
        <a:p>
          <a:r>
            <a:rPr lang="en-US" b="1" dirty="0" smtClean="0"/>
            <a:t>Service Provider unlikely to attend</a:t>
          </a:r>
          <a:r>
            <a:rPr lang="en-US" dirty="0" smtClean="0"/>
            <a:t>; unless services were previously offered</a:t>
          </a:r>
          <a:endParaRPr lang="en-US" dirty="0"/>
        </a:p>
      </dgm:t>
    </dgm:pt>
    <dgm:pt modelId="{7B4CF01C-6511-42F7-A021-57A6244AA729}" type="parTrans" cxnId="{C2AF190F-86F0-42EC-A968-DE8866E54BC1}">
      <dgm:prSet/>
      <dgm:spPr/>
      <dgm:t>
        <a:bodyPr/>
        <a:lstStyle/>
        <a:p>
          <a:endParaRPr lang="en-US"/>
        </a:p>
      </dgm:t>
    </dgm:pt>
    <dgm:pt modelId="{24BE7075-029A-4D58-9828-229D0B798A8C}" type="sibTrans" cxnId="{C2AF190F-86F0-42EC-A968-DE8866E54BC1}">
      <dgm:prSet/>
      <dgm:spPr/>
      <dgm:t>
        <a:bodyPr/>
        <a:lstStyle/>
        <a:p>
          <a:endParaRPr lang="en-US"/>
        </a:p>
      </dgm:t>
    </dgm:pt>
    <dgm:pt modelId="{F6DCC74C-F17F-4289-B4BF-C4C0EA355157}">
      <dgm:prSet phldrT="[Text]"/>
      <dgm:spPr/>
      <dgm:t>
        <a:bodyPr/>
        <a:lstStyle/>
        <a:p>
          <a:r>
            <a:rPr lang="en-US" dirty="0" smtClean="0"/>
            <a:t>Fact Finding</a:t>
          </a:r>
          <a:endParaRPr lang="en-US" dirty="0"/>
        </a:p>
      </dgm:t>
    </dgm:pt>
    <dgm:pt modelId="{DC809876-016C-4334-BC26-DF07314238E3}" type="parTrans" cxnId="{3E075A83-0339-43D4-8565-BE83AE7DCAF2}">
      <dgm:prSet/>
      <dgm:spPr/>
      <dgm:t>
        <a:bodyPr/>
        <a:lstStyle/>
        <a:p>
          <a:endParaRPr lang="en-US"/>
        </a:p>
      </dgm:t>
    </dgm:pt>
    <dgm:pt modelId="{F940CB0B-2CDE-4A7B-8CBF-375CAFED6C4A}" type="sibTrans" cxnId="{3E075A83-0339-43D4-8565-BE83AE7DCAF2}">
      <dgm:prSet/>
      <dgm:spPr/>
      <dgm:t>
        <a:bodyPr/>
        <a:lstStyle/>
        <a:p>
          <a:endParaRPr lang="en-US"/>
        </a:p>
      </dgm:t>
    </dgm:pt>
    <dgm:pt modelId="{73ED005B-F0CB-4285-8F88-ACCACC67A1D6}">
      <dgm:prSet phldrT="[Text]"/>
      <dgm:spPr/>
      <dgm:t>
        <a:bodyPr/>
        <a:lstStyle/>
        <a:p>
          <a:r>
            <a:rPr lang="en-US" dirty="0" smtClean="0"/>
            <a:t>Court rules on CHINS</a:t>
          </a:r>
          <a:endParaRPr lang="en-US" dirty="0"/>
        </a:p>
      </dgm:t>
    </dgm:pt>
    <dgm:pt modelId="{ED5E1F28-5DF8-4E06-BC9A-14FBBDAD8E7C}" type="parTrans" cxnId="{3DCC4A84-5A4B-403E-BDD8-F3F87579882E}">
      <dgm:prSet/>
      <dgm:spPr/>
      <dgm:t>
        <a:bodyPr/>
        <a:lstStyle/>
        <a:p>
          <a:endParaRPr lang="en-US"/>
        </a:p>
      </dgm:t>
    </dgm:pt>
    <dgm:pt modelId="{6C641B8D-10D2-428D-B0E1-03C419D9E6C9}" type="sibTrans" cxnId="{3DCC4A84-5A4B-403E-BDD8-F3F87579882E}">
      <dgm:prSet/>
      <dgm:spPr/>
      <dgm:t>
        <a:bodyPr/>
        <a:lstStyle/>
        <a:p>
          <a:endParaRPr lang="en-US"/>
        </a:p>
      </dgm:t>
    </dgm:pt>
    <dgm:pt modelId="{178E937D-62B3-41AB-B70E-795E3B49D713}">
      <dgm:prSet phldrT="[Text]"/>
      <dgm:spPr/>
      <dgm:t>
        <a:bodyPr/>
        <a:lstStyle/>
        <a:p>
          <a:r>
            <a:rPr lang="en-US" b="1" dirty="0" smtClean="0"/>
            <a:t>SOME Service Providers may appear </a:t>
          </a:r>
          <a:r>
            <a:rPr lang="en-US" dirty="0" smtClean="0"/>
            <a:t> if services are provided during assessment</a:t>
          </a:r>
          <a:endParaRPr lang="en-US" dirty="0"/>
        </a:p>
      </dgm:t>
    </dgm:pt>
    <dgm:pt modelId="{32967D27-950E-490C-9697-41A7290888CE}" type="parTrans" cxnId="{31B32B15-50E8-4B61-A194-251053065989}">
      <dgm:prSet/>
      <dgm:spPr/>
      <dgm:t>
        <a:bodyPr/>
        <a:lstStyle/>
        <a:p>
          <a:endParaRPr lang="en-US"/>
        </a:p>
      </dgm:t>
    </dgm:pt>
    <dgm:pt modelId="{2A94E5F2-4F13-4019-8A0B-1B1D9E06E484}" type="sibTrans" cxnId="{31B32B15-50E8-4B61-A194-251053065989}">
      <dgm:prSet/>
      <dgm:spPr/>
      <dgm:t>
        <a:bodyPr/>
        <a:lstStyle/>
        <a:p>
          <a:endParaRPr lang="en-US"/>
        </a:p>
      </dgm:t>
    </dgm:pt>
    <dgm:pt modelId="{1CC03BC6-4085-4CF6-BF4B-3C45A86150E6}">
      <dgm:prSet phldrT="[Text]"/>
      <dgm:spPr/>
      <dgm:t>
        <a:bodyPr/>
        <a:lstStyle/>
        <a:p>
          <a:r>
            <a:rPr lang="en-US" dirty="0" smtClean="0"/>
            <a:t>Disposition</a:t>
          </a:r>
          <a:endParaRPr lang="en-US" dirty="0"/>
        </a:p>
      </dgm:t>
    </dgm:pt>
    <dgm:pt modelId="{3E005661-84DC-4317-BB61-FB725B860D2B}" type="parTrans" cxnId="{6DDF8C6C-3C54-4CD1-8216-C5C36E5B0D33}">
      <dgm:prSet/>
      <dgm:spPr/>
      <dgm:t>
        <a:bodyPr/>
        <a:lstStyle/>
        <a:p>
          <a:endParaRPr lang="en-US"/>
        </a:p>
      </dgm:t>
    </dgm:pt>
    <dgm:pt modelId="{8B971517-602F-464B-9076-4CA53209E504}" type="sibTrans" cxnId="{6DDF8C6C-3C54-4CD1-8216-C5C36E5B0D33}">
      <dgm:prSet/>
      <dgm:spPr/>
      <dgm:t>
        <a:bodyPr/>
        <a:lstStyle/>
        <a:p>
          <a:endParaRPr lang="en-US"/>
        </a:p>
      </dgm:t>
    </dgm:pt>
    <dgm:pt modelId="{D5AF2692-6E15-438E-B192-CB622DC74500}">
      <dgm:prSet phldrT="[Text]"/>
      <dgm:spPr/>
      <dgm:t>
        <a:bodyPr/>
        <a:lstStyle/>
        <a:p>
          <a:r>
            <a:rPr lang="en-US" dirty="0" smtClean="0"/>
            <a:t>Periodic Review</a:t>
          </a:r>
          <a:endParaRPr lang="en-US" dirty="0"/>
        </a:p>
      </dgm:t>
    </dgm:pt>
    <dgm:pt modelId="{3279553B-876B-4C2D-A0C2-AF77C0710048}" type="parTrans" cxnId="{866E0618-1069-41B1-B466-1B1E5C2E800E}">
      <dgm:prSet/>
      <dgm:spPr/>
      <dgm:t>
        <a:bodyPr/>
        <a:lstStyle/>
        <a:p>
          <a:endParaRPr lang="en-US"/>
        </a:p>
      </dgm:t>
    </dgm:pt>
    <dgm:pt modelId="{95E8AA05-3F8A-4BF9-8771-BB5B3E8D6A95}" type="sibTrans" cxnId="{866E0618-1069-41B1-B466-1B1E5C2E800E}">
      <dgm:prSet/>
      <dgm:spPr/>
      <dgm:t>
        <a:bodyPr/>
        <a:lstStyle/>
        <a:p>
          <a:endParaRPr lang="en-US"/>
        </a:p>
      </dgm:t>
    </dgm:pt>
    <dgm:pt modelId="{AE86FD76-E871-4317-BA45-31CC22A65D0B}">
      <dgm:prSet phldrT="[Text]"/>
      <dgm:spPr/>
      <dgm:t>
        <a:bodyPr/>
        <a:lstStyle/>
        <a:p>
          <a:r>
            <a:rPr lang="en-US" dirty="0" smtClean="0"/>
            <a:t>Permanency</a:t>
          </a:r>
          <a:endParaRPr lang="en-US" dirty="0"/>
        </a:p>
      </dgm:t>
    </dgm:pt>
    <dgm:pt modelId="{E5426978-3435-4C8A-B84F-7E4D8DCD057F}" type="parTrans" cxnId="{EBCB7EBE-67AD-4348-9DED-B47B8A0ACF46}">
      <dgm:prSet/>
      <dgm:spPr/>
      <dgm:t>
        <a:bodyPr/>
        <a:lstStyle/>
        <a:p>
          <a:endParaRPr lang="en-US"/>
        </a:p>
      </dgm:t>
    </dgm:pt>
    <dgm:pt modelId="{76BEA1E8-1FEB-434B-9521-BA2A3C87D66C}" type="sibTrans" cxnId="{EBCB7EBE-67AD-4348-9DED-B47B8A0ACF46}">
      <dgm:prSet/>
      <dgm:spPr/>
      <dgm:t>
        <a:bodyPr/>
        <a:lstStyle/>
        <a:p>
          <a:endParaRPr lang="en-US"/>
        </a:p>
      </dgm:t>
    </dgm:pt>
    <dgm:pt modelId="{7A35972E-7EB0-4CAE-99FA-58C156D35237}">
      <dgm:prSet phldrT="[Text]"/>
      <dgm:spPr/>
      <dgm:t>
        <a:bodyPr/>
        <a:lstStyle/>
        <a:p>
          <a:r>
            <a:rPr lang="en-US" dirty="0" smtClean="0"/>
            <a:t>Termination of Parental Rights</a:t>
          </a:r>
          <a:endParaRPr lang="en-US" dirty="0"/>
        </a:p>
      </dgm:t>
    </dgm:pt>
    <dgm:pt modelId="{6DAB563F-8971-43B3-B0BF-241D370E188C}" type="parTrans" cxnId="{0C4922A6-C72F-4397-80B6-5B03D3D0E18C}">
      <dgm:prSet/>
      <dgm:spPr/>
      <dgm:t>
        <a:bodyPr/>
        <a:lstStyle/>
        <a:p>
          <a:endParaRPr lang="en-US"/>
        </a:p>
      </dgm:t>
    </dgm:pt>
    <dgm:pt modelId="{E7E36FC1-F3BC-4204-AA65-6778833CA0A2}" type="sibTrans" cxnId="{0C4922A6-C72F-4397-80B6-5B03D3D0E18C}">
      <dgm:prSet/>
      <dgm:spPr/>
      <dgm:t>
        <a:bodyPr/>
        <a:lstStyle/>
        <a:p>
          <a:endParaRPr lang="en-US"/>
        </a:p>
      </dgm:t>
    </dgm:pt>
    <dgm:pt modelId="{4B0D2B29-A01C-40A8-AB11-27F9BAFAC6C0}">
      <dgm:prSet phldrT="[Text]"/>
      <dgm:spPr/>
      <dgm:t>
        <a:bodyPr/>
        <a:lstStyle/>
        <a:p>
          <a:r>
            <a:rPr lang="en-US" dirty="0" smtClean="0"/>
            <a:t>Hearing in which services are ordered</a:t>
          </a:r>
          <a:endParaRPr lang="en-US" dirty="0"/>
        </a:p>
      </dgm:t>
    </dgm:pt>
    <dgm:pt modelId="{8678CFCB-BFC1-4B45-826D-3A52FCABE0EB}" type="parTrans" cxnId="{B8AAE97C-3D8B-4761-A2AC-37BA7A9DC6C8}">
      <dgm:prSet/>
      <dgm:spPr/>
      <dgm:t>
        <a:bodyPr/>
        <a:lstStyle/>
        <a:p>
          <a:endParaRPr lang="en-US"/>
        </a:p>
      </dgm:t>
    </dgm:pt>
    <dgm:pt modelId="{2E64ECBF-1B6B-44B8-9DEF-7AC6B293E9E1}" type="sibTrans" cxnId="{B8AAE97C-3D8B-4761-A2AC-37BA7A9DC6C8}">
      <dgm:prSet/>
      <dgm:spPr/>
      <dgm:t>
        <a:bodyPr/>
        <a:lstStyle/>
        <a:p>
          <a:endParaRPr lang="en-US"/>
        </a:p>
      </dgm:t>
    </dgm:pt>
    <dgm:pt modelId="{25EFA9DC-A3AF-4102-8FF1-0987EFEDAEDC}">
      <dgm:prSet phldrT="[Text]"/>
      <dgm:spPr/>
      <dgm:t>
        <a:bodyPr/>
        <a:lstStyle/>
        <a:p>
          <a:r>
            <a:rPr lang="en-US" b="1" dirty="0" smtClean="0"/>
            <a:t>Service Providers are unlikely to appear</a:t>
          </a:r>
          <a:r>
            <a:rPr lang="en-US" dirty="0" smtClean="0"/>
            <a:t>, unless they have been providing other services</a:t>
          </a:r>
          <a:endParaRPr lang="en-US" dirty="0"/>
        </a:p>
      </dgm:t>
    </dgm:pt>
    <dgm:pt modelId="{87811023-FBF9-45DC-9C44-31621254F4C2}" type="parTrans" cxnId="{25EED698-C739-4081-934A-9E232D726774}">
      <dgm:prSet/>
      <dgm:spPr/>
      <dgm:t>
        <a:bodyPr/>
        <a:lstStyle/>
        <a:p>
          <a:endParaRPr lang="en-US"/>
        </a:p>
      </dgm:t>
    </dgm:pt>
    <dgm:pt modelId="{BB7F87BC-64F8-47C0-A8D3-407C08EFF946}" type="sibTrans" cxnId="{25EED698-C739-4081-934A-9E232D726774}">
      <dgm:prSet/>
      <dgm:spPr/>
      <dgm:t>
        <a:bodyPr/>
        <a:lstStyle/>
        <a:p>
          <a:endParaRPr lang="en-US"/>
        </a:p>
      </dgm:t>
    </dgm:pt>
    <dgm:pt modelId="{3B679ACE-75A8-4432-95AA-0D2BF88DC75D}">
      <dgm:prSet phldrT="[Text]"/>
      <dgm:spPr/>
      <dgm:t>
        <a:bodyPr/>
        <a:lstStyle/>
        <a:p>
          <a:r>
            <a:rPr lang="en-US" dirty="0" smtClean="0"/>
            <a:t>Update to the court regarding case progress</a:t>
          </a:r>
          <a:endParaRPr lang="en-US" dirty="0"/>
        </a:p>
      </dgm:t>
    </dgm:pt>
    <dgm:pt modelId="{31299F5C-FF26-4CE8-99C0-BF198462FE0E}" type="parTrans" cxnId="{24D366E8-E725-4FC5-8A40-EBBA5B51AE9A}">
      <dgm:prSet/>
      <dgm:spPr/>
      <dgm:t>
        <a:bodyPr/>
        <a:lstStyle/>
        <a:p>
          <a:endParaRPr lang="en-US"/>
        </a:p>
      </dgm:t>
    </dgm:pt>
    <dgm:pt modelId="{DD05CBB2-9F70-4D41-AEEF-14BC242A4D77}" type="sibTrans" cxnId="{24D366E8-E725-4FC5-8A40-EBBA5B51AE9A}">
      <dgm:prSet/>
      <dgm:spPr/>
      <dgm:t>
        <a:bodyPr/>
        <a:lstStyle/>
        <a:p>
          <a:endParaRPr lang="en-US"/>
        </a:p>
      </dgm:t>
    </dgm:pt>
    <dgm:pt modelId="{820A9C76-4110-4F36-8BCB-44856EA91313}">
      <dgm:prSet phldrT="[Text]"/>
      <dgm:spPr/>
      <dgm:t>
        <a:bodyPr/>
        <a:lstStyle/>
        <a:p>
          <a:r>
            <a:rPr lang="en-US" b="1" dirty="0" smtClean="0"/>
            <a:t>Service Providers may appear as needed</a:t>
          </a:r>
          <a:endParaRPr lang="en-US" dirty="0"/>
        </a:p>
      </dgm:t>
    </dgm:pt>
    <dgm:pt modelId="{8238C903-E4A2-4525-AFA5-C60F43549472}" type="parTrans" cxnId="{0C123CD9-953A-4259-A846-BEFD6E6305FA}">
      <dgm:prSet/>
      <dgm:spPr/>
      <dgm:t>
        <a:bodyPr/>
        <a:lstStyle/>
        <a:p>
          <a:endParaRPr lang="en-US"/>
        </a:p>
      </dgm:t>
    </dgm:pt>
    <dgm:pt modelId="{A0091EC6-8062-46D1-9C6B-482C0F684E57}" type="sibTrans" cxnId="{0C123CD9-953A-4259-A846-BEFD6E6305FA}">
      <dgm:prSet/>
      <dgm:spPr/>
      <dgm:t>
        <a:bodyPr/>
        <a:lstStyle/>
        <a:p>
          <a:endParaRPr lang="en-US"/>
        </a:p>
      </dgm:t>
    </dgm:pt>
    <dgm:pt modelId="{563F90D1-70ED-487E-8285-581E9037D7F4}">
      <dgm:prSet phldrT="[Text]"/>
      <dgm:spPr/>
      <dgm:t>
        <a:bodyPr/>
        <a:lstStyle/>
        <a:p>
          <a:r>
            <a:rPr lang="en-US" dirty="0" smtClean="0"/>
            <a:t>Update to the court regarding permanency</a:t>
          </a:r>
          <a:endParaRPr lang="en-US" dirty="0"/>
        </a:p>
      </dgm:t>
    </dgm:pt>
    <dgm:pt modelId="{922C06FA-60E5-47C1-B4A7-C95274F767ED}" type="parTrans" cxnId="{2BDF6F2B-A736-4380-96DD-296AC4CE9AE7}">
      <dgm:prSet/>
      <dgm:spPr/>
      <dgm:t>
        <a:bodyPr/>
        <a:lstStyle/>
        <a:p>
          <a:endParaRPr lang="en-US"/>
        </a:p>
      </dgm:t>
    </dgm:pt>
    <dgm:pt modelId="{BBA3BC42-3397-44FE-B9F3-6786DCD28D44}" type="sibTrans" cxnId="{2BDF6F2B-A736-4380-96DD-296AC4CE9AE7}">
      <dgm:prSet/>
      <dgm:spPr/>
      <dgm:t>
        <a:bodyPr/>
        <a:lstStyle/>
        <a:p>
          <a:endParaRPr lang="en-US"/>
        </a:p>
      </dgm:t>
    </dgm:pt>
    <dgm:pt modelId="{F7E747B4-974F-4B92-9733-0DF4D5F2FD3A}">
      <dgm:prSet phldrT="[Text]"/>
      <dgm:spPr/>
      <dgm:t>
        <a:bodyPr/>
        <a:lstStyle/>
        <a:p>
          <a:r>
            <a:rPr lang="en-US" dirty="0" smtClean="0"/>
            <a:t>DCS can request change in permanency plan</a:t>
          </a:r>
          <a:endParaRPr lang="en-US" dirty="0"/>
        </a:p>
      </dgm:t>
    </dgm:pt>
    <dgm:pt modelId="{8F00CB9F-BCDB-4240-8A37-31CE5FDECE44}" type="parTrans" cxnId="{A3670A43-DC99-40B9-881A-89EBBD9787F9}">
      <dgm:prSet/>
      <dgm:spPr/>
      <dgm:t>
        <a:bodyPr/>
        <a:lstStyle/>
        <a:p>
          <a:endParaRPr lang="en-US"/>
        </a:p>
      </dgm:t>
    </dgm:pt>
    <dgm:pt modelId="{D2434658-D9FC-4C1E-87BC-F1018E6BF666}" type="sibTrans" cxnId="{A3670A43-DC99-40B9-881A-89EBBD9787F9}">
      <dgm:prSet/>
      <dgm:spPr/>
      <dgm:t>
        <a:bodyPr/>
        <a:lstStyle/>
        <a:p>
          <a:endParaRPr lang="en-US"/>
        </a:p>
      </dgm:t>
    </dgm:pt>
    <dgm:pt modelId="{61C63257-3E27-4D43-BF02-FA3EA87167A3}">
      <dgm:prSet phldrT="[Text]"/>
      <dgm:spPr/>
      <dgm:t>
        <a:bodyPr/>
        <a:lstStyle/>
        <a:p>
          <a:r>
            <a:rPr lang="en-US" b="1" dirty="0" smtClean="0"/>
            <a:t>Service Providers often appear</a:t>
          </a:r>
          <a:endParaRPr lang="en-US" b="1" dirty="0"/>
        </a:p>
      </dgm:t>
    </dgm:pt>
    <dgm:pt modelId="{B73890F9-135D-4661-BEEA-8C2063584581}" type="parTrans" cxnId="{5EEBA537-900C-4084-92C8-D0CCEF5801E2}">
      <dgm:prSet/>
      <dgm:spPr/>
      <dgm:t>
        <a:bodyPr/>
        <a:lstStyle/>
        <a:p>
          <a:endParaRPr lang="en-US"/>
        </a:p>
      </dgm:t>
    </dgm:pt>
    <dgm:pt modelId="{BCBF7A00-2074-40B1-BE5E-6F0AE9391578}" type="sibTrans" cxnId="{5EEBA537-900C-4084-92C8-D0CCEF5801E2}">
      <dgm:prSet/>
      <dgm:spPr/>
      <dgm:t>
        <a:bodyPr/>
        <a:lstStyle/>
        <a:p>
          <a:endParaRPr lang="en-US"/>
        </a:p>
      </dgm:t>
    </dgm:pt>
    <dgm:pt modelId="{E2727B03-BE8C-45B2-BEC5-0307CCFE4309}">
      <dgm:prSet phldrT="[Text]"/>
      <dgm:spPr/>
      <dgm:t>
        <a:bodyPr/>
        <a:lstStyle/>
        <a:p>
          <a:r>
            <a:rPr lang="en-US" dirty="0" smtClean="0"/>
            <a:t>DCS argues in favor of terminating parental rights</a:t>
          </a:r>
          <a:endParaRPr lang="en-US" dirty="0"/>
        </a:p>
      </dgm:t>
    </dgm:pt>
    <dgm:pt modelId="{63ADE608-4701-4828-8731-05055AB361E4}" type="parTrans" cxnId="{21EEEC82-5087-46BF-9A6D-8655E8D5B6FE}">
      <dgm:prSet/>
      <dgm:spPr/>
      <dgm:t>
        <a:bodyPr/>
        <a:lstStyle/>
        <a:p>
          <a:endParaRPr lang="en-US"/>
        </a:p>
      </dgm:t>
    </dgm:pt>
    <dgm:pt modelId="{A80C7BEB-394B-411A-946F-C498EAC52B82}" type="sibTrans" cxnId="{21EEEC82-5087-46BF-9A6D-8655E8D5B6FE}">
      <dgm:prSet/>
      <dgm:spPr/>
      <dgm:t>
        <a:bodyPr/>
        <a:lstStyle/>
        <a:p>
          <a:endParaRPr lang="en-US"/>
        </a:p>
      </dgm:t>
    </dgm:pt>
    <dgm:pt modelId="{91BE4927-06A3-4A09-8ADA-744E7279649F}">
      <dgm:prSet phldrT="[Text]"/>
      <dgm:spPr/>
      <dgm:t>
        <a:bodyPr/>
        <a:lstStyle/>
        <a:p>
          <a:r>
            <a:rPr lang="en-US" b="1" dirty="0" smtClean="0"/>
            <a:t>Service Providers almost always appear</a:t>
          </a:r>
          <a:endParaRPr lang="en-US" b="1" dirty="0"/>
        </a:p>
      </dgm:t>
    </dgm:pt>
    <dgm:pt modelId="{F3BFCCDF-69CC-40F4-95A3-07387307058A}" type="parTrans" cxnId="{81575421-6048-4466-803A-ABE85DA9F984}">
      <dgm:prSet/>
      <dgm:spPr/>
      <dgm:t>
        <a:bodyPr/>
        <a:lstStyle/>
        <a:p>
          <a:endParaRPr lang="en-US"/>
        </a:p>
      </dgm:t>
    </dgm:pt>
    <dgm:pt modelId="{25EF3F43-4D4E-44C3-BDA8-5FACEDEBC32C}" type="sibTrans" cxnId="{81575421-6048-4466-803A-ABE85DA9F984}">
      <dgm:prSet/>
      <dgm:spPr/>
      <dgm:t>
        <a:bodyPr/>
        <a:lstStyle/>
        <a:p>
          <a:endParaRPr lang="en-US"/>
        </a:p>
      </dgm:t>
    </dgm:pt>
    <dgm:pt modelId="{D5674B0C-7C37-474C-8A93-AAE69E848A77}" type="pres">
      <dgm:prSet presAssocID="{9AC3BA56-3F2E-4492-81F5-F1525D7345A6}" presName="Name0" presStyleCnt="0">
        <dgm:presLayoutVars>
          <dgm:dir/>
          <dgm:animLvl val="lvl"/>
          <dgm:resizeHandles val="exact"/>
        </dgm:presLayoutVars>
      </dgm:prSet>
      <dgm:spPr/>
      <dgm:t>
        <a:bodyPr/>
        <a:lstStyle/>
        <a:p>
          <a:endParaRPr lang="en-US"/>
        </a:p>
      </dgm:t>
    </dgm:pt>
    <dgm:pt modelId="{CDAE8990-B5ED-481E-87C6-B1011C2D1B19}" type="pres">
      <dgm:prSet presAssocID="{86FCF3D3-6BB5-4AAF-8211-1072A15928AB}" presName="composite" presStyleCnt="0"/>
      <dgm:spPr/>
    </dgm:pt>
    <dgm:pt modelId="{22200682-2826-49BB-9249-F6C63D80E816}" type="pres">
      <dgm:prSet presAssocID="{86FCF3D3-6BB5-4AAF-8211-1072A15928AB}" presName="parTx" presStyleLbl="alignNode1" presStyleIdx="0" presStyleCnt="7">
        <dgm:presLayoutVars>
          <dgm:chMax val="0"/>
          <dgm:chPref val="0"/>
          <dgm:bulletEnabled val="1"/>
        </dgm:presLayoutVars>
      </dgm:prSet>
      <dgm:spPr/>
      <dgm:t>
        <a:bodyPr/>
        <a:lstStyle/>
        <a:p>
          <a:endParaRPr lang="en-US"/>
        </a:p>
      </dgm:t>
    </dgm:pt>
    <dgm:pt modelId="{6AEF0E2F-71FC-4D33-AF6E-5DA045AEE349}" type="pres">
      <dgm:prSet presAssocID="{86FCF3D3-6BB5-4AAF-8211-1072A15928AB}" presName="desTx" presStyleLbl="alignAccFollowNode1" presStyleIdx="0" presStyleCnt="7">
        <dgm:presLayoutVars>
          <dgm:bulletEnabled val="1"/>
        </dgm:presLayoutVars>
      </dgm:prSet>
      <dgm:spPr/>
      <dgm:t>
        <a:bodyPr/>
        <a:lstStyle/>
        <a:p>
          <a:endParaRPr lang="en-US"/>
        </a:p>
      </dgm:t>
    </dgm:pt>
    <dgm:pt modelId="{8A4C66C5-D6AA-47E2-A730-87F438B726BA}" type="pres">
      <dgm:prSet presAssocID="{D337095A-48AD-43F8-85E8-A1E94CCBE554}" presName="space" presStyleCnt="0"/>
      <dgm:spPr/>
    </dgm:pt>
    <dgm:pt modelId="{2878D3C0-AD92-4717-AD2A-11ED6F7ED8F9}" type="pres">
      <dgm:prSet presAssocID="{3810A218-3132-477D-B36C-09CC38BAA1C9}" presName="composite" presStyleCnt="0"/>
      <dgm:spPr/>
    </dgm:pt>
    <dgm:pt modelId="{58187683-2E0B-4B3C-B612-2A1E23374324}" type="pres">
      <dgm:prSet presAssocID="{3810A218-3132-477D-B36C-09CC38BAA1C9}" presName="parTx" presStyleLbl="alignNode1" presStyleIdx="1" presStyleCnt="7">
        <dgm:presLayoutVars>
          <dgm:chMax val="0"/>
          <dgm:chPref val="0"/>
          <dgm:bulletEnabled val="1"/>
        </dgm:presLayoutVars>
      </dgm:prSet>
      <dgm:spPr/>
      <dgm:t>
        <a:bodyPr/>
        <a:lstStyle/>
        <a:p>
          <a:endParaRPr lang="en-US"/>
        </a:p>
      </dgm:t>
    </dgm:pt>
    <dgm:pt modelId="{943FCB72-08BE-4236-8E05-BAC8D94934D6}" type="pres">
      <dgm:prSet presAssocID="{3810A218-3132-477D-B36C-09CC38BAA1C9}" presName="desTx" presStyleLbl="alignAccFollowNode1" presStyleIdx="1" presStyleCnt="7">
        <dgm:presLayoutVars>
          <dgm:bulletEnabled val="1"/>
        </dgm:presLayoutVars>
      </dgm:prSet>
      <dgm:spPr/>
      <dgm:t>
        <a:bodyPr/>
        <a:lstStyle/>
        <a:p>
          <a:endParaRPr lang="en-US"/>
        </a:p>
      </dgm:t>
    </dgm:pt>
    <dgm:pt modelId="{BF5950D5-97DC-4A9E-9424-C2BB6D8A1C28}" type="pres">
      <dgm:prSet presAssocID="{A095023F-48F4-4434-8A93-4F0C278B42C0}" presName="space" presStyleCnt="0"/>
      <dgm:spPr/>
    </dgm:pt>
    <dgm:pt modelId="{90E1D37B-4213-4E83-975E-B18DA2D918D8}" type="pres">
      <dgm:prSet presAssocID="{F6DCC74C-F17F-4289-B4BF-C4C0EA355157}" presName="composite" presStyleCnt="0"/>
      <dgm:spPr/>
    </dgm:pt>
    <dgm:pt modelId="{E88239FD-999C-47FF-9576-B5AED1AE3C61}" type="pres">
      <dgm:prSet presAssocID="{F6DCC74C-F17F-4289-B4BF-C4C0EA355157}" presName="parTx" presStyleLbl="alignNode1" presStyleIdx="2" presStyleCnt="7">
        <dgm:presLayoutVars>
          <dgm:chMax val="0"/>
          <dgm:chPref val="0"/>
          <dgm:bulletEnabled val="1"/>
        </dgm:presLayoutVars>
      </dgm:prSet>
      <dgm:spPr/>
      <dgm:t>
        <a:bodyPr/>
        <a:lstStyle/>
        <a:p>
          <a:endParaRPr lang="en-US"/>
        </a:p>
      </dgm:t>
    </dgm:pt>
    <dgm:pt modelId="{50151649-2EDB-4E8E-B8A5-802108D516D4}" type="pres">
      <dgm:prSet presAssocID="{F6DCC74C-F17F-4289-B4BF-C4C0EA355157}" presName="desTx" presStyleLbl="alignAccFollowNode1" presStyleIdx="2" presStyleCnt="7">
        <dgm:presLayoutVars>
          <dgm:bulletEnabled val="1"/>
        </dgm:presLayoutVars>
      </dgm:prSet>
      <dgm:spPr/>
      <dgm:t>
        <a:bodyPr/>
        <a:lstStyle/>
        <a:p>
          <a:endParaRPr lang="en-US"/>
        </a:p>
      </dgm:t>
    </dgm:pt>
    <dgm:pt modelId="{A43EF021-824A-43C6-811A-51B5319C256D}" type="pres">
      <dgm:prSet presAssocID="{F940CB0B-2CDE-4A7B-8CBF-375CAFED6C4A}" presName="space" presStyleCnt="0"/>
      <dgm:spPr/>
    </dgm:pt>
    <dgm:pt modelId="{CA0AD641-23EC-4E02-A660-062C488C8A8C}" type="pres">
      <dgm:prSet presAssocID="{1CC03BC6-4085-4CF6-BF4B-3C45A86150E6}" presName="composite" presStyleCnt="0"/>
      <dgm:spPr/>
    </dgm:pt>
    <dgm:pt modelId="{AEB6EB0A-8BEE-442D-8E64-06B6737093A3}" type="pres">
      <dgm:prSet presAssocID="{1CC03BC6-4085-4CF6-BF4B-3C45A86150E6}" presName="parTx" presStyleLbl="alignNode1" presStyleIdx="3" presStyleCnt="7">
        <dgm:presLayoutVars>
          <dgm:chMax val="0"/>
          <dgm:chPref val="0"/>
          <dgm:bulletEnabled val="1"/>
        </dgm:presLayoutVars>
      </dgm:prSet>
      <dgm:spPr/>
      <dgm:t>
        <a:bodyPr/>
        <a:lstStyle/>
        <a:p>
          <a:endParaRPr lang="en-US"/>
        </a:p>
      </dgm:t>
    </dgm:pt>
    <dgm:pt modelId="{6485691D-8BE8-47AB-AC6A-DF5989BD6D0E}" type="pres">
      <dgm:prSet presAssocID="{1CC03BC6-4085-4CF6-BF4B-3C45A86150E6}" presName="desTx" presStyleLbl="alignAccFollowNode1" presStyleIdx="3" presStyleCnt="7">
        <dgm:presLayoutVars>
          <dgm:bulletEnabled val="1"/>
        </dgm:presLayoutVars>
      </dgm:prSet>
      <dgm:spPr/>
      <dgm:t>
        <a:bodyPr/>
        <a:lstStyle/>
        <a:p>
          <a:endParaRPr lang="en-US"/>
        </a:p>
      </dgm:t>
    </dgm:pt>
    <dgm:pt modelId="{FFE3953D-D4B6-4C14-BD11-887AC8E1CCD1}" type="pres">
      <dgm:prSet presAssocID="{8B971517-602F-464B-9076-4CA53209E504}" presName="space" presStyleCnt="0"/>
      <dgm:spPr/>
    </dgm:pt>
    <dgm:pt modelId="{F7766790-55F8-4A89-9199-97625D556721}" type="pres">
      <dgm:prSet presAssocID="{D5AF2692-6E15-438E-B192-CB622DC74500}" presName="composite" presStyleCnt="0"/>
      <dgm:spPr/>
    </dgm:pt>
    <dgm:pt modelId="{7EA167C7-1B0A-4848-9626-1CA86AC9381C}" type="pres">
      <dgm:prSet presAssocID="{D5AF2692-6E15-438E-B192-CB622DC74500}" presName="parTx" presStyleLbl="alignNode1" presStyleIdx="4" presStyleCnt="7">
        <dgm:presLayoutVars>
          <dgm:chMax val="0"/>
          <dgm:chPref val="0"/>
          <dgm:bulletEnabled val="1"/>
        </dgm:presLayoutVars>
      </dgm:prSet>
      <dgm:spPr/>
      <dgm:t>
        <a:bodyPr/>
        <a:lstStyle/>
        <a:p>
          <a:endParaRPr lang="en-US"/>
        </a:p>
      </dgm:t>
    </dgm:pt>
    <dgm:pt modelId="{B1C9EE56-6983-4A45-A2F5-2B701067AECC}" type="pres">
      <dgm:prSet presAssocID="{D5AF2692-6E15-438E-B192-CB622DC74500}" presName="desTx" presStyleLbl="alignAccFollowNode1" presStyleIdx="4" presStyleCnt="7">
        <dgm:presLayoutVars>
          <dgm:bulletEnabled val="1"/>
        </dgm:presLayoutVars>
      </dgm:prSet>
      <dgm:spPr/>
      <dgm:t>
        <a:bodyPr/>
        <a:lstStyle/>
        <a:p>
          <a:endParaRPr lang="en-US"/>
        </a:p>
      </dgm:t>
    </dgm:pt>
    <dgm:pt modelId="{A31C5F4C-444F-4D06-8BF6-E1864DADB7B0}" type="pres">
      <dgm:prSet presAssocID="{95E8AA05-3F8A-4BF9-8771-BB5B3E8D6A95}" presName="space" presStyleCnt="0"/>
      <dgm:spPr/>
    </dgm:pt>
    <dgm:pt modelId="{47D076BF-1996-4394-86E0-8A6165680453}" type="pres">
      <dgm:prSet presAssocID="{AE86FD76-E871-4317-BA45-31CC22A65D0B}" presName="composite" presStyleCnt="0"/>
      <dgm:spPr/>
    </dgm:pt>
    <dgm:pt modelId="{39BA7211-E6F5-48B2-B4B1-0E213361EF32}" type="pres">
      <dgm:prSet presAssocID="{AE86FD76-E871-4317-BA45-31CC22A65D0B}" presName="parTx" presStyleLbl="alignNode1" presStyleIdx="5" presStyleCnt="7">
        <dgm:presLayoutVars>
          <dgm:chMax val="0"/>
          <dgm:chPref val="0"/>
          <dgm:bulletEnabled val="1"/>
        </dgm:presLayoutVars>
      </dgm:prSet>
      <dgm:spPr/>
      <dgm:t>
        <a:bodyPr/>
        <a:lstStyle/>
        <a:p>
          <a:endParaRPr lang="en-US"/>
        </a:p>
      </dgm:t>
    </dgm:pt>
    <dgm:pt modelId="{B4BF2327-7895-4EC9-A1F4-3285BFDA20D9}" type="pres">
      <dgm:prSet presAssocID="{AE86FD76-E871-4317-BA45-31CC22A65D0B}" presName="desTx" presStyleLbl="alignAccFollowNode1" presStyleIdx="5" presStyleCnt="7">
        <dgm:presLayoutVars>
          <dgm:bulletEnabled val="1"/>
        </dgm:presLayoutVars>
      </dgm:prSet>
      <dgm:spPr/>
      <dgm:t>
        <a:bodyPr/>
        <a:lstStyle/>
        <a:p>
          <a:endParaRPr lang="en-US"/>
        </a:p>
      </dgm:t>
    </dgm:pt>
    <dgm:pt modelId="{D5DF8814-6822-433D-BAC6-0FD702C15A34}" type="pres">
      <dgm:prSet presAssocID="{76BEA1E8-1FEB-434B-9521-BA2A3C87D66C}" presName="space" presStyleCnt="0"/>
      <dgm:spPr/>
    </dgm:pt>
    <dgm:pt modelId="{0B1137FF-9B9B-44A5-96B4-46EE598024A2}" type="pres">
      <dgm:prSet presAssocID="{7A35972E-7EB0-4CAE-99FA-58C156D35237}" presName="composite" presStyleCnt="0"/>
      <dgm:spPr/>
    </dgm:pt>
    <dgm:pt modelId="{91AC0AA5-F572-4C22-BA1A-5EA151B59711}" type="pres">
      <dgm:prSet presAssocID="{7A35972E-7EB0-4CAE-99FA-58C156D35237}" presName="parTx" presStyleLbl="alignNode1" presStyleIdx="6" presStyleCnt="7">
        <dgm:presLayoutVars>
          <dgm:chMax val="0"/>
          <dgm:chPref val="0"/>
          <dgm:bulletEnabled val="1"/>
        </dgm:presLayoutVars>
      </dgm:prSet>
      <dgm:spPr/>
      <dgm:t>
        <a:bodyPr/>
        <a:lstStyle/>
        <a:p>
          <a:endParaRPr lang="en-US"/>
        </a:p>
      </dgm:t>
    </dgm:pt>
    <dgm:pt modelId="{71DD4643-8201-4756-ABCF-29AF6E0FF6B4}" type="pres">
      <dgm:prSet presAssocID="{7A35972E-7EB0-4CAE-99FA-58C156D35237}" presName="desTx" presStyleLbl="alignAccFollowNode1" presStyleIdx="6" presStyleCnt="7">
        <dgm:presLayoutVars>
          <dgm:bulletEnabled val="1"/>
        </dgm:presLayoutVars>
      </dgm:prSet>
      <dgm:spPr/>
      <dgm:t>
        <a:bodyPr/>
        <a:lstStyle/>
        <a:p>
          <a:endParaRPr lang="en-US"/>
        </a:p>
      </dgm:t>
    </dgm:pt>
  </dgm:ptLst>
  <dgm:cxnLst>
    <dgm:cxn modelId="{2BDF6F2B-A736-4380-96DD-296AC4CE9AE7}" srcId="{AE86FD76-E871-4317-BA45-31CC22A65D0B}" destId="{563F90D1-70ED-487E-8285-581E9037D7F4}" srcOrd="0" destOrd="0" parTransId="{922C06FA-60E5-47C1-B4A7-C95274F767ED}" sibTransId="{BBA3BC42-3397-44FE-B9F3-6786DCD28D44}"/>
    <dgm:cxn modelId="{CAD17BE8-9FBE-4D38-8A06-209FDAF654BB}" srcId="{86FCF3D3-6BB5-4AAF-8211-1072A15928AB}" destId="{BD56B025-9951-4496-B6B1-393DDC17FF83}" srcOrd="0" destOrd="0" parTransId="{B8E8C08D-423C-485B-AA4E-BB3245B87296}" sibTransId="{37F9C57B-484F-402F-A063-E59835C33339}"/>
    <dgm:cxn modelId="{21EEEC82-5087-46BF-9A6D-8655E8D5B6FE}" srcId="{7A35972E-7EB0-4CAE-99FA-58C156D35237}" destId="{E2727B03-BE8C-45B2-BEC5-0307CCFE4309}" srcOrd="0" destOrd="0" parTransId="{63ADE608-4701-4828-8731-05055AB361E4}" sibTransId="{A80C7BEB-394B-411A-946F-C498EAC52B82}"/>
    <dgm:cxn modelId="{9D425FE9-44B8-4996-A0A1-BE241324427F}" type="presOf" srcId="{4B0D2B29-A01C-40A8-AB11-27F9BAFAC6C0}" destId="{6485691D-8BE8-47AB-AC6A-DF5989BD6D0E}" srcOrd="0" destOrd="0" presId="urn:microsoft.com/office/officeart/2005/8/layout/hList1"/>
    <dgm:cxn modelId="{866E0618-1069-41B1-B466-1B1E5C2E800E}" srcId="{9AC3BA56-3F2E-4492-81F5-F1525D7345A6}" destId="{D5AF2692-6E15-438E-B192-CB622DC74500}" srcOrd="4" destOrd="0" parTransId="{3279553B-876B-4C2D-A0C2-AF77C0710048}" sibTransId="{95E8AA05-3F8A-4BF9-8771-BB5B3E8D6A95}"/>
    <dgm:cxn modelId="{5EEBA537-900C-4084-92C8-D0CCEF5801E2}" srcId="{AE86FD76-E871-4317-BA45-31CC22A65D0B}" destId="{61C63257-3E27-4D43-BF02-FA3EA87167A3}" srcOrd="2" destOrd="0" parTransId="{B73890F9-135D-4661-BEEA-8C2063584581}" sibTransId="{BCBF7A00-2074-40B1-BE5E-6F0AE9391578}"/>
    <dgm:cxn modelId="{6DDF8C6C-3C54-4CD1-8216-C5C36E5B0D33}" srcId="{9AC3BA56-3F2E-4492-81F5-F1525D7345A6}" destId="{1CC03BC6-4085-4CF6-BF4B-3C45A86150E6}" srcOrd="3" destOrd="0" parTransId="{3E005661-84DC-4317-BB61-FB725B860D2B}" sibTransId="{8B971517-602F-464B-9076-4CA53209E504}"/>
    <dgm:cxn modelId="{84EC744B-5A95-43FB-BC25-32D4141FE7FA}" type="presOf" srcId="{7A35972E-7EB0-4CAE-99FA-58C156D35237}" destId="{91AC0AA5-F572-4C22-BA1A-5EA151B59711}" srcOrd="0" destOrd="0" presId="urn:microsoft.com/office/officeart/2005/8/layout/hList1"/>
    <dgm:cxn modelId="{35F9473A-3FD1-45AD-9AD6-1247DA5FF633}" type="presOf" srcId="{D5AF2692-6E15-438E-B192-CB622DC74500}" destId="{7EA167C7-1B0A-4848-9626-1CA86AC9381C}" srcOrd="0" destOrd="0" presId="urn:microsoft.com/office/officeart/2005/8/layout/hList1"/>
    <dgm:cxn modelId="{31B32B15-50E8-4B61-A194-251053065989}" srcId="{F6DCC74C-F17F-4289-B4BF-C4C0EA355157}" destId="{178E937D-62B3-41AB-B70E-795E3B49D713}" srcOrd="1" destOrd="0" parTransId="{32967D27-950E-490C-9697-41A7290888CE}" sibTransId="{2A94E5F2-4F13-4019-8A0B-1B1D9E06E484}"/>
    <dgm:cxn modelId="{7A5D2E57-8B76-4828-A8C1-BD6F645E7B37}" type="presOf" srcId="{50039336-904F-4B13-B3B4-A6A0DDED733C}" destId="{943FCB72-08BE-4236-8E05-BAC8D94934D6}" srcOrd="0" destOrd="1" presId="urn:microsoft.com/office/officeart/2005/8/layout/hList1"/>
    <dgm:cxn modelId="{0B4EB980-5433-4765-9562-7661B0E1FA3C}" srcId="{9AC3BA56-3F2E-4492-81F5-F1525D7345A6}" destId="{86FCF3D3-6BB5-4AAF-8211-1072A15928AB}" srcOrd="0" destOrd="0" parTransId="{077182CF-10DD-466B-977F-37B98EAF039D}" sibTransId="{D337095A-48AD-43F8-85E8-A1E94CCBE554}"/>
    <dgm:cxn modelId="{C6AC8BB3-CFB4-4EF1-B9AE-DDAA52361E63}" type="presOf" srcId="{E2727B03-BE8C-45B2-BEC5-0307CCFE4309}" destId="{71DD4643-8201-4756-ABCF-29AF6E0FF6B4}" srcOrd="0" destOrd="0" presId="urn:microsoft.com/office/officeart/2005/8/layout/hList1"/>
    <dgm:cxn modelId="{0C123CD9-953A-4259-A846-BEFD6E6305FA}" srcId="{D5AF2692-6E15-438E-B192-CB622DC74500}" destId="{820A9C76-4110-4F36-8BCB-44856EA91313}" srcOrd="1" destOrd="0" parTransId="{8238C903-E4A2-4525-AFA5-C60F43549472}" sibTransId="{A0091EC6-8062-46D1-9C6B-482C0F684E57}"/>
    <dgm:cxn modelId="{316C9727-E379-49D0-9217-F80723B35225}" type="presOf" srcId="{178E937D-62B3-41AB-B70E-795E3B49D713}" destId="{50151649-2EDB-4E8E-B8A5-802108D516D4}" srcOrd="0" destOrd="1" presId="urn:microsoft.com/office/officeart/2005/8/layout/hList1"/>
    <dgm:cxn modelId="{07E29DD1-391A-42AD-BC64-35D548B2625C}" type="presOf" srcId="{1CC03BC6-4085-4CF6-BF4B-3C45A86150E6}" destId="{AEB6EB0A-8BEE-442D-8E64-06B6737093A3}" srcOrd="0" destOrd="0" presId="urn:microsoft.com/office/officeart/2005/8/layout/hList1"/>
    <dgm:cxn modelId="{25EED698-C739-4081-934A-9E232D726774}" srcId="{1CC03BC6-4085-4CF6-BF4B-3C45A86150E6}" destId="{25EFA9DC-A3AF-4102-8FF1-0987EFEDAEDC}" srcOrd="1" destOrd="0" parTransId="{87811023-FBF9-45DC-9C44-31621254F4C2}" sibTransId="{BB7F87BC-64F8-47C0-A8D3-407C08EFF946}"/>
    <dgm:cxn modelId="{0C4922A6-C72F-4397-80B6-5B03D3D0E18C}" srcId="{9AC3BA56-3F2E-4492-81F5-F1525D7345A6}" destId="{7A35972E-7EB0-4CAE-99FA-58C156D35237}" srcOrd="6" destOrd="0" parTransId="{6DAB563F-8971-43B3-B0BF-241D370E188C}" sibTransId="{E7E36FC1-F3BC-4204-AA65-6778833CA0A2}"/>
    <dgm:cxn modelId="{B9CA805D-BCCD-43ED-A99B-DB7F63294083}" type="presOf" srcId="{3B679ACE-75A8-4432-95AA-0D2BF88DC75D}" destId="{B1C9EE56-6983-4A45-A2F5-2B701067AECC}" srcOrd="0" destOrd="0" presId="urn:microsoft.com/office/officeart/2005/8/layout/hList1"/>
    <dgm:cxn modelId="{93F5E13A-292D-4628-9077-E283AC4A7AC0}" type="presOf" srcId="{AE86FD76-E871-4317-BA45-31CC22A65D0B}" destId="{39BA7211-E6F5-48B2-B4B1-0E213361EF32}" srcOrd="0" destOrd="0" presId="urn:microsoft.com/office/officeart/2005/8/layout/hList1"/>
    <dgm:cxn modelId="{B4B5C071-3E63-4F0F-976F-C08F87C8E11A}" type="presOf" srcId="{F6DCC74C-F17F-4289-B4BF-C4C0EA355157}" destId="{E88239FD-999C-47FF-9576-B5AED1AE3C61}" srcOrd="0" destOrd="0" presId="urn:microsoft.com/office/officeart/2005/8/layout/hList1"/>
    <dgm:cxn modelId="{18150815-D300-4302-9E87-BC3D2845F864}" type="presOf" srcId="{91BE4927-06A3-4A09-8ADA-744E7279649F}" destId="{71DD4643-8201-4756-ABCF-29AF6E0FF6B4}" srcOrd="0" destOrd="1" presId="urn:microsoft.com/office/officeart/2005/8/layout/hList1"/>
    <dgm:cxn modelId="{3E075A83-0339-43D4-8565-BE83AE7DCAF2}" srcId="{9AC3BA56-3F2E-4492-81F5-F1525D7345A6}" destId="{F6DCC74C-F17F-4289-B4BF-C4C0EA355157}" srcOrd="2" destOrd="0" parTransId="{DC809876-016C-4334-BC26-DF07314238E3}" sibTransId="{F940CB0B-2CDE-4A7B-8CBF-375CAFED6C4A}"/>
    <dgm:cxn modelId="{DC30214B-7AB0-41FA-B0E7-BD02398D3C32}" type="presOf" srcId="{25EFA9DC-A3AF-4102-8FF1-0987EFEDAEDC}" destId="{6485691D-8BE8-47AB-AC6A-DF5989BD6D0E}" srcOrd="0" destOrd="1" presId="urn:microsoft.com/office/officeart/2005/8/layout/hList1"/>
    <dgm:cxn modelId="{2D5B8E02-0248-4161-8156-EF6EBDDE1894}" type="presOf" srcId="{86FCF3D3-6BB5-4AAF-8211-1072A15928AB}" destId="{22200682-2826-49BB-9249-F6C63D80E816}" srcOrd="0" destOrd="0" presId="urn:microsoft.com/office/officeart/2005/8/layout/hList1"/>
    <dgm:cxn modelId="{3DCC4A84-5A4B-403E-BDD8-F3F87579882E}" srcId="{F6DCC74C-F17F-4289-B4BF-C4C0EA355157}" destId="{73ED005B-F0CB-4285-8F88-ACCACC67A1D6}" srcOrd="0" destOrd="0" parTransId="{ED5E1F28-5DF8-4E06-BC9A-14FBBDAD8E7C}" sibTransId="{6C641B8D-10D2-428D-B0E1-03C419D9E6C9}"/>
    <dgm:cxn modelId="{EBCB7EBE-67AD-4348-9DED-B47B8A0ACF46}" srcId="{9AC3BA56-3F2E-4492-81F5-F1525D7345A6}" destId="{AE86FD76-E871-4317-BA45-31CC22A65D0B}" srcOrd="5" destOrd="0" parTransId="{E5426978-3435-4C8A-B84F-7E4D8DCD057F}" sibTransId="{76BEA1E8-1FEB-434B-9521-BA2A3C87D66C}"/>
    <dgm:cxn modelId="{24D366E8-E725-4FC5-8A40-EBBA5B51AE9A}" srcId="{D5AF2692-6E15-438E-B192-CB622DC74500}" destId="{3B679ACE-75A8-4432-95AA-0D2BF88DC75D}" srcOrd="0" destOrd="0" parTransId="{31299F5C-FF26-4CE8-99C0-BF198462FE0E}" sibTransId="{DD05CBB2-9F70-4D41-AEEF-14BC242A4D77}"/>
    <dgm:cxn modelId="{81575421-6048-4466-803A-ABE85DA9F984}" srcId="{7A35972E-7EB0-4CAE-99FA-58C156D35237}" destId="{91BE4927-06A3-4A09-8ADA-744E7279649F}" srcOrd="1" destOrd="0" parTransId="{F3BFCCDF-69CC-40F4-95A3-07387307058A}" sibTransId="{25EF3F43-4D4E-44C3-BDA8-5FACEDEBC32C}"/>
    <dgm:cxn modelId="{23B93109-D98F-4023-AC08-7DEB1E61A841}" type="presOf" srcId="{4F3C8585-FE30-4DBF-A740-625B6BF16FA7}" destId="{6AEF0E2F-71FC-4D33-AF6E-5DA045AEE349}" srcOrd="0" destOrd="1" presId="urn:microsoft.com/office/officeart/2005/8/layout/hList1"/>
    <dgm:cxn modelId="{12298C90-6251-4E22-9A7D-DB42BA6BF844}" type="presOf" srcId="{563F90D1-70ED-487E-8285-581E9037D7F4}" destId="{B4BF2327-7895-4EC9-A1F4-3285BFDA20D9}" srcOrd="0" destOrd="0" presId="urn:microsoft.com/office/officeart/2005/8/layout/hList1"/>
    <dgm:cxn modelId="{A3670A43-DC99-40B9-881A-89EBBD9787F9}" srcId="{AE86FD76-E871-4317-BA45-31CC22A65D0B}" destId="{F7E747B4-974F-4B92-9733-0DF4D5F2FD3A}" srcOrd="1" destOrd="0" parTransId="{8F00CB9F-BCDB-4240-8A37-31CE5FDECE44}" sibTransId="{D2434658-D9FC-4C1E-87BC-F1018E6BF666}"/>
    <dgm:cxn modelId="{D665935C-06C0-4AE0-87BE-BBB0E4DA9F28}" type="presOf" srcId="{3810A218-3132-477D-B36C-09CC38BAA1C9}" destId="{58187683-2E0B-4B3C-B612-2A1E23374324}" srcOrd="0" destOrd="0" presId="urn:microsoft.com/office/officeart/2005/8/layout/hList1"/>
    <dgm:cxn modelId="{9B2ACA19-FD15-4017-9620-2E14AADACFF6}" type="presOf" srcId="{BD56B025-9951-4496-B6B1-393DDC17FF83}" destId="{6AEF0E2F-71FC-4D33-AF6E-5DA045AEE349}" srcOrd="0" destOrd="0" presId="urn:microsoft.com/office/officeart/2005/8/layout/hList1"/>
    <dgm:cxn modelId="{CB17EC2D-3646-4EA5-A4E0-1B2FE80C3EA2}" type="presOf" srcId="{F7E747B4-974F-4B92-9733-0DF4D5F2FD3A}" destId="{B4BF2327-7895-4EC9-A1F4-3285BFDA20D9}" srcOrd="0" destOrd="1" presId="urn:microsoft.com/office/officeart/2005/8/layout/hList1"/>
    <dgm:cxn modelId="{142A1CE3-ABE8-4069-B30D-1E52F1D8BA8C}" srcId="{3810A218-3132-477D-B36C-09CC38BAA1C9}" destId="{75A54E34-2C34-4B3F-87A8-08B4752DCBA3}" srcOrd="0" destOrd="0" parTransId="{B4AD0236-2916-482C-95C2-D8EB1632C16E}" sibTransId="{FF2F5BCD-FBAD-4FB2-9A4D-3ADC099774DC}"/>
    <dgm:cxn modelId="{00EAFBA4-3175-429A-AEA4-E8F49F8FD63B}" type="presOf" srcId="{75A54E34-2C34-4B3F-87A8-08B4752DCBA3}" destId="{943FCB72-08BE-4236-8E05-BAC8D94934D6}" srcOrd="0" destOrd="0" presId="urn:microsoft.com/office/officeart/2005/8/layout/hList1"/>
    <dgm:cxn modelId="{C2AF190F-86F0-42EC-A968-DE8866E54BC1}" srcId="{3810A218-3132-477D-B36C-09CC38BAA1C9}" destId="{50039336-904F-4B13-B3B4-A6A0DDED733C}" srcOrd="1" destOrd="0" parTransId="{7B4CF01C-6511-42F7-A021-57A6244AA729}" sibTransId="{24BE7075-029A-4D58-9828-229D0B798A8C}"/>
    <dgm:cxn modelId="{CD7961AE-C055-49F9-90F4-BEEB9C4F9F68}" type="presOf" srcId="{73ED005B-F0CB-4285-8F88-ACCACC67A1D6}" destId="{50151649-2EDB-4E8E-B8A5-802108D516D4}" srcOrd="0" destOrd="0" presId="urn:microsoft.com/office/officeart/2005/8/layout/hList1"/>
    <dgm:cxn modelId="{C50EA8DE-6377-43D2-9D9C-CCA365C30E50}" srcId="{9AC3BA56-3F2E-4492-81F5-F1525D7345A6}" destId="{3810A218-3132-477D-B36C-09CC38BAA1C9}" srcOrd="1" destOrd="0" parTransId="{93AAD63E-BEC3-470C-B771-4FBE0B43E621}" sibTransId="{A095023F-48F4-4434-8A93-4F0C278B42C0}"/>
    <dgm:cxn modelId="{20733AD9-4514-4076-886A-CC20E0B5F430}" type="presOf" srcId="{820A9C76-4110-4F36-8BCB-44856EA91313}" destId="{B1C9EE56-6983-4A45-A2F5-2B701067AECC}" srcOrd="0" destOrd="1" presId="urn:microsoft.com/office/officeart/2005/8/layout/hList1"/>
    <dgm:cxn modelId="{33048623-458F-4AA0-A7AC-E12097F24045}" type="presOf" srcId="{61C63257-3E27-4D43-BF02-FA3EA87167A3}" destId="{B4BF2327-7895-4EC9-A1F4-3285BFDA20D9}" srcOrd="0" destOrd="2" presId="urn:microsoft.com/office/officeart/2005/8/layout/hList1"/>
    <dgm:cxn modelId="{974B1649-9BFB-4981-B505-250E9EC8802C}" srcId="{86FCF3D3-6BB5-4AAF-8211-1072A15928AB}" destId="{4F3C8585-FE30-4DBF-A740-625B6BF16FA7}" srcOrd="1" destOrd="0" parTransId="{9641FE8C-399F-4216-A43F-799762F72C4D}" sibTransId="{D87A928E-6977-46D2-BCDD-4C27F713FB67}"/>
    <dgm:cxn modelId="{B72EB584-BE68-441E-BC08-EC703140FD7C}" type="presOf" srcId="{9AC3BA56-3F2E-4492-81F5-F1525D7345A6}" destId="{D5674B0C-7C37-474C-8A93-AAE69E848A77}" srcOrd="0" destOrd="0" presId="urn:microsoft.com/office/officeart/2005/8/layout/hList1"/>
    <dgm:cxn modelId="{B8AAE97C-3D8B-4761-A2AC-37BA7A9DC6C8}" srcId="{1CC03BC6-4085-4CF6-BF4B-3C45A86150E6}" destId="{4B0D2B29-A01C-40A8-AB11-27F9BAFAC6C0}" srcOrd="0" destOrd="0" parTransId="{8678CFCB-BFC1-4B45-826D-3A52FCABE0EB}" sibTransId="{2E64ECBF-1B6B-44B8-9DEF-7AC6B293E9E1}"/>
    <dgm:cxn modelId="{7900F090-CAE8-4227-A7DA-C54D9FAA5B3A}" type="presParOf" srcId="{D5674B0C-7C37-474C-8A93-AAE69E848A77}" destId="{CDAE8990-B5ED-481E-87C6-B1011C2D1B19}" srcOrd="0" destOrd="0" presId="urn:microsoft.com/office/officeart/2005/8/layout/hList1"/>
    <dgm:cxn modelId="{7920F6E8-8770-41B0-97C9-3DCF5040EC89}" type="presParOf" srcId="{CDAE8990-B5ED-481E-87C6-B1011C2D1B19}" destId="{22200682-2826-49BB-9249-F6C63D80E816}" srcOrd="0" destOrd="0" presId="urn:microsoft.com/office/officeart/2005/8/layout/hList1"/>
    <dgm:cxn modelId="{06C2FEA0-63FC-46A5-9A89-F27F8C4D6035}" type="presParOf" srcId="{CDAE8990-B5ED-481E-87C6-B1011C2D1B19}" destId="{6AEF0E2F-71FC-4D33-AF6E-5DA045AEE349}" srcOrd="1" destOrd="0" presId="urn:microsoft.com/office/officeart/2005/8/layout/hList1"/>
    <dgm:cxn modelId="{ED0B911F-1407-46E3-B669-F39F472483D8}" type="presParOf" srcId="{D5674B0C-7C37-474C-8A93-AAE69E848A77}" destId="{8A4C66C5-D6AA-47E2-A730-87F438B726BA}" srcOrd="1" destOrd="0" presId="urn:microsoft.com/office/officeart/2005/8/layout/hList1"/>
    <dgm:cxn modelId="{3A2F1435-BEC7-4143-9B76-594792E83354}" type="presParOf" srcId="{D5674B0C-7C37-474C-8A93-AAE69E848A77}" destId="{2878D3C0-AD92-4717-AD2A-11ED6F7ED8F9}" srcOrd="2" destOrd="0" presId="urn:microsoft.com/office/officeart/2005/8/layout/hList1"/>
    <dgm:cxn modelId="{AD374E5A-6E6F-4B67-9FCD-C7BD98126EBB}" type="presParOf" srcId="{2878D3C0-AD92-4717-AD2A-11ED6F7ED8F9}" destId="{58187683-2E0B-4B3C-B612-2A1E23374324}" srcOrd="0" destOrd="0" presId="urn:microsoft.com/office/officeart/2005/8/layout/hList1"/>
    <dgm:cxn modelId="{BEC90D06-3619-4A6F-98B7-0CBA67449588}" type="presParOf" srcId="{2878D3C0-AD92-4717-AD2A-11ED6F7ED8F9}" destId="{943FCB72-08BE-4236-8E05-BAC8D94934D6}" srcOrd="1" destOrd="0" presId="urn:microsoft.com/office/officeart/2005/8/layout/hList1"/>
    <dgm:cxn modelId="{99F196FC-259C-47AD-BAF3-529CC6E5A376}" type="presParOf" srcId="{D5674B0C-7C37-474C-8A93-AAE69E848A77}" destId="{BF5950D5-97DC-4A9E-9424-C2BB6D8A1C28}" srcOrd="3" destOrd="0" presId="urn:microsoft.com/office/officeart/2005/8/layout/hList1"/>
    <dgm:cxn modelId="{4FC4CA0C-5877-402A-B165-6B63F69BE65D}" type="presParOf" srcId="{D5674B0C-7C37-474C-8A93-AAE69E848A77}" destId="{90E1D37B-4213-4E83-975E-B18DA2D918D8}" srcOrd="4" destOrd="0" presId="urn:microsoft.com/office/officeart/2005/8/layout/hList1"/>
    <dgm:cxn modelId="{933CD595-C4EB-47B1-A206-5B6F5270DF91}" type="presParOf" srcId="{90E1D37B-4213-4E83-975E-B18DA2D918D8}" destId="{E88239FD-999C-47FF-9576-B5AED1AE3C61}" srcOrd="0" destOrd="0" presId="urn:microsoft.com/office/officeart/2005/8/layout/hList1"/>
    <dgm:cxn modelId="{160D1A3D-6690-410C-B4F4-1FBD2C63E64E}" type="presParOf" srcId="{90E1D37B-4213-4E83-975E-B18DA2D918D8}" destId="{50151649-2EDB-4E8E-B8A5-802108D516D4}" srcOrd="1" destOrd="0" presId="urn:microsoft.com/office/officeart/2005/8/layout/hList1"/>
    <dgm:cxn modelId="{2718728E-53F1-4509-813D-2CE1E1EBB4A1}" type="presParOf" srcId="{D5674B0C-7C37-474C-8A93-AAE69E848A77}" destId="{A43EF021-824A-43C6-811A-51B5319C256D}" srcOrd="5" destOrd="0" presId="urn:microsoft.com/office/officeart/2005/8/layout/hList1"/>
    <dgm:cxn modelId="{A75F51E3-65A1-4B9F-91DB-13E50A009E98}" type="presParOf" srcId="{D5674B0C-7C37-474C-8A93-AAE69E848A77}" destId="{CA0AD641-23EC-4E02-A660-062C488C8A8C}" srcOrd="6" destOrd="0" presId="urn:microsoft.com/office/officeart/2005/8/layout/hList1"/>
    <dgm:cxn modelId="{DDC69FFB-DDC3-4596-BB5F-D46223D8C7E1}" type="presParOf" srcId="{CA0AD641-23EC-4E02-A660-062C488C8A8C}" destId="{AEB6EB0A-8BEE-442D-8E64-06B6737093A3}" srcOrd="0" destOrd="0" presId="urn:microsoft.com/office/officeart/2005/8/layout/hList1"/>
    <dgm:cxn modelId="{7736251B-6754-4857-92E2-718C8254A088}" type="presParOf" srcId="{CA0AD641-23EC-4E02-A660-062C488C8A8C}" destId="{6485691D-8BE8-47AB-AC6A-DF5989BD6D0E}" srcOrd="1" destOrd="0" presId="urn:microsoft.com/office/officeart/2005/8/layout/hList1"/>
    <dgm:cxn modelId="{3BCAFDA9-09EB-47B5-8547-5B2F1C139FAF}" type="presParOf" srcId="{D5674B0C-7C37-474C-8A93-AAE69E848A77}" destId="{FFE3953D-D4B6-4C14-BD11-887AC8E1CCD1}" srcOrd="7" destOrd="0" presId="urn:microsoft.com/office/officeart/2005/8/layout/hList1"/>
    <dgm:cxn modelId="{4DE6F65D-4CF3-4B1A-9DBE-1360864AB081}" type="presParOf" srcId="{D5674B0C-7C37-474C-8A93-AAE69E848A77}" destId="{F7766790-55F8-4A89-9199-97625D556721}" srcOrd="8" destOrd="0" presId="urn:microsoft.com/office/officeart/2005/8/layout/hList1"/>
    <dgm:cxn modelId="{F936F780-07F3-45E1-9608-CBA24E3DFC10}" type="presParOf" srcId="{F7766790-55F8-4A89-9199-97625D556721}" destId="{7EA167C7-1B0A-4848-9626-1CA86AC9381C}" srcOrd="0" destOrd="0" presId="urn:microsoft.com/office/officeart/2005/8/layout/hList1"/>
    <dgm:cxn modelId="{072C98F4-5DFE-4E42-A705-50B1888AEC66}" type="presParOf" srcId="{F7766790-55F8-4A89-9199-97625D556721}" destId="{B1C9EE56-6983-4A45-A2F5-2B701067AECC}" srcOrd="1" destOrd="0" presId="urn:microsoft.com/office/officeart/2005/8/layout/hList1"/>
    <dgm:cxn modelId="{8BE8BEDF-41D1-4846-BE7B-DC089334CDD3}" type="presParOf" srcId="{D5674B0C-7C37-474C-8A93-AAE69E848A77}" destId="{A31C5F4C-444F-4D06-8BF6-E1864DADB7B0}" srcOrd="9" destOrd="0" presId="urn:microsoft.com/office/officeart/2005/8/layout/hList1"/>
    <dgm:cxn modelId="{3A135397-9675-4CF7-970A-D7760151AB89}" type="presParOf" srcId="{D5674B0C-7C37-474C-8A93-AAE69E848A77}" destId="{47D076BF-1996-4394-86E0-8A6165680453}" srcOrd="10" destOrd="0" presId="urn:microsoft.com/office/officeart/2005/8/layout/hList1"/>
    <dgm:cxn modelId="{1422DD8F-54CA-4CF8-A124-6D29AC44A5BC}" type="presParOf" srcId="{47D076BF-1996-4394-86E0-8A6165680453}" destId="{39BA7211-E6F5-48B2-B4B1-0E213361EF32}" srcOrd="0" destOrd="0" presId="urn:microsoft.com/office/officeart/2005/8/layout/hList1"/>
    <dgm:cxn modelId="{A2791A9E-B3B3-41F5-8A9C-314D9FE26674}" type="presParOf" srcId="{47D076BF-1996-4394-86E0-8A6165680453}" destId="{B4BF2327-7895-4EC9-A1F4-3285BFDA20D9}" srcOrd="1" destOrd="0" presId="urn:microsoft.com/office/officeart/2005/8/layout/hList1"/>
    <dgm:cxn modelId="{3917AE9E-BB16-4DEB-A8BC-40BA79225840}" type="presParOf" srcId="{D5674B0C-7C37-474C-8A93-AAE69E848A77}" destId="{D5DF8814-6822-433D-BAC6-0FD702C15A34}" srcOrd="11" destOrd="0" presId="urn:microsoft.com/office/officeart/2005/8/layout/hList1"/>
    <dgm:cxn modelId="{84AE52C5-12E3-457B-8C37-57108D65835D}" type="presParOf" srcId="{D5674B0C-7C37-474C-8A93-AAE69E848A77}" destId="{0B1137FF-9B9B-44A5-96B4-46EE598024A2}" srcOrd="12" destOrd="0" presId="urn:microsoft.com/office/officeart/2005/8/layout/hList1"/>
    <dgm:cxn modelId="{E933827C-698B-40A3-A296-5717827E1D93}" type="presParOf" srcId="{0B1137FF-9B9B-44A5-96B4-46EE598024A2}" destId="{91AC0AA5-F572-4C22-BA1A-5EA151B59711}" srcOrd="0" destOrd="0" presId="urn:microsoft.com/office/officeart/2005/8/layout/hList1"/>
    <dgm:cxn modelId="{86EEC332-5215-4898-B4E9-D4482724FB91}" type="presParOf" srcId="{0B1137FF-9B9B-44A5-96B4-46EE598024A2}" destId="{71DD4643-8201-4756-ABCF-29AF6E0FF6B4}" srcOrd="1" destOrd="0" presId="urn:microsoft.com/office/officeart/2005/8/layout/h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8E529A5B-D59A-4D96-B53E-F12B03BBFB88}" type="doc">
      <dgm:prSet loTypeId="urn:microsoft.com/office/officeart/2005/8/layout/hierarchy3" loCatId="list" qsTypeId="urn:microsoft.com/office/officeart/2005/8/quickstyle/simple1" qsCatId="simple" csTypeId="urn:microsoft.com/office/officeart/2005/8/colors/accent1_2" csCatId="accent1" phldr="1"/>
      <dgm:spPr/>
      <dgm:t>
        <a:bodyPr/>
        <a:lstStyle/>
        <a:p>
          <a:endParaRPr lang="en-US"/>
        </a:p>
      </dgm:t>
    </dgm:pt>
    <dgm:pt modelId="{29B9D16C-0B63-4781-8BB0-2B25ACB0E4DE}">
      <dgm:prSet phldrT="[Text]"/>
      <dgm:spPr/>
      <dgm:t>
        <a:bodyPr/>
        <a:lstStyle/>
        <a:p>
          <a:r>
            <a:rPr lang="en-US" dirty="0" smtClean="0"/>
            <a:t>Absolute</a:t>
          </a:r>
          <a:endParaRPr lang="en-US" dirty="0"/>
        </a:p>
      </dgm:t>
    </dgm:pt>
    <dgm:pt modelId="{912E467C-9059-48C9-B56E-4472FFE1163E}" type="parTrans" cxnId="{0E5C0FFD-CEC5-408D-8C8B-2137D037D21F}">
      <dgm:prSet/>
      <dgm:spPr/>
      <dgm:t>
        <a:bodyPr/>
        <a:lstStyle/>
        <a:p>
          <a:endParaRPr lang="en-US"/>
        </a:p>
      </dgm:t>
    </dgm:pt>
    <dgm:pt modelId="{1509902A-1624-45E5-806D-2FE00500E85A}" type="sibTrans" cxnId="{0E5C0FFD-CEC5-408D-8C8B-2137D037D21F}">
      <dgm:prSet/>
      <dgm:spPr/>
      <dgm:t>
        <a:bodyPr/>
        <a:lstStyle/>
        <a:p>
          <a:endParaRPr lang="en-US"/>
        </a:p>
      </dgm:t>
    </dgm:pt>
    <dgm:pt modelId="{0A916F39-8653-453C-BDF5-3CF783E51993}">
      <dgm:prSet phldrT="[Text]"/>
      <dgm:spPr/>
      <dgm:t>
        <a:bodyPr/>
        <a:lstStyle/>
        <a:p>
          <a:r>
            <a:rPr lang="en-US" dirty="0" smtClean="0"/>
            <a:t>Cannot be Limited under any circumstance</a:t>
          </a:r>
          <a:endParaRPr lang="en-US" dirty="0"/>
        </a:p>
      </dgm:t>
    </dgm:pt>
    <dgm:pt modelId="{F8B4FAA1-00E7-46C5-944E-1841270E75B7}" type="parTrans" cxnId="{5A7CD9D1-AA70-4B8C-893D-7B2B387282FC}">
      <dgm:prSet/>
      <dgm:spPr/>
      <dgm:t>
        <a:bodyPr/>
        <a:lstStyle/>
        <a:p>
          <a:endParaRPr lang="en-US"/>
        </a:p>
      </dgm:t>
    </dgm:pt>
    <dgm:pt modelId="{288A6207-2ABD-4089-B0F9-8939892091B5}" type="sibTrans" cxnId="{5A7CD9D1-AA70-4B8C-893D-7B2B387282FC}">
      <dgm:prSet/>
      <dgm:spPr/>
      <dgm:t>
        <a:bodyPr/>
        <a:lstStyle/>
        <a:p>
          <a:endParaRPr lang="en-US"/>
        </a:p>
      </dgm:t>
    </dgm:pt>
    <dgm:pt modelId="{8D3A59A6-F930-44CC-8872-60B6F6B395B0}">
      <dgm:prSet phldrT="[Text]"/>
      <dgm:spPr/>
      <dgm:t>
        <a:bodyPr/>
        <a:lstStyle/>
        <a:p>
          <a:r>
            <a:rPr lang="en-US" dirty="0" smtClean="0"/>
            <a:t>Children’s rights are absolute</a:t>
          </a:r>
          <a:endParaRPr lang="en-US" dirty="0"/>
        </a:p>
      </dgm:t>
    </dgm:pt>
    <dgm:pt modelId="{F5769D6F-B94A-46DA-9528-B51CB34C29C7}" type="parTrans" cxnId="{3AEFB47E-2167-40FC-B7F7-2E4C4AB9CA40}">
      <dgm:prSet/>
      <dgm:spPr/>
      <dgm:t>
        <a:bodyPr/>
        <a:lstStyle/>
        <a:p>
          <a:endParaRPr lang="en-US"/>
        </a:p>
      </dgm:t>
    </dgm:pt>
    <dgm:pt modelId="{582E946E-2A09-4613-90D0-B7033239B8C6}" type="sibTrans" cxnId="{3AEFB47E-2167-40FC-B7F7-2E4C4AB9CA40}">
      <dgm:prSet/>
      <dgm:spPr/>
      <dgm:t>
        <a:bodyPr/>
        <a:lstStyle/>
        <a:p>
          <a:endParaRPr lang="en-US"/>
        </a:p>
      </dgm:t>
    </dgm:pt>
    <dgm:pt modelId="{69E27A85-C016-42AE-8CC2-724243C0DCE6}">
      <dgm:prSet phldrT="[Text]"/>
      <dgm:spPr/>
      <dgm:t>
        <a:bodyPr/>
        <a:lstStyle/>
        <a:p>
          <a:r>
            <a:rPr lang="en-US" dirty="0" smtClean="0"/>
            <a:t>Contingent</a:t>
          </a:r>
          <a:endParaRPr lang="en-US" dirty="0"/>
        </a:p>
      </dgm:t>
    </dgm:pt>
    <dgm:pt modelId="{AEE5DDB2-1397-4408-A8B2-83B55CF3C39F}" type="parTrans" cxnId="{4CD542F0-C0DF-4540-BFA8-6E3A9D369178}">
      <dgm:prSet/>
      <dgm:spPr/>
      <dgm:t>
        <a:bodyPr/>
        <a:lstStyle/>
        <a:p>
          <a:endParaRPr lang="en-US"/>
        </a:p>
      </dgm:t>
    </dgm:pt>
    <dgm:pt modelId="{97756A1F-32FB-4826-814B-1170D2BC82B6}" type="sibTrans" cxnId="{4CD542F0-C0DF-4540-BFA8-6E3A9D369178}">
      <dgm:prSet/>
      <dgm:spPr/>
      <dgm:t>
        <a:bodyPr/>
        <a:lstStyle/>
        <a:p>
          <a:endParaRPr lang="en-US"/>
        </a:p>
      </dgm:t>
    </dgm:pt>
    <dgm:pt modelId="{BC2DD31A-75D7-4974-A3F2-5A5B70E155F9}">
      <dgm:prSet phldrT="[Text]"/>
      <dgm:spPr/>
      <dgm:t>
        <a:bodyPr/>
        <a:lstStyle/>
        <a:p>
          <a:r>
            <a:rPr lang="en-US" dirty="0" smtClean="0"/>
            <a:t>Dependent upon current events or performance</a:t>
          </a:r>
          <a:endParaRPr lang="en-US" dirty="0"/>
        </a:p>
      </dgm:t>
    </dgm:pt>
    <dgm:pt modelId="{2F545AEA-9455-455E-B067-E6180FF26AD5}" type="parTrans" cxnId="{7A574EE7-C24E-4B2C-815D-10FB37040AC9}">
      <dgm:prSet/>
      <dgm:spPr/>
      <dgm:t>
        <a:bodyPr/>
        <a:lstStyle/>
        <a:p>
          <a:endParaRPr lang="en-US"/>
        </a:p>
      </dgm:t>
    </dgm:pt>
    <dgm:pt modelId="{7BFF0694-584E-49B1-A1A1-B5156A4AACA5}" type="sibTrans" cxnId="{7A574EE7-C24E-4B2C-815D-10FB37040AC9}">
      <dgm:prSet/>
      <dgm:spPr/>
      <dgm:t>
        <a:bodyPr/>
        <a:lstStyle/>
        <a:p>
          <a:endParaRPr lang="en-US"/>
        </a:p>
      </dgm:t>
    </dgm:pt>
    <dgm:pt modelId="{26679A84-2C4C-4685-B249-1B17B4BE2E48}">
      <dgm:prSet phldrT="[Text]"/>
      <dgm:spPr/>
      <dgm:t>
        <a:bodyPr/>
        <a:lstStyle/>
        <a:p>
          <a:r>
            <a:rPr lang="en-US" dirty="0" smtClean="0"/>
            <a:t>Parent’s rights are contingent</a:t>
          </a:r>
          <a:endParaRPr lang="en-US" dirty="0"/>
        </a:p>
      </dgm:t>
    </dgm:pt>
    <dgm:pt modelId="{00B9D1D5-C919-4963-82E5-0F1A3B4F3A2D}" type="parTrans" cxnId="{7E202124-004C-468D-9E07-C3EC61FBA784}">
      <dgm:prSet/>
      <dgm:spPr/>
      <dgm:t>
        <a:bodyPr/>
        <a:lstStyle/>
        <a:p>
          <a:endParaRPr lang="en-US"/>
        </a:p>
      </dgm:t>
    </dgm:pt>
    <dgm:pt modelId="{801B6127-824F-4735-959E-F6447D175C4E}" type="sibTrans" cxnId="{7E202124-004C-468D-9E07-C3EC61FBA784}">
      <dgm:prSet/>
      <dgm:spPr/>
      <dgm:t>
        <a:bodyPr/>
        <a:lstStyle/>
        <a:p>
          <a:endParaRPr lang="en-US"/>
        </a:p>
      </dgm:t>
    </dgm:pt>
    <dgm:pt modelId="{0A03B32E-EB5A-4A2C-8882-7FFC7646E130}" type="pres">
      <dgm:prSet presAssocID="{8E529A5B-D59A-4D96-B53E-F12B03BBFB88}" presName="diagram" presStyleCnt="0">
        <dgm:presLayoutVars>
          <dgm:chPref val="1"/>
          <dgm:dir/>
          <dgm:animOne val="branch"/>
          <dgm:animLvl val="lvl"/>
          <dgm:resizeHandles/>
        </dgm:presLayoutVars>
      </dgm:prSet>
      <dgm:spPr/>
      <dgm:t>
        <a:bodyPr/>
        <a:lstStyle/>
        <a:p>
          <a:endParaRPr lang="en-US"/>
        </a:p>
      </dgm:t>
    </dgm:pt>
    <dgm:pt modelId="{876D1247-295F-452D-A983-EB4BB1EA7EE5}" type="pres">
      <dgm:prSet presAssocID="{29B9D16C-0B63-4781-8BB0-2B25ACB0E4DE}" presName="root" presStyleCnt="0"/>
      <dgm:spPr/>
    </dgm:pt>
    <dgm:pt modelId="{82318BA6-0B11-4025-8FF6-56032B718318}" type="pres">
      <dgm:prSet presAssocID="{29B9D16C-0B63-4781-8BB0-2B25ACB0E4DE}" presName="rootComposite" presStyleCnt="0"/>
      <dgm:spPr/>
    </dgm:pt>
    <dgm:pt modelId="{F6332204-25CF-491E-A800-4B6F310087B4}" type="pres">
      <dgm:prSet presAssocID="{29B9D16C-0B63-4781-8BB0-2B25ACB0E4DE}" presName="rootText" presStyleLbl="node1" presStyleIdx="0" presStyleCnt="2"/>
      <dgm:spPr/>
      <dgm:t>
        <a:bodyPr/>
        <a:lstStyle/>
        <a:p>
          <a:endParaRPr lang="en-US"/>
        </a:p>
      </dgm:t>
    </dgm:pt>
    <dgm:pt modelId="{B15A3E6F-EDB7-4E71-9F16-F9D111DF2DFD}" type="pres">
      <dgm:prSet presAssocID="{29B9D16C-0B63-4781-8BB0-2B25ACB0E4DE}" presName="rootConnector" presStyleLbl="node1" presStyleIdx="0" presStyleCnt="2"/>
      <dgm:spPr/>
      <dgm:t>
        <a:bodyPr/>
        <a:lstStyle/>
        <a:p>
          <a:endParaRPr lang="en-US"/>
        </a:p>
      </dgm:t>
    </dgm:pt>
    <dgm:pt modelId="{894AC2C8-7809-4F98-B0AD-E2E6737010FF}" type="pres">
      <dgm:prSet presAssocID="{29B9D16C-0B63-4781-8BB0-2B25ACB0E4DE}" presName="childShape" presStyleCnt="0"/>
      <dgm:spPr/>
    </dgm:pt>
    <dgm:pt modelId="{6F360048-E99E-4C2A-B871-8CFC3ABD00CF}" type="pres">
      <dgm:prSet presAssocID="{F8B4FAA1-00E7-46C5-944E-1841270E75B7}" presName="Name13" presStyleLbl="parChTrans1D2" presStyleIdx="0" presStyleCnt="4"/>
      <dgm:spPr/>
      <dgm:t>
        <a:bodyPr/>
        <a:lstStyle/>
        <a:p>
          <a:endParaRPr lang="en-US"/>
        </a:p>
      </dgm:t>
    </dgm:pt>
    <dgm:pt modelId="{64A214FC-E1B2-48AC-86D9-A6F925EBF095}" type="pres">
      <dgm:prSet presAssocID="{0A916F39-8653-453C-BDF5-3CF783E51993}" presName="childText" presStyleLbl="bgAcc1" presStyleIdx="0" presStyleCnt="4">
        <dgm:presLayoutVars>
          <dgm:bulletEnabled val="1"/>
        </dgm:presLayoutVars>
      </dgm:prSet>
      <dgm:spPr/>
      <dgm:t>
        <a:bodyPr/>
        <a:lstStyle/>
        <a:p>
          <a:endParaRPr lang="en-US"/>
        </a:p>
      </dgm:t>
    </dgm:pt>
    <dgm:pt modelId="{1D4343B9-32D1-42BA-8883-6FB422959F32}" type="pres">
      <dgm:prSet presAssocID="{F5769D6F-B94A-46DA-9528-B51CB34C29C7}" presName="Name13" presStyleLbl="parChTrans1D2" presStyleIdx="1" presStyleCnt="4"/>
      <dgm:spPr/>
      <dgm:t>
        <a:bodyPr/>
        <a:lstStyle/>
        <a:p>
          <a:endParaRPr lang="en-US"/>
        </a:p>
      </dgm:t>
    </dgm:pt>
    <dgm:pt modelId="{A1C4D7C8-A5C0-4FFF-ADE3-B8E890CBD9E5}" type="pres">
      <dgm:prSet presAssocID="{8D3A59A6-F930-44CC-8872-60B6F6B395B0}" presName="childText" presStyleLbl="bgAcc1" presStyleIdx="1" presStyleCnt="4">
        <dgm:presLayoutVars>
          <dgm:bulletEnabled val="1"/>
        </dgm:presLayoutVars>
      </dgm:prSet>
      <dgm:spPr/>
      <dgm:t>
        <a:bodyPr/>
        <a:lstStyle/>
        <a:p>
          <a:endParaRPr lang="en-US"/>
        </a:p>
      </dgm:t>
    </dgm:pt>
    <dgm:pt modelId="{5882F14B-111C-4FA2-8D6B-E676EE50BB68}" type="pres">
      <dgm:prSet presAssocID="{69E27A85-C016-42AE-8CC2-724243C0DCE6}" presName="root" presStyleCnt="0"/>
      <dgm:spPr/>
    </dgm:pt>
    <dgm:pt modelId="{333F999F-018E-498C-B0C0-1D8B3733DE69}" type="pres">
      <dgm:prSet presAssocID="{69E27A85-C016-42AE-8CC2-724243C0DCE6}" presName="rootComposite" presStyleCnt="0"/>
      <dgm:spPr/>
    </dgm:pt>
    <dgm:pt modelId="{8CC20E43-BC20-400C-B7A0-B6BC99476FDB}" type="pres">
      <dgm:prSet presAssocID="{69E27A85-C016-42AE-8CC2-724243C0DCE6}" presName="rootText" presStyleLbl="node1" presStyleIdx="1" presStyleCnt="2"/>
      <dgm:spPr/>
      <dgm:t>
        <a:bodyPr/>
        <a:lstStyle/>
        <a:p>
          <a:endParaRPr lang="en-US"/>
        </a:p>
      </dgm:t>
    </dgm:pt>
    <dgm:pt modelId="{5EA51D54-A5C3-42AB-AAD7-5ABE1CF01794}" type="pres">
      <dgm:prSet presAssocID="{69E27A85-C016-42AE-8CC2-724243C0DCE6}" presName="rootConnector" presStyleLbl="node1" presStyleIdx="1" presStyleCnt="2"/>
      <dgm:spPr/>
      <dgm:t>
        <a:bodyPr/>
        <a:lstStyle/>
        <a:p>
          <a:endParaRPr lang="en-US"/>
        </a:p>
      </dgm:t>
    </dgm:pt>
    <dgm:pt modelId="{AE51E2C8-0908-408F-A5FB-B02FC5578528}" type="pres">
      <dgm:prSet presAssocID="{69E27A85-C016-42AE-8CC2-724243C0DCE6}" presName="childShape" presStyleCnt="0"/>
      <dgm:spPr/>
    </dgm:pt>
    <dgm:pt modelId="{9997742F-0853-41BF-A15F-0A95DA6F9E9F}" type="pres">
      <dgm:prSet presAssocID="{2F545AEA-9455-455E-B067-E6180FF26AD5}" presName="Name13" presStyleLbl="parChTrans1D2" presStyleIdx="2" presStyleCnt="4"/>
      <dgm:spPr/>
      <dgm:t>
        <a:bodyPr/>
        <a:lstStyle/>
        <a:p>
          <a:endParaRPr lang="en-US"/>
        </a:p>
      </dgm:t>
    </dgm:pt>
    <dgm:pt modelId="{90C84A24-BCE9-40D3-A4F0-7DDEB3061556}" type="pres">
      <dgm:prSet presAssocID="{BC2DD31A-75D7-4974-A3F2-5A5B70E155F9}" presName="childText" presStyleLbl="bgAcc1" presStyleIdx="2" presStyleCnt="4">
        <dgm:presLayoutVars>
          <dgm:bulletEnabled val="1"/>
        </dgm:presLayoutVars>
      </dgm:prSet>
      <dgm:spPr/>
      <dgm:t>
        <a:bodyPr/>
        <a:lstStyle/>
        <a:p>
          <a:endParaRPr lang="en-US"/>
        </a:p>
      </dgm:t>
    </dgm:pt>
    <dgm:pt modelId="{F71E8ED6-1FCA-4200-86F4-2FC480D72E43}" type="pres">
      <dgm:prSet presAssocID="{00B9D1D5-C919-4963-82E5-0F1A3B4F3A2D}" presName="Name13" presStyleLbl="parChTrans1D2" presStyleIdx="3" presStyleCnt="4"/>
      <dgm:spPr/>
      <dgm:t>
        <a:bodyPr/>
        <a:lstStyle/>
        <a:p>
          <a:endParaRPr lang="en-US"/>
        </a:p>
      </dgm:t>
    </dgm:pt>
    <dgm:pt modelId="{D6BD4295-D482-48C9-B52B-769782364109}" type="pres">
      <dgm:prSet presAssocID="{26679A84-2C4C-4685-B249-1B17B4BE2E48}" presName="childText" presStyleLbl="bgAcc1" presStyleIdx="3" presStyleCnt="4">
        <dgm:presLayoutVars>
          <dgm:bulletEnabled val="1"/>
        </dgm:presLayoutVars>
      </dgm:prSet>
      <dgm:spPr/>
      <dgm:t>
        <a:bodyPr/>
        <a:lstStyle/>
        <a:p>
          <a:endParaRPr lang="en-US"/>
        </a:p>
      </dgm:t>
    </dgm:pt>
  </dgm:ptLst>
  <dgm:cxnLst>
    <dgm:cxn modelId="{7A574EE7-C24E-4B2C-815D-10FB37040AC9}" srcId="{69E27A85-C016-42AE-8CC2-724243C0DCE6}" destId="{BC2DD31A-75D7-4974-A3F2-5A5B70E155F9}" srcOrd="0" destOrd="0" parTransId="{2F545AEA-9455-455E-B067-E6180FF26AD5}" sibTransId="{7BFF0694-584E-49B1-A1A1-B5156A4AACA5}"/>
    <dgm:cxn modelId="{36A156E9-63C4-47FF-982A-9F9039D6CAA5}" type="presOf" srcId="{0A916F39-8653-453C-BDF5-3CF783E51993}" destId="{64A214FC-E1B2-48AC-86D9-A6F925EBF095}" srcOrd="0" destOrd="0" presId="urn:microsoft.com/office/officeart/2005/8/layout/hierarchy3"/>
    <dgm:cxn modelId="{1E638E88-B712-4D34-8561-45CB64A36723}" type="presOf" srcId="{69E27A85-C016-42AE-8CC2-724243C0DCE6}" destId="{8CC20E43-BC20-400C-B7A0-B6BC99476FDB}" srcOrd="0" destOrd="0" presId="urn:microsoft.com/office/officeart/2005/8/layout/hierarchy3"/>
    <dgm:cxn modelId="{D835D18C-6168-4EEE-A81D-FBC171215C81}" type="presOf" srcId="{2F545AEA-9455-455E-B067-E6180FF26AD5}" destId="{9997742F-0853-41BF-A15F-0A95DA6F9E9F}" srcOrd="0" destOrd="0" presId="urn:microsoft.com/office/officeart/2005/8/layout/hierarchy3"/>
    <dgm:cxn modelId="{0E5C0FFD-CEC5-408D-8C8B-2137D037D21F}" srcId="{8E529A5B-D59A-4D96-B53E-F12B03BBFB88}" destId="{29B9D16C-0B63-4781-8BB0-2B25ACB0E4DE}" srcOrd="0" destOrd="0" parTransId="{912E467C-9059-48C9-B56E-4472FFE1163E}" sibTransId="{1509902A-1624-45E5-806D-2FE00500E85A}"/>
    <dgm:cxn modelId="{3AEFB47E-2167-40FC-B7F7-2E4C4AB9CA40}" srcId="{29B9D16C-0B63-4781-8BB0-2B25ACB0E4DE}" destId="{8D3A59A6-F930-44CC-8872-60B6F6B395B0}" srcOrd="1" destOrd="0" parTransId="{F5769D6F-B94A-46DA-9528-B51CB34C29C7}" sibTransId="{582E946E-2A09-4613-90D0-B7033239B8C6}"/>
    <dgm:cxn modelId="{FED0E390-E787-4710-9F1A-B3C827602D94}" type="presOf" srcId="{26679A84-2C4C-4685-B249-1B17B4BE2E48}" destId="{D6BD4295-D482-48C9-B52B-769782364109}" srcOrd="0" destOrd="0" presId="urn:microsoft.com/office/officeart/2005/8/layout/hierarchy3"/>
    <dgm:cxn modelId="{93DBD211-A8E6-4707-BFA1-EEE5CB2D6726}" type="presOf" srcId="{F5769D6F-B94A-46DA-9528-B51CB34C29C7}" destId="{1D4343B9-32D1-42BA-8883-6FB422959F32}" srcOrd="0" destOrd="0" presId="urn:microsoft.com/office/officeart/2005/8/layout/hierarchy3"/>
    <dgm:cxn modelId="{AFF23DA3-389B-4752-A849-E6A458F1006A}" type="presOf" srcId="{29B9D16C-0B63-4781-8BB0-2B25ACB0E4DE}" destId="{F6332204-25CF-491E-A800-4B6F310087B4}" srcOrd="0" destOrd="0" presId="urn:microsoft.com/office/officeart/2005/8/layout/hierarchy3"/>
    <dgm:cxn modelId="{4CD542F0-C0DF-4540-BFA8-6E3A9D369178}" srcId="{8E529A5B-D59A-4D96-B53E-F12B03BBFB88}" destId="{69E27A85-C016-42AE-8CC2-724243C0DCE6}" srcOrd="1" destOrd="0" parTransId="{AEE5DDB2-1397-4408-A8B2-83B55CF3C39F}" sibTransId="{97756A1F-32FB-4826-814B-1170D2BC82B6}"/>
    <dgm:cxn modelId="{AFF10CB1-0A51-4065-BF67-0E0832115672}" type="presOf" srcId="{8D3A59A6-F930-44CC-8872-60B6F6B395B0}" destId="{A1C4D7C8-A5C0-4FFF-ADE3-B8E890CBD9E5}" srcOrd="0" destOrd="0" presId="urn:microsoft.com/office/officeart/2005/8/layout/hierarchy3"/>
    <dgm:cxn modelId="{5A7CD9D1-AA70-4B8C-893D-7B2B387282FC}" srcId="{29B9D16C-0B63-4781-8BB0-2B25ACB0E4DE}" destId="{0A916F39-8653-453C-BDF5-3CF783E51993}" srcOrd="0" destOrd="0" parTransId="{F8B4FAA1-00E7-46C5-944E-1841270E75B7}" sibTransId="{288A6207-2ABD-4089-B0F9-8939892091B5}"/>
    <dgm:cxn modelId="{ED2D7808-58E9-48D0-AA9E-F1D9401A5466}" type="presOf" srcId="{8E529A5B-D59A-4D96-B53E-F12B03BBFB88}" destId="{0A03B32E-EB5A-4A2C-8882-7FFC7646E130}" srcOrd="0" destOrd="0" presId="urn:microsoft.com/office/officeart/2005/8/layout/hierarchy3"/>
    <dgm:cxn modelId="{7F5D6808-2940-4705-A6D5-2DD881240B81}" type="presOf" srcId="{69E27A85-C016-42AE-8CC2-724243C0DCE6}" destId="{5EA51D54-A5C3-42AB-AAD7-5ABE1CF01794}" srcOrd="1" destOrd="0" presId="urn:microsoft.com/office/officeart/2005/8/layout/hierarchy3"/>
    <dgm:cxn modelId="{494D3CE9-817C-40BD-AEF6-3930E1CE107B}" type="presOf" srcId="{00B9D1D5-C919-4963-82E5-0F1A3B4F3A2D}" destId="{F71E8ED6-1FCA-4200-86F4-2FC480D72E43}" srcOrd="0" destOrd="0" presId="urn:microsoft.com/office/officeart/2005/8/layout/hierarchy3"/>
    <dgm:cxn modelId="{09E3380A-3B30-48C2-A2BD-1BF31BB7025E}" type="presOf" srcId="{BC2DD31A-75D7-4974-A3F2-5A5B70E155F9}" destId="{90C84A24-BCE9-40D3-A4F0-7DDEB3061556}" srcOrd="0" destOrd="0" presId="urn:microsoft.com/office/officeart/2005/8/layout/hierarchy3"/>
    <dgm:cxn modelId="{8AA20FD2-C820-4897-91EF-4A7AB5571D06}" type="presOf" srcId="{F8B4FAA1-00E7-46C5-944E-1841270E75B7}" destId="{6F360048-E99E-4C2A-B871-8CFC3ABD00CF}" srcOrd="0" destOrd="0" presId="urn:microsoft.com/office/officeart/2005/8/layout/hierarchy3"/>
    <dgm:cxn modelId="{7E202124-004C-468D-9E07-C3EC61FBA784}" srcId="{69E27A85-C016-42AE-8CC2-724243C0DCE6}" destId="{26679A84-2C4C-4685-B249-1B17B4BE2E48}" srcOrd="1" destOrd="0" parTransId="{00B9D1D5-C919-4963-82E5-0F1A3B4F3A2D}" sibTransId="{801B6127-824F-4735-959E-F6447D175C4E}"/>
    <dgm:cxn modelId="{1A2C3E2C-A168-4D8D-BFD6-ADC781CDDF23}" type="presOf" srcId="{29B9D16C-0B63-4781-8BB0-2B25ACB0E4DE}" destId="{B15A3E6F-EDB7-4E71-9F16-F9D111DF2DFD}" srcOrd="1" destOrd="0" presId="urn:microsoft.com/office/officeart/2005/8/layout/hierarchy3"/>
    <dgm:cxn modelId="{9359C229-F825-44BE-A589-7E8720273E1C}" type="presParOf" srcId="{0A03B32E-EB5A-4A2C-8882-7FFC7646E130}" destId="{876D1247-295F-452D-A983-EB4BB1EA7EE5}" srcOrd="0" destOrd="0" presId="urn:microsoft.com/office/officeart/2005/8/layout/hierarchy3"/>
    <dgm:cxn modelId="{F72AF91E-24C2-4D16-B332-136D96E7C091}" type="presParOf" srcId="{876D1247-295F-452D-A983-EB4BB1EA7EE5}" destId="{82318BA6-0B11-4025-8FF6-56032B718318}" srcOrd="0" destOrd="0" presId="urn:microsoft.com/office/officeart/2005/8/layout/hierarchy3"/>
    <dgm:cxn modelId="{3FB1A0B4-BC6E-4C6F-9CB3-FA0C52484DF3}" type="presParOf" srcId="{82318BA6-0B11-4025-8FF6-56032B718318}" destId="{F6332204-25CF-491E-A800-4B6F310087B4}" srcOrd="0" destOrd="0" presId="urn:microsoft.com/office/officeart/2005/8/layout/hierarchy3"/>
    <dgm:cxn modelId="{7105F825-071D-4CBC-8F2A-2B844E8D6315}" type="presParOf" srcId="{82318BA6-0B11-4025-8FF6-56032B718318}" destId="{B15A3E6F-EDB7-4E71-9F16-F9D111DF2DFD}" srcOrd="1" destOrd="0" presId="urn:microsoft.com/office/officeart/2005/8/layout/hierarchy3"/>
    <dgm:cxn modelId="{2EFA1F6F-1A9D-4502-AF69-5CCB2676A519}" type="presParOf" srcId="{876D1247-295F-452D-A983-EB4BB1EA7EE5}" destId="{894AC2C8-7809-4F98-B0AD-E2E6737010FF}" srcOrd="1" destOrd="0" presId="urn:microsoft.com/office/officeart/2005/8/layout/hierarchy3"/>
    <dgm:cxn modelId="{406D899C-1DF6-47B6-AC74-EF6BEE8C0CC9}" type="presParOf" srcId="{894AC2C8-7809-4F98-B0AD-E2E6737010FF}" destId="{6F360048-E99E-4C2A-B871-8CFC3ABD00CF}" srcOrd="0" destOrd="0" presId="urn:microsoft.com/office/officeart/2005/8/layout/hierarchy3"/>
    <dgm:cxn modelId="{57B9F440-8E68-4643-B3FE-189E00AD9E10}" type="presParOf" srcId="{894AC2C8-7809-4F98-B0AD-E2E6737010FF}" destId="{64A214FC-E1B2-48AC-86D9-A6F925EBF095}" srcOrd="1" destOrd="0" presId="urn:microsoft.com/office/officeart/2005/8/layout/hierarchy3"/>
    <dgm:cxn modelId="{960ADE74-DAF3-4D90-8A7A-DC5225003901}" type="presParOf" srcId="{894AC2C8-7809-4F98-B0AD-E2E6737010FF}" destId="{1D4343B9-32D1-42BA-8883-6FB422959F32}" srcOrd="2" destOrd="0" presId="urn:microsoft.com/office/officeart/2005/8/layout/hierarchy3"/>
    <dgm:cxn modelId="{0FE63CE8-1992-4094-A399-E37AD1FE19A6}" type="presParOf" srcId="{894AC2C8-7809-4F98-B0AD-E2E6737010FF}" destId="{A1C4D7C8-A5C0-4FFF-ADE3-B8E890CBD9E5}" srcOrd="3" destOrd="0" presId="urn:microsoft.com/office/officeart/2005/8/layout/hierarchy3"/>
    <dgm:cxn modelId="{0F4DF504-BECD-4FC5-B143-6FE894906367}" type="presParOf" srcId="{0A03B32E-EB5A-4A2C-8882-7FFC7646E130}" destId="{5882F14B-111C-4FA2-8D6B-E676EE50BB68}" srcOrd="1" destOrd="0" presId="urn:microsoft.com/office/officeart/2005/8/layout/hierarchy3"/>
    <dgm:cxn modelId="{B9E81118-8B49-4F84-BF1D-52C7EB84CB6D}" type="presParOf" srcId="{5882F14B-111C-4FA2-8D6B-E676EE50BB68}" destId="{333F999F-018E-498C-B0C0-1D8B3733DE69}" srcOrd="0" destOrd="0" presId="urn:microsoft.com/office/officeart/2005/8/layout/hierarchy3"/>
    <dgm:cxn modelId="{33CB4789-8F7A-46E3-9489-6E93C92AF933}" type="presParOf" srcId="{333F999F-018E-498C-B0C0-1D8B3733DE69}" destId="{8CC20E43-BC20-400C-B7A0-B6BC99476FDB}" srcOrd="0" destOrd="0" presId="urn:microsoft.com/office/officeart/2005/8/layout/hierarchy3"/>
    <dgm:cxn modelId="{41A71483-60F4-4389-995F-67FBCD8DA2C8}" type="presParOf" srcId="{333F999F-018E-498C-B0C0-1D8B3733DE69}" destId="{5EA51D54-A5C3-42AB-AAD7-5ABE1CF01794}" srcOrd="1" destOrd="0" presId="urn:microsoft.com/office/officeart/2005/8/layout/hierarchy3"/>
    <dgm:cxn modelId="{EE715396-67B6-4DBE-81B7-D9A35E55FC23}" type="presParOf" srcId="{5882F14B-111C-4FA2-8D6B-E676EE50BB68}" destId="{AE51E2C8-0908-408F-A5FB-B02FC5578528}" srcOrd="1" destOrd="0" presId="urn:microsoft.com/office/officeart/2005/8/layout/hierarchy3"/>
    <dgm:cxn modelId="{CF172C86-3E32-4AF4-81F9-C4710D7E5F8C}" type="presParOf" srcId="{AE51E2C8-0908-408F-A5FB-B02FC5578528}" destId="{9997742F-0853-41BF-A15F-0A95DA6F9E9F}" srcOrd="0" destOrd="0" presId="urn:microsoft.com/office/officeart/2005/8/layout/hierarchy3"/>
    <dgm:cxn modelId="{C77CFE0F-EC54-4EEC-AD69-1C06C27D4BED}" type="presParOf" srcId="{AE51E2C8-0908-408F-A5FB-B02FC5578528}" destId="{90C84A24-BCE9-40D3-A4F0-7DDEB3061556}" srcOrd="1" destOrd="0" presId="urn:microsoft.com/office/officeart/2005/8/layout/hierarchy3"/>
    <dgm:cxn modelId="{9A1123E3-E196-40D7-91C6-1498E7C87194}" type="presParOf" srcId="{AE51E2C8-0908-408F-A5FB-B02FC5578528}" destId="{F71E8ED6-1FCA-4200-86F4-2FC480D72E43}" srcOrd="2" destOrd="0" presId="urn:microsoft.com/office/officeart/2005/8/layout/hierarchy3"/>
    <dgm:cxn modelId="{D81D2B6E-AE2F-4CCF-802B-1C7E76C17EDA}" type="presParOf" srcId="{AE51E2C8-0908-408F-A5FB-B02FC5578528}" destId="{D6BD4295-D482-48C9-B52B-769782364109}" srcOrd="3" destOrd="0" presId="urn:microsoft.com/office/officeart/2005/8/layout/hierarchy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D635A0FE-D506-4FB1-A762-231DFA60D77F}" type="doc">
      <dgm:prSet loTypeId="urn:microsoft.com/office/officeart/2011/layout/HexagonRadial" loCatId="cycle" qsTypeId="urn:microsoft.com/office/officeart/2005/8/quickstyle/simple1" qsCatId="simple" csTypeId="urn:microsoft.com/office/officeart/2005/8/colors/accent1_2" csCatId="accent1" phldr="1"/>
      <dgm:spPr/>
      <dgm:t>
        <a:bodyPr/>
        <a:lstStyle/>
        <a:p>
          <a:endParaRPr lang="en-US"/>
        </a:p>
      </dgm:t>
    </dgm:pt>
    <dgm:pt modelId="{AE18FF86-EB8D-4EAC-8F6F-7046F4BE0DF1}">
      <dgm:prSet phldrT="[Text]"/>
      <dgm:spPr/>
      <dgm:t>
        <a:bodyPr/>
        <a:lstStyle/>
        <a:p>
          <a:r>
            <a:rPr lang="en-US" dirty="0" smtClean="0"/>
            <a:t>An environment…</a:t>
          </a:r>
          <a:endParaRPr lang="en-US" dirty="0"/>
        </a:p>
      </dgm:t>
    </dgm:pt>
    <dgm:pt modelId="{976EE390-472B-4897-BD8D-8123C1079B83}" type="parTrans" cxnId="{2D16B2C2-C88C-499D-A70A-F8BB7F32A464}">
      <dgm:prSet/>
      <dgm:spPr/>
      <dgm:t>
        <a:bodyPr/>
        <a:lstStyle/>
        <a:p>
          <a:endParaRPr lang="en-US"/>
        </a:p>
      </dgm:t>
    </dgm:pt>
    <dgm:pt modelId="{DDE5EA95-CB78-4948-9B03-7B6E31B07E41}" type="sibTrans" cxnId="{2D16B2C2-C88C-499D-A70A-F8BB7F32A464}">
      <dgm:prSet/>
      <dgm:spPr/>
      <dgm:t>
        <a:bodyPr/>
        <a:lstStyle/>
        <a:p>
          <a:endParaRPr lang="en-US"/>
        </a:p>
      </dgm:t>
    </dgm:pt>
    <dgm:pt modelId="{FB3802A6-7434-45B9-9DD2-9275D33C3DC7}">
      <dgm:prSet phldrT="[Text]"/>
      <dgm:spPr/>
      <dgm:t>
        <a:bodyPr/>
        <a:lstStyle/>
        <a:p>
          <a:r>
            <a:rPr lang="en-US" dirty="0" smtClean="0"/>
            <a:t>Free from Abuse</a:t>
          </a:r>
          <a:endParaRPr lang="en-US" dirty="0"/>
        </a:p>
      </dgm:t>
    </dgm:pt>
    <dgm:pt modelId="{5D56A3FF-9CC9-4DCE-9627-8F78A4E1D36C}" type="parTrans" cxnId="{DE42A66B-92D8-43B6-81DD-752E60629910}">
      <dgm:prSet/>
      <dgm:spPr/>
      <dgm:t>
        <a:bodyPr/>
        <a:lstStyle/>
        <a:p>
          <a:endParaRPr lang="en-US"/>
        </a:p>
      </dgm:t>
    </dgm:pt>
    <dgm:pt modelId="{D0E3C499-114E-48A6-A5CF-CBBBEAE9EDA2}" type="sibTrans" cxnId="{DE42A66B-92D8-43B6-81DD-752E60629910}">
      <dgm:prSet/>
      <dgm:spPr/>
      <dgm:t>
        <a:bodyPr/>
        <a:lstStyle/>
        <a:p>
          <a:endParaRPr lang="en-US"/>
        </a:p>
      </dgm:t>
    </dgm:pt>
    <dgm:pt modelId="{18CA4787-DED2-4083-BB34-EA3098007658}">
      <dgm:prSet phldrT="[Text]"/>
      <dgm:spPr/>
      <dgm:t>
        <a:bodyPr/>
        <a:lstStyle/>
        <a:p>
          <a:r>
            <a:rPr lang="en-US" dirty="0" smtClean="0"/>
            <a:t>Free from Neglect</a:t>
          </a:r>
          <a:endParaRPr lang="en-US" dirty="0"/>
        </a:p>
      </dgm:t>
    </dgm:pt>
    <dgm:pt modelId="{4F064FC1-E543-4848-9A63-CDE32C6F02E3}" type="parTrans" cxnId="{7B596CD9-DD1D-4BB3-945B-23EAB1A11EA8}">
      <dgm:prSet/>
      <dgm:spPr/>
      <dgm:t>
        <a:bodyPr/>
        <a:lstStyle/>
        <a:p>
          <a:endParaRPr lang="en-US"/>
        </a:p>
      </dgm:t>
    </dgm:pt>
    <dgm:pt modelId="{D2C2D606-D2B1-4845-8548-893AB0EE39CC}" type="sibTrans" cxnId="{7B596CD9-DD1D-4BB3-945B-23EAB1A11EA8}">
      <dgm:prSet/>
      <dgm:spPr/>
      <dgm:t>
        <a:bodyPr/>
        <a:lstStyle/>
        <a:p>
          <a:endParaRPr lang="en-US"/>
        </a:p>
      </dgm:t>
    </dgm:pt>
    <dgm:pt modelId="{C910DA22-6541-446A-8718-302C1FCDA7DB}">
      <dgm:prSet phldrT="[Text]"/>
      <dgm:spPr/>
      <dgm:t>
        <a:bodyPr/>
        <a:lstStyle/>
        <a:p>
          <a:r>
            <a:rPr lang="en-US" dirty="0" smtClean="0"/>
            <a:t>Free from Exploitation</a:t>
          </a:r>
          <a:endParaRPr lang="en-US" dirty="0"/>
        </a:p>
      </dgm:t>
    </dgm:pt>
    <dgm:pt modelId="{97CCE490-94E7-43F3-AA6B-2C14AD8BF857}" type="parTrans" cxnId="{5043DB43-50D8-43FA-9725-807E051ADB8E}">
      <dgm:prSet/>
      <dgm:spPr/>
      <dgm:t>
        <a:bodyPr/>
        <a:lstStyle/>
        <a:p>
          <a:endParaRPr lang="en-US"/>
        </a:p>
      </dgm:t>
    </dgm:pt>
    <dgm:pt modelId="{ECF90199-622C-44BD-92FD-600A1FD4FA94}" type="sibTrans" cxnId="{5043DB43-50D8-43FA-9725-807E051ADB8E}">
      <dgm:prSet/>
      <dgm:spPr/>
      <dgm:t>
        <a:bodyPr/>
        <a:lstStyle/>
        <a:p>
          <a:endParaRPr lang="en-US"/>
        </a:p>
      </dgm:t>
    </dgm:pt>
    <dgm:pt modelId="{C38C5876-5B22-45C3-81D3-6D78D5A7CB20}">
      <dgm:prSet phldrT="[Text]"/>
      <dgm:spPr/>
      <dgm:t>
        <a:bodyPr/>
        <a:lstStyle/>
        <a:p>
          <a:r>
            <a:rPr lang="en-US" dirty="0" smtClean="0"/>
            <a:t>Provided Food</a:t>
          </a:r>
          <a:endParaRPr lang="en-US" dirty="0"/>
        </a:p>
      </dgm:t>
    </dgm:pt>
    <dgm:pt modelId="{BDD0321A-80CD-45AA-9C79-55A275DE9F48}" type="parTrans" cxnId="{D7181EB1-C05C-40BA-BCDA-6688A26AB564}">
      <dgm:prSet/>
      <dgm:spPr/>
      <dgm:t>
        <a:bodyPr/>
        <a:lstStyle/>
        <a:p>
          <a:endParaRPr lang="en-US"/>
        </a:p>
      </dgm:t>
    </dgm:pt>
    <dgm:pt modelId="{9EB1B7AF-0922-4CE7-BE68-4EF9C699FBE9}" type="sibTrans" cxnId="{D7181EB1-C05C-40BA-BCDA-6688A26AB564}">
      <dgm:prSet/>
      <dgm:spPr/>
      <dgm:t>
        <a:bodyPr/>
        <a:lstStyle/>
        <a:p>
          <a:endParaRPr lang="en-US"/>
        </a:p>
      </dgm:t>
    </dgm:pt>
    <dgm:pt modelId="{A273F5C4-E834-4C5B-AED7-C7DBD3B6367A}">
      <dgm:prSet phldrT="[Text]"/>
      <dgm:spPr/>
      <dgm:t>
        <a:bodyPr/>
        <a:lstStyle/>
        <a:p>
          <a:r>
            <a:rPr lang="en-US" dirty="0" smtClean="0"/>
            <a:t>Provided Shelter</a:t>
          </a:r>
          <a:endParaRPr lang="en-US" dirty="0"/>
        </a:p>
      </dgm:t>
    </dgm:pt>
    <dgm:pt modelId="{D122F9BD-6A65-4103-8641-E18DA634A69D}" type="parTrans" cxnId="{07887B7D-B593-4385-8CAC-AB351B7D5A09}">
      <dgm:prSet/>
      <dgm:spPr/>
      <dgm:t>
        <a:bodyPr/>
        <a:lstStyle/>
        <a:p>
          <a:endParaRPr lang="en-US"/>
        </a:p>
      </dgm:t>
    </dgm:pt>
    <dgm:pt modelId="{A33428E3-EBDB-4C59-9A30-563BFD4F698E}" type="sibTrans" cxnId="{07887B7D-B593-4385-8CAC-AB351B7D5A09}">
      <dgm:prSet/>
      <dgm:spPr/>
      <dgm:t>
        <a:bodyPr/>
        <a:lstStyle/>
        <a:p>
          <a:endParaRPr lang="en-US"/>
        </a:p>
      </dgm:t>
    </dgm:pt>
    <dgm:pt modelId="{6A7BF718-878D-49AA-A2BB-10BAB09A3C5E}">
      <dgm:prSet phldrT="[Text]"/>
      <dgm:spPr/>
      <dgm:t>
        <a:bodyPr/>
        <a:lstStyle/>
        <a:p>
          <a:r>
            <a:rPr lang="en-US" dirty="0" smtClean="0"/>
            <a:t>Provided Medical Care</a:t>
          </a:r>
          <a:endParaRPr lang="en-US" dirty="0"/>
        </a:p>
      </dgm:t>
    </dgm:pt>
    <dgm:pt modelId="{796928C1-007D-4E4F-AF4B-05F266A15BB7}" type="parTrans" cxnId="{8575CF1E-F1CF-412E-B4D1-BEF22A27A060}">
      <dgm:prSet/>
      <dgm:spPr/>
      <dgm:t>
        <a:bodyPr/>
        <a:lstStyle/>
        <a:p>
          <a:endParaRPr lang="en-US"/>
        </a:p>
      </dgm:t>
    </dgm:pt>
    <dgm:pt modelId="{EBF4CD7D-70C1-4D04-A516-FA4C0F66D229}" type="sibTrans" cxnId="{8575CF1E-F1CF-412E-B4D1-BEF22A27A060}">
      <dgm:prSet/>
      <dgm:spPr/>
      <dgm:t>
        <a:bodyPr/>
        <a:lstStyle/>
        <a:p>
          <a:endParaRPr lang="en-US"/>
        </a:p>
      </dgm:t>
    </dgm:pt>
    <dgm:pt modelId="{6C9A3A41-5E71-4462-B2F7-57A89E9CCE5B}" type="pres">
      <dgm:prSet presAssocID="{D635A0FE-D506-4FB1-A762-231DFA60D77F}" presName="Name0" presStyleCnt="0">
        <dgm:presLayoutVars>
          <dgm:chMax val="1"/>
          <dgm:chPref val="1"/>
          <dgm:dir/>
          <dgm:animOne val="branch"/>
          <dgm:animLvl val="lvl"/>
        </dgm:presLayoutVars>
      </dgm:prSet>
      <dgm:spPr/>
      <dgm:t>
        <a:bodyPr/>
        <a:lstStyle/>
        <a:p>
          <a:endParaRPr lang="en-US"/>
        </a:p>
      </dgm:t>
    </dgm:pt>
    <dgm:pt modelId="{D2B69646-8B6F-4C88-84D7-395CF196FD2D}" type="pres">
      <dgm:prSet presAssocID="{AE18FF86-EB8D-4EAC-8F6F-7046F4BE0DF1}" presName="Parent" presStyleLbl="node0" presStyleIdx="0" presStyleCnt="1">
        <dgm:presLayoutVars>
          <dgm:chMax val="6"/>
          <dgm:chPref val="6"/>
        </dgm:presLayoutVars>
      </dgm:prSet>
      <dgm:spPr/>
      <dgm:t>
        <a:bodyPr/>
        <a:lstStyle/>
        <a:p>
          <a:endParaRPr lang="en-US"/>
        </a:p>
      </dgm:t>
    </dgm:pt>
    <dgm:pt modelId="{E5A28D08-FFF5-49E7-838D-C92DBC5C877B}" type="pres">
      <dgm:prSet presAssocID="{FB3802A6-7434-45B9-9DD2-9275D33C3DC7}" presName="Accent1" presStyleCnt="0"/>
      <dgm:spPr/>
    </dgm:pt>
    <dgm:pt modelId="{D9CC2BE7-F8BC-4BF2-9DCA-CB6C5CD7DD5D}" type="pres">
      <dgm:prSet presAssocID="{FB3802A6-7434-45B9-9DD2-9275D33C3DC7}" presName="Accent" presStyleLbl="bgShp" presStyleIdx="0" presStyleCnt="6"/>
      <dgm:spPr/>
    </dgm:pt>
    <dgm:pt modelId="{346C57BE-C306-4067-817D-3DA07171D3DE}" type="pres">
      <dgm:prSet presAssocID="{FB3802A6-7434-45B9-9DD2-9275D33C3DC7}" presName="Child1" presStyleLbl="node1" presStyleIdx="0" presStyleCnt="6">
        <dgm:presLayoutVars>
          <dgm:chMax val="0"/>
          <dgm:chPref val="0"/>
          <dgm:bulletEnabled val="1"/>
        </dgm:presLayoutVars>
      </dgm:prSet>
      <dgm:spPr/>
      <dgm:t>
        <a:bodyPr/>
        <a:lstStyle/>
        <a:p>
          <a:endParaRPr lang="en-US"/>
        </a:p>
      </dgm:t>
    </dgm:pt>
    <dgm:pt modelId="{DA0AB2C7-C4CE-4411-A088-D3676FCF06D0}" type="pres">
      <dgm:prSet presAssocID="{18CA4787-DED2-4083-BB34-EA3098007658}" presName="Accent2" presStyleCnt="0"/>
      <dgm:spPr/>
    </dgm:pt>
    <dgm:pt modelId="{AE12A736-A51A-4AF6-85F9-E06728524423}" type="pres">
      <dgm:prSet presAssocID="{18CA4787-DED2-4083-BB34-EA3098007658}" presName="Accent" presStyleLbl="bgShp" presStyleIdx="1" presStyleCnt="6"/>
      <dgm:spPr/>
    </dgm:pt>
    <dgm:pt modelId="{64D26935-BC85-4C11-9850-22E701BAAB5B}" type="pres">
      <dgm:prSet presAssocID="{18CA4787-DED2-4083-BB34-EA3098007658}" presName="Child2" presStyleLbl="node1" presStyleIdx="1" presStyleCnt="6">
        <dgm:presLayoutVars>
          <dgm:chMax val="0"/>
          <dgm:chPref val="0"/>
          <dgm:bulletEnabled val="1"/>
        </dgm:presLayoutVars>
      </dgm:prSet>
      <dgm:spPr/>
      <dgm:t>
        <a:bodyPr/>
        <a:lstStyle/>
        <a:p>
          <a:endParaRPr lang="en-US"/>
        </a:p>
      </dgm:t>
    </dgm:pt>
    <dgm:pt modelId="{485B3691-053C-4470-B043-F6703F90A798}" type="pres">
      <dgm:prSet presAssocID="{C910DA22-6541-446A-8718-302C1FCDA7DB}" presName="Accent3" presStyleCnt="0"/>
      <dgm:spPr/>
    </dgm:pt>
    <dgm:pt modelId="{D577AD01-A896-4075-BF9F-9A3F8F38A20F}" type="pres">
      <dgm:prSet presAssocID="{C910DA22-6541-446A-8718-302C1FCDA7DB}" presName="Accent" presStyleLbl="bgShp" presStyleIdx="2" presStyleCnt="6"/>
      <dgm:spPr/>
    </dgm:pt>
    <dgm:pt modelId="{5F5683C4-603C-465C-B707-47AE4E6D49A0}" type="pres">
      <dgm:prSet presAssocID="{C910DA22-6541-446A-8718-302C1FCDA7DB}" presName="Child3" presStyleLbl="node1" presStyleIdx="2" presStyleCnt="6">
        <dgm:presLayoutVars>
          <dgm:chMax val="0"/>
          <dgm:chPref val="0"/>
          <dgm:bulletEnabled val="1"/>
        </dgm:presLayoutVars>
      </dgm:prSet>
      <dgm:spPr/>
      <dgm:t>
        <a:bodyPr/>
        <a:lstStyle/>
        <a:p>
          <a:endParaRPr lang="en-US"/>
        </a:p>
      </dgm:t>
    </dgm:pt>
    <dgm:pt modelId="{43059674-0A0C-48B5-8E73-F7ECA3914D7C}" type="pres">
      <dgm:prSet presAssocID="{C38C5876-5B22-45C3-81D3-6D78D5A7CB20}" presName="Accent4" presStyleCnt="0"/>
      <dgm:spPr/>
    </dgm:pt>
    <dgm:pt modelId="{C268426E-3EE0-437C-8712-3508CA0292C8}" type="pres">
      <dgm:prSet presAssocID="{C38C5876-5B22-45C3-81D3-6D78D5A7CB20}" presName="Accent" presStyleLbl="bgShp" presStyleIdx="3" presStyleCnt="6"/>
      <dgm:spPr/>
    </dgm:pt>
    <dgm:pt modelId="{E71D2B0B-5C9D-4272-9FBB-B269BF061BAF}" type="pres">
      <dgm:prSet presAssocID="{C38C5876-5B22-45C3-81D3-6D78D5A7CB20}" presName="Child4" presStyleLbl="node1" presStyleIdx="3" presStyleCnt="6">
        <dgm:presLayoutVars>
          <dgm:chMax val="0"/>
          <dgm:chPref val="0"/>
          <dgm:bulletEnabled val="1"/>
        </dgm:presLayoutVars>
      </dgm:prSet>
      <dgm:spPr/>
      <dgm:t>
        <a:bodyPr/>
        <a:lstStyle/>
        <a:p>
          <a:endParaRPr lang="en-US"/>
        </a:p>
      </dgm:t>
    </dgm:pt>
    <dgm:pt modelId="{F880A420-9F80-4E35-A0D3-4A1546C302F9}" type="pres">
      <dgm:prSet presAssocID="{A273F5C4-E834-4C5B-AED7-C7DBD3B6367A}" presName="Accent5" presStyleCnt="0"/>
      <dgm:spPr/>
    </dgm:pt>
    <dgm:pt modelId="{FE34DA0C-EE0B-4268-AECB-771795CBDAF4}" type="pres">
      <dgm:prSet presAssocID="{A273F5C4-E834-4C5B-AED7-C7DBD3B6367A}" presName="Accent" presStyleLbl="bgShp" presStyleIdx="4" presStyleCnt="6"/>
      <dgm:spPr/>
    </dgm:pt>
    <dgm:pt modelId="{62BA9518-092E-4FA1-B1F8-D88675FF7D15}" type="pres">
      <dgm:prSet presAssocID="{A273F5C4-E834-4C5B-AED7-C7DBD3B6367A}" presName="Child5" presStyleLbl="node1" presStyleIdx="4" presStyleCnt="6">
        <dgm:presLayoutVars>
          <dgm:chMax val="0"/>
          <dgm:chPref val="0"/>
          <dgm:bulletEnabled val="1"/>
        </dgm:presLayoutVars>
      </dgm:prSet>
      <dgm:spPr/>
      <dgm:t>
        <a:bodyPr/>
        <a:lstStyle/>
        <a:p>
          <a:endParaRPr lang="en-US"/>
        </a:p>
      </dgm:t>
    </dgm:pt>
    <dgm:pt modelId="{07DD7D3D-2FC7-4699-BA9F-264172091A68}" type="pres">
      <dgm:prSet presAssocID="{6A7BF718-878D-49AA-A2BB-10BAB09A3C5E}" presName="Accent6" presStyleCnt="0"/>
      <dgm:spPr/>
    </dgm:pt>
    <dgm:pt modelId="{0A944D67-CF96-4227-8F94-0F04313A8D5B}" type="pres">
      <dgm:prSet presAssocID="{6A7BF718-878D-49AA-A2BB-10BAB09A3C5E}" presName="Accent" presStyleLbl="bgShp" presStyleIdx="5" presStyleCnt="6"/>
      <dgm:spPr/>
    </dgm:pt>
    <dgm:pt modelId="{DA55D8E7-022C-4F2E-98BD-B02B3E27923D}" type="pres">
      <dgm:prSet presAssocID="{6A7BF718-878D-49AA-A2BB-10BAB09A3C5E}" presName="Child6" presStyleLbl="node1" presStyleIdx="5" presStyleCnt="6">
        <dgm:presLayoutVars>
          <dgm:chMax val="0"/>
          <dgm:chPref val="0"/>
          <dgm:bulletEnabled val="1"/>
        </dgm:presLayoutVars>
      </dgm:prSet>
      <dgm:spPr/>
      <dgm:t>
        <a:bodyPr/>
        <a:lstStyle/>
        <a:p>
          <a:endParaRPr lang="en-US"/>
        </a:p>
      </dgm:t>
    </dgm:pt>
  </dgm:ptLst>
  <dgm:cxnLst>
    <dgm:cxn modelId="{D523D20D-E5E2-4913-8D09-6BC9637406D8}" type="presOf" srcId="{A273F5C4-E834-4C5B-AED7-C7DBD3B6367A}" destId="{62BA9518-092E-4FA1-B1F8-D88675FF7D15}" srcOrd="0" destOrd="0" presId="urn:microsoft.com/office/officeart/2011/layout/HexagonRadial"/>
    <dgm:cxn modelId="{8575CF1E-F1CF-412E-B4D1-BEF22A27A060}" srcId="{AE18FF86-EB8D-4EAC-8F6F-7046F4BE0DF1}" destId="{6A7BF718-878D-49AA-A2BB-10BAB09A3C5E}" srcOrd="5" destOrd="0" parTransId="{796928C1-007D-4E4F-AF4B-05F266A15BB7}" sibTransId="{EBF4CD7D-70C1-4D04-A516-FA4C0F66D229}"/>
    <dgm:cxn modelId="{7B596CD9-DD1D-4BB3-945B-23EAB1A11EA8}" srcId="{AE18FF86-EB8D-4EAC-8F6F-7046F4BE0DF1}" destId="{18CA4787-DED2-4083-BB34-EA3098007658}" srcOrd="1" destOrd="0" parTransId="{4F064FC1-E543-4848-9A63-CDE32C6F02E3}" sibTransId="{D2C2D606-D2B1-4845-8548-893AB0EE39CC}"/>
    <dgm:cxn modelId="{AAD69CBD-03FC-4383-8D09-DD3268F5F0CA}" type="presOf" srcId="{6A7BF718-878D-49AA-A2BB-10BAB09A3C5E}" destId="{DA55D8E7-022C-4F2E-98BD-B02B3E27923D}" srcOrd="0" destOrd="0" presId="urn:microsoft.com/office/officeart/2011/layout/HexagonRadial"/>
    <dgm:cxn modelId="{07887B7D-B593-4385-8CAC-AB351B7D5A09}" srcId="{AE18FF86-EB8D-4EAC-8F6F-7046F4BE0DF1}" destId="{A273F5C4-E834-4C5B-AED7-C7DBD3B6367A}" srcOrd="4" destOrd="0" parTransId="{D122F9BD-6A65-4103-8641-E18DA634A69D}" sibTransId="{A33428E3-EBDB-4C59-9A30-563BFD4F698E}"/>
    <dgm:cxn modelId="{DE42A66B-92D8-43B6-81DD-752E60629910}" srcId="{AE18FF86-EB8D-4EAC-8F6F-7046F4BE0DF1}" destId="{FB3802A6-7434-45B9-9DD2-9275D33C3DC7}" srcOrd="0" destOrd="0" parTransId="{5D56A3FF-9CC9-4DCE-9627-8F78A4E1D36C}" sibTransId="{D0E3C499-114E-48A6-A5CF-CBBBEAE9EDA2}"/>
    <dgm:cxn modelId="{05348A31-F52A-4563-91B1-4EB68EC4635D}" type="presOf" srcId="{C38C5876-5B22-45C3-81D3-6D78D5A7CB20}" destId="{E71D2B0B-5C9D-4272-9FBB-B269BF061BAF}" srcOrd="0" destOrd="0" presId="urn:microsoft.com/office/officeart/2011/layout/HexagonRadial"/>
    <dgm:cxn modelId="{FA89B070-4074-4ED3-AF01-E4249DA52DF5}" type="presOf" srcId="{FB3802A6-7434-45B9-9DD2-9275D33C3DC7}" destId="{346C57BE-C306-4067-817D-3DA07171D3DE}" srcOrd="0" destOrd="0" presId="urn:microsoft.com/office/officeart/2011/layout/HexagonRadial"/>
    <dgm:cxn modelId="{1184FFE9-7996-4483-9752-63873B931F0A}" type="presOf" srcId="{AE18FF86-EB8D-4EAC-8F6F-7046F4BE0DF1}" destId="{D2B69646-8B6F-4C88-84D7-395CF196FD2D}" srcOrd="0" destOrd="0" presId="urn:microsoft.com/office/officeart/2011/layout/HexagonRadial"/>
    <dgm:cxn modelId="{EC8F6123-DD17-4253-B9EB-A7570F41FDB9}" type="presOf" srcId="{18CA4787-DED2-4083-BB34-EA3098007658}" destId="{64D26935-BC85-4C11-9850-22E701BAAB5B}" srcOrd="0" destOrd="0" presId="urn:microsoft.com/office/officeart/2011/layout/HexagonRadial"/>
    <dgm:cxn modelId="{24FDD9AB-12B8-45A7-A7CD-3C5D271784BA}" type="presOf" srcId="{C910DA22-6541-446A-8718-302C1FCDA7DB}" destId="{5F5683C4-603C-465C-B707-47AE4E6D49A0}" srcOrd="0" destOrd="0" presId="urn:microsoft.com/office/officeart/2011/layout/HexagonRadial"/>
    <dgm:cxn modelId="{CA6FB236-E1E4-469C-BC27-23A37FEB94D9}" type="presOf" srcId="{D635A0FE-D506-4FB1-A762-231DFA60D77F}" destId="{6C9A3A41-5E71-4462-B2F7-57A89E9CCE5B}" srcOrd="0" destOrd="0" presId="urn:microsoft.com/office/officeart/2011/layout/HexagonRadial"/>
    <dgm:cxn modelId="{5043DB43-50D8-43FA-9725-807E051ADB8E}" srcId="{AE18FF86-EB8D-4EAC-8F6F-7046F4BE0DF1}" destId="{C910DA22-6541-446A-8718-302C1FCDA7DB}" srcOrd="2" destOrd="0" parTransId="{97CCE490-94E7-43F3-AA6B-2C14AD8BF857}" sibTransId="{ECF90199-622C-44BD-92FD-600A1FD4FA94}"/>
    <dgm:cxn modelId="{2D16B2C2-C88C-499D-A70A-F8BB7F32A464}" srcId="{D635A0FE-D506-4FB1-A762-231DFA60D77F}" destId="{AE18FF86-EB8D-4EAC-8F6F-7046F4BE0DF1}" srcOrd="0" destOrd="0" parTransId="{976EE390-472B-4897-BD8D-8123C1079B83}" sibTransId="{DDE5EA95-CB78-4948-9B03-7B6E31B07E41}"/>
    <dgm:cxn modelId="{D7181EB1-C05C-40BA-BCDA-6688A26AB564}" srcId="{AE18FF86-EB8D-4EAC-8F6F-7046F4BE0DF1}" destId="{C38C5876-5B22-45C3-81D3-6D78D5A7CB20}" srcOrd="3" destOrd="0" parTransId="{BDD0321A-80CD-45AA-9C79-55A275DE9F48}" sibTransId="{9EB1B7AF-0922-4CE7-BE68-4EF9C699FBE9}"/>
    <dgm:cxn modelId="{1CA06830-D618-4869-A816-F57F3B8B6963}" type="presParOf" srcId="{6C9A3A41-5E71-4462-B2F7-57A89E9CCE5B}" destId="{D2B69646-8B6F-4C88-84D7-395CF196FD2D}" srcOrd="0" destOrd="0" presId="urn:microsoft.com/office/officeart/2011/layout/HexagonRadial"/>
    <dgm:cxn modelId="{9BAF8B47-2955-41C6-B9B3-31EA18846A70}" type="presParOf" srcId="{6C9A3A41-5E71-4462-B2F7-57A89E9CCE5B}" destId="{E5A28D08-FFF5-49E7-838D-C92DBC5C877B}" srcOrd="1" destOrd="0" presId="urn:microsoft.com/office/officeart/2011/layout/HexagonRadial"/>
    <dgm:cxn modelId="{EC67EAFD-88B7-4828-B239-89D137444EB1}" type="presParOf" srcId="{E5A28D08-FFF5-49E7-838D-C92DBC5C877B}" destId="{D9CC2BE7-F8BC-4BF2-9DCA-CB6C5CD7DD5D}" srcOrd="0" destOrd="0" presId="urn:microsoft.com/office/officeart/2011/layout/HexagonRadial"/>
    <dgm:cxn modelId="{F836E096-5E87-4B58-8318-E46E316B98CA}" type="presParOf" srcId="{6C9A3A41-5E71-4462-B2F7-57A89E9CCE5B}" destId="{346C57BE-C306-4067-817D-3DA07171D3DE}" srcOrd="2" destOrd="0" presId="urn:microsoft.com/office/officeart/2011/layout/HexagonRadial"/>
    <dgm:cxn modelId="{B419712B-35BF-4DB1-B0A3-08F1137E6169}" type="presParOf" srcId="{6C9A3A41-5E71-4462-B2F7-57A89E9CCE5B}" destId="{DA0AB2C7-C4CE-4411-A088-D3676FCF06D0}" srcOrd="3" destOrd="0" presId="urn:microsoft.com/office/officeart/2011/layout/HexagonRadial"/>
    <dgm:cxn modelId="{BBC19325-CCBD-4DA8-9868-2C6FEA1806C5}" type="presParOf" srcId="{DA0AB2C7-C4CE-4411-A088-D3676FCF06D0}" destId="{AE12A736-A51A-4AF6-85F9-E06728524423}" srcOrd="0" destOrd="0" presId="urn:microsoft.com/office/officeart/2011/layout/HexagonRadial"/>
    <dgm:cxn modelId="{2C509161-CA14-4CC7-980B-A854C56290D6}" type="presParOf" srcId="{6C9A3A41-5E71-4462-B2F7-57A89E9CCE5B}" destId="{64D26935-BC85-4C11-9850-22E701BAAB5B}" srcOrd="4" destOrd="0" presId="urn:microsoft.com/office/officeart/2011/layout/HexagonRadial"/>
    <dgm:cxn modelId="{A7D275FB-98DA-4E45-95E3-EA5875312C0D}" type="presParOf" srcId="{6C9A3A41-5E71-4462-B2F7-57A89E9CCE5B}" destId="{485B3691-053C-4470-B043-F6703F90A798}" srcOrd="5" destOrd="0" presId="urn:microsoft.com/office/officeart/2011/layout/HexagonRadial"/>
    <dgm:cxn modelId="{CE854A45-239A-41A0-8EAE-3B8EB73EB527}" type="presParOf" srcId="{485B3691-053C-4470-B043-F6703F90A798}" destId="{D577AD01-A896-4075-BF9F-9A3F8F38A20F}" srcOrd="0" destOrd="0" presId="urn:microsoft.com/office/officeart/2011/layout/HexagonRadial"/>
    <dgm:cxn modelId="{C7D3C670-AC7C-490E-83B4-9E672581FBEA}" type="presParOf" srcId="{6C9A3A41-5E71-4462-B2F7-57A89E9CCE5B}" destId="{5F5683C4-603C-465C-B707-47AE4E6D49A0}" srcOrd="6" destOrd="0" presId="urn:microsoft.com/office/officeart/2011/layout/HexagonRadial"/>
    <dgm:cxn modelId="{7A315770-89CD-42B2-8ED0-C2CBFB2F19D5}" type="presParOf" srcId="{6C9A3A41-5E71-4462-B2F7-57A89E9CCE5B}" destId="{43059674-0A0C-48B5-8E73-F7ECA3914D7C}" srcOrd="7" destOrd="0" presId="urn:microsoft.com/office/officeart/2011/layout/HexagonRadial"/>
    <dgm:cxn modelId="{0475EAD3-CEC8-432F-9461-0C010523342A}" type="presParOf" srcId="{43059674-0A0C-48B5-8E73-F7ECA3914D7C}" destId="{C268426E-3EE0-437C-8712-3508CA0292C8}" srcOrd="0" destOrd="0" presId="urn:microsoft.com/office/officeart/2011/layout/HexagonRadial"/>
    <dgm:cxn modelId="{EA63AB70-B403-4086-94AB-29354CFF02C6}" type="presParOf" srcId="{6C9A3A41-5E71-4462-B2F7-57A89E9CCE5B}" destId="{E71D2B0B-5C9D-4272-9FBB-B269BF061BAF}" srcOrd="8" destOrd="0" presId="urn:microsoft.com/office/officeart/2011/layout/HexagonRadial"/>
    <dgm:cxn modelId="{D454C379-29F5-453B-88F2-9DA3BDAFC89A}" type="presParOf" srcId="{6C9A3A41-5E71-4462-B2F7-57A89E9CCE5B}" destId="{F880A420-9F80-4E35-A0D3-4A1546C302F9}" srcOrd="9" destOrd="0" presId="urn:microsoft.com/office/officeart/2011/layout/HexagonRadial"/>
    <dgm:cxn modelId="{01E981CB-C3C5-4375-9D86-B853AA875D46}" type="presParOf" srcId="{F880A420-9F80-4E35-A0D3-4A1546C302F9}" destId="{FE34DA0C-EE0B-4268-AECB-771795CBDAF4}" srcOrd="0" destOrd="0" presId="urn:microsoft.com/office/officeart/2011/layout/HexagonRadial"/>
    <dgm:cxn modelId="{50FE9C8D-20A0-4EBC-8B68-63971CB9D1D8}" type="presParOf" srcId="{6C9A3A41-5E71-4462-B2F7-57A89E9CCE5B}" destId="{62BA9518-092E-4FA1-B1F8-D88675FF7D15}" srcOrd="10" destOrd="0" presId="urn:microsoft.com/office/officeart/2011/layout/HexagonRadial"/>
    <dgm:cxn modelId="{870A24B4-7123-4DC1-B64E-60893A3CE92D}" type="presParOf" srcId="{6C9A3A41-5E71-4462-B2F7-57A89E9CCE5B}" destId="{07DD7D3D-2FC7-4699-BA9F-264172091A68}" srcOrd="11" destOrd="0" presId="urn:microsoft.com/office/officeart/2011/layout/HexagonRadial"/>
    <dgm:cxn modelId="{9272DF1C-8E16-40DD-97AD-8D353ADD07C4}" type="presParOf" srcId="{07DD7D3D-2FC7-4699-BA9F-264172091A68}" destId="{0A944D67-CF96-4227-8F94-0F04313A8D5B}" srcOrd="0" destOrd="0" presId="urn:microsoft.com/office/officeart/2011/layout/HexagonRadial"/>
    <dgm:cxn modelId="{A41B2865-1E2D-43B1-BD32-F2901337A60C}" type="presParOf" srcId="{6C9A3A41-5E71-4462-B2F7-57A89E9CCE5B}" destId="{DA55D8E7-022C-4F2E-98BD-B02B3E27923D}" srcOrd="12" destOrd="0" presId="urn:microsoft.com/office/officeart/2011/layout/HexagonRadial"/>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ECC3449A-5C09-4359-96E5-D19D7B9EF074}" type="doc">
      <dgm:prSet loTypeId="urn:microsoft.com/office/officeart/2005/8/layout/vList5" loCatId="list" qsTypeId="urn:microsoft.com/office/officeart/2005/8/quickstyle/simple1" qsCatId="simple" csTypeId="urn:microsoft.com/office/officeart/2005/8/colors/accent1_2" csCatId="accent1" phldr="1"/>
      <dgm:spPr/>
      <dgm:t>
        <a:bodyPr/>
        <a:lstStyle/>
        <a:p>
          <a:endParaRPr lang="en-US"/>
        </a:p>
      </dgm:t>
    </dgm:pt>
    <dgm:pt modelId="{706F056D-5EC0-4702-A2CE-AF6458FC0F08}">
      <dgm:prSet phldrT="[Text]"/>
      <dgm:spPr/>
      <dgm:t>
        <a:bodyPr/>
        <a:lstStyle/>
        <a:p>
          <a:r>
            <a:rPr lang="en-US" dirty="0" smtClean="0"/>
            <a:t>French Fries with Every Meal</a:t>
          </a:r>
          <a:endParaRPr lang="en-US" dirty="0"/>
        </a:p>
      </dgm:t>
    </dgm:pt>
    <dgm:pt modelId="{74ADD05A-A026-4675-B284-A91FB0CD5201}" type="parTrans" cxnId="{4C971410-2DA6-4642-8F0A-D25FC7E510AD}">
      <dgm:prSet/>
      <dgm:spPr/>
      <dgm:t>
        <a:bodyPr/>
        <a:lstStyle/>
        <a:p>
          <a:endParaRPr lang="en-US"/>
        </a:p>
      </dgm:t>
    </dgm:pt>
    <dgm:pt modelId="{75968D47-14CA-4F87-B350-07097DB440A9}" type="sibTrans" cxnId="{4C971410-2DA6-4642-8F0A-D25FC7E510AD}">
      <dgm:prSet/>
      <dgm:spPr/>
      <dgm:t>
        <a:bodyPr/>
        <a:lstStyle/>
        <a:p>
          <a:endParaRPr lang="en-US"/>
        </a:p>
      </dgm:t>
    </dgm:pt>
    <dgm:pt modelId="{1118BFD8-4455-4853-966B-DFE43B73377A}">
      <dgm:prSet phldrT="[Text]"/>
      <dgm:spPr/>
      <dgm:t>
        <a:bodyPr/>
        <a:lstStyle/>
        <a:p>
          <a:r>
            <a:rPr lang="en-US" dirty="0" smtClean="0"/>
            <a:t>Acceptable in most cases, as it meets minimum standard</a:t>
          </a:r>
          <a:endParaRPr lang="en-US" dirty="0"/>
        </a:p>
      </dgm:t>
    </dgm:pt>
    <dgm:pt modelId="{7A9C4CF0-B534-4DB3-BFBA-FACB135158A7}" type="parTrans" cxnId="{52792256-8545-4A41-9FF5-643DEA41BBC3}">
      <dgm:prSet/>
      <dgm:spPr/>
      <dgm:t>
        <a:bodyPr/>
        <a:lstStyle/>
        <a:p>
          <a:endParaRPr lang="en-US"/>
        </a:p>
      </dgm:t>
    </dgm:pt>
    <dgm:pt modelId="{7149E836-2673-48BB-84AA-20F67B6FC0AA}" type="sibTrans" cxnId="{52792256-8545-4A41-9FF5-643DEA41BBC3}">
      <dgm:prSet/>
      <dgm:spPr/>
      <dgm:t>
        <a:bodyPr/>
        <a:lstStyle/>
        <a:p>
          <a:endParaRPr lang="en-US"/>
        </a:p>
      </dgm:t>
    </dgm:pt>
    <dgm:pt modelId="{4FF271C6-954B-4531-A094-DE1365E9FE9E}">
      <dgm:prSet phldrT="[Text]"/>
      <dgm:spPr/>
      <dgm:t>
        <a:bodyPr/>
        <a:lstStyle/>
        <a:p>
          <a:r>
            <a:rPr lang="en-US" dirty="0" smtClean="0"/>
            <a:t>Exception may be if a medical condition develops as a direct result of poor diet</a:t>
          </a:r>
          <a:endParaRPr lang="en-US" dirty="0"/>
        </a:p>
      </dgm:t>
    </dgm:pt>
    <dgm:pt modelId="{B9D1DCFC-3C50-4EFE-8077-578C2F286EB6}" type="parTrans" cxnId="{3B4CDFCD-8B3E-4D3F-89C3-F20B6BAA1FEE}">
      <dgm:prSet/>
      <dgm:spPr/>
      <dgm:t>
        <a:bodyPr/>
        <a:lstStyle/>
        <a:p>
          <a:endParaRPr lang="en-US"/>
        </a:p>
      </dgm:t>
    </dgm:pt>
    <dgm:pt modelId="{7515A6FD-496E-4B40-BF9C-413270E7612B}" type="sibTrans" cxnId="{3B4CDFCD-8B3E-4D3F-89C3-F20B6BAA1FEE}">
      <dgm:prSet/>
      <dgm:spPr/>
      <dgm:t>
        <a:bodyPr/>
        <a:lstStyle/>
        <a:p>
          <a:endParaRPr lang="en-US"/>
        </a:p>
      </dgm:t>
    </dgm:pt>
    <dgm:pt modelId="{B964BBEA-1690-4C16-B3F7-A1A53BA973D2}">
      <dgm:prSet phldrT="[Text]"/>
      <dgm:spPr/>
      <dgm:t>
        <a:bodyPr/>
        <a:lstStyle/>
        <a:p>
          <a:r>
            <a:rPr lang="en-US" dirty="0" smtClean="0"/>
            <a:t>Untreated Diabetes</a:t>
          </a:r>
        </a:p>
      </dgm:t>
    </dgm:pt>
    <dgm:pt modelId="{8B421EEA-551B-45C7-9A09-752FE92CA395}" type="parTrans" cxnId="{D1A0FCC9-03E6-4263-B968-12F2976C46AB}">
      <dgm:prSet/>
      <dgm:spPr/>
      <dgm:t>
        <a:bodyPr/>
        <a:lstStyle/>
        <a:p>
          <a:endParaRPr lang="en-US"/>
        </a:p>
      </dgm:t>
    </dgm:pt>
    <dgm:pt modelId="{4D0E78E4-4596-43ED-A801-A969F3DF06EA}" type="sibTrans" cxnId="{D1A0FCC9-03E6-4263-B968-12F2976C46AB}">
      <dgm:prSet/>
      <dgm:spPr/>
      <dgm:t>
        <a:bodyPr/>
        <a:lstStyle/>
        <a:p>
          <a:endParaRPr lang="en-US"/>
        </a:p>
      </dgm:t>
    </dgm:pt>
    <dgm:pt modelId="{829A60A8-11A6-4137-9387-C37BB784A612}">
      <dgm:prSet phldrT="[Text]"/>
      <dgm:spPr/>
      <dgm:t>
        <a:bodyPr/>
        <a:lstStyle/>
        <a:p>
          <a:r>
            <a:rPr lang="en-US" dirty="0" smtClean="0"/>
            <a:t>This is acceptable, as it meets minimum standard</a:t>
          </a:r>
          <a:endParaRPr lang="en-US" dirty="0"/>
        </a:p>
      </dgm:t>
    </dgm:pt>
    <dgm:pt modelId="{AE15D50A-2AF9-42EF-9F03-9CC0D2DF2CA7}" type="parTrans" cxnId="{FB454519-910A-4910-9C48-23EAB91EAE11}">
      <dgm:prSet/>
      <dgm:spPr/>
      <dgm:t>
        <a:bodyPr/>
        <a:lstStyle/>
        <a:p>
          <a:endParaRPr lang="en-US"/>
        </a:p>
      </dgm:t>
    </dgm:pt>
    <dgm:pt modelId="{C0AEE142-928D-4006-BFE6-1AF038E0153B}" type="sibTrans" cxnId="{FB454519-910A-4910-9C48-23EAB91EAE11}">
      <dgm:prSet/>
      <dgm:spPr/>
      <dgm:t>
        <a:bodyPr/>
        <a:lstStyle/>
        <a:p>
          <a:endParaRPr lang="en-US"/>
        </a:p>
      </dgm:t>
    </dgm:pt>
    <dgm:pt modelId="{F48A3DF9-CA7C-4562-8112-A375F21CB680}">
      <dgm:prSet phldrT="[Text]"/>
      <dgm:spPr/>
      <dgm:t>
        <a:bodyPr/>
        <a:lstStyle/>
        <a:p>
          <a:r>
            <a:rPr lang="en-US" dirty="0" smtClean="0"/>
            <a:t>2</a:t>
          </a:r>
          <a:r>
            <a:rPr lang="en-US" baseline="30000" dirty="0" smtClean="0"/>
            <a:t>nd</a:t>
          </a:r>
          <a:r>
            <a:rPr lang="en-US" dirty="0" smtClean="0"/>
            <a:t> Hand Clothes</a:t>
          </a:r>
        </a:p>
      </dgm:t>
    </dgm:pt>
    <dgm:pt modelId="{09F47CDD-A3F0-461F-9CAE-05A71F4616BA}" type="parTrans" cxnId="{61784894-3FAC-42F5-9545-4C829E7F3580}">
      <dgm:prSet/>
      <dgm:spPr/>
      <dgm:t>
        <a:bodyPr/>
        <a:lstStyle/>
        <a:p>
          <a:endParaRPr lang="en-US"/>
        </a:p>
      </dgm:t>
    </dgm:pt>
    <dgm:pt modelId="{F8496BF3-6AD8-4DA2-8C6B-5D383CD0EE13}" type="sibTrans" cxnId="{61784894-3FAC-42F5-9545-4C829E7F3580}">
      <dgm:prSet/>
      <dgm:spPr/>
      <dgm:t>
        <a:bodyPr/>
        <a:lstStyle/>
        <a:p>
          <a:endParaRPr lang="en-US"/>
        </a:p>
      </dgm:t>
    </dgm:pt>
    <dgm:pt modelId="{356021AD-A9E2-425A-A264-1D4FE75B1831}">
      <dgm:prSet phldrT="[Text]"/>
      <dgm:spPr/>
      <dgm:t>
        <a:bodyPr/>
        <a:lstStyle/>
        <a:p>
          <a:r>
            <a:rPr lang="en-US" dirty="0" smtClean="0"/>
            <a:t>This violates the child’s absolute rights to medical care</a:t>
          </a:r>
        </a:p>
      </dgm:t>
    </dgm:pt>
    <dgm:pt modelId="{8ED07BEA-AC04-4014-8CF1-E1A5037DB5B3}" type="parTrans" cxnId="{93A5473C-FF02-40E4-82AC-49D76EB231C8}">
      <dgm:prSet/>
      <dgm:spPr/>
      <dgm:t>
        <a:bodyPr/>
        <a:lstStyle/>
        <a:p>
          <a:endParaRPr lang="en-US"/>
        </a:p>
      </dgm:t>
    </dgm:pt>
    <dgm:pt modelId="{D2DABD4B-882D-4621-82C6-FB97F417195F}" type="sibTrans" cxnId="{93A5473C-FF02-40E4-82AC-49D76EB231C8}">
      <dgm:prSet/>
      <dgm:spPr/>
      <dgm:t>
        <a:bodyPr/>
        <a:lstStyle/>
        <a:p>
          <a:endParaRPr lang="en-US"/>
        </a:p>
      </dgm:t>
    </dgm:pt>
    <dgm:pt modelId="{6ADB28BA-029F-4E42-A224-7B37C2037FC8}">
      <dgm:prSet phldrT="[Text]"/>
      <dgm:spPr/>
      <dgm:t>
        <a:bodyPr/>
        <a:lstStyle/>
        <a:p>
          <a:r>
            <a:rPr lang="en-US" dirty="0" smtClean="0"/>
            <a:t>Each child should have their own bedding</a:t>
          </a:r>
          <a:endParaRPr lang="en-US" dirty="0"/>
        </a:p>
      </dgm:t>
    </dgm:pt>
    <dgm:pt modelId="{96EA7BDB-3687-4CBA-8FC0-B6C6F5F77170}" type="parTrans" cxnId="{BF38750F-5FC6-48DB-AB25-84CA16AD262D}">
      <dgm:prSet/>
      <dgm:spPr/>
      <dgm:t>
        <a:bodyPr/>
        <a:lstStyle/>
        <a:p>
          <a:endParaRPr lang="en-US"/>
        </a:p>
      </dgm:t>
    </dgm:pt>
    <dgm:pt modelId="{CB4E476E-CA3A-4E1E-B023-DB03347A768B}" type="sibTrans" cxnId="{BF38750F-5FC6-48DB-AB25-84CA16AD262D}">
      <dgm:prSet/>
      <dgm:spPr/>
      <dgm:t>
        <a:bodyPr/>
        <a:lstStyle/>
        <a:p>
          <a:endParaRPr lang="en-US"/>
        </a:p>
      </dgm:t>
    </dgm:pt>
    <dgm:pt modelId="{17992623-240A-4BF8-A841-621BB27A9E38}">
      <dgm:prSet phldrT="[Text]"/>
      <dgm:spPr/>
      <dgm:t>
        <a:bodyPr/>
        <a:lstStyle/>
        <a:p>
          <a:endParaRPr lang="en-US" dirty="0" smtClean="0"/>
        </a:p>
      </dgm:t>
    </dgm:pt>
    <dgm:pt modelId="{79E8D719-7402-4929-82E9-39836B6A1AC0}" type="parTrans" cxnId="{56997FD2-6A76-4D92-A84D-68A65A335080}">
      <dgm:prSet/>
      <dgm:spPr/>
      <dgm:t>
        <a:bodyPr/>
        <a:lstStyle/>
        <a:p>
          <a:endParaRPr lang="en-US"/>
        </a:p>
      </dgm:t>
    </dgm:pt>
    <dgm:pt modelId="{A86AE92C-39D9-4A45-8015-1FB436E717A2}" type="sibTrans" cxnId="{56997FD2-6A76-4D92-A84D-68A65A335080}">
      <dgm:prSet/>
      <dgm:spPr/>
      <dgm:t>
        <a:bodyPr/>
        <a:lstStyle/>
        <a:p>
          <a:endParaRPr lang="en-US"/>
        </a:p>
      </dgm:t>
    </dgm:pt>
    <dgm:pt modelId="{6646CBCD-1406-4852-91C0-BB936D515477}">
      <dgm:prSet phldrT="[Text]"/>
      <dgm:spPr/>
      <dgm:t>
        <a:bodyPr/>
        <a:lstStyle/>
        <a:p>
          <a:r>
            <a:rPr lang="en-US" dirty="0" smtClean="0"/>
            <a:t>3 Children Sharing a Bedroom</a:t>
          </a:r>
        </a:p>
      </dgm:t>
    </dgm:pt>
    <dgm:pt modelId="{FDF16BB2-945D-4171-B1F7-B231576C62C8}" type="parTrans" cxnId="{0B3AFB57-1516-41C2-A426-D1BA3B3E57A4}">
      <dgm:prSet/>
      <dgm:spPr/>
      <dgm:t>
        <a:bodyPr/>
        <a:lstStyle/>
        <a:p>
          <a:endParaRPr lang="en-US"/>
        </a:p>
      </dgm:t>
    </dgm:pt>
    <dgm:pt modelId="{0DA929CC-6E52-4BF8-A6FF-F264E6FA71CC}" type="sibTrans" cxnId="{0B3AFB57-1516-41C2-A426-D1BA3B3E57A4}">
      <dgm:prSet/>
      <dgm:spPr/>
      <dgm:t>
        <a:bodyPr/>
        <a:lstStyle/>
        <a:p>
          <a:endParaRPr lang="en-US"/>
        </a:p>
      </dgm:t>
    </dgm:pt>
    <dgm:pt modelId="{8BA3B5F6-8D3B-4314-A303-4F5CFA83FA23}">
      <dgm:prSet phldrT="[Text]"/>
      <dgm:spPr/>
      <dgm:t>
        <a:bodyPr/>
        <a:lstStyle/>
        <a:p>
          <a:r>
            <a:rPr lang="en-US" dirty="0" smtClean="0"/>
            <a:t>This is acceptable, as it meets minimum standard</a:t>
          </a:r>
        </a:p>
      </dgm:t>
    </dgm:pt>
    <dgm:pt modelId="{E916BFEC-641A-44F7-AA81-FB6E865B7AE7}" type="parTrans" cxnId="{5E06049B-33A8-4053-8D3F-E2E0CB3C766B}">
      <dgm:prSet/>
      <dgm:spPr/>
      <dgm:t>
        <a:bodyPr/>
        <a:lstStyle/>
        <a:p>
          <a:endParaRPr lang="en-US"/>
        </a:p>
      </dgm:t>
    </dgm:pt>
    <dgm:pt modelId="{CF1F450C-7113-405D-A947-7C5CD4A2F427}" type="sibTrans" cxnId="{5E06049B-33A8-4053-8D3F-E2E0CB3C766B}">
      <dgm:prSet/>
      <dgm:spPr/>
      <dgm:t>
        <a:bodyPr/>
        <a:lstStyle/>
        <a:p>
          <a:endParaRPr lang="en-US"/>
        </a:p>
      </dgm:t>
    </dgm:pt>
    <dgm:pt modelId="{534C8AE2-D5E8-4423-8B1B-62CD84CC92F8}">
      <dgm:prSet phldrT="[Text]"/>
      <dgm:spPr/>
      <dgm:t>
        <a:bodyPr/>
        <a:lstStyle/>
        <a:p>
          <a:r>
            <a:rPr lang="en-US" dirty="0" smtClean="0"/>
            <a:t>Clothes should  fit properly and be appropriate for the season</a:t>
          </a:r>
        </a:p>
      </dgm:t>
    </dgm:pt>
    <dgm:pt modelId="{41AFF362-0F75-45CD-8BFC-81D6A5A8BF76}" type="parTrans" cxnId="{25321CDD-DB46-4E90-9587-12663A7D27AD}">
      <dgm:prSet/>
      <dgm:spPr/>
      <dgm:t>
        <a:bodyPr/>
        <a:lstStyle/>
        <a:p>
          <a:endParaRPr lang="en-US"/>
        </a:p>
      </dgm:t>
    </dgm:pt>
    <dgm:pt modelId="{A9FD2ACE-C044-4F51-8446-371C1ECA2AEF}" type="sibTrans" cxnId="{25321CDD-DB46-4E90-9587-12663A7D27AD}">
      <dgm:prSet/>
      <dgm:spPr/>
      <dgm:t>
        <a:bodyPr/>
        <a:lstStyle/>
        <a:p>
          <a:endParaRPr lang="en-US"/>
        </a:p>
      </dgm:t>
    </dgm:pt>
    <dgm:pt modelId="{376FA48C-2A93-47C6-9699-B6CD82FA1581}" type="pres">
      <dgm:prSet presAssocID="{ECC3449A-5C09-4359-96E5-D19D7B9EF074}" presName="Name0" presStyleCnt="0">
        <dgm:presLayoutVars>
          <dgm:dir/>
          <dgm:animLvl val="lvl"/>
          <dgm:resizeHandles val="exact"/>
        </dgm:presLayoutVars>
      </dgm:prSet>
      <dgm:spPr/>
      <dgm:t>
        <a:bodyPr/>
        <a:lstStyle/>
        <a:p>
          <a:endParaRPr lang="en-US"/>
        </a:p>
      </dgm:t>
    </dgm:pt>
    <dgm:pt modelId="{29649820-73C7-472D-B11A-B41CCA32F69B}" type="pres">
      <dgm:prSet presAssocID="{706F056D-5EC0-4702-A2CE-AF6458FC0F08}" presName="linNode" presStyleCnt="0"/>
      <dgm:spPr/>
    </dgm:pt>
    <dgm:pt modelId="{F31BF241-AFE0-42AA-9384-246903AC8561}" type="pres">
      <dgm:prSet presAssocID="{706F056D-5EC0-4702-A2CE-AF6458FC0F08}" presName="parentText" presStyleLbl="node1" presStyleIdx="0" presStyleCnt="4">
        <dgm:presLayoutVars>
          <dgm:chMax val="1"/>
          <dgm:bulletEnabled val="1"/>
        </dgm:presLayoutVars>
      </dgm:prSet>
      <dgm:spPr/>
      <dgm:t>
        <a:bodyPr/>
        <a:lstStyle/>
        <a:p>
          <a:endParaRPr lang="en-US"/>
        </a:p>
      </dgm:t>
    </dgm:pt>
    <dgm:pt modelId="{56A422ED-8CCD-4E4D-9B27-81BDD88EC8FC}" type="pres">
      <dgm:prSet presAssocID="{706F056D-5EC0-4702-A2CE-AF6458FC0F08}" presName="descendantText" presStyleLbl="alignAccFollowNode1" presStyleIdx="0" presStyleCnt="4">
        <dgm:presLayoutVars>
          <dgm:bulletEnabled val="1"/>
        </dgm:presLayoutVars>
      </dgm:prSet>
      <dgm:spPr/>
      <dgm:t>
        <a:bodyPr/>
        <a:lstStyle/>
        <a:p>
          <a:endParaRPr lang="en-US"/>
        </a:p>
      </dgm:t>
    </dgm:pt>
    <dgm:pt modelId="{8900466C-855B-4F1F-A53E-D3FA7E381B58}" type="pres">
      <dgm:prSet presAssocID="{75968D47-14CA-4F87-B350-07097DB440A9}" presName="sp" presStyleCnt="0"/>
      <dgm:spPr/>
    </dgm:pt>
    <dgm:pt modelId="{D0952A47-4F88-4CFE-9429-9E1F149B8A58}" type="pres">
      <dgm:prSet presAssocID="{B964BBEA-1690-4C16-B3F7-A1A53BA973D2}" presName="linNode" presStyleCnt="0"/>
      <dgm:spPr/>
    </dgm:pt>
    <dgm:pt modelId="{62CFCCBC-52A2-45AA-9F4C-7D0F7BE81D66}" type="pres">
      <dgm:prSet presAssocID="{B964BBEA-1690-4C16-B3F7-A1A53BA973D2}" presName="parentText" presStyleLbl="node1" presStyleIdx="1" presStyleCnt="4">
        <dgm:presLayoutVars>
          <dgm:chMax val="1"/>
          <dgm:bulletEnabled val="1"/>
        </dgm:presLayoutVars>
      </dgm:prSet>
      <dgm:spPr/>
      <dgm:t>
        <a:bodyPr/>
        <a:lstStyle/>
        <a:p>
          <a:endParaRPr lang="en-US"/>
        </a:p>
      </dgm:t>
    </dgm:pt>
    <dgm:pt modelId="{C27C7AD7-B73E-4309-9249-53B7EA90C6F3}" type="pres">
      <dgm:prSet presAssocID="{B964BBEA-1690-4C16-B3F7-A1A53BA973D2}" presName="descendantText" presStyleLbl="alignAccFollowNode1" presStyleIdx="1" presStyleCnt="4">
        <dgm:presLayoutVars>
          <dgm:bulletEnabled val="1"/>
        </dgm:presLayoutVars>
      </dgm:prSet>
      <dgm:spPr/>
      <dgm:t>
        <a:bodyPr/>
        <a:lstStyle/>
        <a:p>
          <a:endParaRPr lang="en-US"/>
        </a:p>
      </dgm:t>
    </dgm:pt>
    <dgm:pt modelId="{B36BC7EC-F5BB-4BC7-AC96-43356DA5B2FA}" type="pres">
      <dgm:prSet presAssocID="{4D0E78E4-4596-43ED-A801-A969F3DF06EA}" presName="sp" presStyleCnt="0"/>
      <dgm:spPr/>
    </dgm:pt>
    <dgm:pt modelId="{23DCF61A-2A08-4DFC-BAD5-748213A5EC81}" type="pres">
      <dgm:prSet presAssocID="{F48A3DF9-CA7C-4562-8112-A375F21CB680}" presName="linNode" presStyleCnt="0"/>
      <dgm:spPr/>
    </dgm:pt>
    <dgm:pt modelId="{10B9CDA0-493B-4877-87ED-AEC1837CF00C}" type="pres">
      <dgm:prSet presAssocID="{F48A3DF9-CA7C-4562-8112-A375F21CB680}" presName="parentText" presStyleLbl="node1" presStyleIdx="2" presStyleCnt="4">
        <dgm:presLayoutVars>
          <dgm:chMax val="1"/>
          <dgm:bulletEnabled val="1"/>
        </dgm:presLayoutVars>
      </dgm:prSet>
      <dgm:spPr/>
      <dgm:t>
        <a:bodyPr/>
        <a:lstStyle/>
        <a:p>
          <a:endParaRPr lang="en-US"/>
        </a:p>
      </dgm:t>
    </dgm:pt>
    <dgm:pt modelId="{6A106159-89FE-4286-9FEF-D7EA07217570}" type="pres">
      <dgm:prSet presAssocID="{F48A3DF9-CA7C-4562-8112-A375F21CB680}" presName="descendantText" presStyleLbl="alignAccFollowNode1" presStyleIdx="2" presStyleCnt="4">
        <dgm:presLayoutVars>
          <dgm:bulletEnabled val="1"/>
        </dgm:presLayoutVars>
      </dgm:prSet>
      <dgm:spPr/>
      <dgm:t>
        <a:bodyPr/>
        <a:lstStyle/>
        <a:p>
          <a:endParaRPr lang="en-US"/>
        </a:p>
      </dgm:t>
    </dgm:pt>
    <dgm:pt modelId="{2F19088E-A96F-44D8-BDBB-7A4423CF0AB4}" type="pres">
      <dgm:prSet presAssocID="{F8496BF3-6AD8-4DA2-8C6B-5D383CD0EE13}" presName="sp" presStyleCnt="0"/>
      <dgm:spPr/>
    </dgm:pt>
    <dgm:pt modelId="{5C0130B5-D0E3-47D5-83BA-97E8B645D9D4}" type="pres">
      <dgm:prSet presAssocID="{6646CBCD-1406-4852-91C0-BB936D515477}" presName="linNode" presStyleCnt="0"/>
      <dgm:spPr/>
    </dgm:pt>
    <dgm:pt modelId="{4A58F45C-5DB0-4264-8766-A08667EF1385}" type="pres">
      <dgm:prSet presAssocID="{6646CBCD-1406-4852-91C0-BB936D515477}" presName="parentText" presStyleLbl="node1" presStyleIdx="3" presStyleCnt="4">
        <dgm:presLayoutVars>
          <dgm:chMax val="1"/>
          <dgm:bulletEnabled val="1"/>
        </dgm:presLayoutVars>
      </dgm:prSet>
      <dgm:spPr/>
      <dgm:t>
        <a:bodyPr/>
        <a:lstStyle/>
        <a:p>
          <a:endParaRPr lang="en-US"/>
        </a:p>
      </dgm:t>
    </dgm:pt>
    <dgm:pt modelId="{4B9439C2-8081-42C2-8BB3-B1056CF8977B}" type="pres">
      <dgm:prSet presAssocID="{6646CBCD-1406-4852-91C0-BB936D515477}" presName="descendantText" presStyleLbl="alignAccFollowNode1" presStyleIdx="3" presStyleCnt="4">
        <dgm:presLayoutVars>
          <dgm:bulletEnabled val="1"/>
        </dgm:presLayoutVars>
      </dgm:prSet>
      <dgm:spPr/>
      <dgm:t>
        <a:bodyPr/>
        <a:lstStyle/>
        <a:p>
          <a:endParaRPr lang="en-US"/>
        </a:p>
      </dgm:t>
    </dgm:pt>
  </dgm:ptLst>
  <dgm:cxnLst>
    <dgm:cxn modelId="{93A5473C-FF02-40E4-82AC-49D76EB231C8}" srcId="{B964BBEA-1690-4C16-B3F7-A1A53BA973D2}" destId="{356021AD-A9E2-425A-A264-1D4FE75B1831}" srcOrd="0" destOrd="0" parTransId="{8ED07BEA-AC04-4014-8CF1-E1A5037DB5B3}" sibTransId="{D2DABD4B-882D-4621-82C6-FB97F417195F}"/>
    <dgm:cxn modelId="{FB454519-910A-4910-9C48-23EAB91EAE11}" srcId="{6646CBCD-1406-4852-91C0-BB936D515477}" destId="{829A60A8-11A6-4137-9387-C37BB784A612}" srcOrd="1" destOrd="0" parTransId="{AE15D50A-2AF9-42EF-9F03-9CC0D2DF2CA7}" sibTransId="{C0AEE142-928D-4006-BFE6-1AF038E0153B}"/>
    <dgm:cxn modelId="{BEBFDCD5-FCA0-4714-92DD-28FB2F30AF8B}" type="presOf" srcId="{4FF271C6-954B-4531-A094-DE1365E9FE9E}" destId="{56A422ED-8CCD-4E4D-9B27-81BDD88EC8FC}" srcOrd="0" destOrd="1" presId="urn:microsoft.com/office/officeart/2005/8/layout/vList5"/>
    <dgm:cxn modelId="{98089E01-E50C-47F5-8DA1-93B2007ECA15}" type="presOf" srcId="{ECC3449A-5C09-4359-96E5-D19D7B9EF074}" destId="{376FA48C-2A93-47C6-9699-B6CD82FA1581}" srcOrd="0" destOrd="0" presId="urn:microsoft.com/office/officeart/2005/8/layout/vList5"/>
    <dgm:cxn modelId="{D041D299-6B0D-4AF5-A9EE-BEDFADC26931}" type="presOf" srcId="{829A60A8-11A6-4137-9387-C37BB784A612}" destId="{4B9439C2-8081-42C2-8BB3-B1056CF8977B}" srcOrd="0" destOrd="1" presId="urn:microsoft.com/office/officeart/2005/8/layout/vList5"/>
    <dgm:cxn modelId="{E633741B-8BE2-4330-AB56-B43B17004266}" type="presOf" srcId="{F48A3DF9-CA7C-4562-8112-A375F21CB680}" destId="{10B9CDA0-493B-4877-87ED-AEC1837CF00C}" srcOrd="0" destOrd="0" presId="urn:microsoft.com/office/officeart/2005/8/layout/vList5"/>
    <dgm:cxn modelId="{61784894-3FAC-42F5-9545-4C829E7F3580}" srcId="{ECC3449A-5C09-4359-96E5-D19D7B9EF074}" destId="{F48A3DF9-CA7C-4562-8112-A375F21CB680}" srcOrd="2" destOrd="0" parTransId="{09F47CDD-A3F0-461F-9CAE-05A71F4616BA}" sibTransId="{F8496BF3-6AD8-4DA2-8C6B-5D383CD0EE13}"/>
    <dgm:cxn modelId="{56997FD2-6A76-4D92-A84D-68A65A335080}" srcId="{6646CBCD-1406-4852-91C0-BB936D515477}" destId="{17992623-240A-4BF8-A841-621BB27A9E38}" srcOrd="0" destOrd="0" parTransId="{79E8D719-7402-4929-82E9-39836B6A1AC0}" sibTransId="{A86AE92C-39D9-4A45-8015-1FB436E717A2}"/>
    <dgm:cxn modelId="{ED9B521F-C798-4D3E-B2A0-B7F535206CD8}" type="presOf" srcId="{356021AD-A9E2-425A-A264-1D4FE75B1831}" destId="{C27C7AD7-B73E-4309-9249-53B7EA90C6F3}" srcOrd="0" destOrd="0" presId="urn:microsoft.com/office/officeart/2005/8/layout/vList5"/>
    <dgm:cxn modelId="{FE59E321-19F7-4044-9156-0108B6D4089B}" type="presOf" srcId="{534C8AE2-D5E8-4423-8B1B-62CD84CC92F8}" destId="{6A106159-89FE-4286-9FEF-D7EA07217570}" srcOrd="0" destOrd="1" presId="urn:microsoft.com/office/officeart/2005/8/layout/vList5"/>
    <dgm:cxn modelId="{1CC34A24-1994-4CA5-9606-59BC406CEAB4}" type="presOf" srcId="{6646CBCD-1406-4852-91C0-BB936D515477}" destId="{4A58F45C-5DB0-4264-8766-A08667EF1385}" srcOrd="0" destOrd="0" presId="urn:microsoft.com/office/officeart/2005/8/layout/vList5"/>
    <dgm:cxn modelId="{0CF2C02B-BA74-4CAF-9DFD-40A469D10393}" type="presOf" srcId="{706F056D-5EC0-4702-A2CE-AF6458FC0F08}" destId="{F31BF241-AFE0-42AA-9384-246903AC8561}" srcOrd="0" destOrd="0" presId="urn:microsoft.com/office/officeart/2005/8/layout/vList5"/>
    <dgm:cxn modelId="{4C971410-2DA6-4642-8F0A-D25FC7E510AD}" srcId="{ECC3449A-5C09-4359-96E5-D19D7B9EF074}" destId="{706F056D-5EC0-4702-A2CE-AF6458FC0F08}" srcOrd="0" destOrd="0" parTransId="{74ADD05A-A026-4675-B284-A91FB0CD5201}" sibTransId="{75968D47-14CA-4F87-B350-07097DB440A9}"/>
    <dgm:cxn modelId="{52792256-8545-4A41-9FF5-643DEA41BBC3}" srcId="{706F056D-5EC0-4702-A2CE-AF6458FC0F08}" destId="{1118BFD8-4455-4853-966B-DFE43B73377A}" srcOrd="0" destOrd="0" parTransId="{7A9C4CF0-B534-4DB3-BFBA-FACB135158A7}" sibTransId="{7149E836-2673-48BB-84AA-20F67B6FC0AA}"/>
    <dgm:cxn modelId="{7C0FBFAB-376B-4267-80AB-2CD313021788}" type="presOf" srcId="{6ADB28BA-029F-4E42-A224-7B37C2037FC8}" destId="{4B9439C2-8081-42C2-8BB3-B1056CF8977B}" srcOrd="0" destOrd="2" presId="urn:microsoft.com/office/officeart/2005/8/layout/vList5"/>
    <dgm:cxn modelId="{09A23746-8091-4355-BDC5-CE89ECF65C1A}" type="presOf" srcId="{B964BBEA-1690-4C16-B3F7-A1A53BA973D2}" destId="{62CFCCBC-52A2-45AA-9F4C-7D0F7BE81D66}" srcOrd="0" destOrd="0" presId="urn:microsoft.com/office/officeart/2005/8/layout/vList5"/>
    <dgm:cxn modelId="{3B4CDFCD-8B3E-4D3F-89C3-F20B6BAA1FEE}" srcId="{706F056D-5EC0-4702-A2CE-AF6458FC0F08}" destId="{4FF271C6-954B-4531-A094-DE1365E9FE9E}" srcOrd="1" destOrd="0" parTransId="{B9D1DCFC-3C50-4EFE-8077-578C2F286EB6}" sibTransId="{7515A6FD-496E-4B40-BF9C-413270E7612B}"/>
    <dgm:cxn modelId="{5E06049B-33A8-4053-8D3F-E2E0CB3C766B}" srcId="{F48A3DF9-CA7C-4562-8112-A375F21CB680}" destId="{8BA3B5F6-8D3B-4314-A303-4F5CFA83FA23}" srcOrd="0" destOrd="0" parTransId="{E916BFEC-641A-44F7-AA81-FB6E865B7AE7}" sibTransId="{CF1F450C-7113-405D-A947-7C5CD4A2F427}"/>
    <dgm:cxn modelId="{B6830594-747F-4FB5-B19F-8E5210A9B240}" type="presOf" srcId="{17992623-240A-4BF8-A841-621BB27A9E38}" destId="{4B9439C2-8081-42C2-8BB3-B1056CF8977B}" srcOrd="0" destOrd="0" presId="urn:microsoft.com/office/officeart/2005/8/layout/vList5"/>
    <dgm:cxn modelId="{BB985BEA-BCF5-4CAC-88C7-674CC4439E8A}" type="presOf" srcId="{1118BFD8-4455-4853-966B-DFE43B73377A}" destId="{56A422ED-8CCD-4E4D-9B27-81BDD88EC8FC}" srcOrd="0" destOrd="0" presId="urn:microsoft.com/office/officeart/2005/8/layout/vList5"/>
    <dgm:cxn modelId="{BF38750F-5FC6-48DB-AB25-84CA16AD262D}" srcId="{6646CBCD-1406-4852-91C0-BB936D515477}" destId="{6ADB28BA-029F-4E42-A224-7B37C2037FC8}" srcOrd="2" destOrd="0" parTransId="{96EA7BDB-3687-4CBA-8FC0-B6C6F5F77170}" sibTransId="{CB4E476E-CA3A-4E1E-B023-DB03347A768B}"/>
    <dgm:cxn modelId="{25321CDD-DB46-4E90-9587-12663A7D27AD}" srcId="{F48A3DF9-CA7C-4562-8112-A375F21CB680}" destId="{534C8AE2-D5E8-4423-8B1B-62CD84CC92F8}" srcOrd="1" destOrd="0" parTransId="{41AFF362-0F75-45CD-8BFC-81D6A5A8BF76}" sibTransId="{A9FD2ACE-C044-4F51-8446-371C1ECA2AEF}"/>
    <dgm:cxn modelId="{0B3AFB57-1516-41C2-A426-D1BA3B3E57A4}" srcId="{ECC3449A-5C09-4359-96E5-D19D7B9EF074}" destId="{6646CBCD-1406-4852-91C0-BB936D515477}" srcOrd="3" destOrd="0" parTransId="{FDF16BB2-945D-4171-B1F7-B231576C62C8}" sibTransId="{0DA929CC-6E52-4BF8-A6FF-F264E6FA71CC}"/>
    <dgm:cxn modelId="{33277EC2-892B-4812-A01D-97C14E447346}" type="presOf" srcId="{8BA3B5F6-8D3B-4314-A303-4F5CFA83FA23}" destId="{6A106159-89FE-4286-9FEF-D7EA07217570}" srcOrd="0" destOrd="0" presId="urn:microsoft.com/office/officeart/2005/8/layout/vList5"/>
    <dgm:cxn modelId="{D1A0FCC9-03E6-4263-B968-12F2976C46AB}" srcId="{ECC3449A-5C09-4359-96E5-D19D7B9EF074}" destId="{B964BBEA-1690-4C16-B3F7-A1A53BA973D2}" srcOrd="1" destOrd="0" parTransId="{8B421EEA-551B-45C7-9A09-752FE92CA395}" sibTransId="{4D0E78E4-4596-43ED-A801-A969F3DF06EA}"/>
    <dgm:cxn modelId="{ACF02676-07B6-406B-AA22-3912FB2F4186}" type="presParOf" srcId="{376FA48C-2A93-47C6-9699-B6CD82FA1581}" destId="{29649820-73C7-472D-B11A-B41CCA32F69B}" srcOrd="0" destOrd="0" presId="urn:microsoft.com/office/officeart/2005/8/layout/vList5"/>
    <dgm:cxn modelId="{A14D0568-04F8-4771-8BED-BAC7A53ABC8F}" type="presParOf" srcId="{29649820-73C7-472D-B11A-B41CCA32F69B}" destId="{F31BF241-AFE0-42AA-9384-246903AC8561}" srcOrd="0" destOrd="0" presId="urn:microsoft.com/office/officeart/2005/8/layout/vList5"/>
    <dgm:cxn modelId="{6A85C704-C244-4F97-B1A8-ADCDE480DADB}" type="presParOf" srcId="{29649820-73C7-472D-B11A-B41CCA32F69B}" destId="{56A422ED-8CCD-4E4D-9B27-81BDD88EC8FC}" srcOrd="1" destOrd="0" presId="urn:microsoft.com/office/officeart/2005/8/layout/vList5"/>
    <dgm:cxn modelId="{8CF5C1C6-03C7-413C-B0D4-20A0086340B7}" type="presParOf" srcId="{376FA48C-2A93-47C6-9699-B6CD82FA1581}" destId="{8900466C-855B-4F1F-A53E-D3FA7E381B58}" srcOrd="1" destOrd="0" presId="urn:microsoft.com/office/officeart/2005/8/layout/vList5"/>
    <dgm:cxn modelId="{6A8231D4-C6AA-4984-9CFD-4E43C9C14841}" type="presParOf" srcId="{376FA48C-2A93-47C6-9699-B6CD82FA1581}" destId="{D0952A47-4F88-4CFE-9429-9E1F149B8A58}" srcOrd="2" destOrd="0" presId="urn:microsoft.com/office/officeart/2005/8/layout/vList5"/>
    <dgm:cxn modelId="{5485B1C3-3468-4DE6-A613-1CAE937CCC21}" type="presParOf" srcId="{D0952A47-4F88-4CFE-9429-9E1F149B8A58}" destId="{62CFCCBC-52A2-45AA-9F4C-7D0F7BE81D66}" srcOrd="0" destOrd="0" presId="urn:microsoft.com/office/officeart/2005/8/layout/vList5"/>
    <dgm:cxn modelId="{C4569D96-F787-433B-AA3A-699EC206E117}" type="presParOf" srcId="{D0952A47-4F88-4CFE-9429-9E1F149B8A58}" destId="{C27C7AD7-B73E-4309-9249-53B7EA90C6F3}" srcOrd="1" destOrd="0" presId="urn:microsoft.com/office/officeart/2005/8/layout/vList5"/>
    <dgm:cxn modelId="{4E86A5E6-7451-4701-AAC8-B6093977CDD6}" type="presParOf" srcId="{376FA48C-2A93-47C6-9699-B6CD82FA1581}" destId="{B36BC7EC-F5BB-4BC7-AC96-43356DA5B2FA}" srcOrd="3" destOrd="0" presId="urn:microsoft.com/office/officeart/2005/8/layout/vList5"/>
    <dgm:cxn modelId="{96147241-E5D9-44A6-A5C2-AC2DC427BCFA}" type="presParOf" srcId="{376FA48C-2A93-47C6-9699-B6CD82FA1581}" destId="{23DCF61A-2A08-4DFC-BAD5-748213A5EC81}" srcOrd="4" destOrd="0" presId="urn:microsoft.com/office/officeart/2005/8/layout/vList5"/>
    <dgm:cxn modelId="{84C03E35-7B32-4ED0-AF81-BA66938BE988}" type="presParOf" srcId="{23DCF61A-2A08-4DFC-BAD5-748213A5EC81}" destId="{10B9CDA0-493B-4877-87ED-AEC1837CF00C}" srcOrd="0" destOrd="0" presId="urn:microsoft.com/office/officeart/2005/8/layout/vList5"/>
    <dgm:cxn modelId="{AB5F3900-C7D9-41AD-B99D-D2C83A3B6AB9}" type="presParOf" srcId="{23DCF61A-2A08-4DFC-BAD5-748213A5EC81}" destId="{6A106159-89FE-4286-9FEF-D7EA07217570}" srcOrd="1" destOrd="0" presId="urn:microsoft.com/office/officeart/2005/8/layout/vList5"/>
    <dgm:cxn modelId="{EBBC87FC-25D6-45B6-9883-57F885C7AD4C}" type="presParOf" srcId="{376FA48C-2A93-47C6-9699-B6CD82FA1581}" destId="{2F19088E-A96F-44D8-BDBB-7A4423CF0AB4}" srcOrd="5" destOrd="0" presId="urn:microsoft.com/office/officeart/2005/8/layout/vList5"/>
    <dgm:cxn modelId="{02A63EC0-C3AA-4A1D-A82A-040CF565014B}" type="presParOf" srcId="{376FA48C-2A93-47C6-9699-B6CD82FA1581}" destId="{5C0130B5-D0E3-47D5-83BA-97E8B645D9D4}" srcOrd="6" destOrd="0" presId="urn:microsoft.com/office/officeart/2005/8/layout/vList5"/>
    <dgm:cxn modelId="{69F46240-749C-402A-9DB4-97DEA9979189}" type="presParOf" srcId="{5C0130B5-D0E3-47D5-83BA-97E8B645D9D4}" destId="{4A58F45C-5DB0-4264-8766-A08667EF1385}" srcOrd="0" destOrd="0" presId="urn:microsoft.com/office/officeart/2005/8/layout/vList5"/>
    <dgm:cxn modelId="{6A8203C4-23E1-47DD-A2F7-5093E33CCF1B}" type="presParOf" srcId="{5C0130B5-D0E3-47D5-83BA-97E8B645D9D4}" destId="{4B9439C2-8081-42C2-8BB3-B1056CF8977B}" srcOrd="1" destOrd="0" presId="urn:microsoft.com/office/officeart/2005/8/layout/vList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D635A0FE-D506-4FB1-A762-231DFA60D77F}" type="doc">
      <dgm:prSet loTypeId="urn:microsoft.com/office/officeart/2005/8/layout/radial6" loCatId="cycle" qsTypeId="urn:microsoft.com/office/officeart/2005/8/quickstyle/simple1" qsCatId="simple" csTypeId="urn:microsoft.com/office/officeart/2005/8/colors/accent1_2" csCatId="accent1" phldr="1"/>
      <dgm:spPr/>
      <dgm:t>
        <a:bodyPr/>
        <a:lstStyle/>
        <a:p>
          <a:endParaRPr lang="en-US"/>
        </a:p>
      </dgm:t>
    </dgm:pt>
    <dgm:pt modelId="{AE18FF86-EB8D-4EAC-8F6F-7046F4BE0DF1}">
      <dgm:prSet phldrT="[Text]"/>
      <dgm:spPr/>
      <dgm:t>
        <a:bodyPr/>
        <a:lstStyle/>
        <a:p>
          <a:r>
            <a:rPr lang="en-US" dirty="0" smtClean="0"/>
            <a:t>Set of Conditions…</a:t>
          </a:r>
          <a:endParaRPr lang="en-US" dirty="0"/>
        </a:p>
      </dgm:t>
    </dgm:pt>
    <dgm:pt modelId="{976EE390-472B-4897-BD8D-8123C1079B83}" type="parTrans" cxnId="{2D16B2C2-C88C-499D-A70A-F8BB7F32A464}">
      <dgm:prSet/>
      <dgm:spPr/>
      <dgm:t>
        <a:bodyPr/>
        <a:lstStyle/>
        <a:p>
          <a:endParaRPr lang="en-US"/>
        </a:p>
      </dgm:t>
    </dgm:pt>
    <dgm:pt modelId="{DDE5EA95-CB78-4948-9B03-7B6E31B07E41}" type="sibTrans" cxnId="{2D16B2C2-C88C-499D-A70A-F8BB7F32A464}">
      <dgm:prSet/>
      <dgm:spPr/>
      <dgm:t>
        <a:bodyPr/>
        <a:lstStyle/>
        <a:p>
          <a:endParaRPr lang="en-US"/>
        </a:p>
      </dgm:t>
    </dgm:pt>
    <dgm:pt modelId="{FB3802A6-7434-45B9-9DD2-9275D33C3DC7}">
      <dgm:prSet phldrT="[Text]"/>
      <dgm:spPr/>
      <dgm:t>
        <a:bodyPr/>
        <a:lstStyle/>
        <a:p>
          <a:r>
            <a:rPr lang="en-US" dirty="0" smtClean="0"/>
            <a:t>Minimum Level of Care</a:t>
          </a:r>
          <a:endParaRPr lang="en-US" dirty="0"/>
        </a:p>
      </dgm:t>
    </dgm:pt>
    <dgm:pt modelId="{5D56A3FF-9CC9-4DCE-9627-8F78A4E1D36C}" type="parTrans" cxnId="{DE42A66B-92D8-43B6-81DD-752E60629910}">
      <dgm:prSet/>
      <dgm:spPr/>
      <dgm:t>
        <a:bodyPr/>
        <a:lstStyle/>
        <a:p>
          <a:endParaRPr lang="en-US"/>
        </a:p>
      </dgm:t>
    </dgm:pt>
    <dgm:pt modelId="{D0E3C499-114E-48A6-A5CF-CBBBEAE9EDA2}" type="sibTrans" cxnId="{DE42A66B-92D8-43B6-81DD-752E60629910}">
      <dgm:prSet/>
      <dgm:spPr/>
      <dgm:t>
        <a:bodyPr/>
        <a:lstStyle/>
        <a:p>
          <a:endParaRPr lang="en-US"/>
        </a:p>
      </dgm:t>
    </dgm:pt>
    <dgm:pt modelId="{18CA4787-DED2-4083-BB34-EA3098007658}">
      <dgm:prSet phldrT="[Text]"/>
      <dgm:spPr/>
      <dgm:t>
        <a:bodyPr/>
        <a:lstStyle/>
        <a:p>
          <a:r>
            <a:rPr lang="en-US" dirty="0" smtClean="0"/>
            <a:t>Minimum Level of Nurturing</a:t>
          </a:r>
          <a:endParaRPr lang="en-US" dirty="0"/>
        </a:p>
      </dgm:t>
    </dgm:pt>
    <dgm:pt modelId="{4F064FC1-E543-4848-9A63-CDE32C6F02E3}" type="parTrans" cxnId="{7B596CD9-DD1D-4BB3-945B-23EAB1A11EA8}">
      <dgm:prSet/>
      <dgm:spPr/>
      <dgm:t>
        <a:bodyPr/>
        <a:lstStyle/>
        <a:p>
          <a:endParaRPr lang="en-US"/>
        </a:p>
      </dgm:t>
    </dgm:pt>
    <dgm:pt modelId="{D2C2D606-D2B1-4845-8548-893AB0EE39CC}" type="sibTrans" cxnId="{7B596CD9-DD1D-4BB3-945B-23EAB1A11EA8}">
      <dgm:prSet/>
      <dgm:spPr/>
      <dgm:t>
        <a:bodyPr/>
        <a:lstStyle/>
        <a:p>
          <a:endParaRPr lang="en-US"/>
        </a:p>
      </dgm:t>
    </dgm:pt>
    <dgm:pt modelId="{C910DA22-6541-446A-8718-302C1FCDA7DB}">
      <dgm:prSet phldrT="[Text]"/>
      <dgm:spPr/>
      <dgm:t>
        <a:bodyPr/>
        <a:lstStyle/>
        <a:p>
          <a:r>
            <a:rPr lang="en-US" dirty="0" smtClean="0"/>
            <a:t>Environment Free From Harm</a:t>
          </a:r>
          <a:endParaRPr lang="en-US" dirty="0"/>
        </a:p>
      </dgm:t>
    </dgm:pt>
    <dgm:pt modelId="{97CCE490-94E7-43F3-AA6B-2C14AD8BF857}" type="parTrans" cxnId="{5043DB43-50D8-43FA-9725-807E051ADB8E}">
      <dgm:prSet/>
      <dgm:spPr/>
      <dgm:t>
        <a:bodyPr/>
        <a:lstStyle/>
        <a:p>
          <a:endParaRPr lang="en-US"/>
        </a:p>
      </dgm:t>
    </dgm:pt>
    <dgm:pt modelId="{ECF90199-622C-44BD-92FD-600A1FD4FA94}" type="sibTrans" cxnId="{5043DB43-50D8-43FA-9725-807E051ADB8E}">
      <dgm:prSet/>
      <dgm:spPr/>
      <dgm:t>
        <a:bodyPr/>
        <a:lstStyle/>
        <a:p>
          <a:endParaRPr lang="en-US"/>
        </a:p>
      </dgm:t>
    </dgm:pt>
    <dgm:pt modelId="{C38C5876-5B22-45C3-81D3-6D78D5A7CB20}">
      <dgm:prSet phldrT="[Text]"/>
      <dgm:spPr/>
      <dgm:t>
        <a:bodyPr/>
        <a:lstStyle/>
        <a:p>
          <a:r>
            <a:rPr lang="en-US" dirty="0" smtClean="0"/>
            <a:t>Environment Free From Neglect</a:t>
          </a:r>
          <a:endParaRPr lang="en-US" dirty="0"/>
        </a:p>
      </dgm:t>
    </dgm:pt>
    <dgm:pt modelId="{BDD0321A-80CD-45AA-9C79-55A275DE9F48}" type="parTrans" cxnId="{D7181EB1-C05C-40BA-BCDA-6688A26AB564}">
      <dgm:prSet/>
      <dgm:spPr/>
      <dgm:t>
        <a:bodyPr/>
        <a:lstStyle/>
        <a:p>
          <a:endParaRPr lang="en-US"/>
        </a:p>
      </dgm:t>
    </dgm:pt>
    <dgm:pt modelId="{9EB1B7AF-0922-4CE7-BE68-4EF9C699FBE9}" type="sibTrans" cxnId="{D7181EB1-C05C-40BA-BCDA-6688A26AB564}">
      <dgm:prSet/>
      <dgm:spPr/>
      <dgm:t>
        <a:bodyPr/>
        <a:lstStyle/>
        <a:p>
          <a:endParaRPr lang="en-US"/>
        </a:p>
      </dgm:t>
    </dgm:pt>
    <dgm:pt modelId="{C11DB484-0F7E-49F7-8CCB-AAFE52052F10}" type="pres">
      <dgm:prSet presAssocID="{D635A0FE-D506-4FB1-A762-231DFA60D77F}" presName="Name0" presStyleCnt="0">
        <dgm:presLayoutVars>
          <dgm:chMax val="1"/>
          <dgm:dir/>
          <dgm:animLvl val="ctr"/>
          <dgm:resizeHandles val="exact"/>
        </dgm:presLayoutVars>
      </dgm:prSet>
      <dgm:spPr/>
      <dgm:t>
        <a:bodyPr/>
        <a:lstStyle/>
        <a:p>
          <a:endParaRPr lang="en-US"/>
        </a:p>
      </dgm:t>
    </dgm:pt>
    <dgm:pt modelId="{5A6738FA-35F0-4A95-9B85-66F5183C23C5}" type="pres">
      <dgm:prSet presAssocID="{AE18FF86-EB8D-4EAC-8F6F-7046F4BE0DF1}" presName="centerShape" presStyleLbl="node0" presStyleIdx="0" presStyleCnt="1"/>
      <dgm:spPr/>
      <dgm:t>
        <a:bodyPr/>
        <a:lstStyle/>
        <a:p>
          <a:endParaRPr lang="en-US"/>
        </a:p>
      </dgm:t>
    </dgm:pt>
    <dgm:pt modelId="{3064190D-24A5-4462-BF89-16076387A42A}" type="pres">
      <dgm:prSet presAssocID="{FB3802A6-7434-45B9-9DD2-9275D33C3DC7}" presName="node" presStyleLbl="node1" presStyleIdx="0" presStyleCnt="4">
        <dgm:presLayoutVars>
          <dgm:bulletEnabled val="1"/>
        </dgm:presLayoutVars>
      </dgm:prSet>
      <dgm:spPr/>
      <dgm:t>
        <a:bodyPr/>
        <a:lstStyle/>
        <a:p>
          <a:endParaRPr lang="en-US"/>
        </a:p>
      </dgm:t>
    </dgm:pt>
    <dgm:pt modelId="{67CE3890-CDE7-4C22-AAC4-A73AE2D6A2CC}" type="pres">
      <dgm:prSet presAssocID="{FB3802A6-7434-45B9-9DD2-9275D33C3DC7}" presName="dummy" presStyleCnt="0"/>
      <dgm:spPr/>
    </dgm:pt>
    <dgm:pt modelId="{3791DE7C-5CD8-469D-B0ED-CA006E85B75F}" type="pres">
      <dgm:prSet presAssocID="{D0E3C499-114E-48A6-A5CF-CBBBEAE9EDA2}" presName="sibTrans" presStyleLbl="sibTrans2D1" presStyleIdx="0" presStyleCnt="4"/>
      <dgm:spPr/>
      <dgm:t>
        <a:bodyPr/>
        <a:lstStyle/>
        <a:p>
          <a:endParaRPr lang="en-US"/>
        </a:p>
      </dgm:t>
    </dgm:pt>
    <dgm:pt modelId="{6F5390B9-A0F0-46DC-9C71-8435B92262C4}" type="pres">
      <dgm:prSet presAssocID="{18CA4787-DED2-4083-BB34-EA3098007658}" presName="node" presStyleLbl="node1" presStyleIdx="1" presStyleCnt="4">
        <dgm:presLayoutVars>
          <dgm:bulletEnabled val="1"/>
        </dgm:presLayoutVars>
      </dgm:prSet>
      <dgm:spPr/>
      <dgm:t>
        <a:bodyPr/>
        <a:lstStyle/>
        <a:p>
          <a:endParaRPr lang="en-US"/>
        </a:p>
      </dgm:t>
    </dgm:pt>
    <dgm:pt modelId="{F3090973-D5EB-475F-90B8-1E2DA1463982}" type="pres">
      <dgm:prSet presAssocID="{18CA4787-DED2-4083-BB34-EA3098007658}" presName="dummy" presStyleCnt="0"/>
      <dgm:spPr/>
    </dgm:pt>
    <dgm:pt modelId="{80A3E5FB-D6EE-48F2-B072-0CC205C1693B}" type="pres">
      <dgm:prSet presAssocID="{D2C2D606-D2B1-4845-8548-893AB0EE39CC}" presName="sibTrans" presStyleLbl="sibTrans2D1" presStyleIdx="1" presStyleCnt="4"/>
      <dgm:spPr/>
      <dgm:t>
        <a:bodyPr/>
        <a:lstStyle/>
        <a:p>
          <a:endParaRPr lang="en-US"/>
        </a:p>
      </dgm:t>
    </dgm:pt>
    <dgm:pt modelId="{EB54CFD7-D29B-4419-959D-760D8A8CC6FE}" type="pres">
      <dgm:prSet presAssocID="{C910DA22-6541-446A-8718-302C1FCDA7DB}" presName="node" presStyleLbl="node1" presStyleIdx="2" presStyleCnt="4">
        <dgm:presLayoutVars>
          <dgm:bulletEnabled val="1"/>
        </dgm:presLayoutVars>
      </dgm:prSet>
      <dgm:spPr/>
      <dgm:t>
        <a:bodyPr/>
        <a:lstStyle/>
        <a:p>
          <a:endParaRPr lang="en-US"/>
        </a:p>
      </dgm:t>
    </dgm:pt>
    <dgm:pt modelId="{7170E89B-69D4-4DF2-B2CB-DD321EF6C7DB}" type="pres">
      <dgm:prSet presAssocID="{C910DA22-6541-446A-8718-302C1FCDA7DB}" presName="dummy" presStyleCnt="0"/>
      <dgm:spPr/>
    </dgm:pt>
    <dgm:pt modelId="{E996141A-DF54-4916-9718-155308E3D26C}" type="pres">
      <dgm:prSet presAssocID="{ECF90199-622C-44BD-92FD-600A1FD4FA94}" presName="sibTrans" presStyleLbl="sibTrans2D1" presStyleIdx="2" presStyleCnt="4"/>
      <dgm:spPr/>
      <dgm:t>
        <a:bodyPr/>
        <a:lstStyle/>
        <a:p>
          <a:endParaRPr lang="en-US"/>
        </a:p>
      </dgm:t>
    </dgm:pt>
    <dgm:pt modelId="{83E3749B-ACC6-48B6-B000-0A338FDB6DE9}" type="pres">
      <dgm:prSet presAssocID="{C38C5876-5B22-45C3-81D3-6D78D5A7CB20}" presName="node" presStyleLbl="node1" presStyleIdx="3" presStyleCnt="4">
        <dgm:presLayoutVars>
          <dgm:bulletEnabled val="1"/>
        </dgm:presLayoutVars>
      </dgm:prSet>
      <dgm:spPr/>
      <dgm:t>
        <a:bodyPr/>
        <a:lstStyle/>
        <a:p>
          <a:endParaRPr lang="en-US"/>
        </a:p>
      </dgm:t>
    </dgm:pt>
    <dgm:pt modelId="{9A7EE1D5-3822-4283-AC6A-A4F2EB62237C}" type="pres">
      <dgm:prSet presAssocID="{C38C5876-5B22-45C3-81D3-6D78D5A7CB20}" presName="dummy" presStyleCnt="0"/>
      <dgm:spPr/>
    </dgm:pt>
    <dgm:pt modelId="{7D5B6225-BC83-47FD-961B-4B1FC3FC0325}" type="pres">
      <dgm:prSet presAssocID="{9EB1B7AF-0922-4CE7-BE68-4EF9C699FBE9}" presName="sibTrans" presStyleLbl="sibTrans2D1" presStyleIdx="3" presStyleCnt="4"/>
      <dgm:spPr/>
      <dgm:t>
        <a:bodyPr/>
        <a:lstStyle/>
        <a:p>
          <a:endParaRPr lang="en-US"/>
        </a:p>
      </dgm:t>
    </dgm:pt>
  </dgm:ptLst>
  <dgm:cxnLst>
    <dgm:cxn modelId="{1111A205-DA63-4EA0-AE83-622DDD0CF225}" type="presOf" srcId="{9EB1B7AF-0922-4CE7-BE68-4EF9C699FBE9}" destId="{7D5B6225-BC83-47FD-961B-4B1FC3FC0325}" srcOrd="0" destOrd="0" presId="urn:microsoft.com/office/officeart/2005/8/layout/radial6"/>
    <dgm:cxn modelId="{9DAFDD62-193C-4A81-AAB5-AFB953629781}" type="presOf" srcId="{FB3802A6-7434-45B9-9DD2-9275D33C3DC7}" destId="{3064190D-24A5-4462-BF89-16076387A42A}" srcOrd="0" destOrd="0" presId="urn:microsoft.com/office/officeart/2005/8/layout/radial6"/>
    <dgm:cxn modelId="{591E5E13-0555-463A-9570-813BD6F0DB3A}" type="presOf" srcId="{D2C2D606-D2B1-4845-8548-893AB0EE39CC}" destId="{80A3E5FB-D6EE-48F2-B072-0CC205C1693B}" srcOrd="0" destOrd="0" presId="urn:microsoft.com/office/officeart/2005/8/layout/radial6"/>
    <dgm:cxn modelId="{AD9870C5-A7E7-4BFF-911C-34FAF34DF3FA}" type="presOf" srcId="{C38C5876-5B22-45C3-81D3-6D78D5A7CB20}" destId="{83E3749B-ACC6-48B6-B000-0A338FDB6DE9}" srcOrd="0" destOrd="0" presId="urn:microsoft.com/office/officeart/2005/8/layout/radial6"/>
    <dgm:cxn modelId="{7B596CD9-DD1D-4BB3-945B-23EAB1A11EA8}" srcId="{AE18FF86-EB8D-4EAC-8F6F-7046F4BE0DF1}" destId="{18CA4787-DED2-4083-BB34-EA3098007658}" srcOrd="1" destOrd="0" parTransId="{4F064FC1-E543-4848-9A63-CDE32C6F02E3}" sibTransId="{D2C2D606-D2B1-4845-8548-893AB0EE39CC}"/>
    <dgm:cxn modelId="{619AE54D-067A-40F9-9CBD-0F22C21E4CB1}" type="presOf" srcId="{C910DA22-6541-446A-8718-302C1FCDA7DB}" destId="{EB54CFD7-D29B-4419-959D-760D8A8CC6FE}" srcOrd="0" destOrd="0" presId="urn:microsoft.com/office/officeart/2005/8/layout/radial6"/>
    <dgm:cxn modelId="{2F844AE6-765E-48E0-A1A7-99FE43EE0E1B}" type="presOf" srcId="{AE18FF86-EB8D-4EAC-8F6F-7046F4BE0DF1}" destId="{5A6738FA-35F0-4A95-9B85-66F5183C23C5}" srcOrd="0" destOrd="0" presId="urn:microsoft.com/office/officeart/2005/8/layout/radial6"/>
    <dgm:cxn modelId="{47BA69B7-648B-4F6F-BB58-B0CEB441A1CC}" type="presOf" srcId="{D0E3C499-114E-48A6-A5CF-CBBBEAE9EDA2}" destId="{3791DE7C-5CD8-469D-B0ED-CA006E85B75F}" srcOrd="0" destOrd="0" presId="urn:microsoft.com/office/officeart/2005/8/layout/radial6"/>
    <dgm:cxn modelId="{DE42A66B-92D8-43B6-81DD-752E60629910}" srcId="{AE18FF86-EB8D-4EAC-8F6F-7046F4BE0DF1}" destId="{FB3802A6-7434-45B9-9DD2-9275D33C3DC7}" srcOrd="0" destOrd="0" parTransId="{5D56A3FF-9CC9-4DCE-9627-8F78A4E1D36C}" sibTransId="{D0E3C499-114E-48A6-A5CF-CBBBEAE9EDA2}"/>
    <dgm:cxn modelId="{16BE1BBA-03B0-4058-887B-A49C3361DB6C}" type="presOf" srcId="{D635A0FE-D506-4FB1-A762-231DFA60D77F}" destId="{C11DB484-0F7E-49F7-8CCB-AAFE52052F10}" srcOrd="0" destOrd="0" presId="urn:microsoft.com/office/officeart/2005/8/layout/radial6"/>
    <dgm:cxn modelId="{5043DB43-50D8-43FA-9725-807E051ADB8E}" srcId="{AE18FF86-EB8D-4EAC-8F6F-7046F4BE0DF1}" destId="{C910DA22-6541-446A-8718-302C1FCDA7DB}" srcOrd="2" destOrd="0" parTransId="{97CCE490-94E7-43F3-AA6B-2C14AD8BF857}" sibTransId="{ECF90199-622C-44BD-92FD-600A1FD4FA94}"/>
    <dgm:cxn modelId="{374217FF-B4F8-43D7-99EB-457D2C303C61}" type="presOf" srcId="{ECF90199-622C-44BD-92FD-600A1FD4FA94}" destId="{E996141A-DF54-4916-9718-155308E3D26C}" srcOrd="0" destOrd="0" presId="urn:microsoft.com/office/officeart/2005/8/layout/radial6"/>
    <dgm:cxn modelId="{CFF9E67D-A575-4D27-B0E9-6FA19E4855F8}" type="presOf" srcId="{18CA4787-DED2-4083-BB34-EA3098007658}" destId="{6F5390B9-A0F0-46DC-9C71-8435B92262C4}" srcOrd="0" destOrd="0" presId="urn:microsoft.com/office/officeart/2005/8/layout/radial6"/>
    <dgm:cxn modelId="{2D16B2C2-C88C-499D-A70A-F8BB7F32A464}" srcId="{D635A0FE-D506-4FB1-A762-231DFA60D77F}" destId="{AE18FF86-EB8D-4EAC-8F6F-7046F4BE0DF1}" srcOrd="0" destOrd="0" parTransId="{976EE390-472B-4897-BD8D-8123C1079B83}" sibTransId="{DDE5EA95-CB78-4948-9B03-7B6E31B07E41}"/>
    <dgm:cxn modelId="{D7181EB1-C05C-40BA-BCDA-6688A26AB564}" srcId="{AE18FF86-EB8D-4EAC-8F6F-7046F4BE0DF1}" destId="{C38C5876-5B22-45C3-81D3-6D78D5A7CB20}" srcOrd="3" destOrd="0" parTransId="{BDD0321A-80CD-45AA-9C79-55A275DE9F48}" sibTransId="{9EB1B7AF-0922-4CE7-BE68-4EF9C699FBE9}"/>
    <dgm:cxn modelId="{B2D53B6B-F5BB-424F-AF22-0FE8631219C7}" type="presParOf" srcId="{C11DB484-0F7E-49F7-8CCB-AAFE52052F10}" destId="{5A6738FA-35F0-4A95-9B85-66F5183C23C5}" srcOrd="0" destOrd="0" presId="urn:microsoft.com/office/officeart/2005/8/layout/radial6"/>
    <dgm:cxn modelId="{D41BF89E-E829-4909-943C-59EC010A8B49}" type="presParOf" srcId="{C11DB484-0F7E-49F7-8CCB-AAFE52052F10}" destId="{3064190D-24A5-4462-BF89-16076387A42A}" srcOrd="1" destOrd="0" presId="urn:microsoft.com/office/officeart/2005/8/layout/radial6"/>
    <dgm:cxn modelId="{6DDF6AE3-1977-433A-A951-055E88486EC3}" type="presParOf" srcId="{C11DB484-0F7E-49F7-8CCB-AAFE52052F10}" destId="{67CE3890-CDE7-4C22-AAC4-A73AE2D6A2CC}" srcOrd="2" destOrd="0" presId="urn:microsoft.com/office/officeart/2005/8/layout/radial6"/>
    <dgm:cxn modelId="{89F893C3-547E-49E8-8DF0-67C07F0AE090}" type="presParOf" srcId="{C11DB484-0F7E-49F7-8CCB-AAFE52052F10}" destId="{3791DE7C-5CD8-469D-B0ED-CA006E85B75F}" srcOrd="3" destOrd="0" presId="urn:microsoft.com/office/officeart/2005/8/layout/radial6"/>
    <dgm:cxn modelId="{2C6E1547-EC45-44D4-8A7D-F70FFABA9AE4}" type="presParOf" srcId="{C11DB484-0F7E-49F7-8CCB-AAFE52052F10}" destId="{6F5390B9-A0F0-46DC-9C71-8435B92262C4}" srcOrd="4" destOrd="0" presId="urn:microsoft.com/office/officeart/2005/8/layout/radial6"/>
    <dgm:cxn modelId="{FC912615-A654-4D64-A323-688C6F03E88A}" type="presParOf" srcId="{C11DB484-0F7E-49F7-8CCB-AAFE52052F10}" destId="{F3090973-D5EB-475F-90B8-1E2DA1463982}" srcOrd="5" destOrd="0" presId="urn:microsoft.com/office/officeart/2005/8/layout/radial6"/>
    <dgm:cxn modelId="{D901C181-DB1E-489F-B8FA-B450D4B5D3ED}" type="presParOf" srcId="{C11DB484-0F7E-49F7-8CCB-AAFE52052F10}" destId="{80A3E5FB-D6EE-48F2-B072-0CC205C1693B}" srcOrd="6" destOrd="0" presId="urn:microsoft.com/office/officeart/2005/8/layout/radial6"/>
    <dgm:cxn modelId="{9F5B786A-3691-4593-97D8-698641CC80D2}" type="presParOf" srcId="{C11DB484-0F7E-49F7-8CCB-AAFE52052F10}" destId="{EB54CFD7-D29B-4419-959D-760D8A8CC6FE}" srcOrd="7" destOrd="0" presId="urn:microsoft.com/office/officeart/2005/8/layout/radial6"/>
    <dgm:cxn modelId="{CC3E16EA-84EF-4781-9FAF-03A343FFCA43}" type="presParOf" srcId="{C11DB484-0F7E-49F7-8CCB-AAFE52052F10}" destId="{7170E89B-69D4-4DF2-B2CB-DD321EF6C7DB}" srcOrd="8" destOrd="0" presId="urn:microsoft.com/office/officeart/2005/8/layout/radial6"/>
    <dgm:cxn modelId="{87857899-0DB2-4AAB-81EF-305AEB2DFF7C}" type="presParOf" srcId="{C11DB484-0F7E-49F7-8CCB-AAFE52052F10}" destId="{E996141A-DF54-4916-9718-155308E3D26C}" srcOrd="9" destOrd="0" presId="urn:microsoft.com/office/officeart/2005/8/layout/radial6"/>
    <dgm:cxn modelId="{B9A00503-157C-4CA4-95EB-6A2CE18DE336}" type="presParOf" srcId="{C11DB484-0F7E-49F7-8CCB-AAFE52052F10}" destId="{83E3749B-ACC6-48B6-B000-0A338FDB6DE9}" srcOrd="10" destOrd="0" presId="urn:microsoft.com/office/officeart/2005/8/layout/radial6"/>
    <dgm:cxn modelId="{DF9BCA8F-9846-4B0F-A12F-B101CF31E6CA}" type="presParOf" srcId="{C11DB484-0F7E-49F7-8CCB-AAFE52052F10}" destId="{9A7EE1D5-3822-4283-AC6A-A4F2EB62237C}" srcOrd="11" destOrd="0" presId="urn:microsoft.com/office/officeart/2005/8/layout/radial6"/>
    <dgm:cxn modelId="{BB5497C7-5967-47ED-9ECD-4D7006802BFD}" type="presParOf" srcId="{C11DB484-0F7E-49F7-8CCB-AAFE52052F10}" destId="{7D5B6225-BC83-47FD-961B-4B1FC3FC0325}" srcOrd="12" destOrd="0" presId="urn:microsoft.com/office/officeart/2005/8/layout/radial6"/>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ECC3449A-5C09-4359-96E5-D19D7B9EF074}" type="doc">
      <dgm:prSet loTypeId="urn:microsoft.com/office/officeart/2005/8/layout/vList5" loCatId="list" qsTypeId="urn:microsoft.com/office/officeart/2005/8/quickstyle/simple1" qsCatId="simple" csTypeId="urn:microsoft.com/office/officeart/2005/8/colors/accent1_2" csCatId="accent1" phldr="1"/>
      <dgm:spPr/>
      <dgm:t>
        <a:bodyPr/>
        <a:lstStyle/>
        <a:p>
          <a:endParaRPr lang="en-US"/>
        </a:p>
      </dgm:t>
    </dgm:pt>
    <dgm:pt modelId="{706F056D-5EC0-4702-A2CE-AF6458FC0F08}">
      <dgm:prSet phldrT="[Text]"/>
      <dgm:spPr/>
      <dgm:t>
        <a:bodyPr/>
        <a:lstStyle/>
        <a:p>
          <a:r>
            <a:rPr lang="en-US" dirty="0" smtClean="0"/>
            <a:t>No Furniture in Living or Dining Room</a:t>
          </a:r>
          <a:endParaRPr lang="en-US" dirty="0"/>
        </a:p>
      </dgm:t>
    </dgm:pt>
    <dgm:pt modelId="{74ADD05A-A026-4675-B284-A91FB0CD5201}" type="parTrans" cxnId="{4C971410-2DA6-4642-8F0A-D25FC7E510AD}">
      <dgm:prSet/>
      <dgm:spPr/>
      <dgm:t>
        <a:bodyPr/>
        <a:lstStyle/>
        <a:p>
          <a:endParaRPr lang="en-US"/>
        </a:p>
      </dgm:t>
    </dgm:pt>
    <dgm:pt modelId="{75968D47-14CA-4F87-B350-07097DB440A9}" type="sibTrans" cxnId="{4C971410-2DA6-4642-8F0A-D25FC7E510AD}">
      <dgm:prSet/>
      <dgm:spPr/>
      <dgm:t>
        <a:bodyPr/>
        <a:lstStyle/>
        <a:p>
          <a:endParaRPr lang="en-US"/>
        </a:p>
      </dgm:t>
    </dgm:pt>
    <dgm:pt modelId="{1118BFD8-4455-4853-966B-DFE43B73377A}">
      <dgm:prSet phldrT="[Text]"/>
      <dgm:spPr/>
      <dgm:t>
        <a:bodyPr/>
        <a:lstStyle/>
        <a:p>
          <a:r>
            <a:rPr lang="en-US" dirty="0" smtClean="0"/>
            <a:t>Furniture (other than bedding) is not necessary to keep a child safe</a:t>
          </a:r>
          <a:endParaRPr lang="en-US" dirty="0"/>
        </a:p>
      </dgm:t>
    </dgm:pt>
    <dgm:pt modelId="{7A9C4CF0-B534-4DB3-BFBA-FACB135158A7}" type="parTrans" cxnId="{52792256-8545-4A41-9FF5-643DEA41BBC3}">
      <dgm:prSet/>
      <dgm:spPr/>
      <dgm:t>
        <a:bodyPr/>
        <a:lstStyle/>
        <a:p>
          <a:endParaRPr lang="en-US"/>
        </a:p>
      </dgm:t>
    </dgm:pt>
    <dgm:pt modelId="{7149E836-2673-48BB-84AA-20F67B6FC0AA}" type="sibTrans" cxnId="{52792256-8545-4A41-9FF5-643DEA41BBC3}">
      <dgm:prSet/>
      <dgm:spPr/>
      <dgm:t>
        <a:bodyPr/>
        <a:lstStyle/>
        <a:p>
          <a:endParaRPr lang="en-US"/>
        </a:p>
      </dgm:t>
    </dgm:pt>
    <dgm:pt modelId="{B964BBEA-1690-4C16-B3F7-A1A53BA973D2}">
      <dgm:prSet phldrT="[Text]"/>
      <dgm:spPr/>
      <dgm:t>
        <a:bodyPr/>
        <a:lstStyle/>
        <a:p>
          <a:r>
            <a:rPr lang="en-US" dirty="0" smtClean="0"/>
            <a:t>Parents do not allow Television</a:t>
          </a:r>
        </a:p>
      </dgm:t>
    </dgm:pt>
    <dgm:pt modelId="{8B421EEA-551B-45C7-9A09-752FE92CA395}" type="parTrans" cxnId="{D1A0FCC9-03E6-4263-B968-12F2976C46AB}">
      <dgm:prSet/>
      <dgm:spPr/>
      <dgm:t>
        <a:bodyPr/>
        <a:lstStyle/>
        <a:p>
          <a:endParaRPr lang="en-US"/>
        </a:p>
      </dgm:t>
    </dgm:pt>
    <dgm:pt modelId="{4D0E78E4-4596-43ED-A801-A969F3DF06EA}" type="sibTrans" cxnId="{D1A0FCC9-03E6-4263-B968-12F2976C46AB}">
      <dgm:prSet/>
      <dgm:spPr/>
      <dgm:t>
        <a:bodyPr/>
        <a:lstStyle/>
        <a:p>
          <a:endParaRPr lang="en-US"/>
        </a:p>
      </dgm:t>
    </dgm:pt>
    <dgm:pt modelId="{829A60A8-11A6-4137-9387-C37BB784A612}">
      <dgm:prSet phldrT="[Text]"/>
      <dgm:spPr/>
      <dgm:t>
        <a:bodyPr/>
        <a:lstStyle/>
        <a:p>
          <a:r>
            <a:rPr lang="en-US" dirty="0" smtClean="0"/>
            <a:t>Canned, frozen, and prepared meals meet the minimum level of sufficiency</a:t>
          </a:r>
          <a:endParaRPr lang="en-US" dirty="0"/>
        </a:p>
      </dgm:t>
    </dgm:pt>
    <dgm:pt modelId="{AE15D50A-2AF9-42EF-9F03-9CC0D2DF2CA7}" type="parTrans" cxnId="{FB454519-910A-4910-9C48-23EAB91EAE11}">
      <dgm:prSet/>
      <dgm:spPr/>
      <dgm:t>
        <a:bodyPr/>
        <a:lstStyle/>
        <a:p>
          <a:endParaRPr lang="en-US"/>
        </a:p>
      </dgm:t>
    </dgm:pt>
    <dgm:pt modelId="{C0AEE142-928D-4006-BFE6-1AF038E0153B}" type="sibTrans" cxnId="{FB454519-910A-4910-9C48-23EAB91EAE11}">
      <dgm:prSet/>
      <dgm:spPr/>
      <dgm:t>
        <a:bodyPr/>
        <a:lstStyle/>
        <a:p>
          <a:endParaRPr lang="en-US"/>
        </a:p>
      </dgm:t>
    </dgm:pt>
    <dgm:pt modelId="{F48A3DF9-CA7C-4562-8112-A375F21CB680}">
      <dgm:prSet phldrT="[Text]"/>
      <dgm:spPr/>
      <dgm:t>
        <a:bodyPr/>
        <a:lstStyle/>
        <a:p>
          <a:r>
            <a:rPr lang="en-US" dirty="0" smtClean="0"/>
            <a:t>Refusing Food as a Form of Discipline</a:t>
          </a:r>
        </a:p>
      </dgm:t>
    </dgm:pt>
    <dgm:pt modelId="{09F47CDD-A3F0-461F-9CAE-05A71F4616BA}" type="parTrans" cxnId="{61784894-3FAC-42F5-9545-4C829E7F3580}">
      <dgm:prSet/>
      <dgm:spPr/>
      <dgm:t>
        <a:bodyPr/>
        <a:lstStyle/>
        <a:p>
          <a:endParaRPr lang="en-US"/>
        </a:p>
      </dgm:t>
    </dgm:pt>
    <dgm:pt modelId="{F8496BF3-6AD8-4DA2-8C6B-5D383CD0EE13}" type="sibTrans" cxnId="{61784894-3FAC-42F5-9545-4C829E7F3580}">
      <dgm:prSet/>
      <dgm:spPr/>
      <dgm:t>
        <a:bodyPr/>
        <a:lstStyle/>
        <a:p>
          <a:endParaRPr lang="en-US"/>
        </a:p>
      </dgm:t>
    </dgm:pt>
    <dgm:pt modelId="{356021AD-A9E2-425A-A264-1D4FE75B1831}">
      <dgm:prSet phldrT="[Text]"/>
      <dgm:spPr/>
      <dgm:t>
        <a:bodyPr/>
        <a:lstStyle/>
        <a:p>
          <a:r>
            <a:rPr lang="en-US" dirty="0" smtClean="0"/>
            <a:t>This is acceptable</a:t>
          </a:r>
        </a:p>
      </dgm:t>
    </dgm:pt>
    <dgm:pt modelId="{8ED07BEA-AC04-4014-8CF1-E1A5037DB5B3}" type="parTrans" cxnId="{93A5473C-FF02-40E4-82AC-49D76EB231C8}">
      <dgm:prSet/>
      <dgm:spPr/>
      <dgm:t>
        <a:bodyPr/>
        <a:lstStyle/>
        <a:p>
          <a:endParaRPr lang="en-US"/>
        </a:p>
      </dgm:t>
    </dgm:pt>
    <dgm:pt modelId="{D2DABD4B-882D-4621-82C6-FB97F417195F}" type="sibTrans" cxnId="{93A5473C-FF02-40E4-82AC-49D76EB231C8}">
      <dgm:prSet/>
      <dgm:spPr/>
      <dgm:t>
        <a:bodyPr/>
        <a:lstStyle/>
        <a:p>
          <a:endParaRPr lang="en-US"/>
        </a:p>
      </dgm:t>
    </dgm:pt>
    <dgm:pt modelId="{6ADB28BA-029F-4E42-A224-7B37C2037FC8}">
      <dgm:prSet phldrT="[Text]"/>
      <dgm:spPr/>
      <dgm:t>
        <a:bodyPr/>
        <a:lstStyle/>
        <a:p>
          <a:r>
            <a:rPr lang="en-US" dirty="0" smtClean="0"/>
            <a:t>Exception may be if a negative medical condition results from a poor diet</a:t>
          </a:r>
          <a:endParaRPr lang="en-US" dirty="0"/>
        </a:p>
      </dgm:t>
    </dgm:pt>
    <dgm:pt modelId="{96EA7BDB-3687-4CBA-8FC0-B6C6F5F77170}" type="parTrans" cxnId="{BF38750F-5FC6-48DB-AB25-84CA16AD262D}">
      <dgm:prSet/>
      <dgm:spPr/>
      <dgm:t>
        <a:bodyPr/>
        <a:lstStyle/>
        <a:p>
          <a:endParaRPr lang="en-US"/>
        </a:p>
      </dgm:t>
    </dgm:pt>
    <dgm:pt modelId="{CB4E476E-CA3A-4E1E-B023-DB03347A768B}" type="sibTrans" cxnId="{BF38750F-5FC6-48DB-AB25-84CA16AD262D}">
      <dgm:prSet/>
      <dgm:spPr/>
      <dgm:t>
        <a:bodyPr/>
        <a:lstStyle/>
        <a:p>
          <a:endParaRPr lang="en-US"/>
        </a:p>
      </dgm:t>
    </dgm:pt>
    <dgm:pt modelId="{17992623-240A-4BF8-A841-621BB27A9E38}">
      <dgm:prSet phldrT="[Text]"/>
      <dgm:spPr/>
      <dgm:t>
        <a:bodyPr/>
        <a:lstStyle/>
        <a:p>
          <a:endParaRPr lang="en-US" dirty="0" smtClean="0"/>
        </a:p>
      </dgm:t>
    </dgm:pt>
    <dgm:pt modelId="{79E8D719-7402-4929-82E9-39836B6A1AC0}" type="parTrans" cxnId="{56997FD2-6A76-4D92-A84D-68A65A335080}">
      <dgm:prSet/>
      <dgm:spPr/>
      <dgm:t>
        <a:bodyPr/>
        <a:lstStyle/>
        <a:p>
          <a:endParaRPr lang="en-US"/>
        </a:p>
      </dgm:t>
    </dgm:pt>
    <dgm:pt modelId="{A86AE92C-39D9-4A45-8015-1FB436E717A2}" type="sibTrans" cxnId="{56997FD2-6A76-4D92-A84D-68A65A335080}">
      <dgm:prSet/>
      <dgm:spPr/>
      <dgm:t>
        <a:bodyPr/>
        <a:lstStyle/>
        <a:p>
          <a:endParaRPr lang="en-US"/>
        </a:p>
      </dgm:t>
    </dgm:pt>
    <dgm:pt modelId="{6646CBCD-1406-4852-91C0-BB936D515477}">
      <dgm:prSet phldrT="[Text]"/>
      <dgm:spPr/>
      <dgm:t>
        <a:bodyPr/>
        <a:lstStyle/>
        <a:p>
          <a:r>
            <a:rPr lang="en-US" dirty="0" smtClean="0"/>
            <a:t>Parents Do Not Know How to Cook</a:t>
          </a:r>
        </a:p>
      </dgm:t>
    </dgm:pt>
    <dgm:pt modelId="{FDF16BB2-945D-4171-B1F7-B231576C62C8}" type="parTrans" cxnId="{0B3AFB57-1516-41C2-A426-D1BA3B3E57A4}">
      <dgm:prSet/>
      <dgm:spPr/>
      <dgm:t>
        <a:bodyPr/>
        <a:lstStyle/>
        <a:p>
          <a:endParaRPr lang="en-US"/>
        </a:p>
      </dgm:t>
    </dgm:pt>
    <dgm:pt modelId="{0DA929CC-6E52-4BF8-A6FF-F264E6FA71CC}" type="sibTrans" cxnId="{0B3AFB57-1516-41C2-A426-D1BA3B3E57A4}">
      <dgm:prSet/>
      <dgm:spPr/>
      <dgm:t>
        <a:bodyPr/>
        <a:lstStyle/>
        <a:p>
          <a:endParaRPr lang="en-US"/>
        </a:p>
      </dgm:t>
    </dgm:pt>
    <dgm:pt modelId="{8BA3B5F6-8D3B-4314-A303-4F5CFA83FA23}">
      <dgm:prSet phldrT="[Text]"/>
      <dgm:spPr/>
      <dgm:t>
        <a:bodyPr/>
        <a:lstStyle/>
        <a:p>
          <a:r>
            <a:rPr lang="en-US" dirty="0" smtClean="0"/>
            <a:t>This is NOT acceptable</a:t>
          </a:r>
        </a:p>
      </dgm:t>
    </dgm:pt>
    <dgm:pt modelId="{E916BFEC-641A-44F7-AA81-FB6E865B7AE7}" type="parTrans" cxnId="{5E06049B-33A8-4053-8D3F-E2E0CB3C766B}">
      <dgm:prSet/>
      <dgm:spPr/>
      <dgm:t>
        <a:bodyPr/>
        <a:lstStyle/>
        <a:p>
          <a:endParaRPr lang="en-US"/>
        </a:p>
      </dgm:t>
    </dgm:pt>
    <dgm:pt modelId="{CF1F450C-7113-405D-A947-7C5CD4A2F427}" type="sibTrans" cxnId="{5E06049B-33A8-4053-8D3F-E2E0CB3C766B}">
      <dgm:prSet/>
      <dgm:spPr/>
      <dgm:t>
        <a:bodyPr/>
        <a:lstStyle/>
        <a:p>
          <a:endParaRPr lang="en-US"/>
        </a:p>
      </dgm:t>
    </dgm:pt>
    <dgm:pt modelId="{534C8AE2-D5E8-4423-8B1B-62CD84CC92F8}">
      <dgm:prSet phldrT="[Text]"/>
      <dgm:spPr/>
      <dgm:t>
        <a:bodyPr/>
        <a:lstStyle/>
        <a:p>
          <a:r>
            <a:rPr lang="en-US" dirty="0" smtClean="0"/>
            <a:t>The child’s absolute right to food supersedes the parental decision to discipline in this manner</a:t>
          </a:r>
        </a:p>
      </dgm:t>
    </dgm:pt>
    <dgm:pt modelId="{41AFF362-0F75-45CD-8BFC-81D6A5A8BF76}" type="parTrans" cxnId="{25321CDD-DB46-4E90-9587-12663A7D27AD}">
      <dgm:prSet/>
      <dgm:spPr/>
      <dgm:t>
        <a:bodyPr/>
        <a:lstStyle/>
        <a:p>
          <a:endParaRPr lang="en-US"/>
        </a:p>
      </dgm:t>
    </dgm:pt>
    <dgm:pt modelId="{A9FD2ACE-C044-4F51-8446-371C1ECA2AEF}" type="sibTrans" cxnId="{25321CDD-DB46-4E90-9587-12663A7D27AD}">
      <dgm:prSet/>
      <dgm:spPr/>
      <dgm:t>
        <a:bodyPr/>
        <a:lstStyle/>
        <a:p>
          <a:endParaRPr lang="en-US"/>
        </a:p>
      </dgm:t>
    </dgm:pt>
    <dgm:pt modelId="{0125B3B8-8836-4437-8A77-FBC8BCB9245C}">
      <dgm:prSet phldrT="[Text]"/>
      <dgm:spPr/>
      <dgm:t>
        <a:bodyPr/>
        <a:lstStyle/>
        <a:p>
          <a:r>
            <a:rPr lang="en-US" dirty="0" smtClean="0"/>
            <a:t>This is acceptable</a:t>
          </a:r>
          <a:endParaRPr lang="en-US" dirty="0"/>
        </a:p>
      </dgm:t>
    </dgm:pt>
    <dgm:pt modelId="{562945FA-469F-44B9-A0C3-C6E4E85B5D39}" type="parTrans" cxnId="{C1E315B2-C117-4641-8100-CB4A03BA2067}">
      <dgm:prSet/>
      <dgm:spPr/>
      <dgm:t>
        <a:bodyPr/>
        <a:lstStyle/>
        <a:p>
          <a:endParaRPr lang="en-US"/>
        </a:p>
      </dgm:t>
    </dgm:pt>
    <dgm:pt modelId="{83187EA8-648A-41A1-9D4B-C583CA30571D}" type="sibTrans" cxnId="{C1E315B2-C117-4641-8100-CB4A03BA2067}">
      <dgm:prSet/>
      <dgm:spPr/>
      <dgm:t>
        <a:bodyPr/>
        <a:lstStyle/>
        <a:p>
          <a:endParaRPr lang="en-US"/>
        </a:p>
      </dgm:t>
    </dgm:pt>
    <dgm:pt modelId="{31CF111E-69C6-497D-BB05-5A0869D95AD6}">
      <dgm:prSet phldrT="[Text]"/>
      <dgm:spPr/>
      <dgm:t>
        <a:bodyPr/>
        <a:lstStyle/>
        <a:p>
          <a:r>
            <a:rPr lang="en-US" dirty="0" smtClean="0"/>
            <a:t>Children do not need television in order to remain safe</a:t>
          </a:r>
        </a:p>
      </dgm:t>
    </dgm:pt>
    <dgm:pt modelId="{0D8D1F49-54B5-4798-A44B-D5FB6420F120}" type="parTrans" cxnId="{98575B6D-6A03-426F-A412-C7AD94517361}">
      <dgm:prSet/>
      <dgm:spPr/>
      <dgm:t>
        <a:bodyPr/>
        <a:lstStyle/>
        <a:p>
          <a:endParaRPr lang="en-US"/>
        </a:p>
      </dgm:t>
    </dgm:pt>
    <dgm:pt modelId="{4461D4E7-7B84-4D79-90FB-C0F2771290E4}" type="sibTrans" cxnId="{98575B6D-6A03-426F-A412-C7AD94517361}">
      <dgm:prSet/>
      <dgm:spPr/>
      <dgm:t>
        <a:bodyPr/>
        <a:lstStyle/>
        <a:p>
          <a:endParaRPr lang="en-US"/>
        </a:p>
      </dgm:t>
    </dgm:pt>
    <dgm:pt modelId="{376FA48C-2A93-47C6-9699-B6CD82FA1581}" type="pres">
      <dgm:prSet presAssocID="{ECC3449A-5C09-4359-96E5-D19D7B9EF074}" presName="Name0" presStyleCnt="0">
        <dgm:presLayoutVars>
          <dgm:dir/>
          <dgm:animLvl val="lvl"/>
          <dgm:resizeHandles val="exact"/>
        </dgm:presLayoutVars>
      </dgm:prSet>
      <dgm:spPr/>
      <dgm:t>
        <a:bodyPr/>
        <a:lstStyle/>
        <a:p>
          <a:endParaRPr lang="en-US"/>
        </a:p>
      </dgm:t>
    </dgm:pt>
    <dgm:pt modelId="{29649820-73C7-472D-B11A-B41CCA32F69B}" type="pres">
      <dgm:prSet presAssocID="{706F056D-5EC0-4702-A2CE-AF6458FC0F08}" presName="linNode" presStyleCnt="0"/>
      <dgm:spPr/>
    </dgm:pt>
    <dgm:pt modelId="{F31BF241-AFE0-42AA-9384-246903AC8561}" type="pres">
      <dgm:prSet presAssocID="{706F056D-5EC0-4702-A2CE-AF6458FC0F08}" presName="parentText" presStyleLbl="node1" presStyleIdx="0" presStyleCnt="4">
        <dgm:presLayoutVars>
          <dgm:chMax val="1"/>
          <dgm:bulletEnabled val="1"/>
        </dgm:presLayoutVars>
      </dgm:prSet>
      <dgm:spPr/>
      <dgm:t>
        <a:bodyPr/>
        <a:lstStyle/>
        <a:p>
          <a:endParaRPr lang="en-US"/>
        </a:p>
      </dgm:t>
    </dgm:pt>
    <dgm:pt modelId="{56A422ED-8CCD-4E4D-9B27-81BDD88EC8FC}" type="pres">
      <dgm:prSet presAssocID="{706F056D-5EC0-4702-A2CE-AF6458FC0F08}" presName="descendantText" presStyleLbl="alignAccFollowNode1" presStyleIdx="0" presStyleCnt="4">
        <dgm:presLayoutVars>
          <dgm:bulletEnabled val="1"/>
        </dgm:presLayoutVars>
      </dgm:prSet>
      <dgm:spPr/>
      <dgm:t>
        <a:bodyPr/>
        <a:lstStyle/>
        <a:p>
          <a:endParaRPr lang="en-US"/>
        </a:p>
      </dgm:t>
    </dgm:pt>
    <dgm:pt modelId="{8900466C-855B-4F1F-A53E-D3FA7E381B58}" type="pres">
      <dgm:prSet presAssocID="{75968D47-14CA-4F87-B350-07097DB440A9}" presName="sp" presStyleCnt="0"/>
      <dgm:spPr/>
    </dgm:pt>
    <dgm:pt modelId="{D0952A47-4F88-4CFE-9429-9E1F149B8A58}" type="pres">
      <dgm:prSet presAssocID="{B964BBEA-1690-4C16-B3F7-A1A53BA973D2}" presName="linNode" presStyleCnt="0"/>
      <dgm:spPr/>
    </dgm:pt>
    <dgm:pt modelId="{62CFCCBC-52A2-45AA-9F4C-7D0F7BE81D66}" type="pres">
      <dgm:prSet presAssocID="{B964BBEA-1690-4C16-B3F7-A1A53BA973D2}" presName="parentText" presStyleLbl="node1" presStyleIdx="1" presStyleCnt="4">
        <dgm:presLayoutVars>
          <dgm:chMax val="1"/>
          <dgm:bulletEnabled val="1"/>
        </dgm:presLayoutVars>
      </dgm:prSet>
      <dgm:spPr/>
      <dgm:t>
        <a:bodyPr/>
        <a:lstStyle/>
        <a:p>
          <a:endParaRPr lang="en-US"/>
        </a:p>
      </dgm:t>
    </dgm:pt>
    <dgm:pt modelId="{C27C7AD7-B73E-4309-9249-53B7EA90C6F3}" type="pres">
      <dgm:prSet presAssocID="{B964BBEA-1690-4C16-B3F7-A1A53BA973D2}" presName="descendantText" presStyleLbl="alignAccFollowNode1" presStyleIdx="1" presStyleCnt="4">
        <dgm:presLayoutVars>
          <dgm:bulletEnabled val="1"/>
        </dgm:presLayoutVars>
      </dgm:prSet>
      <dgm:spPr/>
      <dgm:t>
        <a:bodyPr/>
        <a:lstStyle/>
        <a:p>
          <a:endParaRPr lang="en-US"/>
        </a:p>
      </dgm:t>
    </dgm:pt>
    <dgm:pt modelId="{B36BC7EC-F5BB-4BC7-AC96-43356DA5B2FA}" type="pres">
      <dgm:prSet presAssocID="{4D0E78E4-4596-43ED-A801-A969F3DF06EA}" presName="sp" presStyleCnt="0"/>
      <dgm:spPr/>
    </dgm:pt>
    <dgm:pt modelId="{23DCF61A-2A08-4DFC-BAD5-748213A5EC81}" type="pres">
      <dgm:prSet presAssocID="{F48A3DF9-CA7C-4562-8112-A375F21CB680}" presName="linNode" presStyleCnt="0"/>
      <dgm:spPr/>
    </dgm:pt>
    <dgm:pt modelId="{10B9CDA0-493B-4877-87ED-AEC1837CF00C}" type="pres">
      <dgm:prSet presAssocID="{F48A3DF9-CA7C-4562-8112-A375F21CB680}" presName="parentText" presStyleLbl="node1" presStyleIdx="2" presStyleCnt="4">
        <dgm:presLayoutVars>
          <dgm:chMax val="1"/>
          <dgm:bulletEnabled val="1"/>
        </dgm:presLayoutVars>
      </dgm:prSet>
      <dgm:spPr/>
      <dgm:t>
        <a:bodyPr/>
        <a:lstStyle/>
        <a:p>
          <a:endParaRPr lang="en-US"/>
        </a:p>
      </dgm:t>
    </dgm:pt>
    <dgm:pt modelId="{6A106159-89FE-4286-9FEF-D7EA07217570}" type="pres">
      <dgm:prSet presAssocID="{F48A3DF9-CA7C-4562-8112-A375F21CB680}" presName="descendantText" presStyleLbl="alignAccFollowNode1" presStyleIdx="2" presStyleCnt="4">
        <dgm:presLayoutVars>
          <dgm:bulletEnabled val="1"/>
        </dgm:presLayoutVars>
      </dgm:prSet>
      <dgm:spPr/>
      <dgm:t>
        <a:bodyPr/>
        <a:lstStyle/>
        <a:p>
          <a:endParaRPr lang="en-US"/>
        </a:p>
      </dgm:t>
    </dgm:pt>
    <dgm:pt modelId="{2F19088E-A96F-44D8-BDBB-7A4423CF0AB4}" type="pres">
      <dgm:prSet presAssocID="{F8496BF3-6AD8-4DA2-8C6B-5D383CD0EE13}" presName="sp" presStyleCnt="0"/>
      <dgm:spPr/>
    </dgm:pt>
    <dgm:pt modelId="{5C0130B5-D0E3-47D5-83BA-97E8B645D9D4}" type="pres">
      <dgm:prSet presAssocID="{6646CBCD-1406-4852-91C0-BB936D515477}" presName="linNode" presStyleCnt="0"/>
      <dgm:spPr/>
    </dgm:pt>
    <dgm:pt modelId="{4A58F45C-5DB0-4264-8766-A08667EF1385}" type="pres">
      <dgm:prSet presAssocID="{6646CBCD-1406-4852-91C0-BB936D515477}" presName="parentText" presStyleLbl="node1" presStyleIdx="3" presStyleCnt="4">
        <dgm:presLayoutVars>
          <dgm:chMax val="1"/>
          <dgm:bulletEnabled val="1"/>
        </dgm:presLayoutVars>
      </dgm:prSet>
      <dgm:spPr/>
      <dgm:t>
        <a:bodyPr/>
        <a:lstStyle/>
        <a:p>
          <a:endParaRPr lang="en-US"/>
        </a:p>
      </dgm:t>
    </dgm:pt>
    <dgm:pt modelId="{4B9439C2-8081-42C2-8BB3-B1056CF8977B}" type="pres">
      <dgm:prSet presAssocID="{6646CBCD-1406-4852-91C0-BB936D515477}" presName="descendantText" presStyleLbl="alignAccFollowNode1" presStyleIdx="3" presStyleCnt="4">
        <dgm:presLayoutVars>
          <dgm:bulletEnabled val="1"/>
        </dgm:presLayoutVars>
      </dgm:prSet>
      <dgm:spPr/>
      <dgm:t>
        <a:bodyPr/>
        <a:lstStyle/>
        <a:p>
          <a:endParaRPr lang="en-US"/>
        </a:p>
      </dgm:t>
    </dgm:pt>
  </dgm:ptLst>
  <dgm:cxnLst>
    <dgm:cxn modelId="{61784894-3FAC-42F5-9545-4C829E7F3580}" srcId="{ECC3449A-5C09-4359-96E5-D19D7B9EF074}" destId="{F48A3DF9-CA7C-4562-8112-A375F21CB680}" srcOrd="2" destOrd="0" parTransId="{09F47CDD-A3F0-461F-9CAE-05A71F4616BA}" sibTransId="{F8496BF3-6AD8-4DA2-8C6B-5D383CD0EE13}"/>
    <dgm:cxn modelId="{FB454519-910A-4910-9C48-23EAB91EAE11}" srcId="{6646CBCD-1406-4852-91C0-BB936D515477}" destId="{829A60A8-11A6-4137-9387-C37BB784A612}" srcOrd="1" destOrd="0" parTransId="{AE15D50A-2AF9-42EF-9F03-9CC0D2DF2CA7}" sibTransId="{C0AEE142-928D-4006-BFE6-1AF038E0153B}"/>
    <dgm:cxn modelId="{3454B6CF-AC4D-4E41-A874-600C48DEFE05}" type="presOf" srcId="{356021AD-A9E2-425A-A264-1D4FE75B1831}" destId="{C27C7AD7-B73E-4309-9249-53B7EA90C6F3}" srcOrd="0" destOrd="0" presId="urn:microsoft.com/office/officeart/2005/8/layout/vList5"/>
    <dgm:cxn modelId="{917AC3F7-3C45-4067-940D-24CC9F40AE8F}" type="presOf" srcId="{8BA3B5F6-8D3B-4314-A303-4F5CFA83FA23}" destId="{6A106159-89FE-4286-9FEF-D7EA07217570}" srcOrd="0" destOrd="0" presId="urn:microsoft.com/office/officeart/2005/8/layout/vList5"/>
    <dgm:cxn modelId="{EC1E611E-B7DA-4936-8DB6-9A74B503751E}" type="presOf" srcId="{17992623-240A-4BF8-A841-621BB27A9E38}" destId="{4B9439C2-8081-42C2-8BB3-B1056CF8977B}" srcOrd="0" destOrd="0" presId="urn:microsoft.com/office/officeart/2005/8/layout/vList5"/>
    <dgm:cxn modelId="{B3CBE301-3E6A-4CA2-890A-E513CFD3C7E2}" type="presOf" srcId="{6ADB28BA-029F-4E42-A224-7B37C2037FC8}" destId="{4B9439C2-8081-42C2-8BB3-B1056CF8977B}" srcOrd="0" destOrd="2" presId="urn:microsoft.com/office/officeart/2005/8/layout/vList5"/>
    <dgm:cxn modelId="{041E4001-FCDE-48D4-B801-40F79B40F210}" type="presOf" srcId="{31CF111E-69C6-497D-BB05-5A0869D95AD6}" destId="{C27C7AD7-B73E-4309-9249-53B7EA90C6F3}" srcOrd="0" destOrd="1" presId="urn:microsoft.com/office/officeart/2005/8/layout/vList5"/>
    <dgm:cxn modelId="{F9B3048C-3FF4-4035-BE54-E5B266FA25A6}" type="presOf" srcId="{706F056D-5EC0-4702-A2CE-AF6458FC0F08}" destId="{F31BF241-AFE0-42AA-9384-246903AC8561}" srcOrd="0" destOrd="0" presId="urn:microsoft.com/office/officeart/2005/8/layout/vList5"/>
    <dgm:cxn modelId="{47331332-0775-41D9-9012-32D00F7802E1}" type="presOf" srcId="{534C8AE2-D5E8-4423-8B1B-62CD84CC92F8}" destId="{6A106159-89FE-4286-9FEF-D7EA07217570}" srcOrd="0" destOrd="1" presId="urn:microsoft.com/office/officeart/2005/8/layout/vList5"/>
    <dgm:cxn modelId="{87798185-963D-42B2-AF9C-40AC4FD57094}" type="presOf" srcId="{F48A3DF9-CA7C-4562-8112-A375F21CB680}" destId="{10B9CDA0-493B-4877-87ED-AEC1837CF00C}" srcOrd="0" destOrd="0" presId="urn:microsoft.com/office/officeart/2005/8/layout/vList5"/>
    <dgm:cxn modelId="{25321CDD-DB46-4E90-9587-12663A7D27AD}" srcId="{F48A3DF9-CA7C-4562-8112-A375F21CB680}" destId="{534C8AE2-D5E8-4423-8B1B-62CD84CC92F8}" srcOrd="1" destOrd="0" parTransId="{41AFF362-0F75-45CD-8BFC-81D6A5A8BF76}" sibTransId="{A9FD2ACE-C044-4F51-8446-371C1ECA2AEF}"/>
    <dgm:cxn modelId="{BF38750F-5FC6-48DB-AB25-84CA16AD262D}" srcId="{6646CBCD-1406-4852-91C0-BB936D515477}" destId="{6ADB28BA-029F-4E42-A224-7B37C2037FC8}" srcOrd="2" destOrd="0" parTransId="{96EA7BDB-3687-4CBA-8FC0-B6C6F5F77170}" sibTransId="{CB4E476E-CA3A-4E1E-B023-DB03347A768B}"/>
    <dgm:cxn modelId="{C1E315B2-C117-4641-8100-CB4A03BA2067}" srcId="{706F056D-5EC0-4702-A2CE-AF6458FC0F08}" destId="{0125B3B8-8836-4437-8A77-FBC8BCB9245C}" srcOrd="0" destOrd="0" parTransId="{562945FA-469F-44B9-A0C3-C6E4E85B5D39}" sibTransId="{83187EA8-648A-41A1-9D4B-C583CA30571D}"/>
    <dgm:cxn modelId="{2D4061A1-6E46-4EF8-B454-CA441329FD5F}" type="presOf" srcId="{6646CBCD-1406-4852-91C0-BB936D515477}" destId="{4A58F45C-5DB0-4264-8766-A08667EF1385}" srcOrd="0" destOrd="0" presId="urn:microsoft.com/office/officeart/2005/8/layout/vList5"/>
    <dgm:cxn modelId="{98575B6D-6A03-426F-A412-C7AD94517361}" srcId="{B964BBEA-1690-4C16-B3F7-A1A53BA973D2}" destId="{31CF111E-69C6-497D-BB05-5A0869D95AD6}" srcOrd="1" destOrd="0" parTransId="{0D8D1F49-54B5-4798-A44B-D5FB6420F120}" sibTransId="{4461D4E7-7B84-4D79-90FB-C0F2771290E4}"/>
    <dgm:cxn modelId="{5F322900-7359-4DDD-955E-EC80B4EB6C1C}" type="presOf" srcId="{B964BBEA-1690-4C16-B3F7-A1A53BA973D2}" destId="{62CFCCBC-52A2-45AA-9F4C-7D0F7BE81D66}" srcOrd="0" destOrd="0" presId="urn:microsoft.com/office/officeart/2005/8/layout/vList5"/>
    <dgm:cxn modelId="{56997FD2-6A76-4D92-A84D-68A65A335080}" srcId="{6646CBCD-1406-4852-91C0-BB936D515477}" destId="{17992623-240A-4BF8-A841-621BB27A9E38}" srcOrd="0" destOrd="0" parTransId="{79E8D719-7402-4929-82E9-39836B6A1AC0}" sibTransId="{A86AE92C-39D9-4A45-8015-1FB436E717A2}"/>
    <dgm:cxn modelId="{5E06049B-33A8-4053-8D3F-E2E0CB3C766B}" srcId="{F48A3DF9-CA7C-4562-8112-A375F21CB680}" destId="{8BA3B5F6-8D3B-4314-A303-4F5CFA83FA23}" srcOrd="0" destOrd="0" parTransId="{E916BFEC-641A-44F7-AA81-FB6E865B7AE7}" sibTransId="{CF1F450C-7113-405D-A947-7C5CD4A2F427}"/>
    <dgm:cxn modelId="{C0F247FE-4505-499A-B00F-7AB728049789}" type="presOf" srcId="{829A60A8-11A6-4137-9387-C37BB784A612}" destId="{4B9439C2-8081-42C2-8BB3-B1056CF8977B}" srcOrd="0" destOrd="1" presId="urn:microsoft.com/office/officeart/2005/8/layout/vList5"/>
    <dgm:cxn modelId="{0B3AFB57-1516-41C2-A426-D1BA3B3E57A4}" srcId="{ECC3449A-5C09-4359-96E5-D19D7B9EF074}" destId="{6646CBCD-1406-4852-91C0-BB936D515477}" srcOrd="3" destOrd="0" parTransId="{FDF16BB2-945D-4171-B1F7-B231576C62C8}" sibTransId="{0DA929CC-6E52-4BF8-A6FF-F264E6FA71CC}"/>
    <dgm:cxn modelId="{4C971410-2DA6-4642-8F0A-D25FC7E510AD}" srcId="{ECC3449A-5C09-4359-96E5-D19D7B9EF074}" destId="{706F056D-5EC0-4702-A2CE-AF6458FC0F08}" srcOrd="0" destOrd="0" parTransId="{74ADD05A-A026-4675-B284-A91FB0CD5201}" sibTransId="{75968D47-14CA-4F87-B350-07097DB440A9}"/>
    <dgm:cxn modelId="{801A0FDE-A601-4BE6-8A1D-CF99EE9A123C}" type="presOf" srcId="{0125B3B8-8836-4437-8A77-FBC8BCB9245C}" destId="{56A422ED-8CCD-4E4D-9B27-81BDD88EC8FC}" srcOrd="0" destOrd="0" presId="urn:microsoft.com/office/officeart/2005/8/layout/vList5"/>
    <dgm:cxn modelId="{93A5473C-FF02-40E4-82AC-49D76EB231C8}" srcId="{B964BBEA-1690-4C16-B3F7-A1A53BA973D2}" destId="{356021AD-A9E2-425A-A264-1D4FE75B1831}" srcOrd="0" destOrd="0" parTransId="{8ED07BEA-AC04-4014-8CF1-E1A5037DB5B3}" sibTransId="{D2DABD4B-882D-4621-82C6-FB97F417195F}"/>
    <dgm:cxn modelId="{52792256-8545-4A41-9FF5-643DEA41BBC3}" srcId="{706F056D-5EC0-4702-A2CE-AF6458FC0F08}" destId="{1118BFD8-4455-4853-966B-DFE43B73377A}" srcOrd="1" destOrd="0" parTransId="{7A9C4CF0-B534-4DB3-BFBA-FACB135158A7}" sibTransId="{7149E836-2673-48BB-84AA-20F67B6FC0AA}"/>
    <dgm:cxn modelId="{B9E57B73-3AD8-45B5-8187-6A4F910459FA}" type="presOf" srcId="{1118BFD8-4455-4853-966B-DFE43B73377A}" destId="{56A422ED-8CCD-4E4D-9B27-81BDD88EC8FC}" srcOrd="0" destOrd="1" presId="urn:microsoft.com/office/officeart/2005/8/layout/vList5"/>
    <dgm:cxn modelId="{D1A0FCC9-03E6-4263-B968-12F2976C46AB}" srcId="{ECC3449A-5C09-4359-96E5-D19D7B9EF074}" destId="{B964BBEA-1690-4C16-B3F7-A1A53BA973D2}" srcOrd="1" destOrd="0" parTransId="{8B421EEA-551B-45C7-9A09-752FE92CA395}" sibTransId="{4D0E78E4-4596-43ED-A801-A969F3DF06EA}"/>
    <dgm:cxn modelId="{56CC56D5-48DB-4A2D-9893-AB5039FA434A}" type="presOf" srcId="{ECC3449A-5C09-4359-96E5-D19D7B9EF074}" destId="{376FA48C-2A93-47C6-9699-B6CD82FA1581}" srcOrd="0" destOrd="0" presId="urn:microsoft.com/office/officeart/2005/8/layout/vList5"/>
    <dgm:cxn modelId="{3731527A-DB6A-4ABD-8BF7-5B03CAA144CA}" type="presParOf" srcId="{376FA48C-2A93-47C6-9699-B6CD82FA1581}" destId="{29649820-73C7-472D-B11A-B41CCA32F69B}" srcOrd="0" destOrd="0" presId="urn:microsoft.com/office/officeart/2005/8/layout/vList5"/>
    <dgm:cxn modelId="{0A45F652-8906-4D3E-AA04-1129B67C84EA}" type="presParOf" srcId="{29649820-73C7-472D-B11A-B41CCA32F69B}" destId="{F31BF241-AFE0-42AA-9384-246903AC8561}" srcOrd="0" destOrd="0" presId="urn:microsoft.com/office/officeart/2005/8/layout/vList5"/>
    <dgm:cxn modelId="{B6FFB632-1A34-49F7-B928-D08DE77C034B}" type="presParOf" srcId="{29649820-73C7-472D-B11A-B41CCA32F69B}" destId="{56A422ED-8CCD-4E4D-9B27-81BDD88EC8FC}" srcOrd="1" destOrd="0" presId="urn:microsoft.com/office/officeart/2005/8/layout/vList5"/>
    <dgm:cxn modelId="{0C8F993F-7A75-471E-95AA-E128012F584D}" type="presParOf" srcId="{376FA48C-2A93-47C6-9699-B6CD82FA1581}" destId="{8900466C-855B-4F1F-A53E-D3FA7E381B58}" srcOrd="1" destOrd="0" presId="urn:microsoft.com/office/officeart/2005/8/layout/vList5"/>
    <dgm:cxn modelId="{3C617733-2E1A-4AB0-9E28-B33AAF3BB31C}" type="presParOf" srcId="{376FA48C-2A93-47C6-9699-B6CD82FA1581}" destId="{D0952A47-4F88-4CFE-9429-9E1F149B8A58}" srcOrd="2" destOrd="0" presId="urn:microsoft.com/office/officeart/2005/8/layout/vList5"/>
    <dgm:cxn modelId="{FCCCB231-A0A4-409C-AD2B-50486E761D14}" type="presParOf" srcId="{D0952A47-4F88-4CFE-9429-9E1F149B8A58}" destId="{62CFCCBC-52A2-45AA-9F4C-7D0F7BE81D66}" srcOrd="0" destOrd="0" presId="urn:microsoft.com/office/officeart/2005/8/layout/vList5"/>
    <dgm:cxn modelId="{81920358-6F9A-4DC8-90D3-C783EC3F7C84}" type="presParOf" srcId="{D0952A47-4F88-4CFE-9429-9E1F149B8A58}" destId="{C27C7AD7-B73E-4309-9249-53B7EA90C6F3}" srcOrd="1" destOrd="0" presId="urn:microsoft.com/office/officeart/2005/8/layout/vList5"/>
    <dgm:cxn modelId="{DC2E52C4-1493-410A-B219-6B8AD297DFAB}" type="presParOf" srcId="{376FA48C-2A93-47C6-9699-B6CD82FA1581}" destId="{B36BC7EC-F5BB-4BC7-AC96-43356DA5B2FA}" srcOrd="3" destOrd="0" presId="urn:microsoft.com/office/officeart/2005/8/layout/vList5"/>
    <dgm:cxn modelId="{7B2F99DF-8422-4C6E-B967-A677D252AD72}" type="presParOf" srcId="{376FA48C-2A93-47C6-9699-B6CD82FA1581}" destId="{23DCF61A-2A08-4DFC-BAD5-748213A5EC81}" srcOrd="4" destOrd="0" presId="urn:microsoft.com/office/officeart/2005/8/layout/vList5"/>
    <dgm:cxn modelId="{645377DA-B0C6-4383-BF9D-EF9E4A9C0227}" type="presParOf" srcId="{23DCF61A-2A08-4DFC-BAD5-748213A5EC81}" destId="{10B9CDA0-493B-4877-87ED-AEC1837CF00C}" srcOrd="0" destOrd="0" presId="urn:microsoft.com/office/officeart/2005/8/layout/vList5"/>
    <dgm:cxn modelId="{25D4ACC7-9519-432D-BF26-B9493B604280}" type="presParOf" srcId="{23DCF61A-2A08-4DFC-BAD5-748213A5EC81}" destId="{6A106159-89FE-4286-9FEF-D7EA07217570}" srcOrd="1" destOrd="0" presId="urn:microsoft.com/office/officeart/2005/8/layout/vList5"/>
    <dgm:cxn modelId="{A89873E1-4E78-46BA-8C96-BA6C51339CEF}" type="presParOf" srcId="{376FA48C-2A93-47C6-9699-B6CD82FA1581}" destId="{2F19088E-A96F-44D8-BDBB-7A4423CF0AB4}" srcOrd="5" destOrd="0" presId="urn:microsoft.com/office/officeart/2005/8/layout/vList5"/>
    <dgm:cxn modelId="{1D222688-5F8B-44D3-841F-C235A586F003}" type="presParOf" srcId="{376FA48C-2A93-47C6-9699-B6CD82FA1581}" destId="{5C0130B5-D0E3-47D5-83BA-97E8B645D9D4}" srcOrd="6" destOrd="0" presId="urn:microsoft.com/office/officeart/2005/8/layout/vList5"/>
    <dgm:cxn modelId="{372342DB-B96B-451D-9CDF-04D5A4006CA5}" type="presParOf" srcId="{5C0130B5-D0E3-47D5-83BA-97E8B645D9D4}" destId="{4A58F45C-5DB0-4264-8766-A08667EF1385}" srcOrd="0" destOrd="0" presId="urn:microsoft.com/office/officeart/2005/8/layout/vList5"/>
    <dgm:cxn modelId="{6BF1B978-D98F-45A8-9B1E-1B19D62987C0}" type="presParOf" srcId="{5C0130B5-D0E3-47D5-83BA-97E8B645D9D4}" destId="{4B9439C2-8081-42C2-8BB3-B1056CF8977B}" srcOrd="1" destOrd="0" presId="urn:microsoft.com/office/officeart/2005/8/layout/vList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9301942-E26E-47F3-BC66-E19367F8BC50}">
      <dsp:nvSpPr>
        <dsp:cNvPr id="0" name=""/>
        <dsp:cNvSpPr/>
      </dsp:nvSpPr>
      <dsp:spPr>
        <a:xfrm>
          <a:off x="7233" y="1492812"/>
          <a:ext cx="2161877" cy="1540337"/>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n-US" sz="1800" kern="1200" dirty="0" smtClean="0"/>
            <a:t>Laws are developed to provide regulation to state agencies</a:t>
          </a:r>
          <a:endParaRPr lang="en-US" sz="1800" kern="1200" dirty="0"/>
        </a:p>
      </dsp:txBody>
      <dsp:txXfrm>
        <a:off x="52348" y="1537927"/>
        <a:ext cx="2071647" cy="1450107"/>
      </dsp:txXfrm>
    </dsp:sp>
    <dsp:sp modelId="{2BE58D7E-FFA2-4DB2-BFF4-6A3C403CB894}">
      <dsp:nvSpPr>
        <dsp:cNvPr id="0" name=""/>
        <dsp:cNvSpPr/>
      </dsp:nvSpPr>
      <dsp:spPr>
        <a:xfrm>
          <a:off x="2385298" y="1994908"/>
          <a:ext cx="458317" cy="536145"/>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622300">
            <a:lnSpc>
              <a:spcPct val="90000"/>
            </a:lnSpc>
            <a:spcBef>
              <a:spcPct val="0"/>
            </a:spcBef>
            <a:spcAft>
              <a:spcPct val="35000"/>
            </a:spcAft>
          </a:pPr>
          <a:endParaRPr lang="en-US" sz="1400" kern="1200"/>
        </a:p>
      </dsp:txBody>
      <dsp:txXfrm>
        <a:off x="2385298" y="2102137"/>
        <a:ext cx="320822" cy="321687"/>
      </dsp:txXfrm>
    </dsp:sp>
    <dsp:sp modelId="{C975DB71-2040-4E84-B9A8-F2DA742C06DC}">
      <dsp:nvSpPr>
        <dsp:cNvPr id="0" name=""/>
        <dsp:cNvSpPr/>
      </dsp:nvSpPr>
      <dsp:spPr>
        <a:xfrm>
          <a:off x="3033861" y="1492812"/>
          <a:ext cx="2161877" cy="1540337"/>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n-US" sz="1800" kern="1200" dirty="0" smtClean="0"/>
            <a:t>DCS develops policy based on law</a:t>
          </a:r>
          <a:endParaRPr lang="en-US" sz="1800" kern="1200" dirty="0"/>
        </a:p>
      </dsp:txBody>
      <dsp:txXfrm>
        <a:off x="3078976" y="1537927"/>
        <a:ext cx="2071647" cy="1450107"/>
      </dsp:txXfrm>
    </dsp:sp>
    <dsp:sp modelId="{E5E00590-2B86-41BE-8890-26E33D47A44C}">
      <dsp:nvSpPr>
        <dsp:cNvPr id="0" name=""/>
        <dsp:cNvSpPr/>
      </dsp:nvSpPr>
      <dsp:spPr>
        <a:xfrm>
          <a:off x="5411926" y="1994908"/>
          <a:ext cx="458317" cy="536145"/>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622300">
            <a:lnSpc>
              <a:spcPct val="90000"/>
            </a:lnSpc>
            <a:spcBef>
              <a:spcPct val="0"/>
            </a:spcBef>
            <a:spcAft>
              <a:spcPct val="35000"/>
            </a:spcAft>
          </a:pPr>
          <a:endParaRPr lang="en-US" sz="1400" kern="1200"/>
        </a:p>
      </dsp:txBody>
      <dsp:txXfrm>
        <a:off x="5411926" y="2102137"/>
        <a:ext cx="320822" cy="321687"/>
      </dsp:txXfrm>
    </dsp:sp>
    <dsp:sp modelId="{1179C0E7-CD79-4073-82CF-13286CC32B6A}">
      <dsp:nvSpPr>
        <dsp:cNvPr id="0" name=""/>
        <dsp:cNvSpPr/>
      </dsp:nvSpPr>
      <dsp:spPr>
        <a:xfrm>
          <a:off x="6060489" y="1492812"/>
          <a:ext cx="2161877" cy="1540337"/>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n-US" sz="1800" kern="1200" dirty="0" smtClean="0"/>
            <a:t>Your agency develops its own policy/procedure based on law and DCS policy</a:t>
          </a:r>
          <a:endParaRPr lang="en-US" sz="1800" kern="1200" dirty="0"/>
        </a:p>
      </dsp:txBody>
      <dsp:txXfrm>
        <a:off x="6105604" y="1537927"/>
        <a:ext cx="2071647" cy="1450107"/>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2200682-2826-49BB-9249-F6C63D80E816}">
      <dsp:nvSpPr>
        <dsp:cNvPr id="0" name=""/>
        <dsp:cNvSpPr/>
      </dsp:nvSpPr>
      <dsp:spPr>
        <a:xfrm>
          <a:off x="3579" y="599646"/>
          <a:ext cx="1061630" cy="397689"/>
        </a:xfrm>
        <a:prstGeom prst="rect">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8232" tIns="44704" rIns="78232" bIns="44704" numCol="1" spcCol="1270" anchor="ctr" anchorCtr="0">
          <a:noAutofit/>
        </a:bodyPr>
        <a:lstStyle/>
        <a:p>
          <a:pPr lvl="0" algn="ctr" defTabSz="488950">
            <a:lnSpc>
              <a:spcPct val="90000"/>
            </a:lnSpc>
            <a:spcBef>
              <a:spcPct val="0"/>
            </a:spcBef>
            <a:spcAft>
              <a:spcPct val="35000"/>
            </a:spcAft>
          </a:pPr>
          <a:r>
            <a:rPr lang="en-US" sz="1100" kern="1200" dirty="0" smtClean="0"/>
            <a:t>Detention</a:t>
          </a:r>
          <a:endParaRPr lang="en-US" sz="1100" kern="1200" dirty="0"/>
        </a:p>
      </dsp:txBody>
      <dsp:txXfrm>
        <a:off x="3579" y="599646"/>
        <a:ext cx="1061630" cy="397689"/>
      </dsp:txXfrm>
    </dsp:sp>
    <dsp:sp modelId="{6AEF0E2F-71FC-4D33-AF6E-5DA045AEE349}">
      <dsp:nvSpPr>
        <dsp:cNvPr id="0" name=""/>
        <dsp:cNvSpPr/>
      </dsp:nvSpPr>
      <dsp:spPr>
        <a:xfrm>
          <a:off x="3579" y="997335"/>
          <a:ext cx="1061630" cy="2093008"/>
        </a:xfrm>
        <a:prstGeom prst="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8674" tIns="58674" rIns="78232" bIns="88011" numCol="1" spcCol="1270" anchor="t" anchorCtr="0">
          <a:noAutofit/>
        </a:bodyPr>
        <a:lstStyle/>
        <a:p>
          <a:pPr marL="57150" lvl="1" indent="-57150" algn="l" defTabSz="488950">
            <a:lnSpc>
              <a:spcPct val="90000"/>
            </a:lnSpc>
            <a:spcBef>
              <a:spcPct val="0"/>
            </a:spcBef>
            <a:spcAft>
              <a:spcPct val="15000"/>
            </a:spcAft>
            <a:buChar char="••"/>
          </a:pPr>
          <a:r>
            <a:rPr lang="en-US" sz="1100" kern="1200" dirty="0" smtClean="0"/>
            <a:t>First Appearance</a:t>
          </a:r>
          <a:endParaRPr lang="en-US" sz="1100" kern="1200" dirty="0"/>
        </a:p>
        <a:p>
          <a:pPr marL="57150" lvl="1" indent="-57150" algn="l" defTabSz="488950">
            <a:lnSpc>
              <a:spcPct val="90000"/>
            </a:lnSpc>
            <a:spcBef>
              <a:spcPct val="0"/>
            </a:spcBef>
            <a:spcAft>
              <a:spcPct val="15000"/>
            </a:spcAft>
            <a:buChar char="••"/>
          </a:pPr>
          <a:r>
            <a:rPr lang="en-US" sz="1100" b="1" kern="1200" dirty="0" smtClean="0"/>
            <a:t>Service Provider unlikely to attend</a:t>
          </a:r>
          <a:r>
            <a:rPr lang="en-US" sz="1100" kern="1200" dirty="0" smtClean="0"/>
            <a:t>; unless services were previously offered</a:t>
          </a:r>
          <a:endParaRPr lang="en-US" sz="1100" kern="1200" dirty="0"/>
        </a:p>
      </dsp:txBody>
      <dsp:txXfrm>
        <a:off x="3579" y="997335"/>
        <a:ext cx="1061630" cy="2093008"/>
      </dsp:txXfrm>
    </dsp:sp>
    <dsp:sp modelId="{58187683-2E0B-4B3C-B612-2A1E23374324}">
      <dsp:nvSpPr>
        <dsp:cNvPr id="0" name=""/>
        <dsp:cNvSpPr/>
      </dsp:nvSpPr>
      <dsp:spPr>
        <a:xfrm>
          <a:off x="1213837" y="599646"/>
          <a:ext cx="1061630" cy="397689"/>
        </a:xfrm>
        <a:prstGeom prst="rect">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8232" tIns="44704" rIns="78232" bIns="44704" numCol="1" spcCol="1270" anchor="ctr" anchorCtr="0">
          <a:noAutofit/>
        </a:bodyPr>
        <a:lstStyle/>
        <a:p>
          <a:pPr lvl="0" algn="ctr" defTabSz="488950">
            <a:lnSpc>
              <a:spcPct val="90000"/>
            </a:lnSpc>
            <a:spcBef>
              <a:spcPct val="0"/>
            </a:spcBef>
            <a:spcAft>
              <a:spcPct val="35000"/>
            </a:spcAft>
          </a:pPr>
          <a:r>
            <a:rPr lang="en-US" sz="1100" kern="1200" dirty="0" smtClean="0"/>
            <a:t>Initial</a:t>
          </a:r>
          <a:endParaRPr lang="en-US" sz="1100" kern="1200" dirty="0"/>
        </a:p>
      </dsp:txBody>
      <dsp:txXfrm>
        <a:off x="1213837" y="599646"/>
        <a:ext cx="1061630" cy="397689"/>
      </dsp:txXfrm>
    </dsp:sp>
    <dsp:sp modelId="{943FCB72-08BE-4236-8E05-BAC8D94934D6}">
      <dsp:nvSpPr>
        <dsp:cNvPr id="0" name=""/>
        <dsp:cNvSpPr/>
      </dsp:nvSpPr>
      <dsp:spPr>
        <a:xfrm>
          <a:off x="1213837" y="997335"/>
          <a:ext cx="1061630" cy="2093008"/>
        </a:xfrm>
        <a:prstGeom prst="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8674" tIns="58674" rIns="78232" bIns="88011" numCol="1" spcCol="1270" anchor="t" anchorCtr="0">
          <a:noAutofit/>
        </a:bodyPr>
        <a:lstStyle/>
        <a:p>
          <a:pPr marL="57150" lvl="1" indent="-57150" algn="l" defTabSz="488950">
            <a:lnSpc>
              <a:spcPct val="90000"/>
            </a:lnSpc>
            <a:spcBef>
              <a:spcPct val="0"/>
            </a:spcBef>
            <a:spcAft>
              <a:spcPct val="15000"/>
            </a:spcAft>
            <a:buChar char="••"/>
          </a:pPr>
          <a:r>
            <a:rPr lang="en-US" sz="1100" kern="1200" dirty="0" smtClean="0"/>
            <a:t>Initiate CHINS</a:t>
          </a:r>
          <a:endParaRPr lang="en-US" sz="1100" kern="1200" dirty="0"/>
        </a:p>
        <a:p>
          <a:pPr marL="57150" lvl="1" indent="-57150" algn="l" defTabSz="488950">
            <a:lnSpc>
              <a:spcPct val="90000"/>
            </a:lnSpc>
            <a:spcBef>
              <a:spcPct val="0"/>
            </a:spcBef>
            <a:spcAft>
              <a:spcPct val="15000"/>
            </a:spcAft>
            <a:buChar char="••"/>
          </a:pPr>
          <a:r>
            <a:rPr lang="en-US" sz="1100" b="1" kern="1200" dirty="0" smtClean="0"/>
            <a:t>Service Provider unlikely to attend</a:t>
          </a:r>
          <a:r>
            <a:rPr lang="en-US" sz="1100" kern="1200" dirty="0" smtClean="0"/>
            <a:t>; unless services were previously offered</a:t>
          </a:r>
          <a:endParaRPr lang="en-US" sz="1100" kern="1200" dirty="0"/>
        </a:p>
      </dsp:txBody>
      <dsp:txXfrm>
        <a:off x="1213837" y="997335"/>
        <a:ext cx="1061630" cy="2093008"/>
      </dsp:txXfrm>
    </dsp:sp>
    <dsp:sp modelId="{E88239FD-999C-47FF-9576-B5AED1AE3C61}">
      <dsp:nvSpPr>
        <dsp:cNvPr id="0" name=""/>
        <dsp:cNvSpPr/>
      </dsp:nvSpPr>
      <dsp:spPr>
        <a:xfrm>
          <a:off x="2424096" y="599646"/>
          <a:ext cx="1061630" cy="397689"/>
        </a:xfrm>
        <a:prstGeom prst="rect">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8232" tIns="44704" rIns="78232" bIns="44704" numCol="1" spcCol="1270" anchor="ctr" anchorCtr="0">
          <a:noAutofit/>
        </a:bodyPr>
        <a:lstStyle/>
        <a:p>
          <a:pPr lvl="0" algn="ctr" defTabSz="488950">
            <a:lnSpc>
              <a:spcPct val="90000"/>
            </a:lnSpc>
            <a:spcBef>
              <a:spcPct val="0"/>
            </a:spcBef>
            <a:spcAft>
              <a:spcPct val="35000"/>
            </a:spcAft>
          </a:pPr>
          <a:r>
            <a:rPr lang="en-US" sz="1100" kern="1200" dirty="0" smtClean="0"/>
            <a:t>Fact Finding</a:t>
          </a:r>
          <a:endParaRPr lang="en-US" sz="1100" kern="1200" dirty="0"/>
        </a:p>
      </dsp:txBody>
      <dsp:txXfrm>
        <a:off x="2424096" y="599646"/>
        <a:ext cx="1061630" cy="397689"/>
      </dsp:txXfrm>
    </dsp:sp>
    <dsp:sp modelId="{50151649-2EDB-4E8E-B8A5-802108D516D4}">
      <dsp:nvSpPr>
        <dsp:cNvPr id="0" name=""/>
        <dsp:cNvSpPr/>
      </dsp:nvSpPr>
      <dsp:spPr>
        <a:xfrm>
          <a:off x="2424096" y="997335"/>
          <a:ext cx="1061630" cy="2093008"/>
        </a:xfrm>
        <a:prstGeom prst="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8674" tIns="58674" rIns="78232" bIns="88011" numCol="1" spcCol="1270" anchor="t" anchorCtr="0">
          <a:noAutofit/>
        </a:bodyPr>
        <a:lstStyle/>
        <a:p>
          <a:pPr marL="57150" lvl="1" indent="-57150" algn="l" defTabSz="488950">
            <a:lnSpc>
              <a:spcPct val="90000"/>
            </a:lnSpc>
            <a:spcBef>
              <a:spcPct val="0"/>
            </a:spcBef>
            <a:spcAft>
              <a:spcPct val="15000"/>
            </a:spcAft>
            <a:buChar char="••"/>
          </a:pPr>
          <a:r>
            <a:rPr lang="en-US" sz="1100" kern="1200" dirty="0" smtClean="0"/>
            <a:t>Court rules on CHINS</a:t>
          </a:r>
          <a:endParaRPr lang="en-US" sz="1100" kern="1200" dirty="0"/>
        </a:p>
        <a:p>
          <a:pPr marL="57150" lvl="1" indent="-57150" algn="l" defTabSz="488950">
            <a:lnSpc>
              <a:spcPct val="90000"/>
            </a:lnSpc>
            <a:spcBef>
              <a:spcPct val="0"/>
            </a:spcBef>
            <a:spcAft>
              <a:spcPct val="15000"/>
            </a:spcAft>
            <a:buChar char="••"/>
          </a:pPr>
          <a:r>
            <a:rPr lang="en-US" sz="1100" b="1" kern="1200" dirty="0" smtClean="0"/>
            <a:t>SOME Service Providers may appear </a:t>
          </a:r>
          <a:r>
            <a:rPr lang="en-US" sz="1100" kern="1200" dirty="0" smtClean="0"/>
            <a:t> if services are provided during assessment</a:t>
          </a:r>
          <a:endParaRPr lang="en-US" sz="1100" kern="1200" dirty="0"/>
        </a:p>
      </dsp:txBody>
      <dsp:txXfrm>
        <a:off x="2424096" y="997335"/>
        <a:ext cx="1061630" cy="2093008"/>
      </dsp:txXfrm>
    </dsp:sp>
    <dsp:sp modelId="{AEB6EB0A-8BEE-442D-8E64-06B6737093A3}">
      <dsp:nvSpPr>
        <dsp:cNvPr id="0" name=""/>
        <dsp:cNvSpPr/>
      </dsp:nvSpPr>
      <dsp:spPr>
        <a:xfrm>
          <a:off x="3634354" y="599646"/>
          <a:ext cx="1061630" cy="397689"/>
        </a:xfrm>
        <a:prstGeom prst="rect">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8232" tIns="44704" rIns="78232" bIns="44704" numCol="1" spcCol="1270" anchor="ctr" anchorCtr="0">
          <a:noAutofit/>
        </a:bodyPr>
        <a:lstStyle/>
        <a:p>
          <a:pPr lvl="0" algn="ctr" defTabSz="488950">
            <a:lnSpc>
              <a:spcPct val="90000"/>
            </a:lnSpc>
            <a:spcBef>
              <a:spcPct val="0"/>
            </a:spcBef>
            <a:spcAft>
              <a:spcPct val="35000"/>
            </a:spcAft>
          </a:pPr>
          <a:r>
            <a:rPr lang="en-US" sz="1100" kern="1200" dirty="0" smtClean="0"/>
            <a:t>Disposition</a:t>
          </a:r>
          <a:endParaRPr lang="en-US" sz="1100" kern="1200" dirty="0"/>
        </a:p>
      </dsp:txBody>
      <dsp:txXfrm>
        <a:off x="3634354" y="599646"/>
        <a:ext cx="1061630" cy="397689"/>
      </dsp:txXfrm>
    </dsp:sp>
    <dsp:sp modelId="{6485691D-8BE8-47AB-AC6A-DF5989BD6D0E}">
      <dsp:nvSpPr>
        <dsp:cNvPr id="0" name=""/>
        <dsp:cNvSpPr/>
      </dsp:nvSpPr>
      <dsp:spPr>
        <a:xfrm>
          <a:off x="3634354" y="997335"/>
          <a:ext cx="1061630" cy="2093008"/>
        </a:xfrm>
        <a:prstGeom prst="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8674" tIns="58674" rIns="78232" bIns="88011" numCol="1" spcCol="1270" anchor="t" anchorCtr="0">
          <a:noAutofit/>
        </a:bodyPr>
        <a:lstStyle/>
        <a:p>
          <a:pPr marL="57150" lvl="1" indent="-57150" algn="l" defTabSz="488950">
            <a:lnSpc>
              <a:spcPct val="90000"/>
            </a:lnSpc>
            <a:spcBef>
              <a:spcPct val="0"/>
            </a:spcBef>
            <a:spcAft>
              <a:spcPct val="15000"/>
            </a:spcAft>
            <a:buChar char="••"/>
          </a:pPr>
          <a:r>
            <a:rPr lang="en-US" sz="1100" kern="1200" dirty="0" smtClean="0"/>
            <a:t>Hearing in which services are ordered</a:t>
          </a:r>
          <a:endParaRPr lang="en-US" sz="1100" kern="1200" dirty="0"/>
        </a:p>
        <a:p>
          <a:pPr marL="57150" lvl="1" indent="-57150" algn="l" defTabSz="488950">
            <a:lnSpc>
              <a:spcPct val="90000"/>
            </a:lnSpc>
            <a:spcBef>
              <a:spcPct val="0"/>
            </a:spcBef>
            <a:spcAft>
              <a:spcPct val="15000"/>
            </a:spcAft>
            <a:buChar char="••"/>
          </a:pPr>
          <a:r>
            <a:rPr lang="en-US" sz="1100" b="1" kern="1200" dirty="0" smtClean="0"/>
            <a:t>Service Providers are unlikely to appear</a:t>
          </a:r>
          <a:r>
            <a:rPr lang="en-US" sz="1100" kern="1200" dirty="0" smtClean="0"/>
            <a:t>, unless they have been providing other services</a:t>
          </a:r>
          <a:endParaRPr lang="en-US" sz="1100" kern="1200" dirty="0"/>
        </a:p>
      </dsp:txBody>
      <dsp:txXfrm>
        <a:off x="3634354" y="997335"/>
        <a:ext cx="1061630" cy="2093008"/>
      </dsp:txXfrm>
    </dsp:sp>
    <dsp:sp modelId="{7EA167C7-1B0A-4848-9626-1CA86AC9381C}">
      <dsp:nvSpPr>
        <dsp:cNvPr id="0" name=""/>
        <dsp:cNvSpPr/>
      </dsp:nvSpPr>
      <dsp:spPr>
        <a:xfrm>
          <a:off x="4844612" y="599646"/>
          <a:ext cx="1061630" cy="397689"/>
        </a:xfrm>
        <a:prstGeom prst="rect">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8232" tIns="44704" rIns="78232" bIns="44704" numCol="1" spcCol="1270" anchor="ctr" anchorCtr="0">
          <a:noAutofit/>
        </a:bodyPr>
        <a:lstStyle/>
        <a:p>
          <a:pPr lvl="0" algn="ctr" defTabSz="488950">
            <a:lnSpc>
              <a:spcPct val="90000"/>
            </a:lnSpc>
            <a:spcBef>
              <a:spcPct val="0"/>
            </a:spcBef>
            <a:spcAft>
              <a:spcPct val="35000"/>
            </a:spcAft>
          </a:pPr>
          <a:r>
            <a:rPr lang="en-US" sz="1100" kern="1200" dirty="0" smtClean="0"/>
            <a:t>Periodic Review</a:t>
          </a:r>
          <a:endParaRPr lang="en-US" sz="1100" kern="1200" dirty="0"/>
        </a:p>
      </dsp:txBody>
      <dsp:txXfrm>
        <a:off x="4844612" y="599646"/>
        <a:ext cx="1061630" cy="397689"/>
      </dsp:txXfrm>
    </dsp:sp>
    <dsp:sp modelId="{B1C9EE56-6983-4A45-A2F5-2B701067AECC}">
      <dsp:nvSpPr>
        <dsp:cNvPr id="0" name=""/>
        <dsp:cNvSpPr/>
      </dsp:nvSpPr>
      <dsp:spPr>
        <a:xfrm>
          <a:off x="4844612" y="997335"/>
          <a:ext cx="1061630" cy="2093008"/>
        </a:xfrm>
        <a:prstGeom prst="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8674" tIns="58674" rIns="78232" bIns="88011" numCol="1" spcCol="1270" anchor="t" anchorCtr="0">
          <a:noAutofit/>
        </a:bodyPr>
        <a:lstStyle/>
        <a:p>
          <a:pPr marL="57150" lvl="1" indent="-57150" algn="l" defTabSz="488950">
            <a:lnSpc>
              <a:spcPct val="90000"/>
            </a:lnSpc>
            <a:spcBef>
              <a:spcPct val="0"/>
            </a:spcBef>
            <a:spcAft>
              <a:spcPct val="15000"/>
            </a:spcAft>
            <a:buChar char="••"/>
          </a:pPr>
          <a:r>
            <a:rPr lang="en-US" sz="1100" kern="1200" dirty="0" smtClean="0"/>
            <a:t>Update to the court regarding case progress</a:t>
          </a:r>
          <a:endParaRPr lang="en-US" sz="1100" kern="1200" dirty="0"/>
        </a:p>
        <a:p>
          <a:pPr marL="57150" lvl="1" indent="-57150" algn="l" defTabSz="488950">
            <a:lnSpc>
              <a:spcPct val="90000"/>
            </a:lnSpc>
            <a:spcBef>
              <a:spcPct val="0"/>
            </a:spcBef>
            <a:spcAft>
              <a:spcPct val="15000"/>
            </a:spcAft>
            <a:buChar char="••"/>
          </a:pPr>
          <a:r>
            <a:rPr lang="en-US" sz="1100" b="1" kern="1200" dirty="0" smtClean="0"/>
            <a:t>Service Providers may appear as needed</a:t>
          </a:r>
          <a:endParaRPr lang="en-US" sz="1100" kern="1200" dirty="0"/>
        </a:p>
      </dsp:txBody>
      <dsp:txXfrm>
        <a:off x="4844612" y="997335"/>
        <a:ext cx="1061630" cy="2093008"/>
      </dsp:txXfrm>
    </dsp:sp>
    <dsp:sp modelId="{39BA7211-E6F5-48B2-B4B1-0E213361EF32}">
      <dsp:nvSpPr>
        <dsp:cNvPr id="0" name=""/>
        <dsp:cNvSpPr/>
      </dsp:nvSpPr>
      <dsp:spPr>
        <a:xfrm>
          <a:off x="6054871" y="599646"/>
          <a:ext cx="1061630" cy="397689"/>
        </a:xfrm>
        <a:prstGeom prst="rect">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8232" tIns="44704" rIns="78232" bIns="44704" numCol="1" spcCol="1270" anchor="ctr" anchorCtr="0">
          <a:noAutofit/>
        </a:bodyPr>
        <a:lstStyle/>
        <a:p>
          <a:pPr lvl="0" algn="ctr" defTabSz="488950">
            <a:lnSpc>
              <a:spcPct val="90000"/>
            </a:lnSpc>
            <a:spcBef>
              <a:spcPct val="0"/>
            </a:spcBef>
            <a:spcAft>
              <a:spcPct val="35000"/>
            </a:spcAft>
          </a:pPr>
          <a:r>
            <a:rPr lang="en-US" sz="1100" kern="1200" dirty="0" smtClean="0"/>
            <a:t>Permanency</a:t>
          </a:r>
          <a:endParaRPr lang="en-US" sz="1100" kern="1200" dirty="0"/>
        </a:p>
      </dsp:txBody>
      <dsp:txXfrm>
        <a:off x="6054871" y="599646"/>
        <a:ext cx="1061630" cy="397689"/>
      </dsp:txXfrm>
    </dsp:sp>
    <dsp:sp modelId="{B4BF2327-7895-4EC9-A1F4-3285BFDA20D9}">
      <dsp:nvSpPr>
        <dsp:cNvPr id="0" name=""/>
        <dsp:cNvSpPr/>
      </dsp:nvSpPr>
      <dsp:spPr>
        <a:xfrm>
          <a:off x="6054871" y="997335"/>
          <a:ext cx="1061630" cy="2093008"/>
        </a:xfrm>
        <a:prstGeom prst="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8674" tIns="58674" rIns="78232" bIns="88011" numCol="1" spcCol="1270" anchor="t" anchorCtr="0">
          <a:noAutofit/>
        </a:bodyPr>
        <a:lstStyle/>
        <a:p>
          <a:pPr marL="57150" lvl="1" indent="-57150" algn="l" defTabSz="488950">
            <a:lnSpc>
              <a:spcPct val="90000"/>
            </a:lnSpc>
            <a:spcBef>
              <a:spcPct val="0"/>
            </a:spcBef>
            <a:spcAft>
              <a:spcPct val="15000"/>
            </a:spcAft>
            <a:buChar char="••"/>
          </a:pPr>
          <a:r>
            <a:rPr lang="en-US" sz="1100" kern="1200" dirty="0" smtClean="0"/>
            <a:t>Update to the court regarding permanency</a:t>
          </a:r>
          <a:endParaRPr lang="en-US" sz="1100" kern="1200" dirty="0"/>
        </a:p>
        <a:p>
          <a:pPr marL="57150" lvl="1" indent="-57150" algn="l" defTabSz="488950">
            <a:lnSpc>
              <a:spcPct val="90000"/>
            </a:lnSpc>
            <a:spcBef>
              <a:spcPct val="0"/>
            </a:spcBef>
            <a:spcAft>
              <a:spcPct val="15000"/>
            </a:spcAft>
            <a:buChar char="••"/>
          </a:pPr>
          <a:r>
            <a:rPr lang="en-US" sz="1100" kern="1200" dirty="0" smtClean="0"/>
            <a:t>DCS can request change in permanency plan</a:t>
          </a:r>
          <a:endParaRPr lang="en-US" sz="1100" kern="1200" dirty="0"/>
        </a:p>
        <a:p>
          <a:pPr marL="57150" lvl="1" indent="-57150" algn="l" defTabSz="488950">
            <a:lnSpc>
              <a:spcPct val="90000"/>
            </a:lnSpc>
            <a:spcBef>
              <a:spcPct val="0"/>
            </a:spcBef>
            <a:spcAft>
              <a:spcPct val="15000"/>
            </a:spcAft>
            <a:buChar char="••"/>
          </a:pPr>
          <a:r>
            <a:rPr lang="en-US" sz="1100" b="1" kern="1200" dirty="0" smtClean="0"/>
            <a:t>Service Providers often appear</a:t>
          </a:r>
          <a:endParaRPr lang="en-US" sz="1100" b="1" kern="1200" dirty="0"/>
        </a:p>
      </dsp:txBody>
      <dsp:txXfrm>
        <a:off x="6054871" y="997335"/>
        <a:ext cx="1061630" cy="2093008"/>
      </dsp:txXfrm>
    </dsp:sp>
    <dsp:sp modelId="{91AC0AA5-F572-4C22-BA1A-5EA151B59711}">
      <dsp:nvSpPr>
        <dsp:cNvPr id="0" name=""/>
        <dsp:cNvSpPr/>
      </dsp:nvSpPr>
      <dsp:spPr>
        <a:xfrm>
          <a:off x="7265129" y="599646"/>
          <a:ext cx="1061630" cy="397689"/>
        </a:xfrm>
        <a:prstGeom prst="rect">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8232" tIns="44704" rIns="78232" bIns="44704" numCol="1" spcCol="1270" anchor="ctr" anchorCtr="0">
          <a:noAutofit/>
        </a:bodyPr>
        <a:lstStyle/>
        <a:p>
          <a:pPr lvl="0" algn="ctr" defTabSz="488950">
            <a:lnSpc>
              <a:spcPct val="90000"/>
            </a:lnSpc>
            <a:spcBef>
              <a:spcPct val="0"/>
            </a:spcBef>
            <a:spcAft>
              <a:spcPct val="35000"/>
            </a:spcAft>
          </a:pPr>
          <a:r>
            <a:rPr lang="en-US" sz="1100" kern="1200" dirty="0" smtClean="0"/>
            <a:t>Termination of Parental Rights</a:t>
          </a:r>
          <a:endParaRPr lang="en-US" sz="1100" kern="1200" dirty="0"/>
        </a:p>
      </dsp:txBody>
      <dsp:txXfrm>
        <a:off x="7265129" y="599646"/>
        <a:ext cx="1061630" cy="397689"/>
      </dsp:txXfrm>
    </dsp:sp>
    <dsp:sp modelId="{71DD4643-8201-4756-ABCF-29AF6E0FF6B4}">
      <dsp:nvSpPr>
        <dsp:cNvPr id="0" name=""/>
        <dsp:cNvSpPr/>
      </dsp:nvSpPr>
      <dsp:spPr>
        <a:xfrm>
          <a:off x="7265129" y="997335"/>
          <a:ext cx="1061630" cy="2093008"/>
        </a:xfrm>
        <a:prstGeom prst="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8674" tIns="58674" rIns="78232" bIns="88011" numCol="1" spcCol="1270" anchor="t" anchorCtr="0">
          <a:noAutofit/>
        </a:bodyPr>
        <a:lstStyle/>
        <a:p>
          <a:pPr marL="57150" lvl="1" indent="-57150" algn="l" defTabSz="488950">
            <a:lnSpc>
              <a:spcPct val="90000"/>
            </a:lnSpc>
            <a:spcBef>
              <a:spcPct val="0"/>
            </a:spcBef>
            <a:spcAft>
              <a:spcPct val="15000"/>
            </a:spcAft>
            <a:buChar char="••"/>
          </a:pPr>
          <a:r>
            <a:rPr lang="en-US" sz="1100" kern="1200" dirty="0" smtClean="0"/>
            <a:t>DCS argues in favor of terminating parental rights</a:t>
          </a:r>
          <a:endParaRPr lang="en-US" sz="1100" kern="1200" dirty="0"/>
        </a:p>
        <a:p>
          <a:pPr marL="57150" lvl="1" indent="-57150" algn="l" defTabSz="488950">
            <a:lnSpc>
              <a:spcPct val="90000"/>
            </a:lnSpc>
            <a:spcBef>
              <a:spcPct val="0"/>
            </a:spcBef>
            <a:spcAft>
              <a:spcPct val="15000"/>
            </a:spcAft>
            <a:buChar char="••"/>
          </a:pPr>
          <a:r>
            <a:rPr lang="en-US" sz="1100" b="1" kern="1200" dirty="0" smtClean="0"/>
            <a:t>Service Providers almost always appear</a:t>
          </a:r>
          <a:endParaRPr lang="en-US" sz="1100" b="1" kern="1200" dirty="0"/>
        </a:p>
      </dsp:txBody>
      <dsp:txXfrm>
        <a:off x="7265129" y="997335"/>
        <a:ext cx="1061630" cy="2093008"/>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6332204-25CF-491E-A800-4B6F310087B4}">
      <dsp:nvSpPr>
        <dsp:cNvPr id="0" name=""/>
        <dsp:cNvSpPr/>
      </dsp:nvSpPr>
      <dsp:spPr>
        <a:xfrm>
          <a:off x="1748133" y="1112"/>
          <a:ext cx="2098764" cy="1049382"/>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2865" tIns="41910" rIns="62865" bIns="41910" numCol="1" spcCol="1270" anchor="ctr" anchorCtr="0">
          <a:noAutofit/>
        </a:bodyPr>
        <a:lstStyle/>
        <a:p>
          <a:pPr lvl="0" algn="ctr" defTabSz="1466850">
            <a:lnSpc>
              <a:spcPct val="90000"/>
            </a:lnSpc>
            <a:spcBef>
              <a:spcPct val="0"/>
            </a:spcBef>
            <a:spcAft>
              <a:spcPct val="35000"/>
            </a:spcAft>
          </a:pPr>
          <a:r>
            <a:rPr lang="en-US" sz="3300" kern="1200" dirty="0" smtClean="0"/>
            <a:t>Absolute</a:t>
          </a:r>
          <a:endParaRPr lang="en-US" sz="3300" kern="1200" dirty="0"/>
        </a:p>
      </dsp:txBody>
      <dsp:txXfrm>
        <a:off x="1778868" y="31847"/>
        <a:ext cx="2037294" cy="987912"/>
      </dsp:txXfrm>
    </dsp:sp>
    <dsp:sp modelId="{6F360048-E99E-4C2A-B871-8CFC3ABD00CF}">
      <dsp:nvSpPr>
        <dsp:cNvPr id="0" name=""/>
        <dsp:cNvSpPr/>
      </dsp:nvSpPr>
      <dsp:spPr>
        <a:xfrm>
          <a:off x="1958010" y="1050494"/>
          <a:ext cx="209876" cy="787036"/>
        </a:xfrm>
        <a:custGeom>
          <a:avLst/>
          <a:gdLst/>
          <a:ahLst/>
          <a:cxnLst/>
          <a:rect l="0" t="0" r="0" b="0"/>
          <a:pathLst>
            <a:path>
              <a:moveTo>
                <a:pt x="0" y="0"/>
              </a:moveTo>
              <a:lnTo>
                <a:pt x="0" y="787036"/>
              </a:lnTo>
              <a:lnTo>
                <a:pt x="209876" y="787036"/>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64A214FC-E1B2-48AC-86D9-A6F925EBF095}">
      <dsp:nvSpPr>
        <dsp:cNvPr id="0" name=""/>
        <dsp:cNvSpPr/>
      </dsp:nvSpPr>
      <dsp:spPr>
        <a:xfrm>
          <a:off x="2167886" y="1312840"/>
          <a:ext cx="1679011" cy="1049382"/>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2385" tIns="21590" rIns="32385" bIns="21590" numCol="1" spcCol="1270" anchor="ctr" anchorCtr="0">
          <a:noAutofit/>
        </a:bodyPr>
        <a:lstStyle/>
        <a:p>
          <a:pPr lvl="0" algn="ctr" defTabSz="755650">
            <a:lnSpc>
              <a:spcPct val="90000"/>
            </a:lnSpc>
            <a:spcBef>
              <a:spcPct val="0"/>
            </a:spcBef>
            <a:spcAft>
              <a:spcPct val="35000"/>
            </a:spcAft>
          </a:pPr>
          <a:r>
            <a:rPr lang="en-US" sz="1700" kern="1200" dirty="0" smtClean="0"/>
            <a:t>Cannot be Limited under any circumstance</a:t>
          </a:r>
          <a:endParaRPr lang="en-US" sz="1700" kern="1200" dirty="0"/>
        </a:p>
      </dsp:txBody>
      <dsp:txXfrm>
        <a:off x="2198621" y="1343575"/>
        <a:ext cx="1617541" cy="987912"/>
      </dsp:txXfrm>
    </dsp:sp>
    <dsp:sp modelId="{1D4343B9-32D1-42BA-8883-6FB422959F32}">
      <dsp:nvSpPr>
        <dsp:cNvPr id="0" name=""/>
        <dsp:cNvSpPr/>
      </dsp:nvSpPr>
      <dsp:spPr>
        <a:xfrm>
          <a:off x="1958010" y="1050494"/>
          <a:ext cx="209876" cy="2098764"/>
        </a:xfrm>
        <a:custGeom>
          <a:avLst/>
          <a:gdLst/>
          <a:ahLst/>
          <a:cxnLst/>
          <a:rect l="0" t="0" r="0" b="0"/>
          <a:pathLst>
            <a:path>
              <a:moveTo>
                <a:pt x="0" y="0"/>
              </a:moveTo>
              <a:lnTo>
                <a:pt x="0" y="2098764"/>
              </a:lnTo>
              <a:lnTo>
                <a:pt x="209876" y="2098764"/>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A1C4D7C8-A5C0-4FFF-ADE3-B8E890CBD9E5}">
      <dsp:nvSpPr>
        <dsp:cNvPr id="0" name=""/>
        <dsp:cNvSpPr/>
      </dsp:nvSpPr>
      <dsp:spPr>
        <a:xfrm>
          <a:off x="2167886" y="2624568"/>
          <a:ext cx="1679011" cy="1049382"/>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2385" tIns="21590" rIns="32385" bIns="21590" numCol="1" spcCol="1270" anchor="ctr" anchorCtr="0">
          <a:noAutofit/>
        </a:bodyPr>
        <a:lstStyle/>
        <a:p>
          <a:pPr lvl="0" algn="ctr" defTabSz="755650">
            <a:lnSpc>
              <a:spcPct val="90000"/>
            </a:lnSpc>
            <a:spcBef>
              <a:spcPct val="0"/>
            </a:spcBef>
            <a:spcAft>
              <a:spcPct val="35000"/>
            </a:spcAft>
          </a:pPr>
          <a:r>
            <a:rPr lang="en-US" sz="1700" kern="1200" dirty="0" smtClean="0"/>
            <a:t>Children’s rights are absolute</a:t>
          </a:r>
          <a:endParaRPr lang="en-US" sz="1700" kern="1200" dirty="0"/>
        </a:p>
      </dsp:txBody>
      <dsp:txXfrm>
        <a:off x="2198621" y="2655303"/>
        <a:ext cx="1617541" cy="987912"/>
      </dsp:txXfrm>
    </dsp:sp>
    <dsp:sp modelId="{8CC20E43-BC20-400C-B7A0-B6BC99476FDB}">
      <dsp:nvSpPr>
        <dsp:cNvPr id="0" name=""/>
        <dsp:cNvSpPr/>
      </dsp:nvSpPr>
      <dsp:spPr>
        <a:xfrm>
          <a:off x="4371589" y="1112"/>
          <a:ext cx="2098764" cy="1049382"/>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2865" tIns="41910" rIns="62865" bIns="41910" numCol="1" spcCol="1270" anchor="ctr" anchorCtr="0">
          <a:noAutofit/>
        </a:bodyPr>
        <a:lstStyle/>
        <a:p>
          <a:pPr lvl="0" algn="ctr" defTabSz="1466850">
            <a:lnSpc>
              <a:spcPct val="90000"/>
            </a:lnSpc>
            <a:spcBef>
              <a:spcPct val="0"/>
            </a:spcBef>
            <a:spcAft>
              <a:spcPct val="35000"/>
            </a:spcAft>
          </a:pPr>
          <a:r>
            <a:rPr lang="en-US" sz="3300" kern="1200" dirty="0" smtClean="0"/>
            <a:t>Contingent</a:t>
          </a:r>
          <a:endParaRPr lang="en-US" sz="3300" kern="1200" dirty="0"/>
        </a:p>
      </dsp:txBody>
      <dsp:txXfrm>
        <a:off x="4402324" y="31847"/>
        <a:ext cx="2037294" cy="987912"/>
      </dsp:txXfrm>
    </dsp:sp>
    <dsp:sp modelId="{9997742F-0853-41BF-A15F-0A95DA6F9E9F}">
      <dsp:nvSpPr>
        <dsp:cNvPr id="0" name=""/>
        <dsp:cNvSpPr/>
      </dsp:nvSpPr>
      <dsp:spPr>
        <a:xfrm>
          <a:off x="4581465" y="1050494"/>
          <a:ext cx="209876" cy="787036"/>
        </a:xfrm>
        <a:custGeom>
          <a:avLst/>
          <a:gdLst/>
          <a:ahLst/>
          <a:cxnLst/>
          <a:rect l="0" t="0" r="0" b="0"/>
          <a:pathLst>
            <a:path>
              <a:moveTo>
                <a:pt x="0" y="0"/>
              </a:moveTo>
              <a:lnTo>
                <a:pt x="0" y="787036"/>
              </a:lnTo>
              <a:lnTo>
                <a:pt x="209876" y="787036"/>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90C84A24-BCE9-40D3-A4F0-7DDEB3061556}">
      <dsp:nvSpPr>
        <dsp:cNvPr id="0" name=""/>
        <dsp:cNvSpPr/>
      </dsp:nvSpPr>
      <dsp:spPr>
        <a:xfrm>
          <a:off x="4791341" y="1312840"/>
          <a:ext cx="1679011" cy="1049382"/>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2385" tIns="21590" rIns="32385" bIns="21590" numCol="1" spcCol="1270" anchor="ctr" anchorCtr="0">
          <a:noAutofit/>
        </a:bodyPr>
        <a:lstStyle/>
        <a:p>
          <a:pPr lvl="0" algn="ctr" defTabSz="755650">
            <a:lnSpc>
              <a:spcPct val="90000"/>
            </a:lnSpc>
            <a:spcBef>
              <a:spcPct val="0"/>
            </a:spcBef>
            <a:spcAft>
              <a:spcPct val="35000"/>
            </a:spcAft>
          </a:pPr>
          <a:r>
            <a:rPr lang="en-US" sz="1700" kern="1200" dirty="0" smtClean="0"/>
            <a:t>Dependent upon current events or performance</a:t>
          </a:r>
          <a:endParaRPr lang="en-US" sz="1700" kern="1200" dirty="0"/>
        </a:p>
      </dsp:txBody>
      <dsp:txXfrm>
        <a:off x="4822076" y="1343575"/>
        <a:ext cx="1617541" cy="987912"/>
      </dsp:txXfrm>
    </dsp:sp>
    <dsp:sp modelId="{F71E8ED6-1FCA-4200-86F4-2FC480D72E43}">
      <dsp:nvSpPr>
        <dsp:cNvPr id="0" name=""/>
        <dsp:cNvSpPr/>
      </dsp:nvSpPr>
      <dsp:spPr>
        <a:xfrm>
          <a:off x="4581465" y="1050494"/>
          <a:ext cx="209876" cy="2098764"/>
        </a:xfrm>
        <a:custGeom>
          <a:avLst/>
          <a:gdLst/>
          <a:ahLst/>
          <a:cxnLst/>
          <a:rect l="0" t="0" r="0" b="0"/>
          <a:pathLst>
            <a:path>
              <a:moveTo>
                <a:pt x="0" y="0"/>
              </a:moveTo>
              <a:lnTo>
                <a:pt x="0" y="2098764"/>
              </a:lnTo>
              <a:lnTo>
                <a:pt x="209876" y="2098764"/>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D6BD4295-D482-48C9-B52B-769782364109}">
      <dsp:nvSpPr>
        <dsp:cNvPr id="0" name=""/>
        <dsp:cNvSpPr/>
      </dsp:nvSpPr>
      <dsp:spPr>
        <a:xfrm>
          <a:off x="4791341" y="2624568"/>
          <a:ext cx="1679011" cy="1049382"/>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2385" tIns="21590" rIns="32385" bIns="21590" numCol="1" spcCol="1270" anchor="ctr" anchorCtr="0">
          <a:noAutofit/>
        </a:bodyPr>
        <a:lstStyle/>
        <a:p>
          <a:pPr lvl="0" algn="ctr" defTabSz="755650">
            <a:lnSpc>
              <a:spcPct val="90000"/>
            </a:lnSpc>
            <a:spcBef>
              <a:spcPct val="0"/>
            </a:spcBef>
            <a:spcAft>
              <a:spcPct val="35000"/>
            </a:spcAft>
          </a:pPr>
          <a:r>
            <a:rPr lang="en-US" sz="1700" kern="1200" dirty="0" smtClean="0"/>
            <a:t>Parent’s rights are contingent</a:t>
          </a:r>
          <a:endParaRPr lang="en-US" sz="1700" kern="1200" dirty="0"/>
        </a:p>
      </dsp:txBody>
      <dsp:txXfrm>
        <a:off x="4822076" y="2655303"/>
        <a:ext cx="1617541" cy="987912"/>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2B69646-8B6F-4C88-84D7-395CF196FD2D}">
      <dsp:nvSpPr>
        <dsp:cNvPr id="0" name=""/>
        <dsp:cNvSpPr/>
      </dsp:nvSpPr>
      <dsp:spPr>
        <a:xfrm>
          <a:off x="3355609" y="1185575"/>
          <a:ext cx="1506917" cy="1303544"/>
        </a:xfrm>
        <a:prstGeom prst="hexagon">
          <a:avLst>
            <a:gd name="adj" fmla="val 28570"/>
            <a:gd name="vf" fmla="val 11547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lvl="0" algn="ctr" defTabSz="533400">
            <a:lnSpc>
              <a:spcPct val="90000"/>
            </a:lnSpc>
            <a:spcBef>
              <a:spcPct val="0"/>
            </a:spcBef>
            <a:spcAft>
              <a:spcPct val="35000"/>
            </a:spcAft>
          </a:pPr>
          <a:r>
            <a:rPr lang="en-US" sz="1200" kern="1200" dirty="0" smtClean="0"/>
            <a:t>An environment…</a:t>
          </a:r>
          <a:endParaRPr lang="en-US" sz="1200" kern="1200" dirty="0"/>
        </a:p>
      </dsp:txBody>
      <dsp:txXfrm>
        <a:off x="3605326" y="1401591"/>
        <a:ext cx="1007483" cy="871512"/>
      </dsp:txXfrm>
    </dsp:sp>
    <dsp:sp modelId="{AE12A736-A51A-4AF6-85F9-E06728524423}">
      <dsp:nvSpPr>
        <dsp:cNvPr id="0" name=""/>
        <dsp:cNvSpPr/>
      </dsp:nvSpPr>
      <dsp:spPr>
        <a:xfrm>
          <a:off x="4299229" y="561917"/>
          <a:ext cx="568555" cy="489885"/>
        </a:xfrm>
        <a:prstGeom prst="hexagon">
          <a:avLst>
            <a:gd name="adj" fmla="val 28900"/>
            <a:gd name="vf" fmla="val 11547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346C57BE-C306-4067-817D-3DA07171D3DE}">
      <dsp:nvSpPr>
        <dsp:cNvPr id="0" name=""/>
        <dsp:cNvSpPr/>
      </dsp:nvSpPr>
      <dsp:spPr>
        <a:xfrm>
          <a:off x="3494418" y="0"/>
          <a:ext cx="1234908" cy="1068340"/>
        </a:xfrm>
        <a:prstGeom prst="hexagon">
          <a:avLst>
            <a:gd name="adj" fmla="val 28570"/>
            <a:gd name="vf" fmla="val 11547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lvl="0" algn="ctr" defTabSz="533400">
            <a:lnSpc>
              <a:spcPct val="90000"/>
            </a:lnSpc>
            <a:spcBef>
              <a:spcPct val="0"/>
            </a:spcBef>
            <a:spcAft>
              <a:spcPct val="35000"/>
            </a:spcAft>
          </a:pPr>
          <a:r>
            <a:rPr lang="en-US" sz="1200" kern="1200" dirty="0" smtClean="0"/>
            <a:t>Free from Abuse</a:t>
          </a:r>
          <a:endParaRPr lang="en-US" sz="1200" kern="1200" dirty="0"/>
        </a:p>
      </dsp:txBody>
      <dsp:txXfrm>
        <a:off x="3699069" y="177047"/>
        <a:ext cx="825606" cy="714246"/>
      </dsp:txXfrm>
    </dsp:sp>
    <dsp:sp modelId="{D577AD01-A896-4075-BF9F-9A3F8F38A20F}">
      <dsp:nvSpPr>
        <dsp:cNvPr id="0" name=""/>
        <dsp:cNvSpPr/>
      </dsp:nvSpPr>
      <dsp:spPr>
        <a:xfrm>
          <a:off x="4962777" y="1477742"/>
          <a:ext cx="568555" cy="489885"/>
        </a:xfrm>
        <a:prstGeom prst="hexagon">
          <a:avLst>
            <a:gd name="adj" fmla="val 28900"/>
            <a:gd name="vf" fmla="val 11547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64D26935-BC85-4C11-9850-22E701BAAB5B}">
      <dsp:nvSpPr>
        <dsp:cNvPr id="0" name=""/>
        <dsp:cNvSpPr/>
      </dsp:nvSpPr>
      <dsp:spPr>
        <a:xfrm>
          <a:off x="4626972" y="657101"/>
          <a:ext cx="1234908" cy="1068340"/>
        </a:xfrm>
        <a:prstGeom prst="hexagon">
          <a:avLst>
            <a:gd name="adj" fmla="val 28570"/>
            <a:gd name="vf" fmla="val 11547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lvl="0" algn="ctr" defTabSz="533400">
            <a:lnSpc>
              <a:spcPct val="90000"/>
            </a:lnSpc>
            <a:spcBef>
              <a:spcPct val="0"/>
            </a:spcBef>
            <a:spcAft>
              <a:spcPct val="35000"/>
            </a:spcAft>
          </a:pPr>
          <a:r>
            <a:rPr lang="en-US" sz="1200" kern="1200" dirty="0" smtClean="0"/>
            <a:t>Free from Neglect</a:t>
          </a:r>
          <a:endParaRPr lang="en-US" sz="1200" kern="1200" dirty="0"/>
        </a:p>
      </dsp:txBody>
      <dsp:txXfrm>
        <a:off x="4831623" y="834148"/>
        <a:ext cx="825606" cy="714246"/>
      </dsp:txXfrm>
    </dsp:sp>
    <dsp:sp modelId="{C268426E-3EE0-437C-8712-3508CA0292C8}">
      <dsp:nvSpPr>
        <dsp:cNvPr id="0" name=""/>
        <dsp:cNvSpPr/>
      </dsp:nvSpPr>
      <dsp:spPr>
        <a:xfrm>
          <a:off x="4501834" y="2511538"/>
          <a:ext cx="568555" cy="489885"/>
        </a:xfrm>
        <a:prstGeom prst="hexagon">
          <a:avLst>
            <a:gd name="adj" fmla="val 28900"/>
            <a:gd name="vf" fmla="val 11547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5F5683C4-603C-465C-B707-47AE4E6D49A0}">
      <dsp:nvSpPr>
        <dsp:cNvPr id="0" name=""/>
        <dsp:cNvSpPr/>
      </dsp:nvSpPr>
      <dsp:spPr>
        <a:xfrm>
          <a:off x="4626972" y="1948885"/>
          <a:ext cx="1234908" cy="1068340"/>
        </a:xfrm>
        <a:prstGeom prst="hexagon">
          <a:avLst>
            <a:gd name="adj" fmla="val 28570"/>
            <a:gd name="vf" fmla="val 11547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lvl="0" algn="ctr" defTabSz="533400">
            <a:lnSpc>
              <a:spcPct val="90000"/>
            </a:lnSpc>
            <a:spcBef>
              <a:spcPct val="0"/>
            </a:spcBef>
            <a:spcAft>
              <a:spcPct val="35000"/>
            </a:spcAft>
          </a:pPr>
          <a:r>
            <a:rPr lang="en-US" sz="1200" kern="1200" dirty="0" smtClean="0"/>
            <a:t>Free from Exploitation</a:t>
          </a:r>
          <a:endParaRPr lang="en-US" sz="1200" kern="1200" dirty="0"/>
        </a:p>
      </dsp:txBody>
      <dsp:txXfrm>
        <a:off x="4831623" y="2125932"/>
        <a:ext cx="825606" cy="714246"/>
      </dsp:txXfrm>
    </dsp:sp>
    <dsp:sp modelId="{FE34DA0C-EE0B-4268-AECB-771795CBDAF4}">
      <dsp:nvSpPr>
        <dsp:cNvPr id="0" name=""/>
        <dsp:cNvSpPr/>
      </dsp:nvSpPr>
      <dsp:spPr>
        <a:xfrm>
          <a:off x="3358413" y="2618849"/>
          <a:ext cx="568555" cy="489885"/>
        </a:xfrm>
        <a:prstGeom prst="hexagon">
          <a:avLst>
            <a:gd name="adj" fmla="val 28900"/>
            <a:gd name="vf" fmla="val 11547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E71D2B0B-5C9D-4272-9FBB-B269BF061BAF}">
      <dsp:nvSpPr>
        <dsp:cNvPr id="0" name=""/>
        <dsp:cNvSpPr/>
      </dsp:nvSpPr>
      <dsp:spPr>
        <a:xfrm>
          <a:off x="3494418" y="2606722"/>
          <a:ext cx="1234908" cy="1068340"/>
        </a:xfrm>
        <a:prstGeom prst="hexagon">
          <a:avLst>
            <a:gd name="adj" fmla="val 28570"/>
            <a:gd name="vf" fmla="val 11547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lvl="0" algn="ctr" defTabSz="533400">
            <a:lnSpc>
              <a:spcPct val="90000"/>
            </a:lnSpc>
            <a:spcBef>
              <a:spcPct val="0"/>
            </a:spcBef>
            <a:spcAft>
              <a:spcPct val="35000"/>
            </a:spcAft>
          </a:pPr>
          <a:r>
            <a:rPr lang="en-US" sz="1200" kern="1200" dirty="0" smtClean="0"/>
            <a:t>Provided Food</a:t>
          </a:r>
          <a:endParaRPr lang="en-US" sz="1200" kern="1200" dirty="0"/>
        </a:p>
      </dsp:txBody>
      <dsp:txXfrm>
        <a:off x="3699069" y="2783769"/>
        <a:ext cx="825606" cy="714246"/>
      </dsp:txXfrm>
    </dsp:sp>
    <dsp:sp modelId="{0A944D67-CF96-4227-8F94-0F04313A8D5B}">
      <dsp:nvSpPr>
        <dsp:cNvPr id="0" name=""/>
        <dsp:cNvSpPr/>
      </dsp:nvSpPr>
      <dsp:spPr>
        <a:xfrm>
          <a:off x="2683998" y="1703391"/>
          <a:ext cx="568555" cy="489885"/>
        </a:xfrm>
        <a:prstGeom prst="hexagon">
          <a:avLst>
            <a:gd name="adj" fmla="val 28900"/>
            <a:gd name="vf" fmla="val 11547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62BA9518-092E-4FA1-B1F8-D88675FF7D15}">
      <dsp:nvSpPr>
        <dsp:cNvPr id="0" name=""/>
        <dsp:cNvSpPr/>
      </dsp:nvSpPr>
      <dsp:spPr>
        <a:xfrm>
          <a:off x="2356605" y="1949620"/>
          <a:ext cx="1234908" cy="1068340"/>
        </a:xfrm>
        <a:prstGeom prst="hexagon">
          <a:avLst>
            <a:gd name="adj" fmla="val 28570"/>
            <a:gd name="vf" fmla="val 11547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lvl="0" algn="ctr" defTabSz="533400">
            <a:lnSpc>
              <a:spcPct val="90000"/>
            </a:lnSpc>
            <a:spcBef>
              <a:spcPct val="0"/>
            </a:spcBef>
            <a:spcAft>
              <a:spcPct val="35000"/>
            </a:spcAft>
          </a:pPr>
          <a:r>
            <a:rPr lang="en-US" sz="1200" kern="1200" dirty="0" smtClean="0"/>
            <a:t>Provided Shelter</a:t>
          </a:r>
          <a:endParaRPr lang="en-US" sz="1200" kern="1200" dirty="0"/>
        </a:p>
      </dsp:txBody>
      <dsp:txXfrm>
        <a:off x="2561256" y="2126667"/>
        <a:ext cx="825606" cy="714246"/>
      </dsp:txXfrm>
    </dsp:sp>
    <dsp:sp modelId="{DA55D8E7-022C-4F2E-98BD-B02B3E27923D}">
      <dsp:nvSpPr>
        <dsp:cNvPr id="0" name=""/>
        <dsp:cNvSpPr/>
      </dsp:nvSpPr>
      <dsp:spPr>
        <a:xfrm>
          <a:off x="2356605" y="655631"/>
          <a:ext cx="1234908" cy="1068340"/>
        </a:xfrm>
        <a:prstGeom prst="hexagon">
          <a:avLst>
            <a:gd name="adj" fmla="val 28570"/>
            <a:gd name="vf" fmla="val 11547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lvl="0" algn="ctr" defTabSz="533400">
            <a:lnSpc>
              <a:spcPct val="90000"/>
            </a:lnSpc>
            <a:spcBef>
              <a:spcPct val="0"/>
            </a:spcBef>
            <a:spcAft>
              <a:spcPct val="35000"/>
            </a:spcAft>
          </a:pPr>
          <a:r>
            <a:rPr lang="en-US" sz="1200" kern="1200" dirty="0" smtClean="0"/>
            <a:t>Provided Medical Care</a:t>
          </a:r>
          <a:endParaRPr lang="en-US" sz="1200" kern="1200" dirty="0"/>
        </a:p>
      </dsp:txBody>
      <dsp:txXfrm>
        <a:off x="2561256" y="832678"/>
        <a:ext cx="825606" cy="714246"/>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6A422ED-8CCD-4E4D-9B27-81BDD88EC8FC}">
      <dsp:nvSpPr>
        <dsp:cNvPr id="0" name=""/>
        <dsp:cNvSpPr/>
      </dsp:nvSpPr>
      <dsp:spPr>
        <a:xfrm rot="5400000">
          <a:off x="4885351" y="-1966107"/>
          <a:ext cx="848528" cy="4997285"/>
        </a:xfrm>
        <a:prstGeom prst="round2Same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7150" tIns="28575" rIns="57150" bIns="28575" numCol="1" spcCol="1270" anchor="ctr" anchorCtr="0">
          <a:noAutofit/>
        </a:bodyPr>
        <a:lstStyle/>
        <a:p>
          <a:pPr marL="114300" lvl="1" indent="-114300" algn="l" defTabSz="666750">
            <a:lnSpc>
              <a:spcPct val="90000"/>
            </a:lnSpc>
            <a:spcBef>
              <a:spcPct val="0"/>
            </a:spcBef>
            <a:spcAft>
              <a:spcPct val="15000"/>
            </a:spcAft>
            <a:buChar char="••"/>
          </a:pPr>
          <a:r>
            <a:rPr lang="en-US" sz="1500" kern="1200" dirty="0" smtClean="0"/>
            <a:t>Acceptable in most cases, as it meets minimum standard</a:t>
          </a:r>
          <a:endParaRPr lang="en-US" sz="1500" kern="1200" dirty="0"/>
        </a:p>
        <a:p>
          <a:pPr marL="114300" lvl="1" indent="-114300" algn="l" defTabSz="666750">
            <a:lnSpc>
              <a:spcPct val="90000"/>
            </a:lnSpc>
            <a:spcBef>
              <a:spcPct val="0"/>
            </a:spcBef>
            <a:spcAft>
              <a:spcPct val="15000"/>
            </a:spcAft>
            <a:buChar char="••"/>
          </a:pPr>
          <a:r>
            <a:rPr lang="en-US" sz="1500" kern="1200" dirty="0" smtClean="0"/>
            <a:t>Exception may be if a medical condition develops as a direct result of poor diet</a:t>
          </a:r>
          <a:endParaRPr lang="en-US" sz="1500" kern="1200" dirty="0"/>
        </a:p>
      </dsp:txBody>
      <dsp:txXfrm rot="-5400000">
        <a:off x="2810973" y="149693"/>
        <a:ext cx="4955863" cy="765684"/>
      </dsp:txXfrm>
    </dsp:sp>
    <dsp:sp modelId="{F31BF241-AFE0-42AA-9384-246903AC8561}">
      <dsp:nvSpPr>
        <dsp:cNvPr id="0" name=""/>
        <dsp:cNvSpPr/>
      </dsp:nvSpPr>
      <dsp:spPr>
        <a:xfrm>
          <a:off x="0" y="2205"/>
          <a:ext cx="2810973" cy="106066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49530" rIns="99060" bIns="49530" numCol="1" spcCol="1270" anchor="ctr" anchorCtr="0">
          <a:noAutofit/>
        </a:bodyPr>
        <a:lstStyle/>
        <a:p>
          <a:pPr lvl="0" algn="ctr" defTabSz="1155700">
            <a:lnSpc>
              <a:spcPct val="90000"/>
            </a:lnSpc>
            <a:spcBef>
              <a:spcPct val="0"/>
            </a:spcBef>
            <a:spcAft>
              <a:spcPct val="35000"/>
            </a:spcAft>
          </a:pPr>
          <a:r>
            <a:rPr lang="en-US" sz="2600" kern="1200" dirty="0" smtClean="0"/>
            <a:t>French Fries with Every Meal</a:t>
          </a:r>
          <a:endParaRPr lang="en-US" sz="2600" kern="1200" dirty="0"/>
        </a:p>
      </dsp:txBody>
      <dsp:txXfrm>
        <a:off x="51777" y="53982"/>
        <a:ext cx="2707419" cy="957106"/>
      </dsp:txXfrm>
    </dsp:sp>
    <dsp:sp modelId="{C27C7AD7-B73E-4309-9249-53B7EA90C6F3}">
      <dsp:nvSpPr>
        <dsp:cNvPr id="0" name=""/>
        <dsp:cNvSpPr/>
      </dsp:nvSpPr>
      <dsp:spPr>
        <a:xfrm rot="5400000">
          <a:off x="4885351" y="-852413"/>
          <a:ext cx="848528" cy="4997285"/>
        </a:xfrm>
        <a:prstGeom prst="round2Same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7150" tIns="28575" rIns="57150" bIns="28575" numCol="1" spcCol="1270" anchor="ctr" anchorCtr="0">
          <a:noAutofit/>
        </a:bodyPr>
        <a:lstStyle/>
        <a:p>
          <a:pPr marL="114300" lvl="1" indent="-114300" algn="l" defTabSz="666750">
            <a:lnSpc>
              <a:spcPct val="90000"/>
            </a:lnSpc>
            <a:spcBef>
              <a:spcPct val="0"/>
            </a:spcBef>
            <a:spcAft>
              <a:spcPct val="15000"/>
            </a:spcAft>
            <a:buChar char="••"/>
          </a:pPr>
          <a:r>
            <a:rPr lang="en-US" sz="1500" kern="1200" dirty="0" smtClean="0"/>
            <a:t>This violates the child’s absolute rights to medical care</a:t>
          </a:r>
        </a:p>
      </dsp:txBody>
      <dsp:txXfrm rot="-5400000">
        <a:off x="2810973" y="1263387"/>
        <a:ext cx="4955863" cy="765684"/>
      </dsp:txXfrm>
    </dsp:sp>
    <dsp:sp modelId="{62CFCCBC-52A2-45AA-9F4C-7D0F7BE81D66}">
      <dsp:nvSpPr>
        <dsp:cNvPr id="0" name=""/>
        <dsp:cNvSpPr/>
      </dsp:nvSpPr>
      <dsp:spPr>
        <a:xfrm>
          <a:off x="0" y="1115899"/>
          <a:ext cx="2810973" cy="106066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49530" rIns="99060" bIns="49530" numCol="1" spcCol="1270" anchor="ctr" anchorCtr="0">
          <a:noAutofit/>
        </a:bodyPr>
        <a:lstStyle/>
        <a:p>
          <a:pPr lvl="0" algn="ctr" defTabSz="1155700">
            <a:lnSpc>
              <a:spcPct val="90000"/>
            </a:lnSpc>
            <a:spcBef>
              <a:spcPct val="0"/>
            </a:spcBef>
            <a:spcAft>
              <a:spcPct val="35000"/>
            </a:spcAft>
          </a:pPr>
          <a:r>
            <a:rPr lang="en-US" sz="2600" kern="1200" dirty="0" smtClean="0"/>
            <a:t>Untreated Diabetes</a:t>
          </a:r>
        </a:p>
      </dsp:txBody>
      <dsp:txXfrm>
        <a:off x="51777" y="1167676"/>
        <a:ext cx="2707419" cy="957106"/>
      </dsp:txXfrm>
    </dsp:sp>
    <dsp:sp modelId="{6A106159-89FE-4286-9FEF-D7EA07217570}">
      <dsp:nvSpPr>
        <dsp:cNvPr id="0" name=""/>
        <dsp:cNvSpPr/>
      </dsp:nvSpPr>
      <dsp:spPr>
        <a:xfrm rot="5400000">
          <a:off x="4885351" y="261280"/>
          <a:ext cx="848528" cy="4997285"/>
        </a:xfrm>
        <a:prstGeom prst="round2Same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7150" tIns="28575" rIns="57150" bIns="28575" numCol="1" spcCol="1270" anchor="ctr" anchorCtr="0">
          <a:noAutofit/>
        </a:bodyPr>
        <a:lstStyle/>
        <a:p>
          <a:pPr marL="114300" lvl="1" indent="-114300" algn="l" defTabSz="666750">
            <a:lnSpc>
              <a:spcPct val="90000"/>
            </a:lnSpc>
            <a:spcBef>
              <a:spcPct val="0"/>
            </a:spcBef>
            <a:spcAft>
              <a:spcPct val="15000"/>
            </a:spcAft>
            <a:buChar char="••"/>
          </a:pPr>
          <a:r>
            <a:rPr lang="en-US" sz="1500" kern="1200" dirty="0" smtClean="0"/>
            <a:t>This is acceptable, as it meets minimum standard</a:t>
          </a:r>
        </a:p>
        <a:p>
          <a:pPr marL="114300" lvl="1" indent="-114300" algn="l" defTabSz="666750">
            <a:lnSpc>
              <a:spcPct val="90000"/>
            </a:lnSpc>
            <a:spcBef>
              <a:spcPct val="0"/>
            </a:spcBef>
            <a:spcAft>
              <a:spcPct val="15000"/>
            </a:spcAft>
            <a:buChar char="••"/>
          </a:pPr>
          <a:r>
            <a:rPr lang="en-US" sz="1500" kern="1200" dirty="0" smtClean="0"/>
            <a:t>Clothes should  fit properly and be appropriate for the season</a:t>
          </a:r>
        </a:p>
      </dsp:txBody>
      <dsp:txXfrm rot="-5400000">
        <a:off x="2810973" y="2377080"/>
        <a:ext cx="4955863" cy="765684"/>
      </dsp:txXfrm>
    </dsp:sp>
    <dsp:sp modelId="{10B9CDA0-493B-4877-87ED-AEC1837CF00C}">
      <dsp:nvSpPr>
        <dsp:cNvPr id="0" name=""/>
        <dsp:cNvSpPr/>
      </dsp:nvSpPr>
      <dsp:spPr>
        <a:xfrm>
          <a:off x="0" y="2229593"/>
          <a:ext cx="2810973" cy="106066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49530" rIns="99060" bIns="49530" numCol="1" spcCol="1270" anchor="ctr" anchorCtr="0">
          <a:noAutofit/>
        </a:bodyPr>
        <a:lstStyle/>
        <a:p>
          <a:pPr lvl="0" algn="ctr" defTabSz="1155700">
            <a:lnSpc>
              <a:spcPct val="90000"/>
            </a:lnSpc>
            <a:spcBef>
              <a:spcPct val="0"/>
            </a:spcBef>
            <a:spcAft>
              <a:spcPct val="35000"/>
            </a:spcAft>
          </a:pPr>
          <a:r>
            <a:rPr lang="en-US" sz="2600" kern="1200" dirty="0" smtClean="0"/>
            <a:t>2</a:t>
          </a:r>
          <a:r>
            <a:rPr lang="en-US" sz="2600" kern="1200" baseline="30000" dirty="0" smtClean="0"/>
            <a:t>nd</a:t>
          </a:r>
          <a:r>
            <a:rPr lang="en-US" sz="2600" kern="1200" dirty="0" smtClean="0"/>
            <a:t> Hand Clothes</a:t>
          </a:r>
        </a:p>
      </dsp:txBody>
      <dsp:txXfrm>
        <a:off x="51777" y="2281370"/>
        <a:ext cx="2707419" cy="957106"/>
      </dsp:txXfrm>
    </dsp:sp>
    <dsp:sp modelId="{4B9439C2-8081-42C2-8BB3-B1056CF8977B}">
      <dsp:nvSpPr>
        <dsp:cNvPr id="0" name=""/>
        <dsp:cNvSpPr/>
      </dsp:nvSpPr>
      <dsp:spPr>
        <a:xfrm rot="5400000">
          <a:off x="4885351" y="1374974"/>
          <a:ext cx="848528" cy="4997285"/>
        </a:xfrm>
        <a:prstGeom prst="round2Same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7150" tIns="28575" rIns="57150" bIns="28575" numCol="1" spcCol="1270" anchor="ctr" anchorCtr="0">
          <a:noAutofit/>
        </a:bodyPr>
        <a:lstStyle/>
        <a:p>
          <a:pPr marL="114300" lvl="1" indent="-114300" algn="l" defTabSz="666750">
            <a:lnSpc>
              <a:spcPct val="90000"/>
            </a:lnSpc>
            <a:spcBef>
              <a:spcPct val="0"/>
            </a:spcBef>
            <a:spcAft>
              <a:spcPct val="15000"/>
            </a:spcAft>
            <a:buChar char="••"/>
          </a:pPr>
          <a:endParaRPr lang="en-US" sz="1500" kern="1200" dirty="0" smtClean="0"/>
        </a:p>
        <a:p>
          <a:pPr marL="114300" lvl="1" indent="-114300" algn="l" defTabSz="666750">
            <a:lnSpc>
              <a:spcPct val="90000"/>
            </a:lnSpc>
            <a:spcBef>
              <a:spcPct val="0"/>
            </a:spcBef>
            <a:spcAft>
              <a:spcPct val="15000"/>
            </a:spcAft>
            <a:buChar char="••"/>
          </a:pPr>
          <a:r>
            <a:rPr lang="en-US" sz="1500" kern="1200" dirty="0" smtClean="0"/>
            <a:t>This is acceptable, as it meets minimum standard</a:t>
          </a:r>
          <a:endParaRPr lang="en-US" sz="1500" kern="1200" dirty="0"/>
        </a:p>
        <a:p>
          <a:pPr marL="114300" lvl="1" indent="-114300" algn="l" defTabSz="666750">
            <a:lnSpc>
              <a:spcPct val="90000"/>
            </a:lnSpc>
            <a:spcBef>
              <a:spcPct val="0"/>
            </a:spcBef>
            <a:spcAft>
              <a:spcPct val="15000"/>
            </a:spcAft>
            <a:buChar char="••"/>
          </a:pPr>
          <a:r>
            <a:rPr lang="en-US" sz="1500" kern="1200" dirty="0" smtClean="0"/>
            <a:t>Each child should have their own bedding</a:t>
          </a:r>
          <a:endParaRPr lang="en-US" sz="1500" kern="1200" dirty="0"/>
        </a:p>
      </dsp:txBody>
      <dsp:txXfrm rot="-5400000">
        <a:off x="2810973" y="3490774"/>
        <a:ext cx="4955863" cy="765684"/>
      </dsp:txXfrm>
    </dsp:sp>
    <dsp:sp modelId="{4A58F45C-5DB0-4264-8766-A08667EF1385}">
      <dsp:nvSpPr>
        <dsp:cNvPr id="0" name=""/>
        <dsp:cNvSpPr/>
      </dsp:nvSpPr>
      <dsp:spPr>
        <a:xfrm>
          <a:off x="0" y="3343286"/>
          <a:ext cx="2810973" cy="106066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49530" rIns="99060" bIns="49530" numCol="1" spcCol="1270" anchor="ctr" anchorCtr="0">
          <a:noAutofit/>
        </a:bodyPr>
        <a:lstStyle/>
        <a:p>
          <a:pPr lvl="0" algn="ctr" defTabSz="1155700">
            <a:lnSpc>
              <a:spcPct val="90000"/>
            </a:lnSpc>
            <a:spcBef>
              <a:spcPct val="0"/>
            </a:spcBef>
            <a:spcAft>
              <a:spcPct val="35000"/>
            </a:spcAft>
          </a:pPr>
          <a:r>
            <a:rPr lang="en-US" sz="2600" kern="1200" dirty="0" smtClean="0"/>
            <a:t>3 Children Sharing a Bedroom</a:t>
          </a:r>
        </a:p>
      </dsp:txBody>
      <dsp:txXfrm>
        <a:off x="51777" y="3395063"/>
        <a:ext cx="2707419" cy="957106"/>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D5B6225-BC83-47FD-961B-4B1FC3FC0325}">
      <dsp:nvSpPr>
        <dsp:cNvPr id="0" name=""/>
        <dsp:cNvSpPr/>
      </dsp:nvSpPr>
      <dsp:spPr>
        <a:xfrm>
          <a:off x="2695771" y="424059"/>
          <a:ext cx="2826943" cy="2826943"/>
        </a:xfrm>
        <a:prstGeom prst="blockArc">
          <a:avLst>
            <a:gd name="adj1" fmla="val 10800000"/>
            <a:gd name="adj2" fmla="val 16200000"/>
            <a:gd name="adj3" fmla="val 4643"/>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E996141A-DF54-4916-9718-155308E3D26C}">
      <dsp:nvSpPr>
        <dsp:cNvPr id="0" name=""/>
        <dsp:cNvSpPr/>
      </dsp:nvSpPr>
      <dsp:spPr>
        <a:xfrm>
          <a:off x="2695771" y="424059"/>
          <a:ext cx="2826943" cy="2826943"/>
        </a:xfrm>
        <a:prstGeom prst="blockArc">
          <a:avLst>
            <a:gd name="adj1" fmla="val 5400000"/>
            <a:gd name="adj2" fmla="val 10800000"/>
            <a:gd name="adj3" fmla="val 4643"/>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80A3E5FB-D6EE-48F2-B072-0CC205C1693B}">
      <dsp:nvSpPr>
        <dsp:cNvPr id="0" name=""/>
        <dsp:cNvSpPr/>
      </dsp:nvSpPr>
      <dsp:spPr>
        <a:xfrm>
          <a:off x="2695771" y="424059"/>
          <a:ext cx="2826943" cy="2826943"/>
        </a:xfrm>
        <a:prstGeom prst="blockArc">
          <a:avLst>
            <a:gd name="adj1" fmla="val 0"/>
            <a:gd name="adj2" fmla="val 5400000"/>
            <a:gd name="adj3" fmla="val 4643"/>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3791DE7C-5CD8-469D-B0ED-CA006E85B75F}">
      <dsp:nvSpPr>
        <dsp:cNvPr id="0" name=""/>
        <dsp:cNvSpPr/>
      </dsp:nvSpPr>
      <dsp:spPr>
        <a:xfrm>
          <a:off x="2695771" y="424059"/>
          <a:ext cx="2826943" cy="2826943"/>
        </a:xfrm>
        <a:prstGeom prst="blockArc">
          <a:avLst>
            <a:gd name="adj1" fmla="val 16200000"/>
            <a:gd name="adj2" fmla="val 0"/>
            <a:gd name="adj3" fmla="val 4643"/>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5A6738FA-35F0-4A95-9B85-66F5183C23C5}">
      <dsp:nvSpPr>
        <dsp:cNvPr id="0" name=""/>
        <dsp:cNvSpPr/>
      </dsp:nvSpPr>
      <dsp:spPr>
        <a:xfrm>
          <a:off x="3458145" y="1186433"/>
          <a:ext cx="1302196" cy="1302196"/>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510" tIns="16510" rIns="16510" bIns="16510" numCol="1" spcCol="1270" anchor="ctr" anchorCtr="0">
          <a:noAutofit/>
        </a:bodyPr>
        <a:lstStyle/>
        <a:p>
          <a:pPr lvl="0" algn="ctr" defTabSz="577850">
            <a:lnSpc>
              <a:spcPct val="90000"/>
            </a:lnSpc>
            <a:spcBef>
              <a:spcPct val="0"/>
            </a:spcBef>
            <a:spcAft>
              <a:spcPct val="35000"/>
            </a:spcAft>
          </a:pPr>
          <a:r>
            <a:rPr lang="en-US" sz="1300" kern="1200" dirty="0" smtClean="0"/>
            <a:t>Set of Conditions…</a:t>
          </a:r>
          <a:endParaRPr lang="en-US" sz="1300" kern="1200" dirty="0"/>
        </a:p>
      </dsp:txBody>
      <dsp:txXfrm>
        <a:off x="3648847" y="1377135"/>
        <a:ext cx="920792" cy="920792"/>
      </dsp:txXfrm>
    </dsp:sp>
    <dsp:sp modelId="{3064190D-24A5-4462-BF89-16076387A42A}">
      <dsp:nvSpPr>
        <dsp:cNvPr id="0" name=""/>
        <dsp:cNvSpPr/>
      </dsp:nvSpPr>
      <dsp:spPr>
        <a:xfrm>
          <a:off x="3653474" y="1106"/>
          <a:ext cx="911537" cy="911537"/>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lvl="0" algn="ctr" defTabSz="400050">
            <a:lnSpc>
              <a:spcPct val="90000"/>
            </a:lnSpc>
            <a:spcBef>
              <a:spcPct val="0"/>
            </a:spcBef>
            <a:spcAft>
              <a:spcPct val="35000"/>
            </a:spcAft>
          </a:pPr>
          <a:r>
            <a:rPr lang="en-US" sz="900" kern="1200" dirty="0" smtClean="0"/>
            <a:t>Minimum Level of Care</a:t>
          </a:r>
          <a:endParaRPr lang="en-US" sz="900" kern="1200" dirty="0"/>
        </a:p>
      </dsp:txBody>
      <dsp:txXfrm>
        <a:off x="3786966" y="134598"/>
        <a:ext cx="644553" cy="644553"/>
      </dsp:txXfrm>
    </dsp:sp>
    <dsp:sp modelId="{6F5390B9-A0F0-46DC-9C71-8435B92262C4}">
      <dsp:nvSpPr>
        <dsp:cNvPr id="0" name=""/>
        <dsp:cNvSpPr/>
      </dsp:nvSpPr>
      <dsp:spPr>
        <a:xfrm>
          <a:off x="5034131" y="1381762"/>
          <a:ext cx="911537" cy="911537"/>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lvl="0" algn="ctr" defTabSz="400050">
            <a:lnSpc>
              <a:spcPct val="90000"/>
            </a:lnSpc>
            <a:spcBef>
              <a:spcPct val="0"/>
            </a:spcBef>
            <a:spcAft>
              <a:spcPct val="35000"/>
            </a:spcAft>
          </a:pPr>
          <a:r>
            <a:rPr lang="en-US" sz="900" kern="1200" dirty="0" smtClean="0"/>
            <a:t>Minimum Level of Nurturing</a:t>
          </a:r>
          <a:endParaRPr lang="en-US" sz="900" kern="1200" dirty="0"/>
        </a:p>
      </dsp:txBody>
      <dsp:txXfrm>
        <a:off x="5167623" y="1515254"/>
        <a:ext cx="644553" cy="644553"/>
      </dsp:txXfrm>
    </dsp:sp>
    <dsp:sp modelId="{EB54CFD7-D29B-4419-959D-760D8A8CC6FE}">
      <dsp:nvSpPr>
        <dsp:cNvPr id="0" name=""/>
        <dsp:cNvSpPr/>
      </dsp:nvSpPr>
      <dsp:spPr>
        <a:xfrm>
          <a:off x="3653474" y="2762419"/>
          <a:ext cx="911537" cy="911537"/>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lvl="0" algn="ctr" defTabSz="400050">
            <a:lnSpc>
              <a:spcPct val="90000"/>
            </a:lnSpc>
            <a:spcBef>
              <a:spcPct val="0"/>
            </a:spcBef>
            <a:spcAft>
              <a:spcPct val="35000"/>
            </a:spcAft>
          </a:pPr>
          <a:r>
            <a:rPr lang="en-US" sz="900" kern="1200" dirty="0" smtClean="0"/>
            <a:t>Environment Free From Harm</a:t>
          </a:r>
          <a:endParaRPr lang="en-US" sz="900" kern="1200" dirty="0"/>
        </a:p>
      </dsp:txBody>
      <dsp:txXfrm>
        <a:off x="3786966" y="2895911"/>
        <a:ext cx="644553" cy="644553"/>
      </dsp:txXfrm>
    </dsp:sp>
    <dsp:sp modelId="{83E3749B-ACC6-48B6-B000-0A338FDB6DE9}">
      <dsp:nvSpPr>
        <dsp:cNvPr id="0" name=""/>
        <dsp:cNvSpPr/>
      </dsp:nvSpPr>
      <dsp:spPr>
        <a:xfrm>
          <a:off x="2272818" y="1381762"/>
          <a:ext cx="911537" cy="911537"/>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lvl="0" algn="ctr" defTabSz="400050">
            <a:lnSpc>
              <a:spcPct val="90000"/>
            </a:lnSpc>
            <a:spcBef>
              <a:spcPct val="0"/>
            </a:spcBef>
            <a:spcAft>
              <a:spcPct val="35000"/>
            </a:spcAft>
          </a:pPr>
          <a:r>
            <a:rPr lang="en-US" sz="900" kern="1200" dirty="0" smtClean="0"/>
            <a:t>Environment Free From Neglect</a:t>
          </a:r>
          <a:endParaRPr lang="en-US" sz="900" kern="1200" dirty="0"/>
        </a:p>
      </dsp:txBody>
      <dsp:txXfrm>
        <a:off x="2406310" y="1515254"/>
        <a:ext cx="644553" cy="644553"/>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6A422ED-8CCD-4E4D-9B27-81BDD88EC8FC}">
      <dsp:nvSpPr>
        <dsp:cNvPr id="0" name=""/>
        <dsp:cNvSpPr/>
      </dsp:nvSpPr>
      <dsp:spPr>
        <a:xfrm rot="5400000">
          <a:off x="4721783" y="-1875588"/>
          <a:ext cx="883056" cy="4859587"/>
        </a:xfrm>
        <a:prstGeom prst="round2Same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5720" tIns="22860" rIns="45720" bIns="22860" numCol="1" spcCol="1270" anchor="ctr" anchorCtr="0">
          <a:noAutofit/>
        </a:bodyPr>
        <a:lstStyle/>
        <a:p>
          <a:pPr marL="114300" lvl="1" indent="-114300" algn="l" defTabSz="533400">
            <a:lnSpc>
              <a:spcPct val="90000"/>
            </a:lnSpc>
            <a:spcBef>
              <a:spcPct val="0"/>
            </a:spcBef>
            <a:spcAft>
              <a:spcPct val="15000"/>
            </a:spcAft>
            <a:buChar char="••"/>
          </a:pPr>
          <a:r>
            <a:rPr lang="en-US" sz="1200" kern="1200" dirty="0" smtClean="0"/>
            <a:t>This is acceptable</a:t>
          </a:r>
          <a:endParaRPr lang="en-US" sz="1200" kern="1200" dirty="0"/>
        </a:p>
        <a:p>
          <a:pPr marL="114300" lvl="1" indent="-114300" algn="l" defTabSz="533400">
            <a:lnSpc>
              <a:spcPct val="90000"/>
            </a:lnSpc>
            <a:spcBef>
              <a:spcPct val="0"/>
            </a:spcBef>
            <a:spcAft>
              <a:spcPct val="15000"/>
            </a:spcAft>
            <a:buChar char="••"/>
          </a:pPr>
          <a:r>
            <a:rPr lang="en-US" sz="1200" kern="1200" dirty="0" smtClean="0"/>
            <a:t>Furniture (other than bedding) is not necessary to keep a child safe</a:t>
          </a:r>
          <a:endParaRPr lang="en-US" sz="1200" kern="1200" dirty="0"/>
        </a:p>
      </dsp:txBody>
      <dsp:txXfrm rot="-5400000">
        <a:off x="2733518" y="155784"/>
        <a:ext cx="4816480" cy="796842"/>
      </dsp:txXfrm>
    </dsp:sp>
    <dsp:sp modelId="{F31BF241-AFE0-42AA-9384-246903AC8561}">
      <dsp:nvSpPr>
        <dsp:cNvPr id="0" name=""/>
        <dsp:cNvSpPr/>
      </dsp:nvSpPr>
      <dsp:spPr>
        <a:xfrm>
          <a:off x="0" y="2294"/>
          <a:ext cx="2733518" cy="110382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41910" rIns="83820" bIns="41910" numCol="1" spcCol="1270" anchor="ctr" anchorCtr="0">
          <a:noAutofit/>
        </a:bodyPr>
        <a:lstStyle/>
        <a:p>
          <a:pPr lvl="0" algn="ctr" defTabSz="977900">
            <a:lnSpc>
              <a:spcPct val="90000"/>
            </a:lnSpc>
            <a:spcBef>
              <a:spcPct val="0"/>
            </a:spcBef>
            <a:spcAft>
              <a:spcPct val="35000"/>
            </a:spcAft>
          </a:pPr>
          <a:r>
            <a:rPr lang="en-US" sz="2200" kern="1200" dirty="0" smtClean="0"/>
            <a:t>No Furniture in Living or Dining Room</a:t>
          </a:r>
          <a:endParaRPr lang="en-US" sz="2200" kern="1200" dirty="0"/>
        </a:p>
      </dsp:txBody>
      <dsp:txXfrm>
        <a:off x="53884" y="56178"/>
        <a:ext cx="2625750" cy="996052"/>
      </dsp:txXfrm>
    </dsp:sp>
    <dsp:sp modelId="{C27C7AD7-B73E-4309-9249-53B7EA90C6F3}">
      <dsp:nvSpPr>
        <dsp:cNvPr id="0" name=""/>
        <dsp:cNvSpPr/>
      </dsp:nvSpPr>
      <dsp:spPr>
        <a:xfrm rot="5400000">
          <a:off x="4721783" y="-716576"/>
          <a:ext cx="883056" cy="4859587"/>
        </a:xfrm>
        <a:prstGeom prst="round2Same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5720" tIns="22860" rIns="45720" bIns="22860" numCol="1" spcCol="1270" anchor="ctr" anchorCtr="0">
          <a:noAutofit/>
        </a:bodyPr>
        <a:lstStyle/>
        <a:p>
          <a:pPr marL="114300" lvl="1" indent="-114300" algn="l" defTabSz="533400">
            <a:lnSpc>
              <a:spcPct val="90000"/>
            </a:lnSpc>
            <a:spcBef>
              <a:spcPct val="0"/>
            </a:spcBef>
            <a:spcAft>
              <a:spcPct val="15000"/>
            </a:spcAft>
            <a:buChar char="••"/>
          </a:pPr>
          <a:r>
            <a:rPr lang="en-US" sz="1200" kern="1200" dirty="0" smtClean="0"/>
            <a:t>This is acceptable</a:t>
          </a:r>
        </a:p>
        <a:p>
          <a:pPr marL="114300" lvl="1" indent="-114300" algn="l" defTabSz="533400">
            <a:lnSpc>
              <a:spcPct val="90000"/>
            </a:lnSpc>
            <a:spcBef>
              <a:spcPct val="0"/>
            </a:spcBef>
            <a:spcAft>
              <a:spcPct val="15000"/>
            </a:spcAft>
            <a:buChar char="••"/>
          </a:pPr>
          <a:r>
            <a:rPr lang="en-US" sz="1200" kern="1200" dirty="0" smtClean="0"/>
            <a:t>Children do not need television in order to remain safe</a:t>
          </a:r>
        </a:p>
      </dsp:txBody>
      <dsp:txXfrm rot="-5400000">
        <a:off x="2733518" y="1314796"/>
        <a:ext cx="4816480" cy="796842"/>
      </dsp:txXfrm>
    </dsp:sp>
    <dsp:sp modelId="{62CFCCBC-52A2-45AA-9F4C-7D0F7BE81D66}">
      <dsp:nvSpPr>
        <dsp:cNvPr id="0" name=""/>
        <dsp:cNvSpPr/>
      </dsp:nvSpPr>
      <dsp:spPr>
        <a:xfrm>
          <a:off x="0" y="1161306"/>
          <a:ext cx="2733518" cy="110382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41910" rIns="83820" bIns="41910" numCol="1" spcCol="1270" anchor="ctr" anchorCtr="0">
          <a:noAutofit/>
        </a:bodyPr>
        <a:lstStyle/>
        <a:p>
          <a:pPr lvl="0" algn="ctr" defTabSz="977900">
            <a:lnSpc>
              <a:spcPct val="90000"/>
            </a:lnSpc>
            <a:spcBef>
              <a:spcPct val="0"/>
            </a:spcBef>
            <a:spcAft>
              <a:spcPct val="35000"/>
            </a:spcAft>
          </a:pPr>
          <a:r>
            <a:rPr lang="en-US" sz="2200" kern="1200" dirty="0" smtClean="0"/>
            <a:t>Parents do not allow Television</a:t>
          </a:r>
        </a:p>
      </dsp:txBody>
      <dsp:txXfrm>
        <a:off x="53884" y="1215190"/>
        <a:ext cx="2625750" cy="996052"/>
      </dsp:txXfrm>
    </dsp:sp>
    <dsp:sp modelId="{6A106159-89FE-4286-9FEF-D7EA07217570}">
      <dsp:nvSpPr>
        <dsp:cNvPr id="0" name=""/>
        <dsp:cNvSpPr/>
      </dsp:nvSpPr>
      <dsp:spPr>
        <a:xfrm rot="5400000">
          <a:off x="4721783" y="442435"/>
          <a:ext cx="883056" cy="4859587"/>
        </a:xfrm>
        <a:prstGeom prst="round2Same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5720" tIns="22860" rIns="45720" bIns="22860" numCol="1" spcCol="1270" anchor="ctr" anchorCtr="0">
          <a:noAutofit/>
        </a:bodyPr>
        <a:lstStyle/>
        <a:p>
          <a:pPr marL="114300" lvl="1" indent="-114300" algn="l" defTabSz="533400">
            <a:lnSpc>
              <a:spcPct val="90000"/>
            </a:lnSpc>
            <a:spcBef>
              <a:spcPct val="0"/>
            </a:spcBef>
            <a:spcAft>
              <a:spcPct val="15000"/>
            </a:spcAft>
            <a:buChar char="••"/>
          </a:pPr>
          <a:r>
            <a:rPr lang="en-US" sz="1200" kern="1200" dirty="0" smtClean="0"/>
            <a:t>This is NOT acceptable</a:t>
          </a:r>
        </a:p>
        <a:p>
          <a:pPr marL="114300" lvl="1" indent="-114300" algn="l" defTabSz="533400">
            <a:lnSpc>
              <a:spcPct val="90000"/>
            </a:lnSpc>
            <a:spcBef>
              <a:spcPct val="0"/>
            </a:spcBef>
            <a:spcAft>
              <a:spcPct val="15000"/>
            </a:spcAft>
            <a:buChar char="••"/>
          </a:pPr>
          <a:r>
            <a:rPr lang="en-US" sz="1200" kern="1200" dirty="0" smtClean="0"/>
            <a:t>The child’s absolute right to food supersedes the parental decision to discipline in this manner</a:t>
          </a:r>
        </a:p>
      </dsp:txBody>
      <dsp:txXfrm rot="-5400000">
        <a:off x="2733518" y="2473808"/>
        <a:ext cx="4816480" cy="796842"/>
      </dsp:txXfrm>
    </dsp:sp>
    <dsp:sp modelId="{10B9CDA0-493B-4877-87ED-AEC1837CF00C}">
      <dsp:nvSpPr>
        <dsp:cNvPr id="0" name=""/>
        <dsp:cNvSpPr/>
      </dsp:nvSpPr>
      <dsp:spPr>
        <a:xfrm>
          <a:off x="0" y="2320319"/>
          <a:ext cx="2733518" cy="110382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41910" rIns="83820" bIns="41910" numCol="1" spcCol="1270" anchor="ctr" anchorCtr="0">
          <a:noAutofit/>
        </a:bodyPr>
        <a:lstStyle/>
        <a:p>
          <a:pPr lvl="0" algn="ctr" defTabSz="977900">
            <a:lnSpc>
              <a:spcPct val="90000"/>
            </a:lnSpc>
            <a:spcBef>
              <a:spcPct val="0"/>
            </a:spcBef>
            <a:spcAft>
              <a:spcPct val="35000"/>
            </a:spcAft>
          </a:pPr>
          <a:r>
            <a:rPr lang="en-US" sz="2200" kern="1200" dirty="0" smtClean="0"/>
            <a:t>Refusing Food as a Form of Discipline</a:t>
          </a:r>
        </a:p>
      </dsp:txBody>
      <dsp:txXfrm>
        <a:off x="53884" y="2374203"/>
        <a:ext cx="2625750" cy="996052"/>
      </dsp:txXfrm>
    </dsp:sp>
    <dsp:sp modelId="{4B9439C2-8081-42C2-8BB3-B1056CF8977B}">
      <dsp:nvSpPr>
        <dsp:cNvPr id="0" name=""/>
        <dsp:cNvSpPr/>
      </dsp:nvSpPr>
      <dsp:spPr>
        <a:xfrm rot="5400000">
          <a:off x="4721783" y="1601447"/>
          <a:ext cx="883056" cy="4859587"/>
        </a:xfrm>
        <a:prstGeom prst="round2Same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5720" tIns="22860" rIns="45720" bIns="22860" numCol="1" spcCol="1270" anchor="ctr" anchorCtr="0">
          <a:noAutofit/>
        </a:bodyPr>
        <a:lstStyle/>
        <a:p>
          <a:pPr marL="114300" lvl="1" indent="-114300" algn="l" defTabSz="533400">
            <a:lnSpc>
              <a:spcPct val="90000"/>
            </a:lnSpc>
            <a:spcBef>
              <a:spcPct val="0"/>
            </a:spcBef>
            <a:spcAft>
              <a:spcPct val="15000"/>
            </a:spcAft>
            <a:buChar char="••"/>
          </a:pPr>
          <a:endParaRPr lang="en-US" sz="1200" kern="1200" dirty="0" smtClean="0"/>
        </a:p>
        <a:p>
          <a:pPr marL="114300" lvl="1" indent="-114300" algn="l" defTabSz="533400">
            <a:lnSpc>
              <a:spcPct val="90000"/>
            </a:lnSpc>
            <a:spcBef>
              <a:spcPct val="0"/>
            </a:spcBef>
            <a:spcAft>
              <a:spcPct val="15000"/>
            </a:spcAft>
            <a:buChar char="••"/>
          </a:pPr>
          <a:r>
            <a:rPr lang="en-US" sz="1200" kern="1200" dirty="0" smtClean="0"/>
            <a:t>Canned, frozen, and prepared meals meet the minimum level of sufficiency</a:t>
          </a:r>
          <a:endParaRPr lang="en-US" sz="1200" kern="1200" dirty="0"/>
        </a:p>
        <a:p>
          <a:pPr marL="114300" lvl="1" indent="-114300" algn="l" defTabSz="533400">
            <a:lnSpc>
              <a:spcPct val="90000"/>
            </a:lnSpc>
            <a:spcBef>
              <a:spcPct val="0"/>
            </a:spcBef>
            <a:spcAft>
              <a:spcPct val="15000"/>
            </a:spcAft>
            <a:buChar char="••"/>
          </a:pPr>
          <a:r>
            <a:rPr lang="en-US" sz="1200" kern="1200" dirty="0" smtClean="0"/>
            <a:t>Exception may be if a negative medical condition results from a poor diet</a:t>
          </a:r>
          <a:endParaRPr lang="en-US" sz="1200" kern="1200" dirty="0"/>
        </a:p>
      </dsp:txBody>
      <dsp:txXfrm rot="-5400000">
        <a:off x="2733518" y="3632820"/>
        <a:ext cx="4816480" cy="796842"/>
      </dsp:txXfrm>
    </dsp:sp>
    <dsp:sp modelId="{4A58F45C-5DB0-4264-8766-A08667EF1385}">
      <dsp:nvSpPr>
        <dsp:cNvPr id="0" name=""/>
        <dsp:cNvSpPr/>
      </dsp:nvSpPr>
      <dsp:spPr>
        <a:xfrm>
          <a:off x="0" y="3479331"/>
          <a:ext cx="2733518" cy="110382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41910" rIns="83820" bIns="41910" numCol="1" spcCol="1270" anchor="ctr" anchorCtr="0">
          <a:noAutofit/>
        </a:bodyPr>
        <a:lstStyle/>
        <a:p>
          <a:pPr lvl="0" algn="ctr" defTabSz="977900">
            <a:lnSpc>
              <a:spcPct val="90000"/>
            </a:lnSpc>
            <a:spcBef>
              <a:spcPct val="0"/>
            </a:spcBef>
            <a:spcAft>
              <a:spcPct val="35000"/>
            </a:spcAft>
          </a:pPr>
          <a:r>
            <a:rPr lang="en-US" sz="2200" kern="1200" dirty="0" smtClean="0"/>
            <a:t>Parents Do Not Know How to Cook</a:t>
          </a:r>
        </a:p>
      </dsp:txBody>
      <dsp:txXfrm>
        <a:off x="53884" y="3533215"/>
        <a:ext cx="2625750" cy="996052"/>
      </dsp:txXfrm>
    </dsp:sp>
  </dsp:spTree>
</dsp:drawing>
</file>

<file path=ppt/diagrams/layout1.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11/layout/HexagonRadial">
  <dgm:title val="Hexagon Radial"/>
  <dgm:desc val="Use to show a sequential process that relates to a central idea or theme. Limited to six Level 2 shapes. Works best with small amounts of text. Unused text does not appear, but remains available if you switch layouts."/>
  <dgm:catLst>
    <dgm:cat type="cycle" pri="8500"/>
    <dgm:cat type="officeonline" pri="9000"/>
  </dgm:catLst>
  <dgm:sampData>
    <dgm:dataModel>
      <dgm:ptLst>
        <dgm:pt modelId="0" type="doc"/>
        <dgm:pt modelId="10">
          <dgm:prSet phldr="1"/>
        </dgm:pt>
        <dgm:pt modelId="11">
          <dgm:prSet phldr="1"/>
        </dgm:pt>
        <dgm:pt modelId="12">
          <dgm:prSet phldr="1"/>
        </dgm:pt>
        <dgm:pt modelId="13">
          <dgm:prSet phldr="1"/>
        </dgm:pt>
        <dgm:pt modelId="14">
          <dgm:prSet phldr="1"/>
        </dgm:pt>
        <dgm:pt modelId="15">
          <dgm:prSet phldr="1"/>
        </dgm:pt>
        <dgm:pt modelId="16">
          <dgm:prSet phldr="1"/>
        </dgm:pt>
      </dgm:ptLst>
      <dgm:cxnLst>
        <dgm:cxn modelId="40" srcId="0" destId="10" srcOrd="0" destOrd="0"/>
        <dgm:cxn modelId="50" srcId="10" destId="11" srcOrd="0" destOrd="0"/>
        <dgm:cxn modelId="60" srcId="10" destId="12" srcOrd="0" destOrd="0"/>
        <dgm:cxn modelId="70" srcId="10" destId="13" srcOrd="0" destOrd="0"/>
        <dgm:cxn modelId="80" srcId="10" destId="14" srcOrd="0" destOrd="0"/>
        <dgm:cxn modelId="90" srcId="10" destId="15" srcOrd="0" destOrd="0"/>
        <dgm:cxn modelId="100" srcId="10" destId="16" srcOrd="0" destOrd="0"/>
      </dgm:cxnLst>
      <dgm:bg/>
      <dgm:whole/>
    </dgm:dataModel>
  </dgm:sampData>
  <dgm:styleData>
    <dgm:dataModel>
      <dgm:ptLst>
        <dgm:pt modelId="0" type="doc"/>
        <dgm:pt modelId="10">
          <dgm:prSet phldr="1"/>
        </dgm:pt>
        <dgm:pt modelId="11">
          <dgm:prSet phldr="1"/>
        </dgm:pt>
        <dgm:pt modelId="12">
          <dgm:prSet phldr="1"/>
        </dgm:pt>
        <dgm:pt modelId="13">
          <dgm:prSet phldr="1"/>
        </dgm:pt>
      </dgm:ptLst>
      <dgm:cxnLst>
        <dgm:cxn modelId="40" srcId="0" destId="10" srcOrd="0" destOrd="0"/>
        <dgm:cxn modelId="50" srcId="10" destId="11" srcOrd="0" destOrd="0"/>
        <dgm:cxn modelId="60" srcId="10" destId="12" srcOrd="0" destOrd="0"/>
        <dgm:cxn modelId="70" srcId="10" destId="13" srcOrd="0" destOrd="0"/>
      </dgm:cxnLst>
      <dgm:bg/>
      <dgm:whole/>
    </dgm:dataModel>
  </dgm:styleData>
  <dgm:clrData>
    <dgm:dataModel>
      <dgm:ptLst>
        <dgm:pt modelId="0" type="doc"/>
        <dgm:pt modelId="10">
          <dgm:prSet phldr="1"/>
        </dgm:pt>
        <dgm:pt modelId="11">
          <dgm:prSet phldr="1"/>
        </dgm:pt>
        <dgm:pt modelId="12">
          <dgm:prSet phldr="1"/>
        </dgm:pt>
        <dgm:pt modelId="13">
          <dgm:prSet phldr="1"/>
        </dgm:pt>
        <dgm:pt modelId="14">
          <dgm:prSet phldr="1"/>
        </dgm:pt>
        <dgm:pt modelId="15">
          <dgm:prSet phldr="1"/>
        </dgm:pt>
        <dgm:pt modelId="16">
          <dgm:prSet phldr="1"/>
        </dgm:pt>
      </dgm:ptLst>
      <dgm:cxnLst>
        <dgm:cxn modelId="40" srcId="0" destId="10" srcOrd="0" destOrd="0"/>
        <dgm:cxn modelId="50" srcId="10" destId="11" srcOrd="0" destOrd="0"/>
        <dgm:cxn modelId="60" srcId="10" destId="12" srcOrd="0" destOrd="0"/>
        <dgm:cxn modelId="70" srcId="10" destId="13" srcOrd="0" destOrd="0"/>
        <dgm:cxn modelId="80" srcId="10" destId="14" srcOrd="0" destOrd="0"/>
        <dgm:cxn modelId="90" srcId="10" destId="15" srcOrd="0" destOrd="0"/>
        <dgm:cxn modelId="100" srcId="10" destId="16" srcOrd="0" destOrd="0"/>
      </dgm:cxnLst>
      <dgm:bg/>
      <dgm:whole/>
    </dgm:dataModel>
  </dgm:clrData>
  <dgm:layoutNode name="Name0">
    <dgm:varLst>
      <dgm:chMax val="1"/>
      <dgm:chPref val="1"/>
      <dgm:dir/>
      <dgm:animOne val="branch"/>
      <dgm:animLvl val="lvl"/>
    </dgm:varLst>
    <dgm:shape xmlns:r="http://schemas.openxmlformats.org/officeDocument/2006/relationships" r:blip="">
      <dgm:adjLst/>
    </dgm:shape>
    <dgm:choose name="Name1">
      <dgm:if name="Name2" func="var" arg="dir" op="equ" val="norm">
        <dgm:choose name="Name3">
          <dgm:if name="Name4" axis="ch ch" ptType="node node" st="1 1" cnt="1 0" func="cnt" op="equ" val="0">
            <dgm:alg type="composite">
              <dgm:param type="ar" val="1.1561"/>
            </dgm:alg>
            <dgm:constrLst>
              <dgm:constr type="primFontSz" for="des" forName="Parent" val="65"/>
              <dgm:constr type="l" for="ch" forName="Parent" refType="w" fact="0"/>
              <dgm:constr type="t" for="ch" forName="Parent" refType="h" fact="0"/>
              <dgm:constr type="w" for="ch" forName="Parent" refType="w"/>
              <dgm:constr type="h" for="ch" forName="Parent" refType="h"/>
            </dgm:constrLst>
          </dgm:if>
          <dgm:if name="Name5" axis="ch ch" ptType="node node" st="1 1" cnt="1 0" func="cnt" op="lte" val="1">
            <dgm:alg type="composite">
              <dgm:param type="ar" val="1.368"/>
            </dgm:alg>
            <dgm:constrLst>
              <dgm:constr type="primFontSz" for="des" forName="Parent" val="65"/>
              <dgm:constr type="primFontSz" for="des" forName="Child1" val="65"/>
              <dgm:constr type="primFontSz" for="des" forName="Child1" refType="primFontSz" refFor="des" refForName="Parent" op="lte"/>
              <dgm:constr type="l" for="ch" forName="Accent1" refType="w" fact="0.1685"/>
              <dgm:constr type="t" for="ch" forName="Accent1" refType="h" fact="0.2946"/>
              <dgm:constr type="w" for="ch" forName="Accent1" refType="w" fact="0.462"/>
              <dgm:constr type="h" for="ch" forName="Accent1" refType="h" fact="0.5472"/>
              <dgm:constr type="l" for="ch" forName="Parent" refType="w" fact="0"/>
              <dgm:constr type="t" for="ch" forName="Parent" refType="h" fact="0.2885"/>
              <dgm:constr type="w" for="ch" forName="Parent" refType="w" fact="0.6013"/>
              <dgm:constr type="h" for="ch" forName="Parent" refType="h" fact="0.7115"/>
              <dgm:constr type="l" for="ch" forName="Child1" refType="w" fact="0.5073"/>
              <dgm:constr type="t" for="ch" forName="Child1" refType="h" fact="0"/>
              <dgm:constr type="w" for="ch" forName="Child1" refType="w" fact="0.4927"/>
              <dgm:constr type="h" for="ch" forName="Child1" refType="h" fact="0.5831"/>
            </dgm:constrLst>
          </dgm:if>
          <dgm:if name="Name6" axis="ch ch" ptType="node node" st="1 1" cnt="1 0" func="cnt" op="equ" val="2">
            <dgm:alg type="composite">
              <dgm:param type="ar" val="1.0619"/>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2" refType="primFontSz" refFor="des" refForName="Child1" op="equ"/>
              <dgm:constr type="l" for="ch" forName="Accent2" refType="w" fact="0.6413"/>
              <dgm:constr type="t" for="ch" forName="Accent2" refType="h" fact="0.3477"/>
              <dgm:constr type="w" for="ch" forName="Accent2" refType="w" fact="0.2269"/>
              <dgm:constr type="h" for="ch" forName="Accent2" refType="h" fact="0.2076"/>
              <dgm:constr type="l" for="ch" forName="Accent1" refType="w" fact="0"/>
              <dgm:constr type="t" for="ch" forName="Accent1" refType="h" fact="0"/>
              <dgm:constr type="w" for="ch" forName="Accent1" refType="w" fact="0"/>
              <dgm:constr type="h" for="ch" forName="Accent1" refType="h" fact="0"/>
              <dgm:constr type="l" for="ch" forName="Parent" refType="w" fact="0"/>
              <dgm:constr type="t" for="ch" forName="Parent" refType="h" fact="0.2239"/>
              <dgm:constr type="w" for="ch" forName="Parent" refType="w" fact="0.6013"/>
              <dgm:constr type="h" for="ch" forName="Parent" refType="h" fact="0.5523"/>
              <dgm:constr type="l" for="ch" forName="Child1" refType="w" fact="0.5073"/>
              <dgm:constr type="t" for="ch" forName="Child1" refType="h" fact="0"/>
              <dgm:constr type="w" for="ch" forName="Child1" refType="w" fact="0.4927"/>
              <dgm:constr type="h" for="ch" forName="Child1" refType="h" fact="0.4527"/>
              <dgm:constr type="l" for="ch" forName="Child2" refType="w" fact="0.5073"/>
              <dgm:constr type="t" for="ch" forName="Child2" refType="h" fact="0.5473"/>
              <dgm:constr type="w" for="ch" forName="Child2" refType="w" fact="0.4927"/>
              <dgm:constr type="h" for="ch" forName="Child2" refType="h" fact="0.4527"/>
            </dgm:constrLst>
          </dgm:if>
          <dgm:if name="Name7" axis="ch ch" ptType="node node" st="1 1" cnt="1 0" func="cnt" op="equ" val="3">
            <dgm:alg type="composite">
              <dgm:param type="ar" val="0.8305"/>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2" refType="primFontSz" refFor="des" refForName="Child1" op="equ"/>
              <dgm:constr type="primFontSz" for="des" forName="Child3" refType="primFontSz" refFor="des" refForName="Child1" op="equ"/>
              <dgm:constr type="l" for="ch" forName="Accent3" refType="w" fact="0.4573"/>
              <dgm:constr type="t" for="ch" forName="Accent3" refType="h" fact="0.6145"/>
              <dgm:constr type="w" for="ch" forName="Accent3" refType="w" fact="0.2269"/>
              <dgm:constr type="h" for="ch" forName="Accent3" refType="h" fact="0.1623"/>
              <dgm:constr type="l" for="ch" forName="Accent2" refType="w" fact="0.6413"/>
              <dgm:constr type="t" for="ch" forName="Accent2" refType="h" fact="0.2719"/>
              <dgm:constr type="w" for="ch" forName="Accent2" refType="w" fact="0.2269"/>
              <dgm:constr type="h" for="ch" forName="Accent2" refType="h" fact="0.1623"/>
              <dgm:constr type="l" for="ch" forName="Accent1" refType="w" fact="0"/>
              <dgm:constr type="t" for="ch" forName="Accent1" refType="h" fact="0"/>
              <dgm:constr type="w" for="ch" forName="Accent1" refType="w" fact="0"/>
              <dgm:constr type="h" for="ch" forName="Accent1" refType="h" fact="0"/>
              <dgm:constr type="l" for="ch" forName="Child3" refType="w" fact="0.0554"/>
              <dgm:constr type="t" for="ch" forName="Child3" refType="h" fact="0.646"/>
              <dgm:constr type="w" for="ch" forName="Child3" refType="w" fact="0.4927"/>
              <dgm:constr type="h" for="ch" forName="Child3" refType="h" fact="0.354"/>
              <dgm:constr type="l" for="ch" forName="Parent" refType="w" fact="0"/>
              <dgm:constr type="t" for="ch" forName="Parent" refType="h" fact="0.1751"/>
              <dgm:constr type="w" for="ch" forName="Parent" refType="w" fact="0.6013"/>
              <dgm:constr type="h" for="ch" forName="Parent" refType="h" fact="0.4319"/>
              <dgm:constr type="l" for="ch" forName="Child1" refType="w" fact="0.5073"/>
              <dgm:constr type="t" for="ch" forName="Child1" refType="h" fact="0"/>
              <dgm:constr type="w" for="ch" forName="Child1" refType="w" fact="0.4927"/>
              <dgm:constr type="h" for="ch" forName="Child1" refType="h" fact="0.354"/>
              <dgm:constr type="l" for="ch" forName="Child2" refType="w" fact="0.5073"/>
              <dgm:constr type="t" for="ch" forName="Child2" refType="h" fact="0.428"/>
              <dgm:constr type="w" for="ch" forName="Child2" refType="w" fact="0.4927"/>
              <dgm:constr type="h" for="ch" forName="Child2" refType="h" fact="0.354"/>
            </dgm:constrLst>
          </dgm:if>
          <dgm:if name="Name8" axis="ch ch" ptType="node node" st="1 1" cnt="1 0" func="cnt" op="equ" val="4">
            <dgm:alg type="composite">
              <dgm:param type="ar" val="0.682"/>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Accent4" refType="w" fact="0.4573"/>
              <dgm:constr type="t" for="ch" forName="Accent4" refType="h" fact="0.6834"/>
              <dgm:constr type="w" for="ch" forName="Accent4" refType="w" fact="0.2269"/>
              <dgm:constr type="h" for="ch" forName="Accent4" refType="h" fact="0.1333"/>
              <dgm:constr type="l" for="ch" forName="Accent3" refType="w" fact="0.6413"/>
              <dgm:constr type="t" for="ch" forName="Accent3" refType="h" fact="0.4021"/>
              <dgm:constr type="w" for="ch" forName="Accent3" refType="w" fact="0.2269"/>
              <dgm:constr type="h" for="ch" forName="Accent3" refType="h" fact="0.1333"/>
              <dgm:constr type="l" for="ch" forName="Accent2" refType="w" fact="0.3765"/>
              <dgm:constr type="t" for="ch" forName="Accent2" refType="h" fact="0.1529"/>
              <dgm:constr type="w" for="ch" forName="Accent2" refType="w" fact="0.2269"/>
              <dgm:constr type="h" for="ch" forName="Accent2" refType="h" fact="0.1333"/>
              <dgm:constr type="l" for="ch" forName="Accent1" refType="w" fact="0"/>
              <dgm:constr type="t" for="ch" forName="Accent1" refType="h" fact="0"/>
              <dgm:constr type="w" for="ch" forName="Accent1" refType="w" fact="0"/>
              <dgm:constr type="h" for="ch" forName="Accent1" refType="h" fact="0"/>
              <dgm:constr type="l" for="ch" forName="Child4" refType="w" fact="0.0554"/>
              <dgm:constr type="t" for="ch" forName="Child4" refType="h" fact="0.7093"/>
              <dgm:constr type="w" for="ch" forName="Child4" refType="w" fact="0.4927"/>
              <dgm:constr type="h" for="ch" forName="Child4" refType="h" fact="0.2907"/>
              <dgm:constr type="l" for="ch" forName="Parent" refType="w" fact="0"/>
              <dgm:constr type="t" for="ch" forName="Parent" refType="h" fact="0.3226"/>
              <dgm:constr type="w" for="ch" forName="Parent" refType="w" fact="0.6013"/>
              <dgm:constr type="h" for="ch" forName="Parent" refType="h" fact="0.3547"/>
              <dgm:constr type="l" for="ch" forName="Child2" refType="w" fact="0.5073"/>
              <dgm:constr type="t" for="ch" forName="Child2" refType="h" fact="0.1788"/>
              <dgm:constr type="w" for="ch" forName="Child2" refType="w" fact="0.4927"/>
              <dgm:constr type="h" for="ch" forName="Child2" refType="h" fact="0.2907"/>
              <dgm:constr type="l" for="ch" forName="Child3" refType="w" fact="0.5073"/>
              <dgm:constr type="t" for="ch" forName="Child3" refType="h" fact="0.5303"/>
              <dgm:constr type="w" for="ch" forName="Child3" refType="w" fact="0.4927"/>
              <dgm:constr type="h" for="ch" forName="Child3" refType="h" fact="0.2907"/>
              <dgm:constr type="l" for="ch" forName="Child1" refType="w" fact="0.0554"/>
              <dgm:constr type="t" for="ch" forName="Child1" refType="h" fact="0"/>
              <dgm:constr type="w" for="ch" forName="Child1" refType="w" fact="0.4927"/>
              <dgm:constr type="h" for="ch" forName="Child1" refType="h" fact="0.2907"/>
            </dgm:constrLst>
          </dgm:if>
          <dgm:if name="Name9" axis="ch ch" ptType="node node" st="1 1" cnt="1 0" func="cnt" op="equ" val="5">
            <dgm:alg type="composite">
              <dgm:param type="ar" val="0.9538"/>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5"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Accent5" refType="w" fact="0.2858"/>
              <dgm:constr type="t" for="ch" forName="Accent5" refType="h" fact="0.7126"/>
              <dgm:constr type="w" for="ch" forName="Accent5" refType="w" fact="0.1622"/>
              <dgm:constr type="h" for="ch" forName="Accent5" refType="h" fact="0.1333"/>
              <dgm:constr type="l" for="ch" forName="Accent4" refType="w" fact="0.612"/>
              <dgm:constr type="t" for="ch" forName="Accent4" refType="h" fact="0.6834"/>
              <dgm:constr type="w" for="ch" forName="Accent4" refType="w" fact="0.1622"/>
              <dgm:constr type="h" for="ch" forName="Accent4" refType="h" fact="0.1333"/>
              <dgm:constr type="l" for="ch" forName="Accent3" refType="w" fact="0.7435"/>
              <dgm:constr type="t" for="ch" forName="Accent3" refType="h" fact="0.4021"/>
              <dgm:constr type="w" for="ch" forName="Accent3" refType="w" fact="0.1622"/>
              <dgm:constr type="h" for="ch" forName="Accent3" refType="h" fact="0.1333"/>
              <dgm:constr type="l" for="ch" forName="Accent2" refType="w" fact="0.5542"/>
              <dgm:constr type="t" for="ch" forName="Accent2" refType="h" fact="0.1529"/>
              <dgm:constr type="w" for="ch" forName="Accent2" refType="w" fact="0.1622"/>
              <dgm:constr type="h" for="ch" forName="Accent2" refType="h" fact="0.1333"/>
              <dgm:constr type="l" for="ch" forName="Accent1" refType="w" fact="0"/>
              <dgm:constr type="t" for="ch" forName="Accent1" refType="h" fact="0"/>
              <dgm:constr type="w" for="ch" forName="Accent1" refType="w" fact="0"/>
              <dgm:constr type="h" for="ch" forName="Accent1" refType="h" fact="0"/>
              <dgm:constr type="l" for="ch" forName="Child4" refType="w" fact="0.3246"/>
              <dgm:constr type="t" for="ch" forName="Child4" refType="h" fact="0.7093"/>
              <dgm:constr type="w" for="ch" forName="Child4" refType="w" fact="0.3523"/>
              <dgm:constr type="h" for="ch" forName="Child4" refType="h" fact="0.2907"/>
              <dgm:constr type="l" for="ch" forName="Parent" refType="w" fact="0.285"/>
              <dgm:constr type="t" for="ch" forName="Parent" refType="h" fact="0.3226"/>
              <dgm:constr type="w" for="ch" forName="Parent" refType="w" fact="0.4299"/>
              <dgm:constr type="h" for="ch" forName="Parent" refType="h" fact="0.3547"/>
              <dgm:constr type="l" for="ch" forName="Child2" refType="w" fact="0.6477"/>
              <dgm:constr type="t" for="ch" forName="Child2" refType="h" fact="0.1788"/>
              <dgm:constr type="w" for="ch" forName="Child2" refType="w" fact="0.3523"/>
              <dgm:constr type="h" for="ch" forName="Child2" refType="h" fact="0.2907"/>
              <dgm:constr type="l" for="ch" forName="Child3" refType="w" fact="0.6477"/>
              <dgm:constr type="t" for="ch" forName="Child3" refType="h" fact="0.5303"/>
              <dgm:constr type="w" for="ch" forName="Child3" refType="w" fact="0.3523"/>
              <dgm:constr type="h" for="ch" forName="Child3" refType="h" fact="0.2907"/>
              <dgm:constr type="l" for="ch" forName="Child5" refType="w" fact="0"/>
              <dgm:constr type="t" for="ch" forName="Child5" refType="h" fact="0.5305"/>
              <dgm:constr type="w" for="ch" forName="Child5" refType="w" fact="0.3523"/>
              <dgm:constr type="h" for="ch" forName="Child5" refType="h" fact="0.2907"/>
              <dgm:constr type="l" for="ch" forName="Child1" refType="w" fact="0.3246"/>
              <dgm:constr type="t" for="ch" forName="Child1" refType="h" fact="0"/>
              <dgm:constr type="w" for="ch" forName="Child1" refType="w" fact="0.3523"/>
              <dgm:constr type="h" for="ch" forName="Child1" refType="h" fact="0.2907"/>
            </dgm:constrLst>
          </dgm:if>
          <dgm:else name="Name10">
            <dgm:alg type="composite">
              <dgm:param type="ar" val="0.9538"/>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5" refType="primFontSz" refFor="des" refForName="Parent" op="lte"/>
              <dgm:constr type="primFontSz" for="des" forName="Child6" refType="primFontSz" refFor="des" refForName="Parent" op="lte"/>
              <dgm:constr type="primFontSz" for="des" forName="Child7"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ptType="node" op="equ" val="65"/>
              <dgm:constr type="l" for="ch" forName="Accent6" refType="w" fact="0.0934"/>
              <dgm:constr type="t" for="ch" forName="Accent6" refType="h" fact="0.4635"/>
              <dgm:constr type="w" for="ch" forName="Accent6" refType="w" fact="0.1622"/>
              <dgm:constr type="h" for="ch" forName="Accent6" refType="h" fact="0.1333"/>
              <dgm:constr type="l" for="ch" forName="Accent5" refType="w" fact="0.2858"/>
              <dgm:constr type="t" for="ch" forName="Accent5" refType="h" fact="0.7126"/>
              <dgm:constr type="w" for="ch" forName="Accent5" refType="w" fact="0.1622"/>
              <dgm:constr type="h" for="ch" forName="Accent5" refType="h" fact="0.1333"/>
              <dgm:constr type="l" for="ch" forName="Accent4" refType="w" fact="0.612"/>
              <dgm:constr type="t" for="ch" forName="Accent4" refType="h" fact="0.6834"/>
              <dgm:constr type="w" for="ch" forName="Accent4" refType="w" fact="0.1622"/>
              <dgm:constr type="h" for="ch" forName="Accent4" refType="h" fact="0.1333"/>
              <dgm:constr type="l" for="ch" forName="Accent3" refType="w" fact="0.7435"/>
              <dgm:constr type="t" for="ch" forName="Accent3" refType="h" fact="0.4021"/>
              <dgm:constr type="w" for="ch" forName="Accent3" refType="w" fact="0.1622"/>
              <dgm:constr type="h" for="ch" forName="Accent3" refType="h" fact="0.1333"/>
              <dgm:constr type="l" for="ch" forName="Accent2" refType="w" fact="0.5542"/>
              <dgm:constr type="t" for="ch" forName="Accent2" refType="h" fact="0.1529"/>
              <dgm:constr type="w" for="ch" forName="Accent2" refType="w" fact="0.1622"/>
              <dgm:constr type="h" for="ch" forName="Accent2" refType="h" fact="0.1333"/>
              <dgm:constr type="l" for="ch" forName="Accent1" refType="w" fact="0"/>
              <dgm:constr type="t" for="ch" forName="Accent1" refType="h" fact="0"/>
              <dgm:constr type="w" for="ch" forName="Accent1" refType="w" fact="0"/>
              <dgm:constr type="h" for="ch" forName="Accent1" refType="h" fact="0"/>
              <dgm:constr type="l" for="ch" forName="Child4" refType="w" fact="0.3246"/>
              <dgm:constr type="t" for="ch" forName="Child4" refType="h" fact="0.7093"/>
              <dgm:constr type="w" for="ch" forName="Child4" refType="w" fact="0.3523"/>
              <dgm:constr type="h" for="ch" forName="Child4" refType="h" fact="0.2907"/>
              <dgm:constr type="l" for="ch" forName="Parent" refType="w" fact="0.285"/>
              <dgm:constr type="t" for="ch" forName="Parent" refType="h" fact="0.3226"/>
              <dgm:constr type="w" for="ch" forName="Parent" refType="w" fact="0.4299"/>
              <dgm:constr type="h" for="ch" forName="Parent" refType="h" fact="0.3547"/>
              <dgm:constr type="l" for="ch" forName="Child2" refType="w" fact="0.6477"/>
              <dgm:constr type="t" for="ch" forName="Child2" refType="h" fact="0.1788"/>
              <dgm:constr type="w" for="ch" forName="Child2" refType="w" fact="0.3523"/>
              <dgm:constr type="h" for="ch" forName="Child2" refType="h" fact="0.2907"/>
              <dgm:constr type="l" for="ch" forName="Child3" refType="w" fact="0.6477"/>
              <dgm:constr type="t" for="ch" forName="Child3" refType="h" fact="0.5303"/>
              <dgm:constr type="w" for="ch" forName="Child3" refType="w" fact="0.3523"/>
              <dgm:constr type="h" for="ch" forName="Child3" refType="h" fact="0.2907"/>
              <dgm:constr type="l" for="ch" forName="Child5" refType="w" fact="0"/>
              <dgm:constr type="t" for="ch" forName="Child5" refType="h" fact="0.5305"/>
              <dgm:constr type="w" for="ch" forName="Child5" refType="w" fact="0.3523"/>
              <dgm:constr type="h" for="ch" forName="Child5" refType="h" fact="0.2907"/>
              <dgm:constr type="l" for="ch" forName="Child6" refType="w" fact="0"/>
              <dgm:constr type="t" for="ch" forName="Child6" refType="h" fact="0.1784"/>
              <dgm:constr type="w" for="ch" forName="Child6" refType="w" fact="0.3523"/>
              <dgm:constr type="h" for="ch" forName="Child6" refType="h" fact="0.2907"/>
              <dgm:constr type="l" for="ch" forName="Child1" refType="w" fact="0.3246"/>
              <dgm:constr type="t" for="ch" forName="Child1" refType="h" fact="0"/>
              <dgm:constr type="w" for="ch" forName="Child1" refType="w" fact="0.3523"/>
              <dgm:constr type="h" for="ch" forName="Child1" refType="h" fact="0.2907"/>
            </dgm:constrLst>
          </dgm:else>
        </dgm:choose>
      </dgm:if>
      <dgm:else name="Name11">
        <dgm:choose name="Name12">
          <dgm:if name="Name13" axis="ch ch" ptType="node node" st="1 1" cnt="1 0" func="cnt" op="equ" val="0">
            <dgm:alg type="composite">
              <dgm:param type="ar" val="1.1561"/>
            </dgm:alg>
            <dgm:constrLst>
              <dgm:constr type="primFontSz" for="des" forName="Parent" val="65"/>
              <dgm:constr type="l" for="ch" forName="Parent" refType="w" fact="0"/>
              <dgm:constr type="t" for="ch" forName="Parent" refType="h" fact="0"/>
              <dgm:constr type="w" for="ch" forName="Parent" refType="w"/>
              <dgm:constr type="h" for="ch" forName="Parent" refType="h"/>
            </dgm:constrLst>
          </dgm:if>
          <dgm:if name="Name14" axis="ch ch" ptType="node node" st="1 1" cnt="1 0" func="cnt" op="lte" val="1">
            <dgm:alg type="composite">
              <dgm:param type="ar" val="1.368"/>
            </dgm:alg>
            <dgm:constrLst>
              <dgm:constr type="primFontSz" for="des" forName="Parent" val="65"/>
              <dgm:constr type="primFontSz" for="des" forName="Child1" val="65"/>
              <dgm:constr type="primFontSz" for="des" forName="Child1" refType="primFontSz" refFor="des" refForName="Parent" op="lte"/>
              <dgm:constr type="r" for="ch" forName="Accent1" refType="w" fact="0.8315"/>
              <dgm:constr type="t" for="ch" forName="Accent1" refType="h" fact="0.2946"/>
              <dgm:constr type="w" for="ch" forName="Accent1" refType="w" fact="0.462"/>
              <dgm:constr type="h" for="ch" forName="Accent1" refType="h" fact="0.5472"/>
              <dgm:constr type="r" for="ch" forName="Parent" refType="w"/>
              <dgm:constr type="t" for="ch" forName="Parent" refType="h" fact="0.2885"/>
              <dgm:constr type="w" for="ch" forName="Parent" refType="w" fact="0.6013"/>
              <dgm:constr type="h" for="ch" forName="Parent" refType="h" fact="0.7115"/>
              <dgm:constr type="r" for="ch" forName="Child1" refType="w" fact="0.4927"/>
              <dgm:constr type="t" for="ch" forName="Child1" refType="h" fact="0"/>
              <dgm:constr type="w" for="ch" forName="Child1" refType="w" fact="0.4927"/>
              <dgm:constr type="h" for="ch" forName="Child1" refType="h" fact="0.5831"/>
            </dgm:constrLst>
          </dgm:if>
          <dgm:if name="Name15" axis="ch ch" ptType="node node" st="1 1" cnt="1 0" func="cnt" op="equ" val="2">
            <dgm:alg type="composite">
              <dgm:param type="ar" val="1.0619"/>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2" refType="primFontSz" refFor="des" refForName="Child1" op="equ"/>
              <dgm:constr type="r" for="ch" forName="Accent2" refType="w" fact="0.3587"/>
              <dgm:constr type="t" for="ch" forName="Accent2" refType="h" fact="0.3477"/>
              <dgm:constr type="w" for="ch" forName="Accent2" refType="w" fact="0.2269"/>
              <dgm:constr type="h" for="ch" forName="Accent2" refType="h" fact="0.2076"/>
              <dgm:constr type="r" for="ch" forName="Accent1" refType="w" fact="0"/>
              <dgm:constr type="t" for="ch" forName="Accent1" refType="h" fact="0"/>
              <dgm:constr type="w" for="ch" forName="Accent1" refType="w" fact="0"/>
              <dgm:constr type="h" for="ch" forName="Accent1" refType="h" fact="0"/>
              <dgm:constr type="r" for="ch" forName="Parent" refType="w"/>
              <dgm:constr type="t" for="ch" forName="Parent" refType="h" fact="0.2239"/>
              <dgm:constr type="w" for="ch" forName="Parent" refType="w" fact="0.6013"/>
              <dgm:constr type="h" for="ch" forName="Parent" refType="h" fact="0.5523"/>
              <dgm:constr type="r" for="ch" forName="Child1" refType="w" fact="0.4927"/>
              <dgm:constr type="t" for="ch" forName="Child1" refType="h" fact="0"/>
              <dgm:constr type="w" for="ch" forName="Child1" refType="w" fact="0.4927"/>
              <dgm:constr type="h" for="ch" forName="Child1" refType="h" fact="0.4527"/>
              <dgm:constr type="r" for="ch" forName="Child2" refType="w" fact="0.5073"/>
              <dgm:constr type="t" for="ch" forName="Child2" refType="h" fact="0.5473"/>
              <dgm:constr type="w" for="ch" forName="Child2" refType="w" fact="0.4927"/>
              <dgm:constr type="h" for="ch" forName="Child2" refType="h" fact="0.4527"/>
            </dgm:constrLst>
          </dgm:if>
          <dgm:if name="Name16" axis="ch ch" ptType="node node" st="1 1" cnt="1 0" func="cnt" op="equ" val="3">
            <dgm:alg type="composite">
              <dgm:param type="ar" val="0.8305"/>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2" refType="primFontSz" refFor="des" refForName="Child1" op="equ"/>
              <dgm:constr type="primFontSz" for="des" forName="Child3" refType="primFontSz" refFor="des" refForName="Child1" op="equ"/>
              <dgm:constr type="r" for="ch" forName="Accent3" refType="w" fact="0.5427"/>
              <dgm:constr type="t" for="ch" forName="Accent3" refType="h" fact="0.6145"/>
              <dgm:constr type="w" for="ch" forName="Accent3" refType="w" fact="0.2269"/>
              <dgm:constr type="h" for="ch" forName="Accent3" refType="h" fact="0.1623"/>
              <dgm:constr type="r" for="ch" forName="Accent2" refType="w" fact="0.3587"/>
              <dgm:constr type="t" for="ch" forName="Accent2" refType="h" fact="0.2719"/>
              <dgm:constr type="w" for="ch" forName="Accent2" refType="w" fact="0.2269"/>
              <dgm:constr type="h" for="ch" forName="Accent2" refType="h" fact="0.1623"/>
              <dgm:constr type="r" for="ch" forName="Accent1" refType="w" fact="0"/>
              <dgm:constr type="t" for="ch" forName="Accent1" refType="h" fact="0"/>
              <dgm:constr type="w" for="ch" forName="Accent1" refType="w" fact="0"/>
              <dgm:constr type="h" for="ch" forName="Accent1" refType="h" fact="0"/>
              <dgm:constr type="r" for="ch" forName="Child3" refType="w" fact="0.9446"/>
              <dgm:constr type="t" for="ch" forName="Child3" refType="h" fact="0.646"/>
              <dgm:constr type="w" for="ch" forName="Child3" refType="w" fact="0.4927"/>
              <dgm:constr type="h" for="ch" forName="Child3" refType="h" fact="0.354"/>
              <dgm:constr type="r" for="ch" forName="Parent" refType="w"/>
              <dgm:constr type="t" for="ch" forName="Parent" refType="h" fact="0.1751"/>
              <dgm:constr type="w" for="ch" forName="Parent" refType="w" fact="0.6013"/>
              <dgm:constr type="h" for="ch" forName="Parent" refType="h" fact="0.4319"/>
              <dgm:constr type="r" for="ch" forName="Child1" refType="w" fact="0.4927"/>
              <dgm:constr type="t" for="ch" forName="Child1" refType="h" fact="0"/>
              <dgm:constr type="w" for="ch" forName="Child1" refType="w" fact="0.4927"/>
              <dgm:constr type="h" for="ch" forName="Child1" refType="h" fact="0.354"/>
              <dgm:constr type="r" for="ch" forName="Child2" refType="w" fact="0.4927"/>
              <dgm:constr type="t" for="ch" forName="Child2" refType="h" fact="0.428"/>
              <dgm:constr type="w" for="ch" forName="Child2" refType="w" fact="0.4927"/>
              <dgm:constr type="h" for="ch" forName="Child2" refType="h" fact="0.354"/>
            </dgm:constrLst>
          </dgm:if>
          <dgm:if name="Name17" axis="ch ch" ptType="node node" st="1 1" cnt="1 0" func="cnt" op="equ" val="4">
            <dgm:alg type="composite">
              <dgm:param type="ar" val="0.682"/>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r" for="ch" forName="Accent4" refType="w" fact="0.5427"/>
              <dgm:constr type="t" for="ch" forName="Accent4" refType="h" fact="0.6834"/>
              <dgm:constr type="w" for="ch" forName="Accent4" refType="w" fact="0.2269"/>
              <dgm:constr type="h" for="ch" forName="Accent4" refType="h" fact="0.1333"/>
              <dgm:constr type="r" for="ch" forName="Accent3" refType="w" fact="0.3587"/>
              <dgm:constr type="t" for="ch" forName="Accent3" refType="h" fact="0.4021"/>
              <dgm:constr type="w" for="ch" forName="Accent3" refType="w" fact="0.2269"/>
              <dgm:constr type="h" for="ch" forName="Accent3" refType="h" fact="0.1333"/>
              <dgm:constr type="r" for="ch" forName="Accent2" refType="w" fact="0.6235"/>
              <dgm:constr type="t" for="ch" forName="Accent2" refType="h" fact="0.1529"/>
              <dgm:constr type="w" for="ch" forName="Accent2" refType="w" fact="0.2269"/>
              <dgm:constr type="h" for="ch" forName="Accent2" refType="h" fact="0.1333"/>
              <dgm:constr type="r" for="ch" forName="Accent1" refType="w" fact="0"/>
              <dgm:constr type="t" for="ch" forName="Accent1" refType="h" fact="0"/>
              <dgm:constr type="w" for="ch" forName="Accent1" refType="w" fact="0"/>
              <dgm:constr type="h" for="ch" forName="Accent1" refType="h" fact="0"/>
              <dgm:constr type="r" for="ch" forName="Child4" refType="w" fact="0.9446"/>
              <dgm:constr type="t" for="ch" forName="Child4" refType="h" fact="0.7093"/>
              <dgm:constr type="w" for="ch" forName="Child4" refType="w" fact="0.4927"/>
              <dgm:constr type="h" for="ch" forName="Child4" refType="h" fact="0.2907"/>
              <dgm:constr type="r" for="ch" forName="Parent" refType="w"/>
              <dgm:constr type="t" for="ch" forName="Parent" refType="h" fact="0.3226"/>
              <dgm:constr type="w" for="ch" forName="Parent" refType="w" fact="0.6013"/>
              <dgm:constr type="h" for="ch" forName="Parent" refType="h" fact="0.3547"/>
              <dgm:constr type="r" for="ch" forName="Child2" refType="w" fact="0.4927"/>
              <dgm:constr type="t" for="ch" forName="Child2" refType="h" fact="0.1788"/>
              <dgm:constr type="w" for="ch" forName="Child2" refType="w" fact="0.4927"/>
              <dgm:constr type="h" for="ch" forName="Child2" refType="h" fact="0.2907"/>
              <dgm:constr type="r" for="ch" forName="Child3" refType="w" fact="0.4927"/>
              <dgm:constr type="t" for="ch" forName="Child3" refType="h" fact="0.5303"/>
              <dgm:constr type="w" for="ch" forName="Child3" refType="w" fact="0.4927"/>
              <dgm:constr type="h" for="ch" forName="Child3" refType="h" fact="0.2907"/>
              <dgm:constr type="r" for="ch" forName="Child1" refType="w" fact="0.9446"/>
              <dgm:constr type="t" for="ch" forName="Child1" refType="h" fact="0"/>
              <dgm:constr type="w" for="ch" forName="Child1" refType="w" fact="0.4927"/>
              <dgm:constr type="h" for="ch" forName="Child1" refType="h" fact="0.2907"/>
            </dgm:constrLst>
          </dgm:if>
          <dgm:if name="Name18" axis="ch ch" ptType="node node" st="1 1" cnt="1 0" func="cnt" op="equ" val="5">
            <dgm:alg type="composite">
              <dgm:param type="ar" val="0.9538"/>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5"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r" for="ch" forName="Accent5" refType="w" fact="0.7142"/>
              <dgm:constr type="t" for="ch" forName="Accent5" refType="h" fact="0.7126"/>
              <dgm:constr type="w" for="ch" forName="Accent5" refType="w" fact="0.1622"/>
              <dgm:constr type="h" for="ch" forName="Accent5" refType="h" fact="0.1333"/>
              <dgm:constr type="r" for="ch" forName="Accent4" refType="w" fact="0.388"/>
              <dgm:constr type="t" for="ch" forName="Accent4" refType="h" fact="0.6834"/>
              <dgm:constr type="w" for="ch" forName="Accent4" refType="w" fact="0.1622"/>
              <dgm:constr type="h" for="ch" forName="Accent4" refType="h" fact="0.1333"/>
              <dgm:constr type="r" for="ch" forName="Accent3" refType="w" fact="0.2565"/>
              <dgm:constr type="t" for="ch" forName="Accent3" refType="h" fact="0.4021"/>
              <dgm:constr type="w" for="ch" forName="Accent3" refType="w" fact="0.1622"/>
              <dgm:constr type="h" for="ch" forName="Accent3" refType="h" fact="0.1333"/>
              <dgm:constr type="r" for="ch" forName="Accent2" refType="w" fact="0.4458"/>
              <dgm:constr type="t" for="ch" forName="Accent2" refType="h" fact="0.1529"/>
              <dgm:constr type="w" for="ch" forName="Accent2" refType="w" fact="0.1622"/>
              <dgm:constr type="h" for="ch" forName="Accent2" refType="h" fact="0.1333"/>
              <dgm:constr type="r" for="ch" forName="Accent1" refType="w" fact="0"/>
              <dgm:constr type="t" for="ch" forName="Accent1" refType="h" fact="0"/>
              <dgm:constr type="w" for="ch" forName="Accent1" refType="w" fact="0"/>
              <dgm:constr type="h" for="ch" forName="Accent1" refType="h" fact="0"/>
              <dgm:constr type="r" for="ch" forName="Child4" refType="w" fact="0.6754"/>
              <dgm:constr type="t" for="ch" forName="Child4" refType="h" fact="0.7093"/>
              <dgm:constr type="w" for="ch" forName="Child4" refType="w" fact="0.3523"/>
              <dgm:constr type="h" for="ch" forName="Child4" refType="h" fact="0.2907"/>
              <dgm:constr type="r" for="ch" forName="Parent" refType="w" fact="0.715"/>
              <dgm:constr type="t" for="ch" forName="Parent" refType="h" fact="0.3226"/>
              <dgm:constr type="w" for="ch" forName="Parent" refType="w" fact="0.4299"/>
              <dgm:constr type="h" for="ch" forName="Parent" refType="h" fact="0.3547"/>
              <dgm:constr type="r" for="ch" forName="Child2" refType="w" fact="0.3523"/>
              <dgm:constr type="t" for="ch" forName="Child2" refType="h" fact="0.1788"/>
              <dgm:constr type="w" for="ch" forName="Child2" refType="w" fact="0.3523"/>
              <dgm:constr type="h" for="ch" forName="Child2" refType="h" fact="0.2907"/>
              <dgm:constr type="r" for="ch" forName="Child3" refType="w" fact="0.3523"/>
              <dgm:constr type="t" for="ch" forName="Child3" refType="h" fact="0.5303"/>
              <dgm:constr type="w" for="ch" forName="Child3" refType="w" fact="0.3523"/>
              <dgm:constr type="h" for="ch" forName="Child3" refType="h" fact="0.2907"/>
              <dgm:constr type="r" for="ch" forName="Child5" refType="w"/>
              <dgm:constr type="t" for="ch" forName="Child5" refType="h" fact="0.5305"/>
              <dgm:constr type="w" for="ch" forName="Child5" refType="w" fact="0.3523"/>
              <dgm:constr type="h" for="ch" forName="Child5" refType="h" fact="0.2907"/>
              <dgm:constr type="r" for="ch" forName="Child1" refType="w" fact="0.6754"/>
              <dgm:constr type="t" for="ch" forName="Child1" refType="h" fact="0"/>
              <dgm:constr type="w" for="ch" forName="Child1" refType="w" fact="0.3523"/>
              <dgm:constr type="h" for="ch" forName="Child1" refType="h" fact="0.2907"/>
            </dgm:constrLst>
          </dgm:if>
          <dgm:else name="Name19">
            <dgm:alg type="composite">
              <dgm:param type="ar" val="0.9538"/>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5" refType="primFontSz" refFor="des" refForName="Parent" op="lte"/>
              <dgm:constr type="primFontSz" for="des" forName="Child6" refType="primFontSz" refFor="des" refForName="Parent" op="lte"/>
              <dgm:constr type="primFontSz" for="des" forName="Child7"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ptType="node" op="equ" val="65"/>
              <dgm:constr type="r" for="ch" forName="Accent6" refType="w" fact="0.9066"/>
              <dgm:constr type="t" for="ch" forName="Accent6" refType="h" fact="0.4635"/>
              <dgm:constr type="w" for="ch" forName="Accent6" refType="w" fact="0.1622"/>
              <dgm:constr type="h" for="ch" forName="Accent6" refType="h" fact="0.1333"/>
              <dgm:constr type="r" for="ch" forName="Accent5" refType="w" fact="0.7142"/>
              <dgm:constr type="t" for="ch" forName="Accent5" refType="h" fact="0.7126"/>
              <dgm:constr type="w" for="ch" forName="Accent5" refType="w" fact="0.1622"/>
              <dgm:constr type="h" for="ch" forName="Accent5" refType="h" fact="0.1333"/>
              <dgm:constr type="r" for="ch" forName="Accent4" refType="w" fact="0.388"/>
              <dgm:constr type="t" for="ch" forName="Accent4" refType="h" fact="0.6834"/>
              <dgm:constr type="w" for="ch" forName="Accent4" refType="w" fact="0.1622"/>
              <dgm:constr type="h" for="ch" forName="Accent4" refType="h" fact="0.1333"/>
              <dgm:constr type="r" for="ch" forName="Accent3" refType="w" fact="0.2565"/>
              <dgm:constr type="t" for="ch" forName="Accent3" refType="h" fact="0.4021"/>
              <dgm:constr type="w" for="ch" forName="Accent3" refType="w" fact="0.1622"/>
              <dgm:constr type="h" for="ch" forName="Accent3" refType="h" fact="0.1333"/>
              <dgm:constr type="r" for="ch" forName="Accent2" refType="w" fact="0.4458"/>
              <dgm:constr type="t" for="ch" forName="Accent2" refType="h" fact="0.1529"/>
              <dgm:constr type="w" for="ch" forName="Accent2" refType="w" fact="0.1622"/>
              <dgm:constr type="h" for="ch" forName="Accent2" refType="h" fact="0.1333"/>
              <dgm:constr type="r" for="ch" forName="Accent1" refType="w" fact="0"/>
              <dgm:constr type="t" for="ch" forName="Accent1" refType="h" fact="0"/>
              <dgm:constr type="w" for="ch" forName="Accent1" refType="w" fact="0"/>
              <dgm:constr type="h" for="ch" forName="Accent1" refType="h" fact="0"/>
              <dgm:constr type="r" for="ch" forName="Child4" refType="w" fact="0.6754"/>
              <dgm:constr type="t" for="ch" forName="Child4" refType="h" fact="0.7093"/>
              <dgm:constr type="w" for="ch" forName="Child4" refType="w" fact="0.3523"/>
              <dgm:constr type="h" for="ch" forName="Child4" refType="h" fact="0.2907"/>
              <dgm:constr type="r" for="ch" forName="Parent" refType="w" fact="0.715"/>
              <dgm:constr type="t" for="ch" forName="Parent" refType="h" fact="0.3226"/>
              <dgm:constr type="w" for="ch" forName="Parent" refType="w" fact="0.4299"/>
              <dgm:constr type="h" for="ch" forName="Parent" refType="h" fact="0.3547"/>
              <dgm:constr type="r" for="ch" forName="Child2" refType="w" fact="0.3523"/>
              <dgm:constr type="t" for="ch" forName="Child2" refType="h" fact="0.1788"/>
              <dgm:constr type="w" for="ch" forName="Child2" refType="w" fact="0.3523"/>
              <dgm:constr type="h" for="ch" forName="Child2" refType="h" fact="0.2907"/>
              <dgm:constr type="r" for="ch" forName="Child3" refType="w" fact="0.3523"/>
              <dgm:constr type="t" for="ch" forName="Child3" refType="h" fact="0.5303"/>
              <dgm:constr type="w" for="ch" forName="Child3" refType="w" fact="0.3523"/>
              <dgm:constr type="h" for="ch" forName="Child3" refType="h" fact="0.2907"/>
              <dgm:constr type="r" for="ch" forName="Child5" refType="w"/>
              <dgm:constr type="t" for="ch" forName="Child5" refType="h" fact="0.5305"/>
              <dgm:constr type="w" for="ch" forName="Child5" refType="w" fact="0.3523"/>
              <dgm:constr type="h" for="ch" forName="Child5" refType="h" fact="0.2907"/>
              <dgm:constr type="r" for="ch" forName="Child6" refType="w"/>
              <dgm:constr type="t" for="ch" forName="Child6" refType="h" fact="0.1784"/>
              <dgm:constr type="w" for="ch" forName="Child6" refType="w" fact="0.3523"/>
              <dgm:constr type="h" for="ch" forName="Child6" refType="h" fact="0.2907"/>
              <dgm:constr type="r" for="ch" forName="Child1" refType="w" fact="0.6754"/>
              <dgm:constr type="t" for="ch" forName="Child1" refType="h" fact="0"/>
              <dgm:constr type="w" for="ch" forName="Child1" refType="w" fact="0.3523"/>
              <dgm:constr type="h" for="ch" forName="Child1" refType="h" fact="0.2907"/>
            </dgm:constrLst>
          </dgm:else>
        </dgm:choose>
      </dgm:else>
    </dgm:choose>
    <dgm:forEach name="wrapper" axis="self" ptType="parTrans">
      <dgm:forEach name="accentRepeat" axis="self">
        <dgm:layoutNode name="Accent" styleLbl="bgShp">
          <dgm:alg type="sp"/>
          <dgm:shape xmlns:r="http://schemas.openxmlformats.org/officeDocument/2006/relationships" type="hexagon" r:blip="" zOrderOff="-2">
            <dgm:adjLst>
              <dgm:adj idx="1" val="0.289"/>
              <dgm:adj idx="2" val="1.1547"/>
            </dgm:adjLst>
          </dgm:shape>
          <dgm:presOf/>
        </dgm:layoutNode>
      </dgm:forEach>
    </dgm:forEach>
    <dgm:forEach name="Name20" axis="ch" ptType="node" cnt="1">
      <dgm:layoutNode name="Parent" styleLbl="node0">
        <dgm:varLst>
          <dgm:chMax val="6"/>
          <dgm:chPref val="6"/>
        </dgm:varLst>
        <dgm:alg type="tx"/>
        <dgm:shape xmlns:r="http://schemas.openxmlformats.org/officeDocument/2006/relationships" type="hexagon" r:blip="">
          <dgm:adjLst>
            <dgm:adj idx="1" val="0.2857"/>
            <dgm:adj idx="2" val="1.1547"/>
          </dgm:adjLst>
        </dgm:shape>
        <dgm:presOf axis="self"/>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21" axis="ch ch" ptType="node node" st="1 1" cnt="1 1">
      <dgm:layoutNode name="Accent1">
        <dgm:alg type="sp"/>
        <dgm:shape xmlns:r="http://schemas.openxmlformats.org/officeDocument/2006/relationships" r:blip="" zOrderOff="-2">
          <dgm:adjLst/>
        </dgm:shape>
        <dgm:presOf/>
        <dgm:constrLst/>
        <dgm:forEach name="Name22" ref="accentRepeat"/>
      </dgm:layoutNode>
      <dgm:layoutNode name="Child1"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23" axis="ch ch" ptType="node node" st="1 2" cnt="1 1">
      <dgm:layoutNode name="Accent2">
        <dgm:alg type="sp"/>
        <dgm:shape xmlns:r="http://schemas.openxmlformats.org/officeDocument/2006/relationships" r:blip="" zOrderOff="-2">
          <dgm:adjLst/>
        </dgm:shape>
        <dgm:presOf/>
        <dgm:constrLst/>
        <dgm:forEach name="Name24" ref="accentRepeat"/>
      </dgm:layoutNode>
      <dgm:layoutNode name="Child2"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25" axis="ch ch" ptType="node node" st="1 3" cnt="1 1">
      <dgm:layoutNode name="Accent3">
        <dgm:alg type="sp"/>
        <dgm:shape xmlns:r="http://schemas.openxmlformats.org/officeDocument/2006/relationships" r:blip="" zOrderOff="-2">
          <dgm:adjLst/>
        </dgm:shape>
        <dgm:presOf/>
        <dgm:constrLst/>
        <dgm:forEach name="Name26" ref="accentRepeat"/>
      </dgm:layoutNode>
      <dgm:layoutNode name="Child3"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27" axis="ch ch" ptType="node node" st="1 4" cnt="1 1">
      <dgm:layoutNode name="Accent4">
        <dgm:alg type="sp"/>
        <dgm:shape xmlns:r="http://schemas.openxmlformats.org/officeDocument/2006/relationships" r:blip="">
          <dgm:adjLst/>
        </dgm:shape>
        <dgm:presOf/>
        <dgm:constrLst/>
        <dgm:forEach name="Name28" ref="accentRepeat"/>
      </dgm:layoutNode>
      <dgm:layoutNode name="Child4"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29" axis="ch ch" ptType="node node" st="1 5" cnt="1 1">
      <dgm:layoutNode name="Accent5">
        <dgm:alg type="sp"/>
        <dgm:shape xmlns:r="http://schemas.openxmlformats.org/officeDocument/2006/relationships" r:blip="">
          <dgm:adjLst/>
        </dgm:shape>
        <dgm:presOf/>
        <dgm:constrLst/>
        <dgm:forEach name="Name30" ref="accentRepeat"/>
      </dgm:layoutNode>
      <dgm:layoutNode name="Child5"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31" axis="ch ch" ptType="node node" st="1 6" cnt="1 1">
      <dgm:layoutNode name="Accent6">
        <dgm:alg type="sp"/>
        <dgm:shape xmlns:r="http://schemas.openxmlformats.org/officeDocument/2006/relationships" r:blip="">
          <dgm:adjLst/>
        </dgm:shape>
        <dgm:presOf/>
        <dgm:constrLst/>
        <dgm:forEach name="Name32" ref="accentRepeat"/>
      </dgm:layoutNode>
      <dgm:layoutNode name="Child6"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layoutNode>
</dgm:layoutDef>
</file>

<file path=ppt/diagrams/layout5.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radial6">
  <dgm:title val=""/>
  <dgm:desc val=""/>
  <dgm:catLst>
    <dgm:cat type="cycle" pri="9000"/>
    <dgm:cat type="relationship" pri="2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choose name="Name3">
          <dgm:if name="Name4" axis="ch ch" ptType="node node" st="1 1" cnt="1 0" func="cnt" op="lte" val="1">
            <dgm:alg type="cycle">
              <dgm:param type="stAng" val="90"/>
              <dgm:param type="spanAng" val="360"/>
              <dgm:param type="ctrShpMap" val="fNode"/>
            </dgm:alg>
          </dgm:if>
          <dgm:else name="Name5">
            <dgm:alg type="cycle">
              <dgm:param type="stAng" val="0"/>
              <dgm:param type="spanAng" val="360"/>
              <dgm:param type="ctrShpMap" val="fNode"/>
            </dgm:alg>
          </dgm:else>
        </dgm:choose>
      </dgm:if>
      <dgm:else name="Name6">
        <dgm:choose name="Name7">
          <dgm:if name="Name8" axis="ch ch" ptType="node node" st="1 1" cnt="1 0" func="cnt" op="lte" val="1">
            <dgm:alg type="cycle">
              <dgm:param type="stAng" val="-90"/>
              <dgm:param type="spanAng" val="360"/>
              <dgm:param type="ctrShpMap" val="fNode"/>
            </dgm:alg>
          </dgm:if>
          <dgm:else name="Name9">
            <dgm:alg type="cycle">
              <dgm:param type="stAng" val="0"/>
              <dgm:param type="spanAng" val="-360"/>
              <dgm:param type="ctrShpMap" val="fNode"/>
            </dgm:alg>
          </dgm:else>
        </dgm:choose>
      </dgm:else>
    </dgm:choose>
    <dgm:shape xmlns:r="http://schemas.openxmlformats.org/officeDocument/2006/relationships" r:blip="">
      <dgm:adjLst/>
    </dgm:shape>
    <dgm:presOf/>
    <dgm:choose name="Name10">
      <dgm:if name="Name11" func="var" arg="dir" op="equ" val="norm">
        <dgm:choose name="Name12">
          <dgm:if name="Name13"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des" forName="oneNode" refType="primFontSz" refFor="ch" refForName="centerShape" op="lte" fact="0.95"/>
              <dgm:constr type="diam" for="ch" forName="singleconn" refType="diam" op="equ" fact="-1"/>
              <dgm:constr type="h" for="ch" forName="singleconn" refType="w" refFor="ch" refForName="oneComp" fact="0.24"/>
              <dgm:constr type="w" for="ch" forName="dummya" refType="w" refFor="ch" refForName="oneComp" op="equ"/>
              <dgm:constr type="w" for="ch" forName="dummyb" refType="w" refFor="ch" refForName="oneComp" op="equ"/>
              <dgm:constr type="w" for="ch" forName="dummyc" refType="w" refFor="ch" refForName="oneComp" op="equ"/>
            </dgm:constrLst>
          </dgm:if>
          <dgm:else name="Name14">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forName="sibTrans" refType="diam" op="equ"/>
              <dgm:constr type="h" for="ch" forName="sibTrans" refType="w" refFor="ch" refForName="node" fact="0.24"/>
              <dgm:constr type="w" for="ch" forName="dummy" val="1"/>
            </dgm:constrLst>
          </dgm:else>
        </dgm:choose>
      </dgm:if>
      <dgm:else name="Name15">
        <dgm:choose name="Name16">
          <dgm:if name="Name17"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ch" forName="oneNode" refType="primFontSz" refFor="ch" refForName="centerShape" op="lte" fact="0.95"/>
              <dgm:constr type="diam" for="ch" forName="singleconn" refType="diam"/>
              <dgm:constr type="h" for="ch" forName="singleconn" refType="w" refFor="ch" refForName="oneComp" fact="0.24"/>
              <dgm:constr type="diam" for="ch" refType="diam" op="equ"/>
              <dgm:constr type="w" for="ch" forName="dummya" refType="w" refFor="ch" refForName="oneComp" op="equ"/>
              <dgm:constr type="w" for="ch" forName="dummyb" refType="w" refFor="ch" refForName="oneComp" op="equ"/>
              <dgm:constr type="w" for="ch" forName="dummyc" refType="w" refFor="ch" refForName="oneComp" op="equ"/>
            </dgm:constrLst>
          </dgm:if>
          <dgm:else name="Name18">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ptType="sibTrans" refType="diam" fact="-1"/>
              <dgm:constr type="h" for="ch" forName="sibTrans" refType="w" refFor="ch" refForName="node" fact="0.24"/>
              <dgm:constr type="diam" for="ch" refType="diam" op="equ" fact="-1"/>
              <dgm:constr type="w" for="ch" forName="dummy" val="1"/>
            </dgm:constrLst>
          </dgm:else>
        </dgm:choose>
      </dgm:else>
    </dgm:choose>
    <dgm:ruleLst>
      <dgm:rule type="diam" val="INF" fact="NaN" max="NaN"/>
    </dgm:ruleLst>
    <dgm:forEach name="Name19"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20" axis="ch">
        <dgm:forEach name="Name21" axis="self" ptType="node">
          <dgm:choose name="Name22">
            <dgm:if name="Name23" axis="par ch" ptType="node node" func="cnt" op="gt" val="1">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dummy">
                <dgm:alg type="sp"/>
                <dgm:shape xmlns:r="http://schemas.openxmlformats.org/officeDocument/2006/relationships" r:blip="">
                  <dgm:adjLst/>
                </dgm:shape>
                <dgm:presOf/>
                <dgm:constrLst>
                  <dgm:constr type="h" refType="w"/>
                </dgm:constrLst>
                <dgm:ruleLst/>
              </dgm:layoutNode>
              <dgm:forEach name="sibTransForEach" axis="followSib" ptType="sibTrans" hideLastTrans="0" cnt="1">
                <dgm:layoutNode name="sibTrans" styleLbl="sibTrans2D1">
                  <dgm:alg type="conn">
                    <dgm:param type="connRout" val="curve"/>
                    <dgm:param type="begPts" val="ctr"/>
                    <dgm:param type="endPts" val="ctr"/>
                    <dgm:param type="begSty" val="noArr"/>
                    <dgm:param type="endSty" val="noArr"/>
                    <dgm:param type="dstNode" val="node"/>
                  </dgm:alg>
                  <dgm:shape xmlns:r="http://schemas.openxmlformats.org/officeDocument/2006/relationships" type="conn" r:blip="" zOrderOff="-999">
                    <dgm:adjLst/>
                  </dgm:shape>
                  <dgm:presOf axis="self"/>
                  <dgm:constrLst>
                    <dgm:constr type="begPad"/>
                    <dgm:constr type="endPad"/>
                  </dgm:constrLst>
                  <dgm:ruleLst/>
                </dgm:layoutNode>
              </dgm:forEach>
            </dgm:if>
            <dgm:if name="Name24" axis="par ch" ptType="node node" func="cnt" op="equ" val="1">
              <dgm:layoutNode name="oneComp">
                <dgm:alg type="composite">
                  <dgm:param type="ar" val="1"/>
                </dgm:alg>
                <dgm:shape xmlns:r="http://schemas.openxmlformats.org/officeDocument/2006/relationships" r:blip="">
                  <dgm:adjLst/>
                </dgm:shape>
                <dgm:presOf/>
                <dgm:constrLst>
                  <dgm:constr type="h" refType="w"/>
                  <dgm:constr type="l" for="ch" forName="dummyConnPt" refType="w" fact="0.5"/>
                  <dgm:constr type="t" for="ch" forName="dummyConnPt" refType="w" fact="0.5"/>
                  <dgm:constr type="l" for="ch" forName="oneNode"/>
                  <dgm:constr type="t" for="ch" forName="oneNode"/>
                  <dgm:constr type="h" for="ch" forName="oneNode" refType="h"/>
                  <dgm:constr type="w" for="ch" forName="oneNode" refType="w"/>
                </dgm:constrLst>
                <dgm:ruleLst/>
                <dgm:layoutNode name="dummyConnPt" styleLbl="node1">
                  <dgm:alg type="sp"/>
                  <dgm:shape xmlns:r="http://schemas.openxmlformats.org/officeDocument/2006/relationships" r:blip="">
                    <dgm:adjLst/>
                  </dgm:shape>
                  <dgm:presOf/>
                  <dgm:constrLst>
                    <dgm:constr type="w" val="1"/>
                    <dgm:constr type="h" val="1"/>
                  </dgm:constrLst>
                  <dgm:ruleLst/>
                </dgm:layoutNode>
                <dgm:layoutNode name="on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dgm:layoutNode name="dummya">
                <dgm:alg type="sp"/>
                <dgm:shape xmlns:r="http://schemas.openxmlformats.org/officeDocument/2006/relationships" r:blip="">
                  <dgm:adjLst/>
                </dgm:shape>
                <dgm:presOf/>
                <dgm:constrLst>
                  <dgm:constr type="h" refType="w"/>
                </dgm:constrLst>
                <dgm:ruleLst/>
              </dgm:layoutNode>
              <dgm:layoutNode name="dummyb">
                <dgm:alg type="sp"/>
                <dgm:shape xmlns:r="http://schemas.openxmlformats.org/officeDocument/2006/relationships" r:blip="">
                  <dgm:adjLst/>
                </dgm:shape>
                <dgm:presOf/>
                <dgm:constrLst>
                  <dgm:constr type="h" refType="w"/>
                </dgm:constrLst>
                <dgm:ruleLst/>
              </dgm:layoutNode>
              <dgm:layoutNode name="dummyc">
                <dgm:alg type="sp"/>
                <dgm:shape xmlns:r="http://schemas.openxmlformats.org/officeDocument/2006/relationships" r:blip="">
                  <dgm:adjLst/>
                </dgm:shape>
                <dgm:presOf/>
                <dgm:constrLst>
                  <dgm:constr type="h" refType="w"/>
                </dgm:constrLst>
                <dgm:ruleLst/>
              </dgm:layoutNode>
              <dgm:forEach name="sibTransForEach1" axis="followSib" ptType="sibTrans" hideLastTrans="0" cnt="1">
                <dgm:layoutNode name="singleconn" styleLbl="sibTrans2D1">
                  <dgm:alg type="conn">
                    <dgm:param type="connRout" val="longCurve"/>
                    <dgm:param type="begPts" val="bCtr"/>
                    <dgm:param type="endPts" val="tCtr"/>
                    <dgm:param type="begSty" val="noArr"/>
                    <dgm:param type="endSty" val="noArr"/>
                    <dgm:param type="srcNode" val="dummyConnPt"/>
                    <dgm:param type="dstNode" val="dummyConnPt"/>
                  </dgm:alg>
                  <dgm:shape xmlns:r="http://schemas.openxmlformats.org/officeDocument/2006/relationships" type="conn" r:blip="" zOrderOff="-999">
                    <dgm:adjLst/>
                  </dgm:shape>
                  <dgm:presOf axis="self"/>
                  <dgm:constrLst>
                    <dgm:constr type="begPad"/>
                    <dgm:constr type="endPad"/>
                  </dgm:constrLst>
                  <dgm:ruleLst/>
                </dgm:layoutNode>
              </dgm:forEach>
            </dgm:if>
            <dgm:else name="Name25"/>
          </dgm:choose>
        </dgm:forEach>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6218" cy="461484"/>
          </a:xfrm>
          <a:prstGeom prst="rect">
            <a:avLst/>
          </a:prstGeom>
        </p:spPr>
        <p:txBody>
          <a:bodyPr vert="horz" lIns="91419" tIns="45710" rIns="91419" bIns="45710" rtlCol="0"/>
          <a:lstStyle>
            <a:lvl1pPr algn="l">
              <a:defRPr sz="1200">
                <a:cs typeface="+mn-cs"/>
              </a:defRPr>
            </a:lvl1pPr>
          </a:lstStyle>
          <a:p>
            <a:pPr>
              <a:defRPr/>
            </a:pPr>
            <a:endParaRPr lang="en-US" dirty="0"/>
          </a:p>
        </p:txBody>
      </p:sp>
      <p:sp>
        <p:nvSpPr>
          <p:cNvPr id="3" name="Date Placeholder 2"/>
          <p:cNvSpPr>
            <a:spLocks noGrp="1"/>
          </p:cNvSpPr>
          <p:nvPr>
            <p:ph type="dt" sz="quarter" idx="1"/>
          </p:nvPr>
        </p:nvSpPr>
        <p:spPr>
          <a:xfrm>
            <a:off x="3972562" y="0"/>
            <a:ext cx="3036218" cy="461484"/>
          </a:xfrm>
          <a:prstGeom prst="rect">
            <a:avLst/>
          </a:prstGeom>
        </p:spPr>
        <p:txBody>
          <a:bodyPr vert="horz" lIns="91419" tIns="45710" rIns="91419" bIns="45710" rtlCol="0"/>
          <a:lstStyle>
            <a:lvl1pPr algn="r">
              <a:defRPr sz="1200">
                <a:cs typeface="+mn-cs"/>
              </a:defRPr>
            </a:lvl1pPr>
          </a:lstStyle>
          <a:p>
            <a:pPr>
              <a:defRPr/>
            </a:pPr>
            <a:fld id="{480DD706-4E91-4AEB-81DF-F97E23415469}" type="datetimeFigureOut">
              <a:rPr lang="en-US"/>
              <a:pPr>
                <a:defRPr/>
              </a:pPr>
              <a:t>3/27/2018</a:t>
            </a:fld>
            <a:endParaRPr lang="en-US" dirty="0"/>
          </a:p>
        </p:txBody>
      </p:sp>
      <p:sp>
        <p:nvSpPr>
          <p:cNvPr id="4" name="Footer Placeholder 3"/>
          <p:cNvSpPr>
            <a:spLocks noGrp="1"/>
          </p:cNvSpPr>
          <p:nvPr>
            <p:ph type="ftr" sz="quarter" idx="2"/>
          </p:nvPr>
        </p:nvSpPr>
        <p:spPr>
          <a:xfrm>
            <a:off x="0" y="8760316"/>
            <a:ext cx="3036218" cy="461484"/>
          </a:xfrm>
          <a:prstGeom prst="rect">
            <a:avLst/>
          </a:prstGeom>
        </p:spPr>
        <p:txBody>
          <a:bodyPr vert="horz" lIns="91419" tIns="45710" rIns="91419" bIns="45710" rtlCol="0" anchor="b"/>
          <a:lstStyle>
            <a:lvl1pPr algn="l">
              <a:defRPr sz="1200">
                <a:cs typeface="+mn-cs"/>
              </a:defRPr>
            </a:lvl1pPr>
          </a:lstStyle>
          <a:p>
            <a:pPr>
              <a:defRPr/>
            </a:pPr>
            <a:endParaRPr lang="en-US" dirty="0"/>
          </a:p>
        </p:txBody>
      </p:sp>
      <p:sp>
        <p:nvSpPr>
          <p:cNvPr id="5" name="Slide Number Placeholder 4"/>
          <p:cNvSpPr>
            <a:spLocks noGrp="1"/>
          </p:cNvSpPr>
          <p:nvPr>
            <p:ph type="sldNum" sz="quarter" idx="3"/>
          </p:nvPr>
        </p:nvSpPr>
        <p:spPr>
          <a:xfrm>
            <a:off x="3972562" y="8760316"/>
            <a:ext cx="3036218" cy="461484"/>
          </a:xfrm>
          <a:prstGeom prst="rect">
            <a:avLst/>
          </a:prstGeom>
        </p:spPr>
        <p:txBody>
          <a:bodyPr vert="horz" lIns="91419" tIns="45710" rIns="91419" bIns="45710" rtlCol="0" anchor="b"/>
          <a:lstStyle>
            <a:lvl1pPr algn="r">
              <a:defRPr sz="1200">
                <a:cs typeface="+mn-cs"/>
              </a:defRPr>
            </a:lvl1pPr>
          </a:lstStyle>
          <a:p>
            <a:pPr>
              <a:defRPr/>
            </a:pPr>
            <a:fld id="{B8B870D0-DB17-4402-AC2E-EC3AB1A5F29E}" type="slidenum">
              <a:rPr lang="en-US"/>
              <a:pPr>
                <a:defRPr/>
              </a:pPr>
              <a:t>‹#›</a:t>
            </a:fld>
            <a:endParaRPr lang="en-US" dirty="0"/>
          </a:p>
        </p:txBody>
      </p:sp>
    </p:spTree>
    <p:extLst>
      <p:ext uri="{BB962C8B-B14F-4D97-AF65-F5344CB8AC3E}">
        <p14:creationId xmlns:p14="http://schemas.microsoft.com/office/powerpoint/2010/main" val="425800563"/>
      </p:ext>
    </p:extLst>
  </p:cSld>
  <p:clrMap bg1="lt1" tx1="dk1" bg2="lt2" tx2="dk2" accent1="accent1" accent2="accent2" accent3="accent3" accent4="accent4" accent5="accent5" accent6="accent6" hlink="hlink" folHlink="folHlink"/>
  <p:hf sldNum="0"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6218" cy="461484"/>
          </a:xfrm>
          <a:prstGeom prst="rect">
            <a:avLst/>
          </a:prstGeom>
        </p:spPr>
        <p:txBody>
          <a:bodyPr vert="horz" lIns="91419" tIns="45710" rIns="91419" bIns="45710" rtlCol="0"/>
          <a:lstStyle>
            <a:lvl1pPr algn="l">
              <a:defRPr sz="1200">
                <a:cs typeface="+mn-cs"/>
              </a:defRPr>
            </a:lvl1pPr>
          </a:lstStyle>
          <a:p>
            <a:pPr>
              <a:defRPr/>
            </a:pPr>
            <a:endParaRPr lang="en-US" dirty="0"/>
          </a:p>
        </p:txBody>
      </p:sp>
      <p:sp>
        <p:nvSpPr>
          <p:cNvPr id="3" name="Date Placeholder 2"/>
          <p:cNvSpPr>
            <a:spLocks noGrp="1"/>
          </p:cNvSpPr>
          <p:nvPr>
            <p:ph type="dt" idx="1"/>
          </p:nvPr>
        </p:nvSpPr>
        <p:spPr>
          <a:xfrm>
            <a:off x="3972562" y="0"/>
            <a:ext cx="3036218" cy="461484"/>
          </a:xfrm>
          <a:prstGeom prst="rect">
            <a:avLst/>
          </a:prstGeom>
        </p:spPr>
        <p:txBody>
          <a:bodyPr vert="horz" lIns="91419" tIns="45710" rIns="91419" bIns="45710" rtlCol="0"/>
          <a:lstStyle>
            <a:lvl1pPr algn="r">
              <a:defRPr sz="1200">
                <a:cs typeface="+mn-cs"/>
              </a:defRPr>
            </a:lvl1pPr>
          </a:lstStyle>
          <a:p>
            <a:pPr>
              <a:defRPr/>
            </a:pPr>
            <a:fld id="{B5EC89A4-E520-4F48-BB7F-0220A7EF4C7F}" type="datetimeFigureOut">
              <a:rPr lang="en-US"/>
              <a:pPr>
                <a:defRPr/>
              </a:pPr>
              <a:t>3/27/2018</a:t>
            </a:fld>
            <a:endParaRPr lang="en-US" dirty="0"/>
          </a:p>
        </p:txBody>
      </p:sp>
      <p:sp>
        <p:nvSpPr>
          <p:cNvPr id="4" name="Slide Image Placeholder 3"/>
          <p:cNvSpPr>
            <a:spLocks noGrp="1" noRot="1" noChangeAspect="1"/>
          </p:cNvSpPr>
          <p:nvPr>
            <p:ph type="sldImg" idx="2"/>
          </p:nvPr>
        </p:nvSpPr>
        <p:spPr>
          <a:xfrm>
            <a:off x="1200150" y="692150"/>
            <a:ext cx="4610100" cy="3457575"/>
          </a:xfrm>
          <a:prstGeom prst="rect">
            <a:avLst/>
          </a:prstGeom>
          <a:noFill/>
          <a:ln w="12700">
            <a:solidFill>
              <a:prstClr val="black"/>
            </a:solidFill>
          </a:ln>
        </p:spPr>
        <p:txBody>
          <a:bodyPr vert="horz" lIns="91419" tIns="45710" rIns="91419" bIns="45710" rtlCol="0" anchor="ctr"/>
          <a:lstStyle/>
          <a:p>
            <a:pPr lvl="0"/>
            <a:endParaRPr lang="en-US" noProof="0" dirty="0"/>
          </a:p>
        </p:txBody>
      </p:sp>
      <p:sp>
        <p:nvSpPr>
          <p:cNvPr id="5" name="Notes Placeholder 4"/>
          <p:cNvSpPr>
            <a:spLocks noGrp="1"/>
          </p:cNvSpPr>
          <p:nvPr>
            <p:ph type="body" sz="quarter" idx="3"/>
          </p:nvPr>
        </p:nvSpPr>
        <p:spPr>
          <a:xfrm>
            <a:off x="701040" y="4381733"/>
            <a:ext cx="5608320" cy="4151779"/>
          </a:xfrm>
          <a:prstGeom prst="rect">
            <a:avLst/>
          </a:prstGeom>
        </p:spPr>
        <p:txBody>
          <a:bodyPr vert="horz" lIns="91419" tIns="45710" rIns="91419" bIns="45710"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a:p>
        </p:txBody>
      </p:sp>
      <p:sp>
        <p:nvSpPr>
          <p:cNvPr id="6" name="Footer Placeholder 5"/>
          <p:cNvSpPr>
            <a:spLocks noGrp="1"/>
          </p:cNvSpPr>
          <p:nvPr>
            <p:ph type="ftr" sz="quarter" idx="4"/>
          </p:nvPr>
        </p:nvSpPr>
        <p:spPr>
          <a:xfrm>
            <a:off x="0" y="8760316"/>
            <a:ext cx="3036218" cy="461484"/>
          </a:xfrm>
          <a:prstGeom prst="rect">
            <a:avLst/>
          </a:prstGeom>
        </p:spPr>
        <p:txBody>
          <a:bodyPr vert="horz" lIns="91419" tIns="45710" rIns="91419" bIns="45710" rtlCol="0" anchor="b"/>
          <a:lstStyle>
            <a:lvl1pPr algn="l">
              <a:defRPr sz="1200">
                <a:cs typeface="+mn-cs"/>
              </a:defRPr>
            </a:lvl1pPr>
          </a:lstStyle>
          <a:p>
            <a:pPr>
              <a:defRPr/>
            </a:pPr>
            <a:endParaRPr lang="en-US" dirty="0"/>
          </a:p>
        </p:txBody>
      </p:sp>
      <p:sp>
        <p:nvSpPr>
          <p:cNvPr id="7" name="Slide Number Placeholder 6"/>
          <p:cNvSpPr>
            <a:spLocks noGrp="1"/>
          </p:cNvSpPr>
          <p:nvPr>
            <p:ph type="sldNum" sz="quarter" idx="5"/>
          </p:nvPr>
        </p:nvSpPr>
        <p:spPr>
          <a:xfrm>
            <a:off x="3972562" y="8760316"/>
            <a:ext cx="3036218" cy="461484"/>
          </a:xfrm>
          <a:prstGeom prst="rect">
            <a:avLst/>
          </a:prstGeom>
        </p:spPr>
        <p:txBody>
          <a:bodyPr vert="horz" lIns="91419" tIns="45710" rIns="91419" bIns="45710" rtlCol="0" anchor="b"/>
          <a:lstStyle>
            <a:lvl1pPr algn="r">
              <a:defRPr sz="1200">
                <a:cs typeface="+mn-cs"/>
              </a:defRPr>
            </a:lvl1pPr>
          </a:lstStyle>
          <a:p>
            <a:pPr>
              <a:defRPr/>
            </a:pPr>
            <a:fld id="{471B9A2C-1FBB-446A-A6E3-4A0A8E73C945}" type="slidenum">
              <a:rPr lang="en-US"/>
              <a:pPr>
                <a:defRPr/>
              </a:pPr>
              <a:t>‹#›</a:t>
            </a:fld>
            <a:endParaRPr lang="en-US" dirty="0"/>
          </a:p>
        </p:txBody>
      </p:sp>
    </p:spTree>
    <p:extLst>
      <p:ext uri="{BB962C8B-B14F-4D97-AF65-F5344CB8AC3E}">
        <p14:creationId xmlns:p14="http://schemas.microsoft.com/office/powerpoint/2010/main" val="3943512886"/>
      </p:ext>
    </p:extLst>
  </p:cSld>
  <p:clrMap bg1="lt1" tx1="dk1" bg2="lt2" tx2="dk2" accent1="accent1" accent2="accent2" accent3="accent3" accent4="accent4" accent5="accent5" accent6="accent6" hlink="hlink" folHlink="folHlink"/>
  <p:hf sldNum="0" hdr="0" ftr="0" dt="0"/>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F533F9F2-11F6-435D-A999-4D2D2E3BCBC3}" type="slidenum">
              <a:rPr lang="en-US" smtClean="0"/>
              <a:pPr/>
              <a:t>1</a:t>
            </a:fld>
            <a:endParaRPr lang="en-US"/>
          </a:p>
        </p:txBody>
      </p:sp>
    </p:spTree>
    <p:extLst>
      <p:ext uri="{BB962C8B-B14F-4D97-AF65-F5344CB8AC3E}">
        <p14:creationId xmlns:p14="http://schemas.microsoft.com/office/powerpoint/2010/main" val="45178865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9372141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F533F9F2-11F6-435D-A999-4D2D2E3BCBC3}" type="slidenum">
              <a:rPr lang="en-US" smtClean="0"/>
              <a:pPr/>
              <a:t>26</a:t>
            </a:fld>
            <a:endParaRPr lang="en-US"/>
          </a:p>
        </p:txBody>
      </p:sp>
    </p:spTree>
    <p:extLst>
      <p:ext uri="{BB962C8B-B14F-4D97-AF65-F5344CB8AC3E}">
        <p14:creationId xmlns:p14="http://schemas.microsoft.com/office/powerpoint/2010/main" val="103061275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F533F9F2-11F6-435D-A999-4D2D2E3BCBC3}" type="slidenum">
              <a:rPr lang="en-US" smtClean="0"/>
              <a:pPr/>
              <a:t>34</a:t>
            </a:fld>
            <a:endParaRPr lang="en-US"/>
          </a:p>
        </p:txBody>
      </p:sp>
    </p:spTree>
    <p:extLst>
      <p:ext uri="{BB962C8B-B14F-4D97-AF65-F5344CB8AC3E}">
        <p14:creationId xmlns:p14="http://schemas.microsoft.com/office/powerpoint/2010/main" val="96012536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70525849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69629796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48051870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51905523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53773916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71342618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75614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Tree>
    <p:extLst>
      <p:ext uri="{BB962C8B-B14F-4D97-AF65-F5344CB8AC3E}">
        <p14:creationId xmlns:p14="http://schemas.microsoft.com/office/powerpoint/2010/main" val="18535668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74810656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F533F9F2-11F6-435D-A999-4D2D2E3BCBC3}" type="slidenum">
              <a:rPr lang="en-US" smtClean="0"/>
              <a:pPr/>
              <a:t>51</a:t>
            </a:fld>
            <a:endParaRPr lang="en-US"/>
          </a:p>
        </p:txBody>
      </p:sp>
    </p:spTree>
    <p:extLst>
      <p:ext uri="{BB962C8B-B14F-4D97-AF65-F5344CB8AC3E}">
        <p14:creationId xmlns:p14="http://schemas.microsoft.com/office/powerpoint/2010/main" val="67794656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F533F9F2-11F6-435D-A999-4D2D2E3BCBC3}" type="slidenum">
              <a:rPr lang="en-US" smtClean="0"/>
              <a:pPr/>
              <a:t>67</a:t>
            </a:fld>
            <a:endParaRPr lang="en-US"/>
          </a:p>
        </p:txBody>
      </p:sp>
    </p:spTree>
    <p:extLst>
      <p:ext uri="{BB962C8B-B14F-4D97-AF65-F5344CB8AC3E}">
        <p14:creationId xmlns:p14="http://schemas.microsoft.com/office/powerpoint/2010/main" val="213538139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F533F9F2-11F6-435D-A999-4D2D2E3BCBC3}" type="slidenum">
              <a:rPr lang="en-US" smtClean="0"/>
              <a:pPr/>
              <a:t>80</a:t>
            </a:fld>
            <a:endParaRPr lang="en-US"/>
          </a:p>
        </p:txBody>
      </p:sp>
    </p:spTree>
    <p:extLst>
      <p:ext uri="{BB962C8B-B14F-4D97-AF65-F5344CB8AC3E}">
        <p14:creationId xmlns:p14="http://schemas.microsoft.com/office/powerpoint/2010/main" val="20810522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Tree>
    <p:extLst>
      <p:ext uri="{BB962C8B-B14F-4D97-AF65-F5344CB8AC3E}">
        <p14:creationId xmlns:p14="http://schemas.microsoft.com/office/powerpoint/2010/main" val="134631840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F533F9F2-11F6-435D-A999-4D2D2E3BCBC3}" type="slidenum">
              <a:rPr lang="en-US" smtClean="0"/>
              <a:pPr/>
              <a:t>4</a:t>
            </a:fld>
            <a:endParaRPr lang="en-US"/>
          </a:p>
        </p:txBody>
      </p:sp>
    </p:spTree>
    <p:extLst>
      <p:ext uri="{BB962C8B-B14F-4D97-AF65-F5344CB8AC3E}">
        <p14:creationId xmlns:p14="http://schemas.microsoft.com/office/powerpoint/2010/main" val="3278377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Tree>
    <p:extLst>
      <p:ext uri="{BB962C8B-B14F-4D97-AF65-F5344CB8AC3E}">
        <p14:creationId xmlns:p14="http://schemas.microsoft.com/office/powerpoint/2010/main" val="307891752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Tree>
    <p:extLst>
      <p:ext uri="{BB962C8B-B14F-4D97-AF65-F5344CB8AC3E}">
        <p14:creationId xmlns:p14="http://schemas.microsoft.com/office/powerpoint/2010/main" val="313759896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Tree>
    <p:extLst>
      <p:ext uri="{BB962C8B-B14F-4D97-AF65-F5344CB8AC3E}">
        <p14:creationId xmlns:p14="http://schemas.microsoft.com/office/powerpoint/2010/main" val="317395532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Tree>
    <p:extLst>
      <p:ext uri="{BB962C8B-B14F-4D97-AF65-F5344CB8AC3E}">
        <p14:creationId xmlns:p14="http://schemas.microsoft.com/office/powerpoint/2010/main" val="43730496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85614374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Tree>
  </p:cSld>
  <p:clrMapOvr>
    <a:masterClrMapping/>
  </p:clrMapOvr>
  <p:transition spd="slow">
    <p:cut thruBlk="1"/>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a:latin typeface="+mn-lt"/>
                <a:cs typeface="+mn-cs"/>
              </a:defRPr>
            </a:lvl1pPr>
          </a:lstStyle>
          <a:p>
            <a:pPr>
              <a:defRPr/>
            </a:pPr>
            <a:fld id="{4E40844A-6488-481B-8CDB-E40360FB70EB}" type="datetime1">
              <a:rPr lang="en-US"/>
              <a:pPr>
                <a:defRPr/>
              </a:pPr>
              <a:t>3/27/2018</a:t>
            </a:fld>
            <a:endParaRPr lang="en-US" dirty="0"/>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lvl1pPr fontAlgn="auto">
              <a:spcBef>
                <a:spcPts val="0"/>
              </a:spcBef>
              <a:spcAft>
                <a:spcPts val="0"/>
              </a:spcAft>
              <a:defRPr>
                <a:latin typeface="+mn-lt"/>
                <a:cs typeface="+mn-cs"/>
              </a:defRPr>
            </a:lvl1pPr>
          </a:lstStyle>
          <a:p>
            <a:pPr>
              <a:defRPr/>
            </a:pPr>
            <a:endParaRPr lang="en-US" dirty="0"/>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lvl1pPr fontAlgn="auto">
              <a:spcBef>
                <a:spcPts val="0"/>
              </a:spcBef>
              <a:spcAft>
                <a:spcPts val="0"/>
              </a:spcAft>
              <a:defRPr>
                <a:latin typeface="+mn-lt"/>
                <a:cs typeface="+mn-cs"/>
              </a:defRPr>
            </a:lvl1pPr>
          </a:lstStyle>
          <a:p>
            <a:pPr>
              <a:defRPr/>
            </a:pPr>
            <a:fld id="{97B73804-AC2F-4928-82FA-513E54C560A1}" type="slidenum">
              <a:rPr lang="en-US"/>
              <a:pPr>
                <a:defRPr/>
              </a:pPr>
              <a:t>‹#›</a:t>
            </a:fld>
            <a:endParaRPr lang="en-US" dirty="0"/>
          </a:p>
        </p:txBody>
      </p:sp>
    </p:spTree>
  </p:cSld>
  <p:clrMapOvr>
    <a:masterClrMapping/>
  </p:clrMapOvr>
  <p:transition spd="slow">
    <p:cut thruBlk="1"/>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a:latin typeface="+mn-lt"/>
                <a:cs typeface="+mn-cs"/>
              </a:defRPr>
            </a:lvl1pPr>
          </a:lstStyle>
          <a:p>
            <a:pPr>
              <a:defRPr/>
            </a:pPr>
            <a:fld id="{62032CFE-9423-4FDA-BB29-9F2EA5F977BC}" type="datetime1">
              <a:rPr lang="en-US"/>
              <a:pPr>
                <a:defRPr/>
              </a:pPr>
              <a:t>3/27/2018</a:t>
            </a:fld>
            <a:endParaRPr lang="en-US" dirty="0"/>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lvl1pPr fontAlgn="auto">
              <a:spcBef>
                <a:spcPts val="0"/>
              </a:spcBef>
              <a:spcAft>
                <a:spcPts val="0"/>
              </a:spcAft>
              <a:defRPr>
                <a:latin typeface="+mn-lt"/>
                <a:cs typeface="+mn-cs"/>
              </a:defRPr>
            </a:lvl1pPr>
          </a:lstStyle>
          <a:p>
            <a:pPr>
              <a:defRPr/>
            </a:pPr>
            <a:endParaRPr lang="en-US" dirty="0"/>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lvl1pPr fontAlgn="auto">
              <a:spcBef>
                <a:spcPts val="0"/>
              </a:spcBef>
              <a:spcAft>
                <a:spcPts val="0"/>
              </a:spcAft>
              <a:defRPr>
                <a:latin typeface="+mn-lt"/>
                <a:cs typeface="+mn-cs"/>
              </a:defRPr>
            </a:lvl1pPr>
          </a:lstStyle>
          <a:p>
            <a:pPr>
              <a:defRPr/>
            </a:pPr>
            <a:fld id="{801C6BD4-C4C7-4DBD-BFD5-079D0908EA66}" type="slidenum">
              <a:rPr lang="en-US"/>
              <a:pPr>
                <a:defRPr/>
              </a:pPr>
              <a:t>‹#›</a:t>
            </a:fld>
            <a:endParaRPr lang="en-US" dirty="0"/>
          </a:p>
        </p:txBody>
      </p:sp>
    </p:spTree>
  </p:cSld>
  <p:clrMapOvr>
    <a:masterClrMapping/>
  </p:clrMapOvr>
  <p:transition spd="slow">
    <p:cut thruBlk="1"/>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a:latin typeface="+mn-lt"/>
                <a:cs typeface="+mn-cs"/>
              </a:defRPr>
            </a:lvl1pPr>
          </a:lstStyle>
          <a:p>
            <a:pPr>
              <a:defRPr/>
            </a:pPr>
            <a:fld id="{89384740-F3A5-4912-AC62-6A2741DA1529}" type="datetime1">
              <a:rPr lang="en-US"/>
              <a:pPr>
                <a:defRPr/>
              </a:pPr>
              <a:t>3/27/2018</a:t>
            </a:fld>
            <a:endParaRPr lang="en-US" dirty="0"/>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lvl1pPr fontAlgn="auto">
              <a:spcBef>
                <a:spcPts val="0"/>
              </a:spcBef>
              <a:spcAft>
                <a:spcPts val="0"/>
              </a:spcAft>
              <a:defRPr>
                <a:latin typeface="+mn-lt"/>
                <a:cs typeface="+mn-cs"/>
              </a:defRPr>
            </a:lvl1pPr>
          </a:lstStyle>
          <a:p>
            <a:pPr>
              <a:defRPr/>
            </a:pPr>
            <a:endParaRPr lang="en-US" dirty="0"/>
          </a:p>
        </p:txBody>
      </p:sp>
    </p:spTree>
  </p:cSld>
  <p:clrMapOvr>
    <a:masterClrMapping/>
  </p:clrMapOvr>
  <p:transition spd="slow">
    <p:cut thruBlk="1"/>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a:latin typeface="+mn-lt"/>
                <a:cs typeface="+mn-cs"/>
              </a:defRPr>
            </a:lvl1pPr>
          </a:lstStyle>
          <a:p>
            <a:pPr>
              <a:defRPr/>
            </a:pPr>
            <a:fld id="{B10498C8-87B8-423B-B61F-D4576E56CA44}" type="datetime1">
              <a:rPr lang="en-US"/>
              <a:pPr>
                <a:defRPr/>
              </a:pPr>
              <a:t>3/27/2018</a:t>
            </a:fld>
            <a:endParaRPr lang="en-US" dirty="0"/>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lvl1pPr fontAlgn="auto">
              <a:spcBef>
                <a:spcPts val="0"/>
              </a:spcBef>
              <a:spcAft>
                <a:spcPts val="0"/>
              </a:spcAft>
              <a:defRPr>
                <a:latin typeface="+mn-lt"/>
                <a:cs typeface="+mn-cs"/>
              </a:defRPr>
            </a:lvl1pPr>
          </a:lstStyle>
          <a:p>
            <a:pPr>
              <a:defRPr/>
            </a:pPr>
            <a:endParaRPr lang="en-US" dirty="0"/>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lvl1pPr fontAlgn="auto">
              <a:spcBef>
                <a:spcPts val="0"/>
              </a:spcBef>
              <a:spcAft>
                <a:spcPts val="0"/>
              </a:spcAft>
              <a:defRPr>
                <a:latin typeface="+mn-lt"/>
                <a:cs typeface="+mn-cs"/>
              </a:defRPr>
            </a:lvl1pPr>
          </a:lstStyle>
          <a:p>
            <a:pPr>
              <a:defRPr/>
            </a:pPr>
            <a:fld id="{144D05CC-AEA8-4050-8017-0E78E4AF540E}" type="slidenum">
              <a:rPr lang="en-US"/>
              <a:pPr>
                <a:defRPr/>
              </a:pPr>
              <a:t>‹#›</a:t>
            </a:fld>
            <a:endParaRPr lang="en-US" dirty="0"/>
          </a:p>
        </p:txBody>
      </p:sp>
    </p:spTree>
  </p:cSld>
  <p:clrMapOvr>
    <a:masterClrMapping/>
  </p:clrMapOvr>
  <p:transition spd="slow">
    <p:cut thruBlk="1"/>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a:latin typeface="+mn-lt"/>
                <a:cs typeface="+mn-cs"/>
              </a:defRPr>
            </a:lvl1pPr>
          </a:lstStyle>
          <a:p>
            <a:pPr>
              <a:defRPr/>
            </a:pPr>
            <a:fld id="{C51F972B-BEFD-4574-8319-B9D74A8FA5EF}" type="datetime1">
              <a:rPr lang="en-US"/>
              <a:pPr>
                <a:defRPr/>
              </a:pPr>
              <a:t>3/27/2018</a:t>
            </a:fld>
            <a:endParaRPr lang="en-US" dirty="0"/>
          </a:p>
        </p:txBody>
      </p:sp>
    </p:spTree>
  </p:cSld>
  <p:clrMapOvr>
    <a:masterClrMapping/>
  </p:clrMapOvr>
  <p:transition spd="slow">
    <p:cut thruBlk="1"/>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a:latin typeface="+mn-lt"/>
                <a:cs typeface="+mn-cs"/>
              </a:defRPr>
            </a:lvl1pPr>
          </a:lstStyle>
          <a:p>
            <a:pPr>
              <a:defRPr/>
            </a:pPr>
            <a:fld id="{EB24F52A-72F2-4050-8CAB-E66C265DAA1B}" type="datetime1">
              <a:rPr lang="en-US"/>
              <a:pPr>
                <a:defRPr/>
              </a:pPr>
              <a:t>3/27/2018</a:t>
            </a:fld>
            <a:endParaRPr lang="en-US" dirty="0"/>
          </a:p>
        </p:txBody>
      </p:sp>
      <p:sp>
        <p:nvSpPr>
          <p:cNvPr id="8" name="Footer Placeholder 7"/>
          <p:cNvSpPr>
            <a:spLocks noGrp="1"/>
          </p:cNvSpPr>
          <p:nvPr>
            <p:ph type="ftr" sz="quarter" idx="11"/>
          </p:nvPr>
        </p:nvSpPr>
        <p:spPr>
          <a:xfrm>
            <a:off x="3124200" y="6356350"/>
            <a:ext cx="2895600" cy="365125"/>
          </a:xfrm>
          <a:prstGeom prst="rect">
            <a:avLst/>
          </a:prstGeom>
        </p:spPr>
        <p:txBody>
          <a:bodyPr/>
          <a:lstStyle>
            <a:lvl1pPr fontAlgn="auto">
              <a:spcBef>
                <a:spcPts val="0"/>
              </a:spcBef>
              <a:spcAft>
                <a:spcPts val="0"/>
              </a:spcAft>
              <a:defRPr>
                <a:latin typeface="+mn-lt"/>
                <a:cs typeface="+mn-cs"/>
              </a:defRPr>
            </a:lvl1pPr>
          </a:lstStyle>
          <a:p>
            <a:pPr>
              <a:defRPr/>
            </a:pPr>
            <a:endParaRPr lang="en-US" dirty="0"/>
          </a:p>
        </p:txBody>
      </p:sp>
      <p:sp>
        <p:nvSpPr>
          <p:cNvPr id="9" name="Slide Number Placeholder 8"/>
          <p:cNvSpPr>
            <a:spLocks noGrp="1"/>
          </p:cNvSpPr>
          <p:nvPr>
            <p:ph type="sldNum" sz="quarter" idx="12"/>
          </p:nvPr>
        </p:nvSpPr>
        <p:spPr>
          <a:xfrm>
            <a:off x="6553200" y="6356350"/>
            <a:ext cx="2133600" cy="365125"/>
          </a:xfrm>
          <a:prstGeom prst="rect">
            <a:avLst/>
          </a:prstGeom>
        </p:spPr>
        <p:txBody>
          <a:bodyPr/>
          <a:lstStyle>
            <a:lvl1pPr fontAlgn="auto">
              <a:spcBef>
                <a:spcPts val="0"/>
              </a:spcBef>
              <a:spcAft>
                <a:spcPts val="0"/>
              </a:spcAft>
              <a:defRPr>
                <a:latin typeface="+mn-lt"/>
                <a:cs typeface="+mn-cs"/>
              </a:defRPr>
            </a:lvl1pPr>
          </a:lstStyle>
          <a:p>
            <a:pPr>
              <a:defRPr/>
            </a:pPr>
            <a:fld id="{F6B252B1-7E6D-45EF-BCE5-A370ECC19139}" type="slidenum">
              <a:rPr lang="en-US"/>
              <a:pPr>
                <a:defRPr/>
              </a:pPr>
              <a:t>‹#›</a:t>
            </a:fld>
            <a:endParaRPr lang="en-US" dirty="0"/>
          </a:p>
        </p:txBody>
      </p:sp>
    </p:spTree>
  </p:cSld>
  <p:clrMapOvr>
    <a:masterClrMapping/>
  </p:clrMapOvr>
  <p:transition spd="slow">
    <p:cut thruBlk="1"/>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a:latin typeface="+mn-lt"/>
                <a:cs typeface="+mn-cs"/>
              </a:defRPr>
            </a:lvl1pPr>
          </a:lstStyle>
          <a:p>
            <a:pPr>
              <a:defRPr/>
            </a:pPr>
            <a:fld id="{6CBB52BA-6297-49F8-9E72-37E8EB8AED6D}" type="datetime1">
              <a:rPr lang="en-US"/>
              <a:pPr>
                <a:defRPr/>
              </a:pPr>
              <a:t>3/27/2018</a:t>
            </a:fld>
            <a:endParaRPr lang="en-US" dirty="0"/>
          </a:p>
        </p:txBody>
      </p:sp>
      <p:sp>
        <p:nvSpPr>
          <p:cNvPr id="4" name="Footer Placeholder 3"/>
          <p:cNvSpPr>
            <a:spLocks noGrp="1"/>
          </p:cNvSpPr>
          <p:nvPr>
            <p:ph type="ftr" sz="quarter" idx="11"/>
          </p:nvPr>
        </p:nvSpPr>
        <p:spPr>
          <a:xfrm>
            <a:off x="3124200" y="6356350"/>
            <a:ext cx="2895600" cy="365125"/>
          </a:xfrm>
          <a:prstGeom prst="rect">
            <a:avLst/>
          </a:prstGeom>
        </p:spPr>
        <p:txBody>
          <a:bodyPr/>
          <a:lstStyle>
            <a:lvl1pPr fontAlgn="auto">
              <a:spcBef>
                <a:spcPts val="0"/>
              </a:spcBef>
              <a:spcAft>
                <a:spcPts val="0"/>
              </a:spcAft>
              <a:defRPr>
                <a:latin typeface="+mn-lt"/>
                <a:cs typeface="+mn-cs"/>
              </a:defRPr>
            </a:lvl1pPr>
          </a:lstStyle>
          <a:p>
            <a:pPr>
              <a:defRPr/>
            </a:pPr>
            <a:endParaRPr lang="en-US" dirty="0"/>
          </a:p>
        </p:txBody>
      </p:sp>
      <p:sp>
        <p:nvSpPr>
          <p:cNvPr id="5" name="Slide Number Placeholder 4"/>
          <p:cNvSpPr>
            <a:spLocks noGrp="1"/>
          </p:cNvSpPr>
          <p:nvPr>
            <p:ph type="sldNum" sz="quarter" idx="12"/>
          </p:nvPr>
        </p:nvSpPr>
        <p:spPr>
          <a:xfrm>
            <a:off x="6553200" y="6356350"/>
            <a:ext cx="2133600" cy="365125"/>
          </a:xfrm>
          <a:prstGeom prst="rect">
            <a:avLst/>
          </a:prstGeom>
        </p:spPr>
        <p:txBody>
          <a:bodyPr/>
          <a:lstStyle>
            <a:lvl1pPr fontAlgn="auto">
              <a:spcBef>
                <a:spcPts val="0"/>
              </a:spcBef>
              <a:spcAft>
                <a:spcPts val="0"/>
              </a:spcAft>
              <a:defRPr>
                <a:latin typeface="+mn-lt"/>
                <a:cs typeface="+mn-cs"/>
              </a:defRPr>
            </a:lvl1pPr>
          </a:lstStyle>
          <a:p>
            <a:pPr>
              <a:defRPr/>
            </a:pPr>
            <a:fld id="{0C45319F-1910-42EA-A618-0A35ECB98C7C}" type="slidenum">
              <a:rPr lang="en-US"/>
              <a:pPr>
                <a:defRPr/>
              </a:pPr>
              <a:t>‹#›</a:t>
            </a:fld>
            <a:endParaRPr lang="en-US" dirty="0"/>
          </a:p>
        </p:txBody>
      </p:sp>
    </p:spTree>
  </p:cSld>
  <p:clrMapOvr>
    <a:masterClrMapping/>
  </p:clrMapOvr>
  <p:transition spd="slow">
    <p:cut thruBlk="1"/>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a:latin typeface="+mn-lt"/>
                <a:cs typeface="+mn-cs"/>
              </a:defRPr>
            </a:lvl1pPr>
          </a:lstStyle>
          <a:p>
            <a:pPr>
              <a:defRPr/>
            </a:pPr>
            <a:fld id="{0A9CB975-B9E8-499B-8FE8-8970B38FA306}" type="datetime1">
              <a:rPr lang="en-US"/>
              <a:pPr>
                <a:defRPr/>
              </a:pPr>
              <a:t>3/27/2018</a:t>
            </a:fld>
            <a:endParaRPr lang="en-US" dirty="0"/>
          </a:p>
        </p:txBody>
      </p:sp>
      <p:sp>
        <p:nvSpPr>
          <p:cNvPr id="3" name="Footer Placeholder 2"/>
          <p:cNvSpPr>
            <a:spLocks noGrp="1"/>
          </p:cNvSpPr>
          <p:nvPr>
            <p:ph type="ftr" sz="quarter" idx="11"/>
          </p:nvPr>
        </p:nvSpPr>
        <p:spPr>
          <a:xfrm>
            <a:off x="3124200" y="6356350"/>
            <a:ext cx="2895600" cy="365125"/>
          </a:xfrm>
          <a:prstGeom prst="rect">
            <a:avLst/>
          </a:prstGeom>
        </p:spPr>
        <p:txBody>
          <a:bodyPr/>
          <a:lstStyle>
            <a:lvl1pPr fontAlgn="auto">
              <a:spcBef>
                <a:spcPts val="0"/>
              </a:spcBef>
              <a:spcAft>
                <a:spcPts val="0"/>
              </a:spcAft>
              <a:defRPr>
                <a:latin typeface="+mn-lt"/>
                <a:cs typeface="+mn-cs"/>
              </a:defRPr>
            </a:lvl1pPr>
          </a:lstStyle>
          <a:p>
            <a:pPr>
              <a:defRPr/>
            </a:pPr>
            <a:endParaRPr lang="en-US" dirty="0"/>
          </a:p>
        </p:txBody>
      </p:sp>
      <p:sp>
        <p:nvSpPr>
          <p:cNvPr id="4" name="Slide Number Placeholder 3"/>
          <p:cNvSpPr>
            <a:spLocks noGrp="1"/>
          </p:cNvSpPr>
          <p:nvPr>
            <p:ph type="sldNum" sz="quarter" idx="12"/>
          </p:nvPr>
        </p:nvSpPr>
        <p:spPr>
          <a:xfrm>
            <a:off x="6553200" y="6356350"/>
            <a:ext cx="2133600" cy="365125"/>
          </a:xfrm>
          <a:prstGeom prst="rect">
            <a:avLst/>
          </a:prstGeom>
        </p:spPr>
        <p:txBody>
          <a:bodyPr/>
          <a:lstStyle>
            <a:lvl1pPr fontAlgn="auto">
              <a:spcBef>
                <a:spcPts val="0"/>
              </a:spcBef>
              <a:spcAft>
                <a:spcPts val="0"/>
              </a:spcAft>
              <a:defRPr>
                <a:latin typeface="+mn-lt"/>
                <a:cs typeface="+mn-cs"/>
              </a:defRPr>
            </a:lvl1pPr>
          </a:lstStyle>
          <a:p>
            <a:pPr>
              <a:defRPr/>
            </a:pPr>
            <a:fld id="{77D40784-4A0E-4C26-820C-B5D7A3F223C5}" type="slidenum">
              <a:rPr lang="en-US"/>
              <a:pPr>
                <a:defRPr/>
              </a:pPr>
              <a:t>‹#›</a:t>
            </a:fld>
            <a:endParaRPr lang="en-US" dirty="0"/>
          </a:p>
        </p:txBody>
      </p:sp>
    </p:spTree>
  </p:cSld>
  <p:clrMapOvr>
    <a:masterClrMapping/>
  </p:clrMapOvr>
  <p:transition spd="slow">
    <p:cut thruBlk="1"/>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a:latin typeface="+mn-lt"/>
                <a:cs typeface="+mn-cs"/>
              </a:defRPr>
            </a:lvl1pPr>
          </a:lstStyle>
          <a:p>
            <a:pPr>
              <a:defRPr/>
            </a:pPr>
            <a:fld id="{FC3FF643-3A46-4E5A-B413-22EEBE250C59}" type="datetime1">
              <a:rPr lang="en-US"/>
              <a:pPr>
                <a:defRPr/>
              </a:pPr>
              <a:t>3/27/2018</a:t>
            </a:fld>
            <a:endParaRPr lang="en-US" dirty="0"/>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lvl1pPr fontAlgn="auto">
              <a:spcBef>
                <a:spcPts val="0"/>
              </a:spcBef>
              <a:spcAft>
                <a:spcPts val="0"/>
              </a:spcAft>
              <a:defRPr>
                <a:latin typeface="+mn-lt"/>
                <a:cs typeface="+mn-cs"/>
              </a:defRPr>
            </a:lvl1pPr>
          </a:lstStyle>
          <a:p>
            <a:pPr>
              <a:defRPr/>
            </a:pPr>
            <a:endParaRPr lang="en-US" dirty="0"/>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lvl1pPr fontAlgn="auto">
              <a:spcBef>
                <a:spcPts val="0"/>
              </a:spcBef>
              <a:spcAft>
                <a:spcPts val="0"/>
              </a:spcAft>
              <a:defRPr>
                <a:latin typeface="+mn-lt"/>
                <a:cs typeface="+mn-cs"/>
              </a:defRPr>
            </a:lvl1pPr>
          </a:lstStyle>
          <a:p>
            <a:pPr>
              <a:defRPr/>
            </a:pPr>
            <a:fld id="{B7F60118-C08B-4D23-8A9B-B8A8B39760A0}" type="slidenum">
              <a:rPr lang="en-US"/>
              <a:pPr>
                <a:defRPr/>
              </a:pPr>
              <a:t>‹#›</a:t>
            </a:fld>
            <a:endParaRPr lang="en-US" dirty="0"/>
          </a:p>
        </p:txBody>
      </p:sp>
    </p:spTree>
  </p:cSld>
  <p:clrMapOvr>
    <a:masterClrMapping/>
  </p:clrMapOvr>
  <p:transition spd="slow">
    <p:cut thruBlk="1"/>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a:latin typeface="+mn-lt"/>
                <a:cs typeface="+mn-cs"/>
              </a:defRPr>
            </a:lvl1pPr>
          </a:lstStyle>
          <a:p>
            <a:pPr>
              <a:defRPr/>
            </a:pPr>
            <a:fld id="{11432C61-5D1A-4677-860F-29D109622B36}" type="datetime1">
              <a:rPr lang="en-US"/>
              <a:pPr>
                <a:defRPr/>
              </a:pPr>
              <a:t>3/27/2018</a:t>
            </a:fld>
            <a:endParaRPr lang="en-US" dirty="0"/>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lvl1pPr fontAlgn="auto">
              <a:spcBef>
                <a:spcPts val="0"/>
              </a:spcBef>
              <a:spcAft>
                <a:spcPts val="0"/>
              </a:spcAft>
              <a:defRPr>
                <a:latin typeface="+mn-lt"/>
                <a:cs typeface="+mn-cs"/>
              </a:defRPr>
            </a:lvl1pPr>
          </a:lstStyle>
          <a:p>
            <a:pPr>
              <a:defRPr/>
            </a:pPr>
            <a:endParaRPr lang="en-US" dirty="0"/>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lvl1pPr fontAlgn="auto">
              <a:spcBef>
                <a:spcPts val="0"/>
              </a:spcBef>
              <a:spcAft>
                <a:spcPts val="0"/>
              </a:spcAft>
              <a:defRPr>
                <a:latin typeface="+mn-lt"/>
                <a:cs typeface="+mn-cs"/>
              </a:defRPr>
            </a:lvl1pPr>
          </a:lstStyle>
          <a:p>
            <a:pPr>
              <a:defRPr/>
            </a:pPr>
            <a:fld id="{2923C6B0-7D4D-4D49-B1AF-6799CD1FA1CB}" type="slidenum">
              <a:rPr lang="en-US"/>
              <a:pPr>
                <a:defRPr/>
              </a:pPr>
              <a:t>‹#›</a:t>
            </a:fld>
            <a:endParaRPr lang="en-US" dirty="0"/>
          </a:p>
        </p:txBody>
      </p:sp>
    </p:spTree>
  </p:cSld>
  <p:clrMapOvr>
    <a:masterClrMapping/>
  </p:clrMapOvr>
  <p:transition spd="slow">
    <p:cut thruBlk="1"/>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7" name="TextBox 6"/>
          <p:cNvSpPr txBox="1"/>
          <p:nvPr userDrawn="1"/>
        </p:nvSpPr>
        <p:spPr>
          <a:xfrm>
            <a:off x="4953000" y="6400800"/>
            <a:ext cx="4038600" cy="254000"/>
          </a:xfrm>
          <a:prstGeom prst="rect">
            <a:avLst/>
          </a:prstGeom>
          <a:noFill/>
        </p:spPr>
        <p:txBody>
          <a:bodyPr>
            <a:spAutoFit/>
          </a:bodyPr>
          <a:lstStyle/>
          <a:p>
            <a:pPr algn="r" fontAlgn="auto">
              <a:spcBef>
                <a:spcPts val="0"/>
              </a:spcBef>
              <a:spcAft>
                <a:spcPts val="0"/>
              </a:spcAft>
              <a:defRPr/>
            </a:pPr>
            <a:r>
              <a:rPr lang="en-US" sz="1050" i="1" dirty="0">
                <a:solidFill>
                  <a:schemeClr val="tx2">
                    <a:lumMod val="60000"/>
                    <a:lumOff val="40000"/>
                  </a:schemeClr>
                </a:solidFill>
                <a:latin typeface="+mn-lt"/>
                <a:cs typeface="+mn-cs"/>
              </a:rPr>
              <a:t>Children thrive in safe, caring, supportive families and communities </a:t>
            </a:r>
          </a:p>
        </p:txBody>
      </p:sp>
      <p:pic>
        <p:nvPicPr>
          <p:cNvPr id="11" name="Picture 4" descr="idcs"/>
          <p:cNvPicPr>
            <a:picLocks noChangeAspect="1" noChangeArrowheads="1"/>
          </p:cNvPicPr>
          <p:nvPr userDrawn="1"/>
        </p:nvPicPr>
        <p:blipFill>
          <a:blip r:embed="rId13" cstate="print">
            <a:clrChange>
              <a:clrFrom>
                <a:srgbClr val="FFFFFF"/>
              </a:clrFrom>
              <a:clrTo>
                <a:srgbClr val="FFFFFF">
                  <a:alpha val="0"/>
                </a:srgbClr>
              </a:clrTo>
            </a:clrChange>
          </a:blip>
          <a:srcRect b="11765"/>
          <a:stretch>
            <a:fillRect/>
          </a:stretch>
        </p:blipFill>
        <p:spPr bwMode="auto">
          <a:xfrm>
            <a:off x="8305800" y="5410200"/>
            <a:ext cx="541338" cy="1006475"/>
          </a:xfrm>
          <a:prstGeom prst="rect">
            <a:avLst/>
          </a:prstGeom>
          <a:ln>
            <a:noFill/>
          </a:ln>
          <a:effectLst>
            <a:outerShdw blurRad="190500" dist="88900" dir="13200000" algn="tl" rotWithShape="0">
              <a:schemeClr val="accent1">
                <a:lumMod val="75000"/>
                <a:alpha val="49000"/>
              </a:schemeClr>
            </a:outerShdw>
          </a:effectLst>
        </p:spPr>
      </p:pic>
      <p:sp>
        <p:nvSpPr>
          <p:cNvPr id="12" name="Line 3"/>
          <p:cNvSpPr>
            <a:spLocks noChangeShapeType="1"/>
          </p:cNvSpPr>
          <p:nvPr userDrawn="1"/>
        </p:nvSpPr>
        <p:spPr bwMode="auto">
          <a:xfrm flipH="1">
            <a:off x="152400" y="6553200"/>
            <a:ext cx="4876800" cy="0"/>
          </a:xfrm>
          <a:prstGeom prst="line">
            <a:avLst/>
          </a:prstGeom>
          <a:noFill/>
          <a:ln w="12700">
            <a:solidFill>
              <a:schemeClr val="tx2">
                <a:lumMod val="40000"/>
                <a:lumOff val="60000"/>
              </a:schemeClr>
            </a:solidFill>
            <a:round/>
            <a:headEnd/>
            <a:tailEnd/>
          </a:ln>
          <a:effectLst>
            <a:outerShdw blurRad="50800" dist="38100" dir="8100000" algn="tr" rotWithShape="0">
              <a:prstClr val="black">
                <a:alpha val="40000"/>
              </a:prstClr>
            </a:outerShdw>
          </a:effectLst>
        </p:spPr>
        <p:txBody>
          <a:bodyPr/>
          <a:lstStyle/>
          <a:p>
            <a:pPr fontAlgn="auto">
              <a:spcBef>
                <a:spcPts val="0"/>
              </a:spcBef>
              <a:spcAft>
                <a:spcPts val="0"/>
              </a:spcAft>
              <a:defRPr/>
            </a:pPr>
            <a:endParaRPr lang="en-US" dirty="0">
              <a:latin typeface="+mn-lt"/>
              <a:cs typeface="+mn-cs"/>
            </a:endParaRPr>
          </a:p>
        </p:txBody>
      </p:sp>
      <p:sp>
        <p:nvSpPr>
          <p:cNvPr id="13" name="Line 3"/>
          <p:cNvSpPr>
            <a:spLocks noChangeShapeType="1"/>
          </p:cNvSpPr>
          <p:nvPr userDrawn="1"/>
        </p:nvSpPr>
        <p:spPr bwMode="auto">
          <a:xfrm flipH="1">
            <a:off x="381000" y="457200"/>
            <a:ext cx="0" cy="6324600"/>
          </a:xfrm>
          <a:prstGeom prst="line">
            <a:avLst/>
          </a:prstGeom>
          <a:noFill/>
          <a:ln w="12700">
            <a:solidFill>
              <a:schemeClr val="tx2">
                <a:lumMod val="40000"/>
                <a:lumOff val="60000"/>
              </a:schemeClr>
            </a:solidFill>
            <a:round/>
            <a:headEnd/>
            <a:tailEnd/>
          </a:ln>
          <a:effectLst>
            <a:outerShdw blurRad="50800" dist="38100" dir="8100000" algn="tr" rotWithShape="0">
              <a:prstClr val="black">
                <a:alpha val="40000"/>
              </a:prstClr>
            </a:outerShdw>
          </a:effectLst>
        </p:spPr>
        <p:txBody>
          <a:bodyPr/>
          <a:lstStyle/>
          <a:p>
            <a:pPr fontAlgn="auto">
              <a:spcBef>
                <a:spcPts val="0"/>
              </a:spcBef>
              <a:spcAft>
                <a:spcPts val="0"/>
              </a:spcAft>
              <a:defRPr/>
            </a:pPr>
            <a:endParaRPr lang="en-US" dirty="0">
              <a:latin typeface="+mn-lt"/>
              <a:cs typeface="+mn-cs"/>
            </a:endParaRPr>
          </a:p>
        </p:txBody>
      </p:sp>
    </p:spTree>
  </p:cSld>
  <p:clrMap bg1="lt1" tx1="dk1" bg2="lt2" tx2="dk2" accent1="accent1" accent2="accent2" accent3="accent3" accent4="accent4" accent5="accent5" accent6="accent6" hlink="hlink" folHlink="folHlink"/>
  <p:sldLayoutIdLst>
    <p:sldLayoutId id="2147484132" r:id="rId1"/>
    <p:sldLayoutId id="2147484133" r:id="rId2"/>
    <p:sldLayoutId id="2147484134" r:id="rId3"/>
    <p:sldLayoutId id="2147484135" r:id="rId4"/>
    <p:sldLayoutId id="2147484136" r:id="rId5"/>
    <p:sldLayoutId id="2147484137" r:id="rId6"/>
    <p:sldLayoutId id="2147484138" r:id="rId7"/>
    <p:sldLayoutId id="2147484139" r:id="rId8"/>
    <p:sldLayoutId id="2147484140" r:id="rId9"/>
    <p:sldLayoutId id="2147484141" r:id="rId10"/>
    <p:sldLayoutId id="2147484142" r:id="rId11"/>
  </p:sldLayoutIdLst>
  <p:transition spd="slow">
    <p:cut thruBlk="1"/>
  </p:transition>
  <p:hf hdr="0" ftr="0" dt="0"/>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2" Type="http://schemas.openxmlformats.org/officeDocument/2006/relationships/image" Target="../media/image4.gif"/><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4.gif"/><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4.gif"/><Relationship Id="rId2" Type="http://schemas.openxmlformats.org/officeDocument/2006/relationships/hyperlink" Target="http://www.in.gov/legislative/iac/iac_title" TargetMode="Externa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4.gif"/><Relationship Id="rId2" Type="http://schemas.openxmlformats.org/officeDocument/2006/relationships/hyperlink" Target="http://www.in.gov/dcs/" TargetMode="Externa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slide" Target="slide19.xml"/><Relationship Id="rId2" Type="http://schemas.openxmlformats.org/officeDocument/2006/relationships/slide" Target="slide18.xml"/><Relationship Id="rId1" Type="http://schemas.openxmlformats.org/officeDocument/2006/relationships/slideLayout" Target="../slideLayouts/slideLayout2.xml"/><Relationship Id="rId4" Type="http://schemas.openxmlformats.org/officeDocument/2006/relationships/image" Target="../media/image5.jpeg"/></Relationships>
</file>

<file path=ppt/slides/_rels/slide18.xml.rels><?xml version="1.0" encoding="UTF-8" standalone="yes"?>
<Relationships xmlns="http://schemas.openxmlformats.org/package/2006/relationships"><Relationship Id="rId2" Type="http://schemas.openxmlformats.org/officeDocument/2006/relationships/slide" Target="slide17.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slide" Target="slide20.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slide" Target="slide22.xml"/><Relationship Id="rId2" Type="http://schemas.openxmlformats.org/officeDocument/2006/relationships/slide" Target="slide21.xml"/><Relationship Id="rId1" Type="http://schemas.openxmlformats.org/officeDocument/2006/relationships/slideLayout" Target="../slideLayouts/slideLayout2.xml"/><Relationship Id="rId4" Type="http://schemas.openxmlformats.org/officeDocument/2006/relationships/image" Target="../media/image5.jpeg"/></Relationships>
</file>

<file path=ppt/slides/_rels/slide21.xml.rels><?xml version="1.0" encoding="UTF-8" standalone="yes"?>
<Relationships xmlns="http://schemas.openxmlformats.org/package/2006/relationships"><Relationship Id="rId2" Type="http://schemas.openxmlformats.org/officeDocument/2006/relationships/slide" Target="slide20.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slide" Target="slide23.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slide" Target="slide25.xml"/><Relationship Id="rId2" Type="http://schemas.openxmlformats.org/officeDocument/2006/relationships/slide" Target="slide24.xml"/><Relationship Id="rId1" Type="http://schemas.openxmlformats.org/officeDocument/2006/relationships/slideLayout" Target="../slideLayouts/slideLayout2.xml"/><Relationship Id="rId4" Type="http://schemas.openxmlformats.org/officeDocument/2006/relationships/image" Target="../media/image5.jpeg"/></Relationships>
</file>

<file path=ppt/slides/_rels/slide24.xml.rels><?xml version="1.0" encoding="UTF-8" standalone="yes"?>
<Relationships xmlns="http://schemas.openxmlformats.org/package/2006/relationships"><Relationship Id="rId2" Type="http://schemas.openxmlformats.org/officeDocument/2006/relationships/slide" Target="slide23.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slide" Target="slide26.xml"/><Relationship Id="rId2" Type="http://schemas.openxmlformats.org/officeDocument/2006/relationships/hyperlink" Target="https://www.in.gov/judiciary/opinions/pdf/05301302nhv.pdf" TargetMode="Externa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1.xml"/><Relationship Id="rId1" Type="http://schemas.openxmlformats.org/officeDocument/2006/relationships/slideLayout" Target="../slideLayouts/slideLayout1.xml"/><Relationship Id="rId4" Type="http://schemas.openxmlformats.org/officeDocument/2006/relationships/image" Target="../media/image3.jpeg"/></Relationships>
</file>

<file path=ppt/slides/_rels/slide27.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3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2.xml"/><Relationship Id="rId1" Type="http://schemas.openxmlformats.org/officeDocument/2006/relationships/slideLayout" Target="../slideLayouts/slideLayout1.xml"/><Relationship Id="rId4" Type="http://schemas.openxmlformats.org/officeDocument/2006/relationships/image" Target="../media/image3.jpeg"/></Relationships>
</file>

<file path=ppt/slides/_rels/slide35.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1.xml"/><Relationship Id="rId4" Type="http://schemas.openxmlformats.org/officeDocument/2006/relationships/image" Target="../media/image3.jpeg"/></Relationships>
</file>

<file path=ppt/slides/_rels/slide40.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slide" Target="slide43.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slide" Target="slide44.xml"/><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slide" Target="slide44.xml"/><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slide" Target="slide45.xml"/><Relationship Id="rId2" Type="http://schemas.openxmlformats.org/officeDocument/2006/relationships/slide" Target="slide46.xml"/><Relationship Id="rId1" Type="http://schemas.openxmlformats.org/officeDocument/2006/relationships/slideLayout" Target="../slideLayouts/slideLayout2.xml"/><Relationship Id="rId4" Type="http://schemas.openxmlformats.org/officeDocument/2006/relationships/image" Target="../media/image15.jpg"/></Relationships>
</file>

<file path=ppt/slides/_rels/slide45.xml.rels><?xml version="1.0" encoding="UTF-8" standalone="yes"?>
<Relationships xmlns="http://schemas.openxmlformats.org/package/2006/relationships"><Relationship Id="rId3" Type="http://schemas.openxmlformats.org/officeDocument/2006/relationships/slide" Target="slide44.xml"/><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openxmlformats.org/officeDocument/2006/relationships/slide" Target="slide47.xml"/></Relationships>
</file>

<file path=ppt/slides/_rels/slide46.xml.rels><?xml version="1.0" encoding="UTF-8" standalone="yes"?>
<Relationships xmlns="http://schemas.openxmlformats.org/package/2006/relationships"><Relationship Id="rId3" Type="http://schemas.openxmlformats.org/officeDocument/2006/relationships/slide" Target="slide47.xml"/><Relationship Id="rId2" Type="http://schemas.openxmlformats.org/officeDocument/2006/relationships/notesSlide" Target="../notesSlides/notesSlide20.xml"/><Relationship Id="rId1" Type="http://schemas.openxmlformats.org/officeDocument/2006/relationships/slideLayout" Target="../slideLayouts/slideLayout2.xml"/><Relationship Id="rId4" Type="http://schemas.openxmlformats.org/officeDocument/2006/relationships/slide" Target="slide44.xml"/></Relationships>
</file>

<file path=ppt/slides/_rels/slide47.xml.rels><?xml version="1.0" encoding="UTF-8" standalone="yes"?>
<Relationships xmlns="http://schemas.openxmlformats.org/package/2006/relationships"><Relationship Id="rId3" Type="http://schemas.openxmlformats.org/officeDocument/2006/relationships/slide" Target="slide48.xml"/><Relationship Id="rId2" Type="http://schemas.openxmlformats.org/officeDocument/2006/relationships/slide" Target="slide49.xml"/><Relationship Id="rId1" Type="http://schemas.openxmlformats.org/officeDocument/2006/relationships/slideLayout" Target="../slideLayouts/slideLayout2.xml"/><Relationship Id="rId4" Type="http://schemas.openxmlformats.org/officeDocument/2006/relationships/image" Target="../media/image15.jpg"/></Relationships>
</file>

<file path=ppt/slides/_rels/slide48.xml.rels><?xml version="1.0" encoding="UTF-8" standalone="yes"?>
<Relationships xmlns="http://schemas.openxmlformats.org/package/2006/relationships"><Relationship Id="rId3" Type="http://schemas.openxmlformats.org/officeDocument/2006/relationships/slide" Target="slide50.xml"/><Relationship Id="rId2" Type="http://schemas.openxmlformats.org/officeDocument/2006/relationships/slide" Target="slide47.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slide" Target="slide44.xml"/><Relationship Id="rId2" Type="http://schemas.openxmlformats.org/officeDocument/2006/relationships/slide" Target="slide47.xml"/><Relationship Id="rId1" Type="http://schemas.openxmlformats.org/officeDocument/2006/relationships/slideLayout" Target="../slideLayouts/slideLayout2.xml"/><Relationship Id="rId4" Type="http://schemas.openxmlformats.org/officeDocument/2006/relationships/slide" Target="slide50.xml"/></Relationships>
</file>

<file path=ppt/slides/_rels/slide5.xml.rels><?xml version="1.0" encoding="UTF-8" standalone="yes"?>
<Relationships xmlns="http://schemas.openxmlformats.org/package/2006/relationships"><Relationship Id="rId3" Type="http://schemas.openxmlformats.org/officeDocument/2006/relationships/image" Target="../media/image4.gif"/><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slide" Target="slide35.xml"/><Relationship Id="rId2" Type="http://schemas.openxmlformats.org/officeDocument/2006/relationships/slide" Target="slide51.xml"/><Relationship Id="rId1" Type="http://schemas.openxmlformats.org/officeDocument/2006/relationships/slideLayout" Target="../slideLayouts/slideLayout2.xml"/><Relationship Id="rId5" Type="http://schemas.openxmlformats.org/officeDocument/2006/relationships/slide" Target="slide40.xml"/><Relationship Id="rId4" Type="http://schemas.openxmlformats.org/officeDocument/2006/relationships/slide" Target="slide34.xml"/></Relationships>
</file>

<file path=ppt/slides/_rels/slide5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1.xml"/><Relationship Id="rId1" Type="http://schemas.openxmlformats.org/officeDocument/2006/relationships/slideLayout" Target="../slideLayouts/slideLayout1.xml"/><Relationship Id="rId4" Type="http://schemas.openxmlformats.org/officeDocument/2006/relationships/image" Target="../media/image3.jpeg"/></Relationships>
</file>

<file path=ppt/slides/_rels/slide52.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hyperlink" Target="https://iga.in.gov/legislative/laws/2017/ic/" TargetMode="External"/><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4.gif"/></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image" Target="../media/image22.jpg"/><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2" Type="http://schemas.openxmlformats.org/officeDocument/2006/relationships/image" Target="../media/image23.jpg"/><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2.xml"/><Relationship Id="rId1" Type="http://schemas.openxmlformats.org/officeDocument/2006/relationships/slideLayout" Target="../slideLayouts/slideLayout1.xml"/><Relationship Id="rId4" Type="http://schemas.openxmlformats.org/officeDocument/2006/relationships/image" Target="../media/image3.jpeg"/></Relationships>
</file>

<file path=ppt/slides/_rels/slide68.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69.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7.xml.rels><?xml version="1.0" encoding="UTF-8" standalone="yes"?>
<Relationships xmlns="http://schemas.openxmlformats.org/package/2006/relationships"><Relationship Id="rId3" Type="http://schemas.openxmlformats.org/officeDocument/2006/relationships/image" Target="../media/image4.gif"/><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2.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3" Type="http://schemas.openxmlformats.org/officeDocument/2006/relationships/diagramLayout" Target="../diagrams/layout6.xml"/><Relationship Id="rId2" Type="http://schemas.openxmlformats.org/officeDocument/2006/relationships/diagramData" Target="../diagrams/data6.xml"/><Relationship Id="rId1" Type="http://schemas.openxmlformats.org/officeDocument/2006/relationships/slideLayout" Target="../slideLayouts/slideLayout2.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3" Type="http://schemas.openxmlformats.org/officeDocument/2006/relationships/diagramLayout" Target="../diagrams/layout7.xml"/><Relationship Id="rId2" Type="http://schemas.openxmlformats.org/officeDocument/2006/relationships/diagramData" Target="../diagrams/data7.xml"/><Relationship Id="rId1" Type="http://schemas.openxmlformats.org/officeDocument/2006/relationships/slideLayout" Target="../slideLayouts/slideLayout2.xml"/><Relationship Id="rId6" Type="http://schemas.microsoft.com/office/2007/relationships/diagramDrawing" Target="../diagrams/drawing7.xml"/><Relationship Id="rId5" Type="http://schemas.openxmlformats.org/officeDocument/2006/relationships/diagramColors" Target="../diagrams/colors7.xml"/><Relationship Id="rId4" Type="http://schemas.openxmlformats.org/officeDocument/2006/relationships/diagramQuickStyle" Target="../diagrams/quickStyle7.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4.gif"/><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3.xml"/><Relationship Id="rId1" Type="http://schemas.openxmlformats.org/officeDocument/2006/relationships/slideLayout" Target="../slideLayouts/slideLayout1.xml"/><Relationship Id="rId4" Type="http://schemas.openxmlformats.org/officeDocument/2006/relationships/image" Target="../media/image3.jpeg"/></Relationships>
</file>

<file path=ppt/slides/_rels/slide9.xml.rels><?xml version="1.0" encoding="UTF-8" standalone="yes"?>
<Relationships xmlns="http://schemas.openxmlformats.org/package/2006/relationships"><Relationship Id="rId2" Type="http://schemas.openxmlformats.org/officeDocument/2006/relationships/image" Target="../media/image4.gif"/><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Rectangle 5"/>
          <p:cNvSpPr/>
          <p:nvPr/>
        </p:nvSpPr>
        <p:spPr>
          <a:xfrm>
            <a:off x="685800" y="5105400"/>
            <a:ext cx="8001000" cy="1295400"/>
          </a:xfrm>
          <a:prstGeom prst="rect">
            <a:avLst/>
          </a:prstGeom>
          <a:solidFill>
            <a:schemeClr val="bg2"/>
          </a:solidFill>
          <a:ln>
            <a:solidFill>
              <a:srgbClr val="FFCC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4" name="Rectangle 3"/>
          <p:cNvSpPr/>
          <p:nvPr/>
        </p:nvSpPr>
        <p:spPr>
          <a:xfrm>
            <a:off x="2514600" y="381000"/>
            <a:ext cx="6172200" cy="4038600"/>
          </a:xfrm>
          <a:prstGeom prst="rect">
            <a:avLst/>
          </a:prstGeom>
          <a:solidFill>
            <a:srgbClr val="EEECE1"/>
          </a:solidFill>
          <a:ln>
            <a:solidFill>
              <a:srgbClr val="FFCC00"/>
            </a:solidFill>
          </a:ln>
        </p:spPr>
        <p:style>
          <a:lnRef idx="2">
            <a:schemeClr val="dk1"/>
          </a:lnRef>
          <a:fillRef idx="1">
            <a:schemeClr val="lt1"/>
          </a:fillRef>
          <a:effectRef idx="0">
            <a:schemeClr val="dk1"/>
          </a:effectRef>
          <a:fontRef idx="minor">
            <a:schemeClr val="dk1"/>
          </a:fontRef>
        </p:style>
        <p:txBody>
          <a:bodyPr anchor="ctr"/>
          <a:lstStyle/>
          <a:p>
            <a:pPr algn="ctr" fontAlgn="auto">
              <a:spcBef>
                <a:spcPts val="0"/>
              </a:spcBef>
              <a:spcAft>
                <a:spcPts val="0"/>
              </a:spcAft>
              <a:defRPr/>
            </a:pPr>
            <a:endParaRPr lang="en-US"/>
          </a:p>
        </p:txBody>
      </p:sp>
      <p:sp>
        <p:nvSpPr>
          <p:cNvPr id="2" name="Title 1"/>
          <p:cNvSpPr>
            <a:spLocks noGrp="1"/>
          </p:cNvSpPr>
          <p:nvPr>
            <p:ph type="ctrTitle"/>
          </p:nvPr>
        </p:nvSpPr>
        <p:spPr>
          <a:xfrm>
            <a:off x="3065929" y="638735"/>
            <a:ext cx="5069541" cy="1761565"/>
          </a:xfrm>
        </p:spPr>
        <p:txBody>
          <a:bodyPr rtlCol="0">
            <a:normAutofit/>
          </a:bodyPr>
          <a:lstStyle/>
          <a:p>
            <a:pPr eaLnBrk="1" fontAlgn="auto" hangingPunct="1">
              <a:spcAft>
                <a:spcPts val="0"/>
              </a:spcAft>
              <a:defRPr/>
            </a:pPr>
            <a:r>
              <a:rPr lang="en-US" sz="2900" dirty="0" smtClean="0">
                <a:solidFill>
                  <a:schemeClr val="tx2"/>
                </a:solidFill>
                <a:latin typeface="Times New Roman" pitchFamily="18" charset="0"/>
                <a:cs typeface="Times New Roman" pitchFamily="18" charset="0"/>
              </a:rPr>
              <a:t>DCS Service Provider Training: </a:t>
            </a:r>
            <a:br>
              <a:rPr lang="en-US" sz="2900" dirty="0" smtClean="0">
                <a:solidFill>
                  <a:schemeClr val="tx2"/>
                </a:solidFill>
                <a:latin typeface="Times New Roman" pitchFamily="18" charset="0"/>
                <a:cs typeface="Times New Roman" pitchFamily="18" charset="0"/>
              </a:rPr>
            </a:br>
            <a:r>
              <a:rPr lang="en-US" sz="2900" dirty="0" smtClean="0">
                <a:solidFill>
                  <a:schemeClr val="tx2"/>
                </a:solidFill>
                <a:latin typeface="Times New Roman" pitchFamily="18" charset="0"/>
                <a:cs typeface="Times New Roman" pitchFamily="18" charset="0"/>
              </a:rPr>
              <a:t>Legal and Testifying</a:t>
            </a:r>
          </a:p>
        </p:txBody>
      </p:sp>
      <p:sp>
        <p:nvSpPr>
          <p:cNvPr id="2053" name="Subtitle 2"/>
          <p:cNvSpPr>
            <a:spLocks noGrp="1"/>
          </p:cNvSpPr>
          <p:nvPr>
            <p:ph type="subTitle" idx="1"/>
          </p:nvPr>
        </p:nvSpPr>
        <p:spPr>
          <a:xfrm>
            <a:off x="609600" y="5257800"/>
            <a:ext cx="8077200" cy="1295400"/>
          </a:xfrm>
        </p:spPr>
        <p:txBody>
          <a:bodyPr/>
          <a:lstStyle/>
          <a:p>
            <a:pPr eaLnBrk="1" hangingPunct="1"/>
            <a:r>
              <a:rPr lang="en-US" sz="3000" dirty="0" smtClean="0">
                <a:solidFill>
                  <a:schemeClr val="tx2"/>
                </a:solidFill>
                <a:latin typeface="Times New Roman" pitchFamily="18" charset="0"/>
                <a:cs typeface="Times New Roman" pitchFamily="18" charset="0"/>
              </a:rPr>
              <a:t>For use by DCS Contracted Service Providers</a:t>
            </a:r>
          </a:p>
        </p:txBody>
      </p:sp>
      <p:pic>
        <p:nvPicPr>
          <p:cNvPr id="2054" name="Picture 2" descr="IDCS"/>
          <p:cNvPicPr>
            <a:picLocks noChangeAspect="1" noChangeArrowheads="1"/>
          </p:cNvPicPr>
          <p:nvPr/>
        </p:nvPicPr>
        <p:blipFill>
          <a:blip r:embed="rId3" cstate="print"/>
          <a:srcRect/>
          <a:stretch>
            <a:fillRect/>
          </a:stretch>
        </p:blipFill>
        <p:spPr bwMode="auto">
          <a:xfrm>
            <a:off x="228600" y="384175"/>
            <a:ext cx="2060575" cy="4035425"/>
          </a:xfrm>
          <a:prstGeom prst="rect">
            <a:avLst/>
          </a:prstGeom>
          <a:noFill/>
          <a:ln w="9525">
            <a:noFill/>
            <a:miter lim="800000"/>
            <a:headEnd/>
            <a:tailEnd/>
          </a:ln>
        </p:spPr>
      </p:pic>
      <p:pic>
        <p:nvPicPr>
          <p:cNvPr id="3" name="Picture 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757965" y="2231294"/>
            <a:ext cx="3593094" cy="1946259"/>
          </a:xfrm>
          <a:prstGeom prst="rect">
            <a:avLst/>
          </a:prstGeom>
        </p:spPr>
      </p:pic>
    </p:spTree>
  </p:cSld>
  <p:clrMapOvr>
    <a:masterClrMapping/>
  </p:clrMapOvr>
  <p:transition spd="slow">
    <p:cut thruBlk="1"/>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
          </p:nvPr>
        </p:nvSpPr>
        <p:spPr>
          <a:xfrm>
            <a:off x="609600" y="1546412"/>
            <a:ext cx="8229600" cy="2236694"/>
          </a:xfrm>
        </p:spPr>
        <p:txBody>
          <a:bodyPr>
            <a:normAutofit/>
          </a:bodyPr>
          <a:lstStyle/>
          <a:p>
            <a:pPr marL="0" indent="0" algn="ctr">
              <a:buNone/>
            </a:pPr>
            <a:r>
              <a:rPr lang="en-US" b="1" dirty="0"/>
              <a:t>Administrative Law </a:t>
            </a:r>
            <a:r>
              <a:rPr lang="en-US" dirty="0"/>
              <a:t>is the kind of law that governs the administrative agencies of the state. Those laws are known as the administrative code. </a:t>
            </a:r>
          </a:p>
          <a:p>
            <a:pPr marL="0" indent="0" algn="ctr">
              <a:buNone/>
            </a:pPr>
            <a:endParaRPr lang="en-US" dirty="0"/>
          </a:p>
        </p:txBody>
      </p:sp>
      <p:sp>
        <p:nvSpPr>
          <p:cNvPr id="5" name="Title 1"/>
          <p:cNvSpPr txBox="1">
            <a:spLocks/>
          </p:cNvSpPr>
          <p:nvPr/>
        </p:nvSpPr>
        <p:spPr bwMode="auto">
          <a:xfrm>
            <a:off x="609600" y="186779"/>
            <a:ext cx="8229600" cy="811212"/>
          </a:xfrm>
          <a:prstGeom prst="rect">
            <a:avLst/>
          </a:prstGeom>
          <a:ln w="9525" cap="flat" cmpd="sng" algn="ctr">
            <a:solidFill>
              <a:schemeClr val="accent1">
                <a:shade val="95000"/>
                <a:satMod val="105000"/>
              </a:schemeClr>
            </a:solidFill>
            <a:prstDash val="solid"/>
            <a:miter lim="800000"/>
            <a:headEnd/>
            <a:tailEnd/>
          </a:ln>
        </p:spPr>
        <p:style>
          <a:lnRef idx="1">
            <a:schemeClr val="accent1"/>
          </a:lnRef>
          <a:fillRef idx="2">
            <a:schemeClr val="accent1"/>
          </a:fillRef>
          <a:effectRef idx="1">
            <a:schemeClr val="accent1"/>
          </a:effectRef>
          <a:fontRef idx="minor">
            <a:schemeClr val="dk1"/>
          </a:fontRef>
        </p:style>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kern="1200">
                <a:solidFill>
                  <a:schemeClr val="dk1"/>
                </a:solidFill>
                <a:latin typeface="+mn-lt"/>
                <a:ea typeface="+mn-ea"/>
                <a:cs typeface="+mn-cs"/>
              </a:defRPr>
            </a:lvl1pPr>
            <a:lvl2pPr algn="ctr" rtl="0" eaLnBrk="0" fontAlgn="base" hangingPunct="0">
              <a:spcBef>
                <a:spcPct val="0"/>
              </a:spcBef>
              <a:spcAft>
                <a:spcPct val="0"/>
              </a:spcAft>
              <a:defRPr sz="4400">
                <a:solidFill>
                  <a:schemeClr val="dk1"/>
                </a:solidFill>
                <a:latin typeface="+mn-lt"/>
                <a:ea typeface="+mn-ea"/>
                <a:cs typeface="+mn-cs"/>
              </a:defRPr>
            </a:lvl2pPr>
            <a:lvl3pPr algn="ctr" rtl="0" eaLnBrk="0" fontAlgn="base" hangingPunct="0">
              <a:spcBef>
                <a:spcPct val="0"/>
              </a:spcBef>
              <a:spcAft>
                <a:spcPct val="0"/>
              </a:spcAft>
              <a:defRPr sz="4400">
                <a:solidFill>
                  <a:schemeClr val="dk1"/>
                </a:solidFill>
                <a:latin typeface="+mn-lt"/>
                <a:ea typeface="+mn-ea"/>
                <a:cs typeface="+mn-cs"/>
              </a:defRPr>
            </a:lvl3pPr>
            <a:lvl4pPr algn="ctr" rtl="0" eaLnBrk="0" fontAlgn="base" hangingPunct="0">
              <a:spcBef>
                <a:spcPct val="0"/>
              </a:spcBef>
              <a:spcAft>
                <a:spcPct val="0"/>
              </a:spcAft>
              <a:defRPr sz="4400">
                <a:solidFill>
                  <a:schemeClr val="dk1"/>
                </a:solidFill>
                <a:latin typeface="+mn-lt"/>
                <a:ea typeface="+mn-ea"/>
                <a:cs typeface="+mn-cs"/>
              </a:defRPr>
            </a:lvl4pPr>
            <a:lvl5pPr algn="ctr" rtl="0" eaLnBrk="0" fontAlgn="base" hangingPunct="0">
              <a:spcBef>
                <a:spcPct val="0"/>
              </a:spcBef>
              <a:spcAft>
                <a:spcPct val="0"/>
              </a:spcAft>
              <a:defRPr sz="4400">
                <a:solidFill>
                  <a:schemeClr val="dk1"/>
                </a:solidFill>
                <a:latin typeface="+mn-lt"/>
                <a:ea typeface="+mn-ea"/>
                <a:cs typeface="+mn-cs"/>
              </a:defRPr>
            </a:lvl5pPr>
            <a:lvl6pPr marL="457200" algn="ctr" rtl="0" fontAlgn="base">
              <a:spcBef>
                <a:spcPct val="0"/>
              </a:spcBef>
              <a:spcAft>
                <a:spcPct val="0"/>
              </a:spcAft>
              <a:defRPr sz="4400">
                <a:solidFill>
                  <a:schemeClr val="dk1"/>
                </a:solidFill>
                <a:latin typeface="+mn-lt"/>
                <a:ea typeface="+mn-ea"/>
                <a:cs typeface="+mn-cs"/>
              </a:defRPr>
            </a:lvl6pPr>
            <a:lvl7pPr marL="914400" algn="ctr" rtl="0" fontAlgn="base">
              <a:spcBef>
                <a:spcPct val="0"/>
              </a:spcBef>
              <a:spcAft>
                <a:spcPct val="0"/>
              </a:spcAft>
              <a:defRPr sz="4400">
                <a:solidFill>
                  <a:schemeClr val="dk1"/>
                </a:solidFill>
                <a:latin typeface="+mn-lt"/>
                <a:ea typeface="+mn-ea"/>
                <a:cs typeface="+mn-cs"/>
              </a:defRPr>
            </a:lvl7pPr>
            <a:lvl8pPr marL="1371600" algn="ctr" rtl="0" fontAlgn="base">
              <a:spcBef>
                <a:spcPct val="0"/>
              </a:spcBef>
              <a:spcAft>
                <a:spcPct val="0"/>
              </a:spcAft>
              <a:defRPr sz="4400">
                <a:solidFill>
                  <a:schemeClr val="dk1"/>
                </a:solidFill>
                <a:latin typeface="+mn-lt"/>
                <a:ea typeface="+mn-ea"/>
                <a:cs typeface="+mn-cs"/>
              </a:defRPr>
            </a:lvl8pPr>
            <a:lvl9pPr marL="1828800" algn="ctr" rtl="0" fontAlgn="base">
              <a:spcBef>
                <a:spcPct val="0"/>
              </a:spcBef>
              <a:spcAft>
                <a:spcPct val="0"/>
              </a:spcAft>
              <a:defRPr sz="4400">
                <a:solidFill>
                  <a:schemeClr val="dk1"/>
                </a:solidFill>
                <a:latin typeface="+mn-lt"/>
                <a:ea typeface="+mn-ea"/>
                <a:cs typeface="+mn-cs"/>
              </a:defRPr>
            </a:lvl9pPr>
          </a:lstStyle>
          <a:p>
            <a:pPr>
              <a:defRPr/>
            </a:pPr>
            <a:r>
              <a:rPr lang="en-US" dirty="0" smtClean="0">
                <a:solidFill>
                  <a:srgbClr val="1F497D"/>
                </a:solidFill>
                <a:cs typeface="Times New Roman" pitchFamily="18" charset="0"/>
              </a:rPr>
              <a:t>Administrative Law</a:t>
            </a:r>
            <a:endParaRPr lang="en-US" dirty="0">
              <a:solidFill>
                <a:srgbClr val="1F497D"/>
              </a:solidFill>
              <a:cs typeface="Times New Roman" pitchFamily="18" charset="0"/>
            </a:endParaRPr>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468538" y="3998258"/>
            <a:ext cx="2511724" cy="1972931"/>
          </a:xfrm>
          <a:prstGeom prst="rect">
            <a:avLst/>
          </a:prstGeom>
        </p:spPr>
      </p:pic>
      <p:sp>
        <p:nvSpPr>
          <p:cNvPr id="7" name="TextBox 3"/>
          <p:cNvSpPr txBox="1">
            <a:spLocks noChangeArrowheads="1"/>
          </p:cNvSpPr>
          <p:nvPr/>
        </p:nvSpPr>
        <p:spPr bwMode="auto">
          <a:xfrm>
            <a:off x="85725" y="6562725"/>
            <a:ext cx="325730" cy="246221"/>
          </a:xfrm>
          <a:prstGeom prst="rect">
            <a:avLst/>
          </a:prstGeom>
          <a:noFill/>
          <a:ln w="9525">
            <a:noFill/>
            <a:miter lim="800000"/>
            <a:headEnd/>
            <a:tailEnd/>
          </a:ln>
        </p:spPr>
        <p:txBody>
          <a:bodyPr wrap="none">
            <a:spAutoFit/>
          </a:bodyPr>
          <a:lstStyle/>
          <a:p>
            <a:r>
              <a:rPr lang="en-US" sz="1000" dirty="0" smtClean="0"/>
              <a:t>10</a:t>
            </a:r>
            <a:endParaRPr lang="en-US" sz="1000" dirty="0"/>
          </a:p>
        </p:txBody>
      </p:sp>
    </p:spTree>
    <p:extLst>
      <p:ext uri="{BB962C8B-B14F-4D97-AF65-F5344CB8AC3E}">
        <p14:creationId xmlns:p14="http://schemas.microsoft.com/office/powerpoint/2010/main" val="2858875477"/>
      </p:ext>
    </p:extLst>
  </p:cSld>
  <p:clrMapOvr>
    <a:masterClrMapping/>
  </p:clrMapOvr>
  <p:transition spd="slow">
    <p:cut thruBlk="1"/>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
          </p:nvPr>
        </p:nvSpPr>
        <p:spPr>
          <a:xfrm>
            <a:off x="609600" y="1546412"/>
            <a:ext cx="8229600" cy="2236694"/>
          </a:xfrm>
        </p:spPr>
        <p:txBody>
          <a:bodyPr>
            <a:normAutofit/>
          </a:bodyPr>
          <a:lstStyle/>
          <a:p>
            <a:pPr marL="0" indent="0" algn="ctr">
              <a:buNone/>
            </a:pPr>
            <a:r>
              <a:rPr lang="en-US" dirty="0"/>
              <a:t>Foster care licensing and daycare licensing laws are examples of Administrative law. Substantiations are appealed via administrative law.</a:t>
            </a:r>
          </a:p>
          <a:p>
            <a:pPr marL="0" indent="0" algn="ctr">
              <a:buNone/>
            </a:pPr>
            <a:endParaRPr lang="en-US" dirty="0"/>
          </a:p>
        </p:txBody>
      </p:sp>
      <p:sp>
        <p:nvSpPr>
          <p:cNvPr id="5" name="Title 1"/>
          <p:cNvSpPr txBox="1">
            <a:spLocks/>
          </p:cNvSpPr>
          <p:nvPr/>
        </p:nvSpPr>
        <p:spPr bwMode="auto">
          <a:xfrm>
            <a:off x="609600" y="186779"/>
            <a:ext cx="8229600" cy="811212"/>
          </a:xfrm>
          <a:prstGeom prst="rect">
            <a:avLst/>
          </a:prstGeom>
          <a:ln w="9525" cap="flat" cmpd="sng" algn="ctr">
            <a:solidFill>
              <a:schemeClr val="accent1">
                <a:shade val="95000"/>
                <a:satMod val="105000"/>
              </a:schemeClr>
            </a:solidFill>
            <a:prstDash val="solid"/>
            <a:miter lim="800000"/>
            <a:headEnd/>
            <a:tailEnd/>
          </a:ln>
        </p:spPr>
        <p:style>
          <a:lnRef idx="1">
            <a:schemeClr val="accent1"/>
          </a:lnRef>
          <a:fillRef idx="2">
            <a:schemeClr val="accent1"/>
          </a:fillRef>
          <a:effectRef idx="1">
            <a:schemeClr val="accent1"/>
          </a:effectRef>
          <a:fontRef idx="minor">
            <a:schemeClr val="dk1"/>
          </a:fontRef>
        </p:style>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kern="1200">
                <a:solidFill>
                  <a:schemeClr val="dk1"/>
                </a:solidFill>
                <a:latin typeface="+mn-lt"/>
                <a:ea typeface="+mn-ea"/>
                <a:cs typeface="+mn-cs"/>
              </a:defRPr>
            </a:lvl1pPr>
            <a:lvl2pPr algn="ctr" rtl="0" eaLnBrk="0" fontAlgn="base" hangingPunct="0">
              <a:spcBef>
                <a:spcPct val="0"/>
              </a:spcBef>
              <a:spcAft>
                <a:spcPct val="0"/>
              </a:spcAft>
              <a:defRPr sz="4400">
                <a:solidFill>
                  <a:schemeClr val="dk1"/>
                </a:solidFill>
                <a:latin typeface="+mn-lt"/>
                <a:ea typeface="+mn-ea"/>
                <a:cs typeface="+mn-cs"/>
              </a:defRPr>
            </a:lvl2pPr>
            <a:lvl3pPr algn="ctr" rtl="0" eaLnBrk="0" fontAlgn="base" hangingPunct="0">
              <a:spcBef>
                <a:spcPct val="0"/>
              </a:spcBef>
              <a:spcAft>
                <a:spcPct val="0"/>
              </a:spcAft>
              <a:defRPr sz="4400">
                <a:solidFill>
                  <a:schemeClr val="dk1"/>
                </a:solidFill>
                <a:latin typeface="+mn-lt"/>
                <a:ea typeface="+mn-ea"/>
                <a:cs typeface="+mn-cs"/>
              </a:defRPr>
            </a:lvl3pPr>
            <a:lvl4pPr algn="ctr" rtl="0" eaLnBrk="0" fontAlgn="base" hangingPunct="0">
              <a:spcBef>
                <a:spcPct val="0"/>
              </a:spcBef>
              <a:spcAft>
                <a:spcPct val="0"/>
              </a:spcAft>
              <a:defRPr sz="4400">
                <a:solidFill>
                  <a:schemeClr val="dk1"/>
                </a:solidFill>
                <a:latin typeface="+mn-lt"/>
                <a:ea typeface="+mn-ea"/>
                <a:cs typeface="+mn-cs"/>
              </a:defRPr>
            </a:lvl4pPr>
            <a:lvl5pPr algn="ctr" rtl="0" eaLnBrk="0" fontAlgn="base" hangingPunct="0">
              <a:spcBef>
                <a:spcPct val="0"/>
              </a:spcBef>
              <a:spcAft>
                <a:spcPct val="0"/>
              </a:spcAft>
              <a:defRPr sz="4400">
                <a:solidFill>
                  <a:schemeClr val="dk1"/>
                </a:solidFill>
                <a:latin typeface="+mn-lt"/>
                <a:ea typeface="+mn-ea"/>
                <a:cs typeface="+mn-cs"/>
              </a:defRPr>
            </a:lvl5pPr>
            <a:lvl6pPr marL="457200" algn="ctr" rtl="0" fontAlgn="base">
              <a:spcBef>
                <a:spcPct val="0"/>
              </a:spcBef>
              <a:spcAft>
                <a:spcPct val="0"/>
              </a:spcAft>
              <a:defRPr sz="4400">
                <a:solidFill>
                  <a:schemeClr val="dk1"/>
                </a:solidFill>
                <a:latin typeface="+mn-lt"/>
                <a:ea typeface="+mn-ea"/>
                <a:cs typeface="+mn-cs"/>
              </a:defRPr>
            </a:lvl6pPr>
            <a:lvl7pPr marL="914400" algn="ctr" rtl="0" fontAlgn="base">
              <a:spcBef>
                <a:spcPct val="0"/>
              </a:spcBef>
              <a:spcAft>
                <a:spcPct val="0"/>
              </a:spcAft>
              <a:defRPr sz="4400">
                <a:solidFill>
                  <a:schemeClr val="dk1"/>
                </a:solidFill>
                <a:latin typeface="+mn-lt"/>
                <a:ea typeface="+mn-ea"/>
                <a:cs typeface="+mn-cs"/>
              </a:defRPr>
            </a:lvl7pPr>
            <a:lvl8pPr marL="1371600" algn="ctr" rtl="0" fontAlgn="base">
              <a:spcBef>
                <a:spcPct val="0"/>
              </a:spcBef>
              <a:spcAft>
                <a:spcPct val="0"/>
              </a:spcAft>
              <a:defRPr sz="4400">
                <a:solidFill>
                  <a:schemeClr val="dk1"/>
                </a:solidFill>
                <a:latin typeface="+mn-lt"/>
                <a:ea typeface="+mn-ea"/>
                <a:cs typeface="+mn-cs"/>
              </a:defRPr>
            </a:lvl8pPr>
            <a:lvl9pPr marL="1828800" algn="ctr" rtl="0" fontAlgn="base">
              <a:spcBef>
                <a:spcPct val="0"/>
              </a:spcBef>
              <a:spcAft>
                <a:spcPct val="0"/>
              </a:spcAft>
              <a:defRPr sz="4400">
                <a:solidFill>
                  <a:schemeClr val="dk1"/>
                </a:solidFill>
                <a:latin typeface="+mn-lt"/>
                <a:ea typeface="+mn-ea"/>
                <a:cs typeface="+mn-cs"/>
              </a:defRPr>
            </a:lvl9pPr>
          </a:lstStyle>
          <a:p>
            <a:pPr>
              <a:defRPr/>
            </a:pPr>
            <a:r>
              <a:rPr lang="en-US" dirty="0" smtClean="0">
                <a:solidFill>
                  <a:srgbClr val="1F497D"/>
                </a:solidFill>
                <a:cs typeface="Times New Roman" pitchFamily="18" charset="0"/>
              </a:rPr>
              <a:t>Administrative Law (continued)</a:t>
            </a:r>
            <a:endParaRPr lang="en-US" dirty="0">
              <a:solidFill>
                <a:srgbClr val="1F497D"/>
              </a:solidFill>
              <a:cs typeface="Times New Roman" pitchFamily="18" charset="0"/>
            </a:endParaRPr>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468538" y="3998258"/>
            <a:ext cx="2511724" cy="1972931"/>
          </a:xfrm>
          <a:prstGeom prst="rect">
            <a:avLst/>
          </a:prstGeom>
        </p:spPr>
      </p:pic>
      <p:sp>
        <p:nvSpPr>
          <p:cNvPr id="7" name="TextBox 3"/>
          <p:cNvSpPr txBox="1">
            <a:spLocks noChangeArrowheads="1"/>
          </p:cNvSpPr>
          <p:nvPr/>
        </p:nvSpPr>
        <p:spPr bwMode="auto">
          <a:xfrm>
            <a:off x="85725" y="6562725"/>
            <a:ext cx="325730" cy="246221"/>
          </a:xfrm>
          <a:prstGeom prst="rect">
            <a:avLst/>
          </a:prstGeom>
          <a:noFill/>
          <a:ln w="9525">
            <a:noFill/>
            <a:miter lim="800000"/>
            <a:headEnd/>
            <a:tailEnd/>
          </a:ln>
        </p:spPr>
        <p:txBody>
          <a:bodyPr wrap="none">
            <a:spAutoFit/>
          </a:bodyPr>
          <a:lstStyle/>
          <a:p>
            <a:r>
              <a:rPr lang="en-US" sz="1000" dirty="0" smtClean="0"/>
              <a:t>11</a:t>
            </a:r>
            <a:endParaRPr lang="en-US" sz="1000" dirty="0"/>
          </a:p>
        </p:txBody>
      </p:sp>
    </p:spTree>
    <p:extLst>
      <p:ext uri="{BB962C8B-B14F-4D97-AF65-F5344CB8AC3E}">
        <p14:creationId xmlns:p14="http://schemas.microsoft.com/office/powerpoint/2010/main" val="1837563190"/>
      </p:ext>
    </p:extLst>
  </p:cSld>
  <p:clrMapOvr>
    <a:masterClrMapping/>
  </p:clrMapOvr>
  <p:transition spd="slow">
    <p:cut thruBlk="1"/>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
          </p:nvPr>
        </p:nvSpPr>
        <p:spPr>
          <a:xfrm>
            <a:off x="609600" y="1546412"/>
            <a:ext cx="8229600" cy="3455894"/>
          </a:xfrm>
        </p:spPr>
        <p:txBody>
          <a:bodyPr>
            <a:normAutofit fontScale="85000" lnSpcReduction="10000"/>
          </a:bodyPr>
          <a:lstStyle/>
          <a:p>
            <a:pPr marL="0" indent="0">
              <a:buNone/>
            </a:pPr>
            <a:r>
              <a:rPr lang="en-US" b="1" dirty="0"/>
              <a:t>Administrative Laws that govern Child Welfare work:</a:t>
            </a:r>
            <a:endParaRPr lang="en-US" dirty="0"/>
          </a:p>
          <a:p>
            <a:pPr lvl="0"/>
            <a:r>
              <a:rPr lang="en-US" dirty="0"/>
              <a:t>Indiana Administrative Code – found at </a:t>
            </a:r>
            <a:r>
              <a:rPr lang="en-US" u="sng" dirty="0">
                <a:hlinkClick r:id="rId2"/>
              </a:rPr>
              <a:t>http://www.in.gov/legislative/iac/iac_title</a:t>
            </a:r>
            <a:r>
              <a:rPr lang="en-US" dirty="0"/>
              <a:t> </a:t>
            </a:r>
          </a:p>
          <a:p>
            <a:pPr lvl="0"/>
            <a:r>
              <a:rPr lang="en-US" dirty="0"/>
              <a:t>Title 465 Article 2 – Child Welfare Services – outlines requirements for foster care homes, group homes, licensing related to taking care of children placed in care, CAPTA, adoption subsidies</a:t>
            </a:r>
            <a:r>
              <a:rPr lang="en-US" dirty="0" smtClean="0"/>
              <a:t>.</a:t>
            </a:r>
            <a:endParaRPr lang="en-US" dirty="0"/>
          </a:p>
        </p:txBody>
      </p:sp>
      <p:sp>
        <p:nvSpPr>
          <p:cNvPr id="5" name="Title 1"/>
          <p:cNvSpPr txBox="1">
            <a:spLocks/>
          </p:cNvSpPr>
          <p:nvPr/>
        </p:nvSpPr>
        <p:spPr bwMode="auto">
          <a:xfrm>
            <a:off x="609600" y="186779"/>
            <a:ext cx="8229600" cy="811212"/>
          </a:xfrm>
          <a:prstGeom prst="rect">
            <a:avLst/>
          </a:prstGeom>
          <a:ln w="9525" cap="flat" cmpd="sng" algn="ctr">
            <a:solidFill>
              <a:schemeClr val="accent1">
                <a:shade val="95000"/>
                <a:satMod val="105000"/>
              </a:schemeClr>
            </a:solidFill>
            <a:prstDash val="solid"/>
            <a:miter lim="800000"/>
            <a:headEnd/>
            <a:tailEnd/>
          </a:ln>
        </p:spPr>
        <p:style>
          <a:lnRef idx="1">
            <a:schemeClr val="accent1"/>
          </a:lnRef>
          <a:fillRef idx="2">
            <a:schemeClr val="accent1"/>
          </a:fillRef>
          <a:effectRef idx="1">
            <a:schemeClr val="accent1"/>
          </a:effectRef>
          <a:fontRef idx="minor">
            <a:schemeClr val="dk1"/>
          </a:fontRef>
        </p:style>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kern="1200">
                <a:solidFill>
                  <a:schemeClr val="dk1"/>
                </a:solidFill>
                <a:latin typeface="+mn-lt"/>
                <a:ea typeface="+mn-ea"/>
                <a:cs typeface="+mn-cs"/>
              </a:defRPr>
            </a:lvl1pPr>
            <a:lvl2pPr algn="ctr" rtl="0" eaLnBrk="0" fontAlgn="base" hangingPunct="0">
              <a:spcBef>
                <a:spcPct val="0"/>
              </a:spcBef>
              <a:spcAft>
                <a:spcPct val="0"/>
              </a:spcAft>
              <a:defRPr sz="4400">
                <a:solidFill>
                  <a:schemeClr val="dk1"/>
                </a:solidFill>
                <a:latin typeface="+mn-lt"/>
                <a:ea typeface="+mn-ea"/>
                <a:cs typeface="+mn-cs"/>
              </a:defRPr>
            </a:lvl2pPr>
            <a:lvl3pPr algn="ctr" rtl="0" eaLnBrk="0" fontAlgn="base" hangingPunct="0">
              <a:spcBef>
                <a:spcPct val="0"/>
              </a:spcBef>
              <a:spcAft>
                <a:spcPct val="0"/>
              </a:spcAft>
              <a:defRPr sz="4400">
                <a:solidFill>
                  <a:schemeClr val="dk1"/>
                </a:solidFill>
                <a:latin typeface="+mn-lt"/>
                <a:ea typeface="+mn-ea"/>
                <a:cs typeface="+mn-cs"/>
              </a:defRPr>
            </a:lvl3pPr>
            <a:lvl4pPr algn="ctr" rtl="0" eaLnBrk="0" fontAlgn="base" hangingPunct="0">
              <a:spcBef>
                <a:spcPct val="0"/>
              </a:spcBef>
              <a:spcAft>
                <a:spcPct val="0"/>
              </a:spcAft>
              <a:defRPr sz="4400">
                <a:solidFill>
                  <a:schemeClr val="dk1"/>
                </a:solidFill>
                <a:latin typeface="+mn-lt"/>
                <a:ea typeface="+mn-ea"/>
                <a:cs typeface="+mn-cs"/>
              </a:defRPr>
            </a:lvl4pPr>
            <a:lvl5pPr algn="ctr" rtl="0" eaLnBrk="0" fontAlgn="base" hangingPunct="0">
              <a:spcBef>
                <a:spcPct val="0"/>
              </a:spcBef>
              <a:spcAft>
                <a:spcPct val="0"/>
              </a:spcAft>
              <a:defRPr sz="4400">
                <a:solidFill>
                  <a:schemeClr val="dk1"/>
                </a:solidFill>
                <a:latin typeface="+mn-lt"/>
                <a:ea typeface="+mn-ea"/>
                <a:cs typeface="+mn-cs"/>
              </a:defRPr>
            </a:lvl5pPr>
            <a:lvl6pPr marL="457200" algn="ctr" rtl="0" fontAlgn="base">
              <a:spcBef>
                <a:spcPct val="0"/>
              </a:spcBef>
              <a:spcAft>
                <a:spcPct val="0"/>
              </a:spcAft>
              <a:defRPr sz="4400">
                <a:solidFill>
                  <a:schemeClr val="dk1"/>
                </a:solidFill>
                <a:latin typeface="+mn-lt"/>
                <a:ea typeface="+mn-ea"/>
                <a:cs typeface="+mn-cs"/>
              </a:defRPr>
            </a:lvl6pPr>
            <a:lvl7pPr marL="914400" algn="ctr" rtl="0" fontAlgn="base">
              <a:spcBef>
                <a:spcPct val="0"/>
              </a:spcBef>
              <a:spcAft>
                <a:spcPct val="0"/>
              </a:spcAft>
              <a:defRPr sz="4400">
                <a:solidFill>
                  <a:schemeClr val="dk1"/>
                </a:solidFill>
                <a:latin typeface="+mn-lt"/>
                <a:ea typeface="+mn-ea"/>
                <a:cs typeface="+mn-cs"/>
              </a:defRPr>
            </a:lvl7pPr>
            <a:lvl8pPr marL="1371600" algn="ctr" rtl="0" fontAlgn="base">
              <a:spcBef>
                <a:spcPct val="0"/>
              </a:spcBef>
              <a:spcAft>
                <a:spcPct val="0"/>
              </a:spcAft>
              <a:defRPr sz="4400">
                <a:solidFill>
                  <a:schemeClr val="dk1"/>
                </a:solidFill>
                <a:latin typeface="+mn-lt"/>
                <a:ea typeface="+mn-ea"/>
                <a:cs typeface="+mn-cs"/>
              </a:defRPr>
            </a:lvl8pPr>
            <a:lvl9pPr marL="1828800" algn="ctr" rtl="0" fontAlgn="base">
              <a:spcBef>
                <a:spcPct val="0"/>
              </a:spcBef>
              <a:spcAft>
                <a:spcPct val="0"/>
              </a:spcAft>
              <a:defRPr sz="4400">
                <a:solidFill>
                  <a:schemeClr val="dk1"/>
                </a:solidFill>
                <a:latin typeface="+mn-lt"/>
                <a:ea typeface="+mn-ea"/>
                <a:cs typeface="+mn-cs"/>
              </a:defRPr>
            </a:lvl9pPr>
          </a:lstStyle>
          <a:p>
            <a:pPr>
              <a:defRPr/>
            </a:pPr>
            <a:r>
              <a:rPr lang="en-US" dirty="0" smtClean="0">
                <a:solidFill>
                  <a:srgbClr val="1F497D"/>
                </a:solidFill>
                <a:cs typeface="Times New Roman" pitchFamily="18" charset="0"/>
              </a:rPr>
              <a:t>Administrative Law (continued)</a:t>
            </a:r>
            <a:endParaRPr lang="en-US" dirty="0">
              <a:solidFill>
                <a:srgbClr val="1F497D"/>
              </a:solidFill>
              <a:cs typeface="Times New Roman" pitchFamily="18" charset="0"/>
            </a:endParaRPr>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378891" y="4560385"/>
            <a:ext cx="2161298" cy="1697676"/>
          </a:xfrm>
          <a:prstGeom prst="rect">
            <a:avLst/>
          </a:prstGeom>
        </p:spPr>
      </p:pic>
      <p:sp>
        <p:nvSpPr>
          <p:cNvPr id="7" name="TextBox 3"/>
          <p:cNvSpPr txBox="1">
            <a:spLocks noChangeArrowheads="1"/>
          </p:cNvSpPr>
          <p:nvPr/>
        </p:nvSpPr>
        <p:spPr bwMode="auto">
          <a:xfrm>
            <a:off x="85725" y="6562725"/>
            <a:ext cx="325730" cy="246221"/>
          </a:xfrm>
          <a:prstGeom prst="rect">
            <a:avLst/>
          </a:prstGeom>
          <a:noFill/>
          <a:ln w="9525">
            <a:noFill/>
            <a:miter lim="800000"/>
            <a:headEnd/>
            <a:tailEnd/>
          </a:ln>
        </p:spPr>
        <p:txBody>
          <a:bodyPr wrap="none">
            <a:spAutoFit/>
          </a:bodyPr>
          <a:lstStyle/>
          <a:p>
            <a:r>
              <a:rPr lang="en-US" sz="1000" dirty="0" smtClean="0"/>
              <a:t>12</a:t>
            </a:r>
            <a:endParaRPr lang="en-US" sz="1000" dirty="0"/>
          </a:p>
        </p:txBody>
      </p:sp>
    </p:spTree>
    <p:extLst>
      <p:ext uri="{BB962C8B-B14F-4D97-AF65-F5344CB8AC3E}">
        <p14:creationId xmlns:p14="http://schemas.microsoft.com/office/powerpoint/2010/main" val="2493977457"/>
      </p:ext>
    </p:extLst>
  </p:cSld>
  <p:clrMapOvr>
    <a:masterClrMapping/>
  </p:clrMapOvr>
  <p:transition spd="slow">
    <p:cut thruBlk="1"/>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
          </p:nvPr>
        </p:nvSpPr>
        <p:spPr>
          <a:xfrm>
            <a:off x="609600" y="1505497"/>
            <a:ext cx="8229600" cy="2667000"/>
          </a:xfrm>
        </p:spPr>
        <p:txBody>
          <a:bodyPr>
            <a:normAutofit fontScale="92500" lnSpcReduction="20000"/>
          </a:bodyPr>
          <a:lstStyle/>
          <a:p>
            <a:pPr marL="0" indent="0" algn="ctr">
              <a:buNone/>
            </a:pPr>
            <a:r>
              <a:rPr lang="en-US" b="1" dirty="0"/>
              <a:t>Policy </a:t>
            </a:r>
            <a:r>
              <a:rPr lang="en-US" dirty="0"/>
              <a:t>is </a:t>
            </a:r>
            <a:r>
              <a:rPr lang="en-US" dirty="0" smtClean="0"/>
              <a:t>an </a:t>
            </a:r>
            <a:r>
              <a:rPr lang="en-US" dirty="0"/>
              <a:t>agency’s interpretation of the law. It is how the agency comes into compliance; but policy is not law. Policy is </a:t>
            </a:r>
            <a:r>
              <a:rPr lang="en-US" dirty="0" smtClean="0"/>
              <a:t>supported </a:t>
            </a:r>
            <a:r>
              <a:rPr lang="en-US" dirty="0"/>
              <a:t>by the law. </a:t>
            </a:r>
            <a:endParaRPr lang="en-US" dirty="0" smtClean="0"/>
          </a:p>
          <a:p>
            <a:pPr marL="0" indent="0" algn="ctr">
              <a:buNone/>
            </a:pPr>
            <a:endParaRPr lang="en-US" dirty="0"/>
          </a:p>
          <a:p>
            <a:pPr marL="0" indent="0" algn="ctr">
              <a:buNone/>
            </a:pPr>
            <a:r>
              <a:rPr lang="en-US" dirty="0" smtClean="0"/>
              <a:t>DCS </a:t>
            </a:r>
            <a:r>
              <a:rPr lang="en-US" dirty="0"/>
              <a:t>policy can be found on the DCS website: </a:t>
            </a:r>
            <a:r>
              <a:rPr lang="en-US" u="sng" dirty="0">
                <a:hlinkClick r:id="rId2"/>
              </a:rPr>
              <a:t>http://www.in.gov/dcs/</a:t>
            </a:r>
            <a:endParaRPr lang="en-US" dirty="0"/>
          </a:p>
          <a:p>
            <a:pPr marL="0" indent="0" algn="ctr">
              <a:buNone/>
            </a:pPr>
            <a:endParaRPr lang="en-US" dirty="0"/>
          </a:p>
        </p:txBody>
      </p:sp>
      <p:sp>
        <p:nvSpPr>
          <p:cNvPr id="5" name="Title 1"/>
          <p:cNvSpPr txBox="1">
            <a:spLocks/>
          </p:cNvSpPr>
          <p:nvPr/>
        </p:nvSpPr>
        <p:spPr bwMode="auto">
          <a:xfrm>
            <a:off x="609600" y="186779"/>
            <a:ext cx="8229600" cy="811212"/>
          </a:xfrm>
          <a:prstGeom prst="rect">
            <a:avLst/>
          </a:prstGeom>
          <a:ln w="9525" cap="flat" cmpd="sng" algn="ctr">
            <a:solidFill>
              <a:schemeClr val="accent1">
                <a:shade val="95000"/>
                <a:satMod val="105000"/>
              </a:schemeClr>
            </a:solidFill>
            <a:prstDash val="solid"/>
            <a:miter lim="800000"/>
            <a:headEnd/>
            <a:tailEnd/>
          </a:ln>
        </p:spPr>
        <p:style>
          <a:lnRef idx="1">
            <a:schemeClr val="accent1"/>
          </a:lnRef>
          <a:fillRef idx="2">
            <a:schemeClr val="accent1"/>
          </a:fillRef>
          <a:effectRef idx="1">
            <a:schemeClr val="accent1"/>
          </a:effectRef>
          <a:fontRef idx="minor">
            <a:schemeClr val="dk1"/>
          </a:fontRef>
        </p:style>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kern="1200">
                <a:solidFill>
                  <a:schemeClr val="dk1"/>
                </a:solidFill>
                <a:latin typeface="+mn-lt"/>
                <a:ea typeface="+mn-ea"/>
                <a:cs typeface="+mn-cs"/>
              </a:defRPr>
            </a:lvl1pPr>
            <a:lvl2pPr algn="ctr" rtl="0" eaLnBrk="0" fontAlgn="base" hangingPunct="0">
              <a:spcBef>
                <a:spcPct val="0"/>
              </a:spcBef>
              <a:spcAft>
                <a:spcPct val="0"/>
              </a:spcAft>
              <a:defRPr sz="4400">
                <a:solidFill>
                  <a:schemeClr val="dk1"/>
                </a:solidFill>
                <a:latin typeface="+mn-lt"/>
                <a:ea typeface="+mn-ea"/>
                <a:cs typeface="+mn-cs"/>
              </a:defRPr>
            </a:lvl2pPr>
            <a:lvl3pPr algn="ctr" rtl="0" eaLnBrk="0" fontAlgn="base" hangingPunct="0">
              <a:spcBef>
                <a:spcPct val="0"/>
              </a:spcBef>
              <a:spcAft>
                <a:spcPct val="0"/>
              </a:spcAft>
              <a:defRPr sz="4400">
                <a:solidFill>
                  <a:schemeClr val="dk1"/>
                </a:solidFill>
                <a:latin typeface="+mn-lt"/>
                <a:ea typeface="+mn-ea"/>
                <a:cs typeface="+mn-cs"/>
              </a:defRPr>
            </a:lvl3pPr>
            <a:lvl4pPr algn="ctr" rtl="0" eaLnBrk="0" fontAlgn="base" hangingPunct="0">
              <a:spcBef>
                <a:spcPct val="0"/>
              </a:spcBef>
              <a:spcAft>
                <a:spcPct val="0"/>
              </a:spcAft>
              <a:defRPr sz="4400">
                <a:solidFill>
                  <a:schemeClr val="dk1"/>
                </a:solidFill>
                <a:latin typeface="+mn-lt"/>
                <a:ea typeface="+mn-ea"/>
                <a:cs typeface="+mn-cs"/>
              </a:defRPr>
            </a:lvl4pPr>
            <a:lvl5pPr algn="ctr" rtl="0" eaLnBrk="0" fontAlgn="base" hangingPunct="0">
              <a:spcBef>
                <a:spcPct val="0"/>
              </a:spcBef>
              <a:spcAft>
                <a:spcPct val="0"/>
              </a:spcAft>
              <a:defRPr sz="4400">
                <a:solidFill>
                  <a:schemeClr val="dk1"/>
                </a:solidFill>
                <a:latin typeface="+mn-lt"/>
                <a:ea typeface="+mn-ea"/>
                <a:cs typeface="+mn-cs"/>
              </a:defRPr>
            </a:lvl5pPr>
            <a:lvl6pPr marL="457200" algn="ctr" rtl="0" fontAlgn="base">
              <a:spcBef>
                <a:spcPct val="0"/>
              </a:spcBef>
              <a:spcAft>
                <a:spcPct val="0"/>
              </a:spcAft>
              <a:defRPr sz="4400">
                <a:solidFill>
                  <a:schemeClr val="dk1"/>
                </a:solidFill>
                <a:latin typeface="+mn-lt"/>
                <a:ea typeface="+mn-ea"/>
                <a:cs typeface="+mn-cs"/>
              </a:defRPr>
            </a:lvl6pPr>
            <a:lvl7pPr marL="914400" algn="ctr" rtl="0" fontAlgn="base">
              <a:spcBef>
                <a:spcPct val="0"/>
              </a:spcBef>
              <a:spcAft>
                <a:spcPct val="0"/>
              </a:spcAft>
              <a:defRPr sz="4400">
                <a:solidFill>
                  <a:schemeClr val="dk1"/>
                </a:solidFill>
                <a:latin typeface="+mn-lt"/>
                <a:ea typeface="+mn-ea"/>
                <a:cs typeface="+mn-cs"/>
              </a:defRPr>
            </a:lvl7pPr>
            <a:lvl8pPr marL="1371600" algn="ctr" rtl="0" fontAlgn="base">
              <a:spcBef>
                <a:spcPct val="0"/>
              </a:spcBef>
              <a:spcAft>
                <a:spcPct val="0"/>
              </a:spcAft>
              <a:defRPr sz="4400">
                <a:solidFill>
                  <a:schemeClr val="dk1"/>
                </a:solidFill>
                <a:latin typeface="+mn-lt"/>
                <a:ea typeface="+mn-ea"/>
                <a:cs typeface="+mn-cs"/>
              </a:defRPr>
            </a:lvl8pPr>
            <a:lvl9pPr marL="1828800" algn="ctr" rtl="0" fontAlgn="base">
              <a:spcBef>
                <a:spcPct val="0"/>
              </a:spcBef>
              <a:spcAft>
                <a:spcPct val="0"/>
              </a:spcAft>
              <a:defRPr sz="4400">
                <a:solidFill>
                  <a:schemeClr val="dk1"/>
                </a:solidFill>
                <a:latin typeface="+mn-lt"/>
                <a:ea typeface="+mn-ea"/>
                <a:cs typeface="+mn-cs"/>
              </a:defRPr>
            </a:lvl9pPr>
          </a:lstStyle>
          <a:p>
            <a:pPr>
              <a:defRPr/>
            </a:pPr>
            <a:r>
              <a:rPr lang="en-US" dirty="0" smtClean="0">
                <a:solidFill>
                  <a:srgbClr val="1F497D"/>
                </a:solidFill>
                <a:cs typeface="Times New Roman" pitchFamily="18" charset="0"/>
              </a:rPr>
              <a:t>Policy and Local Practice</a:t>
            </a:r>
            <a:endParaRPr lang="en-US" dirty="0">
              <a:solidFill>
                <a:srgbClr val="1F497D"/>
              </a:solidFill>
              <a:cs typeface="Times New Roman" pitchFamily="18" charset="0"/>
            </a:endParaRPr>
          </a:p>
        </p:txBody>
      </p:sp>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396842" y="4190853"/>
            <a:ext cx="2655115" cy="2085564"/>
          </a:xfrm>
          <a:prstGeom prst="rect">
            <a:avLst/>
          </a:prstGeom>
        </p:spPr>
      </p:pic>
      <p:sp>
        <p:nvSpPr>
          <p:cNvPr id="8" name="TextBox 3"/>
          <p:cNvSpPr txBox="1">
            <a:spLocks noChangeArrowheads="1"/>
          </p:cNvSpPr>
          <p:nvPr/>
        </p:nvSpPr>
        <p:spPr bwMode="auto">
          <a:xfrm>
            <a:off x="85725" y="6562725"/>
            <a:ext cx="325730" cy="246221"/>
          </a:xfrm>
          <a:prstGeom prst="rect">
            <a:avLst/>
          </a:prstGeom>
          <a:noFill/>
          <a:ln w="9525">
            <a:noFill/>
            <a:miter lim="800000"/>
            <a:headEnd/>
            <a:tailEnd/>
          </a:ln>
        </p:spPr>
        <p:txBody>
          <a:bodyPr wrap="none">
            <a:spAutoFit/>
          </a:bodyPr>
          <a:lstStyle/>
          <a:p>
            <a:r>
              <a:rPr lang="en-US" sz="1000" dirty="0" smtClean="0"/>
              <a:t>13</a:t>
            </a:r>
            <a:endParaRPr lang="en-US" sz="1000" dirty="0"/>
          </a:p>
        </p:txBody>
      </p:sp>
    </p:spTree>
    <p:extLst>
      <p:ext uri="{BB962C8B-B14F-4D97-AF65-F5344CB8AC3E}">
        <p14:creationId xmlns:p14="http://schemas.microsoft.com/office/powerpoint/2010/main" val="3612580124"/>
      </p:ext>
    </p:extLst>
  </p:cSld>
  <p:clrMapOvr>
    <a:masterClrMapping/>
  </p:clrMapOvr>
  <p:transition spd="slow">
    <p:cut thruBlk="1"/>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bwMode="auto">
          <a:xfrm>
            <a:off x="609600" y="186779"/>
            <a:ext cx="8229600" cy="1300362"/>
          </a:xfrm>
          <a:prstGeom prst="rect">
            <a:avLst/>
          </a:prstGeom>
          <a:ln w="9525" cap="flat" cmpd="sng" algn="ctr">
            <a:solidFill>
              <a:schemeClr val="accent1">
                <a:shade val="95000"/>
                <a:satMod val="105000"/>
              </a:schemeClr>
            </a:solidFill>
            <a:prstDash val="solid"/>
            <a:miter lim="800000"/>
            <a:headEnd/>
            <a:tailEnd/>
          </a:ln>
        </p:spPr>
        <p:style>
          <a:lnRef idx="1">
            <a:schemeClr val="accent1"/>
          </a:lnRef>
          <a:fillRef idx="2">
            <a:schemeClr val="accent1"/>
          </a:fillRef>
          <a:effectRef idx="1">
            <a:schemeClr val="accent1"/>
          </a:effectRef>
          <a:fontRef idx="minor">
            <a:schemeClr val="dk1"/>
          </a:fontRef>
        </p:style>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kern="1200">
                <a:solidFill>
                  <a:schemeClr val="dk1"/>
                </a:solidFill>
                <a:latin typeface="+mn-lt"/>
                <a:ea typeface="+mn-ea"/>
                <a:cs typeface="+mn-cs"/>
              </a:defRPr>
            </a:lvl1pPr>
            <a:lvl2pPr algn="ctr" rtl="0" eaLnBrk="0" fontAlgn="base" hangingPunct="0">
              <a:spcBef>
                <a:spcPct val="0"/>
              </a:spcBef>
              <a:spcAft>
                <a:spcPct val="0"/>
              </a:spcAft>
              <a:defRPr sz="4400">
                <a:solidFill>
                  <a:schemeClr val="dk1"/>
                </a:solidFill>
                <a:latin typeface="+mn-lt"/>
                <a:ea typeface="+mn-ea"/>
                <a:cs typeface="+mn-cs"/>
              </a:defRPr>
            </a:lvl2pPr>
            <a:lvl3pPr algn="ctr" rtl="0" eaLnBrk="0" fontAlgn="base" hangingPunct="0">
              <a:spcBef>
                <a:spcPct val="0"/>
              </a:spcBef>
              <a:spcAft>
                <a:spcPct val="0"/>
              </a:spcAft>
              <a:defRPr sz="4400">
                <a:solidFill>
                  <a:schemeClr val="dk1"/>
                </a:solidFill>
                <a:latin typeface="+mn-lt"/>
                <a:ea typeface="+mn-ea"/>
                <a:cs typeface="+mn-cs"/>
              </a:defRPr>
            </a:lvl3pPr>
            <a:lvl4pPr algn="ctr" rtl="0" eaLnBrk="0" fontAlgn="base" hangingPunct="0">
              <a:spcBef>
                <a:spcPct val="0"/>
              </a:spcBef>
              <a:spcAft>
                <a:spcPct val="0"/>
              </a:spcAft>
              <a:defRPr sz="4400">
                <a:solidFill>
                  <a:schemeClr val="dk1"/>
                </a:solidFill>
                <a:latin typeface="+mn-lt"/>
                <a:ea typeface="+mn-ea"/>
                <a:cs typeface="+mn-cs"/>
              </a:defRPr>
            </a:lvl4pPr>
            <a:lvl5pPr algn="ctr" rtl="0" eaLnBrk="0" fontAlgn="base" hangingPunct="0">
              <a:spcBef>
                <a:spcPct val="0"/>
              </a:spcBef>
              <a:spcAft>
                <a:spcPct val="0"/>
              </a:spcAft>
              <a:defRPr sz="4400">
                <a:solidFill>
                  <a:schemeClr val="dk1"/>
                </a:solidFill>
                <a:latin typeface="+mn-lt"/>
                <a:ea typeface="+mn-ea"/>
                <a:cs typeface="+mn-cs"/>
              </a:defRPr>
            </a:lvl5pPr>
            <a:lvl6pPr marL="457200" algn="ctr" rtl="0" fontAlgn="base">
              <a:spcBef>
                <a:spcPct val="0"/>
              </a:spcBef>
              <a:spcAft>
                <a:spcPct val="0"/>
              </a:spcAft>
              <a:defRPr sz="4400">
                <a:solidFill>
                  <a:schemeClr val="dk1"/>
                </a:solidFill>
                <a:latin typeface="+mn-lt"/>
                <a:ea typeface="+mn-ea"/>
                <a:cs typeface="+mn-cs"/>
              </a:defRPr>
            </a:lvl6pPr>
            <a:lvl7pPr marL="914400" algn="ctr" rtl="0" fontAlgn="base">
              <a:spcBef>
                <a:spcPct val="0"/>
              </a:spcBef>
              <a:spcAft>
                <a:spcPct val="0"/>
              </a:spcAft>
              <a:defRPr sz="4400">
                <a:solidFill>
                  <a:schemeClr val="dk1"/>
                </a:solidFill>
                <a:latin typeface="+mn-lt"/>
                <a:ea typeface="+mn-ea"/>
                <a:cs typeface="+mn-cs"/>
              </a:defRPr>
            </a:lvl7pPr>
            <a:lvl8pPr marL="1371600" algn="ctr" rtl="0" fontAlgn="base">
              <a:spcBef>
                <a:spcPct val="0"/>
              </a:spcBef>
              <a:spcAft>
                <a:spcPct val="0"/>
              </a:spcAft>
              <a:defRPr sz="4400">
                <a:solidFill>
                  <a:schemeClr val="dk1"/>
                </a:solidFill>
                <a:latin typeface="+mn-lt"/>
                <a:ea typeface="+mn-ea"/>
                <a:cs typeface="+mn-cs"/>
              </a:defRPr>
            </a:lvl8pPr>
            <a:lvl9pPr marL="1828800" algn="ctr" rtl="0" fontAlgn="base">
              <a:spcBef>
                <a:spcPct val="0"/>
              </a:spcBef>
              <a:spcAft>
                <a:spcPct val="0"/>
              </a:spcAft>
              <a:defRPr sz="4400">
                <a:solidFill>
                  <a:schemeClr val="dk1"/>
                </a:solidFill>
                <a:latin typeface="+mn-lt"/>
                <a:ea typeface="+mn-ea"/>
                <a:cs typeface="+mn-cs"/>
              </a:defRPr>
            </a:lvl9pPr>
          </a:lstStyle>
          <a:p>
            <a:pPr>
              <a:defRPr/>
            </a:pPr>
            <a:r>
              <a:rPr lang="en-US" dirty="0" smtClean="0">
                <a:solidFill>
                  <a:srgbClr val="1F497D"/>
                </a:solidFill>
                <a:cs typeface="Times New Roman" pitchFamily="18" charset="0"/>
              </a:rPr>
              <a:t>Policy and Local Practice (continued)</a:t>
            </a:r>
            <a:endParaRPr lang="en-US" dirty="0">
              <a:solidFill>
                <a:srgbClr val="1F497D"/>
              </a:solidFill>
              <a:cs typeface="Times New Roman" pitchFamily="18" charset="0"/>
            </a:endParaRPr>
          </a:p>
        </p:txBody>
      </p:sp>
      <p:graphicFrame>
        <p:nvGraphicFramePr>
          <p:cNvPr id="6" name="Content Placeholder 4"/>
          <p:cNvGraphicFramePr>
            <a:graphicFrameLocks noGrp="1"/>
          </p:cNvGraphicFramePr>
          <p:nvPr>
            <p:ph idx="1"/>
            <p:extLst>
              <p:ext uri="{D42A27DB-BD31-4B8C-83A1-F6EECF244321}">
                <p14:modId xmlns:p14="http://schemas.microsoft.com/office/powerpoint/2010/main" val="1386887114"/>
              </p:ext>
            </p:extLst>
          </p:nvPr>
        </p:nvGraphicFramePr>
        <p:xfrm>
          <a:off x="457200" y="1600200"/>
          <a:ext cx="8229600" cy="452596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8" name="TextBox 3"/>
          <p:cNvSpPr txBox="1">
            <a:spLocks noChangeArrowheads="1"/>
          </p:cNvSpPr>
          <p:nvPr/>
        </p:nvSpPr>
        <p:spPr bwMode="auto">
          <a:xfrm>
            <a:off x="85725" y="6562725"/>
            <a:ext cx="325730" cy="246221"/>
          </a:xfrm>
          <a:prstGeom prst="rect">
            <a:avLst/>
          </a:prstGeom>
          <a:noFill/>
          <a:ln w="9525">
            <a:noFill/>
            <a:miter lim="800000"/>
            <a:headEnd/>
            <a:tailEnd/>
          </a:ln>
        </p:spPr>
        <p:txBody>
          <a:bodyPr wrap="none">
            <a:spAutoFit/>
          </a:bodyPr>
          <a:lstStyle/>
          <a:p>
            <a:r>
              <a:rPr lang="en-US" sz="1000" dirty="0" smtClean="0"/>
              <a:t>14</a:t>
            </a:r>
            <a:endParaRPr lang="en-US" sz="1000" dirty="0"/>
          </a:p>
        </p:txBody>
      </p:sp>
    </p:spTree>
    <p:extLst>
      <p:ext uri="{BB962C8B-B14F-4D97-AF65-F5344CB8AC3E}">
        <p14:creationId xmlns:p14="http://schemas.microsoft.com/office/powerpoint/2010/main" val="3857597471"/>
      </p:ext>
    </p:extLst>
  </p:cSld>
  <p:clrMapOvr>
    <a:masterClrMapping/>
  </p:clrMapOvr>
  <p:transition spd="slow">
    <p:cut thruBlk="1"/>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6">
                                            <p:graphicEl>
                                              <a:dgm id="{49301942-E26E-47F3-BC66-E19367F8BC50}"/>
                                            </p:graphicEl>
                                          </p:spTgt>
                                        </p:tgtEl>
                                        <p:attrNameLst>
                                          <p:attrName>style.visibility</p:attrName>
                                        </p:attrNameLst>
                                      </p:cBhvr>
                                      <p:to>
                                        <p:strVal val="visible"/>
                                      </p:to>
                                    </p:set>
                                    <p:animEffect transition="in" filter="fade">
                                      <p:cBhvr>
                                        <p:cTn id="7" dur="2000"/>
                                        <p:tgtEl>
                                          <p:spTgt spid="6">
                                            <p:graphicEl>
                                              <a:dgm id="{49301942-E26E-47F3-BC66-E19367F8BC50}"/>
                                            </p:graphicEl>
                                          </p:spTgt>
                                        </p:tgtEl>
                                      </p:cBhvr>
                                    </p:animEffect>
                                  </p:childTnLst>
                                </p:cTn>
                              </p:par>
                            </p:childTnLst>
                          </p:cTn>
                        </p:par>
                        <p:par>
                          <p:cTn id="8" fill="hold">
                            <p:stCondLst>
                              <p:cond delay="2000"/>
                            </p:stCondLst>
                            <p:childTnLst>
                              <p:par>
                                <p:cTn id="9" presetID="10" presetClass="entr" presetSubtype="0" fill="hold" grpId="0" nodeType="afterEffect">
                                  <p:stCondLst>
                                    <p:cond delay="0"/>
                                  </p:stCondLst>
                                  <p:childTnLst>
                                    <p:set>
                                      <p:cBhvr>
                                        <p:cTn id="10" dur="1" fill="hold">
                                          <p:stCondLst>
                                            <p:cond delay="0"/>
                                          </p:stCondLst>
                                        </p:cTn>
                                        <p:tgtEl>
                                          <p:spTgt spid="6">
                                            <p:graphicEl>
                                              <a:dgm id="{2BE58D7E-FFA2-4DB2-BFF4-6A3C403CB894}"/>
                                            </p:graphicEl>
                                          </p:spTgt>
                                        </p:tgtEl>
                                        <p:attrNameLst>
                                          <p:attrName>style.visibility</p:attrName>
                                        </p:attrNameLst>
                                      </p:cBhvr>
                                      <p:to>
                                        <p:strVal val="visible"/>
                                      </p:to>
                                    </p:set>
                                    <p:animEffect transition="in" filter="fade">
                                      <p:cBhvr>
                                        <p:cTn id="11" dur="2000"/>
                                        <p:tgtEl>
                                          <p:spTgt spid="6">
                                            <p:graphicEl>
                                              <a:dgm id="{2BE58D7E-FFA2-4DB2-BFF4-6A3C403CB894}"/>
                                            </p:graphicEl>
                                          </p:spTgt>
                                        </p:tgtEl>
                                      </p:cBhvr>
                                    </p:animEffect>
                                  </p:childTnLst>
                                </p:cTn>
                              </p:par>
                            </p:childTnLst>
                          </p:cTn>
                        </p:par>
                        <p:par>
                          <p:cTn id="12" fill="hold">
                            <p:stCondLst>
                              <p:cond delay="4000"/>
                            </p:stCondLst>
                            <p:childTnLst>
                              <p:par>
                                <p:cTn id="13" presetID="10" presetClass="entr" presetSubtype="0" fill="hold" grpId="0" nodeType="afterEffect">
                                  <p:stCondLst>
                                    <p:cond delay="0"/>
                                  </p:stCondLst>
                                  <p:childTnLst>
                                    <p:set>
                                      <p:cBhvr>
                                        <p:cTn id="14" dur="1" fill="hold">
                                          <p:stCondLst>
                                            <p:cond delay="0"/>
                                          </p:stCondLst>
                                        </p:cTn>
                                        <p:tgtEl>
                                          <p:spTgt spid="6">
                                            <p:graphicEl>
                                              <a:dgm id="{C975DB71-2040-4E84-B9A8-F2DA742C06DC}"/>
                                            </p:graphicEl>
                                          </p:spTgt>
                                        </p:tgtEl>
                                        <p:attrNameLst>
                                          <p:attrName>style.visibility</p:attrName>
                                        </p:attrNameLst>
                                      </p:cBhvr>
                                      <p:to>
                                        <p:strVal val="visible"/>
                                      </p:to>
                                    </p:set>
                                    <p:animEffect transition="in" filter="fade">
                                      <p:cBhvr>
                                        <p:cTn id="15" dur="2000"/>
                                        <p:tgtEl>
                                          <p:spTgt spid="6">
                                            <p:graphicEl>
                                              <a:dgm id="{C975DB71-2040-4E84-B9A8-F2DA742C06DC}"/>
                                            </p:graphicEl>
                                          </p:spTgt>
                                        </p:tgtEl>
                                      </p:cBhvr>
                                    </p:animEffect>
                                  </p:childTnLst>
                                </p:cTn>
                              </p:par>
                            </p:childTnLst>
                          </p:cTn>
                        </p:par>
                        <p:par>
                          <p:cTn id="16" fill="hold">
                            <p:stCondLst>
                              <p:cond delay="6000"/>
                            </p:stCondLst>
                            <p:childTnLst>
                              <p:par>
                                <p:cTn id="17" presetID="10" presetClass="entr" presetSubtype="0" fill="hold" grpId="0" nodeType="afterEffect">
                                  <p:stCondLst>
                                    <p:cond delay="0"/>
                                  </p:stCondLst>
                                  <p:childTnLst>
                                    <p:set>
                                      <p:cBhvr>
                                        <p:cTn id="18" dur="1" fill="hold">
                                          <p:stCondLst>
                                            <p:cond delay="0"/>
                                          </p:stCondLst>
                                        </p:cTn>
                                        <p:tgtEl>
                                          <p:spTgt spid="6">
                                            <p:graphicEl>
                                              <a:dgm id="{E5E00590-2B86-41BE-8890-26E33D47A44C}"/>
                                            </p:graphicEl>
                                          </p:spTgt>
                                        </p:tgtEl>
                                        <p:attrNameLst>
                                          <p:attrName>style.visibility</p:attrName>
                                        </p:attrNameLst>
                                      </p:cBhvr>
                                      <p:to>
                                        <p:strVal val="visible"/>
                                      </p:to>
                                    </p:set>
                                    <p:animEffect transition="in" filter="fade">
                                      <p:cBhvr>
                                        <p:cTn id="19" dur="2000"/>
                                        <p:tgtEl>
                                          <p:spTgt spid="6">
                                            <p:graphicEl>
                                              <a:dgm id="{E5E00590-2B86-41BE-8890-26E33D47A44C}"/>
                                            </p:graphicEl>
                                          </p:spTgt>
                                        </p:tgtEl>
                                      </p:cBhvr>
                                    </p:animEffect>
                                  </p:childTnLst>
                                </p:cTn>
                              </p:par>
                            </p:childTnLst>
                          </p:cTn>
                        </p:par>
                        <p:par>
                          <p:cTn id="20" fill="hold">
                            <p:stCondLst>
                              <p:cond delay="8000"/>
                            </p:stCondLst>
                            <p:childTnLst>
                              <p:par>
                                <p:cTn id="21" presetID="10" presetClass="entr" presetSubtype="0" fill="hold" grpId="0" nodeType="afterEffect">
                                  <p:stCondLst>
                                    <p:cond delay="0"/>
                                  </p:stCondLst>
                                  <p:childTnLst>
                                    <p:set>
                                      <p:cBhvr>
                                        <p:cTn id="22" dur="1" fill="hold">
                                          <p:stCondLst>
                                            <p:cond delay="0"/>
                                          </p:stCondLst>
                                        </p:cTn>
                                        <p:tgtEl>
                                          <p:spTgt spid="6">
                                            <p:graphicEl>
                                              <a:dgm id="{1179C0E7-CD79-4073-82CF-13286CC32B6A}"/>
                                            </p:graphicEl>
                                          </p:spTgt>
                                        </p:tgtEl>
                                        <p:attrNameLst>
                                          <p:attrName>style.visibility</p:attrName>
                                        </p:attrNameLst>
                                      </p:cBhvr>
                                      <p:to>
                                        <p:strVal val="visible"/>
                                      </p:to>
                                    </p:set>
                                    <p:animEffect transition="in" filter="fade">
                                      <p:cBhvr>
                                        <p:cTn id="23" dur="2000"/>
                                        <p:tgtEl>
                                          <p:spTgt spid="6">
                                            <p:graphicEl>
                                              <a:dgm id="{1179C0E7-CD79-4073-82CF-13286CC32B6A}"/>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6" grpId="0">
        <p:bldSub>
          <a:bldDgm bld="one"/>
        </p:bldSub>
      </p:bldGraphic>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bwMode="auto">
          <a:xfrm>
            <a:off x="609600" y="186779"/>
            <a:ext cx="8229600" cy="1300362"/>
          </a:xfrm>
          <a:prstGeom prst="rect">
            <a:avLst/>
          </a:prstGeom>
          <a:ln w="9525" cap="flat" cmpd="sng" algn="ctr">
            <a:solidFill>
              <a:schemeClr val="accent1">
                <a:shade val="95000"/>
                <a:satMod val="105000"/>
              </a:schemeClr>
            </a:solidFill>
            <a:prstDash val="solid"/>
            <a:miter lim="800000"/>
            <a:headEnd/>
            <a:tailEnd/>
          </a:ln>
        </p:spPr>
        <p:style>
          <a:lnRef idx="1">
            <a:schemeClr val="accent1"/>
          </a:lnRef>
          <a:fillRef idx="2">
            <a:schemeClr val="accent1"/>
          </a:fillRef>
          <a:effectRef idx="1">
            <a:schemeClr val="accent1"/>
          </a:effectRef>
          <a:fontRef idx="minor">
            <a:schemeClr val="dk1"/>
          </a:fontRef>
        </p:style>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kern="1200">
                <a:solidFill>
                  <a:schemeClr val="dk1"/>
                </a:solidFill>
                <a:latin typeface="+mn-lt"/>
                <a:ea typeface="+mn-ea"/>
                <a:cs typeface="+mn-cs"/>
              </a:defRPr>
            </a:lvl1pPr>
            <a:lvl2pPr algn="ctr" rtl="0" eaLnBrk="0" fontAlgn="base" hangingPunct="0">
              <a:spcBef>
                <a:spcPct val="0"/>
              </a:spcBef>
              <a:spcAft>
                <a:spcPct val="0"/>
              </a:spcAft>
              <a:defRPr sz="4400">
                <a:solidFill>
                  <a:schemeClr val="dk1"/>
                </a:solidFill>
                <a:latin typeface="+mn-lt"/>
                <a:ea typeface="+mn-ea"/>
                <a:cs typeface="+mn-cs"/>
              </a:defRPr>
            </a:lvl2pPr>
            <a:lvl3pPr algn="ctr" rtl="0" eaLnBrk="0" fontAlgn="base" hangingPunct="0">
              <a:spcBef>
                <a:spcPct val="0"/>
              </a:spcBef>
              <a:spcAft>
                <a:spcPct val="0"/>
              </a:spcAft>
              <a:defRPr sz="4400">
                <a:solidFill>
                  <a:schemeClr val="dk1"/>
                </a:solidFill>
                <a:latin typeface="+mn-lt"/>
                <a:ea typeface="+mn-ea"/>
                <a:cs typeface="+mn-cs"/>
              </a:defRPr>
            </a:lvl3pPr>
            <a:lvl4pPr algn="ctr" rtl="0" eaLnBrk="0" fontAlgn="base" hangingPunct="0">
              <a:spcBef>
                <a:spcPct val="0"/>
              </a:spcBef>
              <a:spcAft>
                <a:spcPct val="0"/>
              </a:spcAft>
              <a:defRPr sz="4400">
                <a:solidFill>
                  <a:schemeClr val="dk1"/>
                </a:solidFill>
                <a:latin typeface="+mn-lt"/>
                <a:ea typeface="+mn-ea"/>
                <a:cs typeface="+mn-cs"/>
              </a:defRPr>
            </a:lvl4pPr>
            <a:lvl5pPr algn="ctr" rtl="0" eaLnBrk="0" fontAlgn="base" hangingPunct="0">
              <a:spcBef>
                <a:spcPct val="0"/>
              </a:spcBef>
              <a:spcAft>
                <a:spcPct val="0"/>
              </a:spcAft>
              <a:defRPr sz="4400">
                <a:solidFill>
                  <a:schemeClr val="dk1"/>
                </a:solidFill>
                <a:latin typeface="+mn-lt"/>
                <a:ea typeface="+mn-ea"/>
                <a:cs typeface="+mn-cs"/>
              </a:defRPr>
            </a:lvl5pPr>
            <a:lvl6pPr marL="457200" algn="ctr" rtl="0" fontAlgn="base">
              <a:spcBef>
                <a:spcPct val="0"/>
              </a:spcBef>
              <a:spcAft>
                <a:spcPct val="0"/>
              </a:spcAft>
              <a:defRPr sz="4400">
                <a:solidFill>
                  <a:schemeClr val="dk1"/>
                </a:solidFill>
                <a:latin typeface="+mn-lt"/>
                <a:ea typeface="+mn-ea"/>
                <a:cs typeface="+mn-cs"/>
              </a:defRPr>
            </a:lvl6pPr>
            <a:lvl7pPr marL="914400" algn="ctr" rtl="0" fontAlgn="base">
              <a:spcBef>
                <a:spcPct val="0"/>
              </a:spcBef>
              <a:spcAft>
                <a:spcPct val="0"/>
              </a:spcAft>
              <a:defRPr sz="4400">
                <a:solidFill>
                  <a:schemeClr val="dk1"/>
                </a:solidFill>
                <a:latin typeface="+mn-lt"/>
                <a:ea typeface="+mn-ea"/>
                <a:cs typeface="+mn-cs"/>
              </a:defRPr>
            </a:lvl7pPr>
            <a:lvl8pPr marL="1371600" algn="ctr" rtl="0" fontAlgn="base">
              <a:spcBef>
                <a:spcPct val="0"/>
              </a:spcBef>
              <a:spcAft>
                <a:spcPct val="0"/>
              </a:spcAft>
              <a:defRPr sz="4400">
                <a:solidFill>
                  <a:schemeClr val="dk1"/>
                </a:solidFill>
                <a:latin typeface="+mn-lt"/>
                <a:ea typeface="+mn-ea"/>
                <a:cs typeface="+mn-cs"/>
              </a:defRPr>
            </a:lvl8pPr>
            <a:lvl9pPr marL="1828800" algn="ctr" rtl="0" fontAlgn="base">
              <a:spcBef>
                <a:spcPct val="0"/>
              </a:spcBef>
              <a:spcAft>
                <a:spcPct val="0"/>
              </a:spcAft>
              <a:defRPr sz="4400">
                <a:solidFill>
                  <a:schemeClr val="dk1"/>
                </a:solidFill>
                <a:latin typeface="+mn-lt"/>
                <a:ea typeface="+mn-ea"/>
                <a:cs typeface="+mn-cs"/>
              </a:defRPr>
            </a:lvl9pPr>
          </a:lstStyle>
          <a:p>
            <a:pPr>
              <a:defRPr/>
            </a:pPr>
            <a:r>
              <a:rPr lang="en-US" dirty="0" smtClean="0">
                <a:solidFill>
                  <a:srgbClr val="1F497D"/>
                </a:solidFill>
                <a:cs typeface="Times New Roman" pitchFamily="18" charset="0"/>
              </a:rPr>
              <a:t>Policy and Local Practice (continued)</a:t>
            </a:r>
            <a:endParaRPr lang="en-US" dirty="0">
              <a:solidFill>
                <a:srgbClr val="1F497D"/>
              </a:solidFill>
              <a:cs typeface="Times New Roman" pitchFamily="18" charset="0"/>
            </a:endParaRPr>
          </a:p>
        </p:txBody>
      </p:sp>
      <p:sp>
        <p:nvSpPr>
          <p:cNvPr id="8" name="TextBox 3"/>
          <p:cNvSpPr txBox="1">
            <a:spLocks noChangeArrowheads="1"/>
          </p:cNvSpPr>
          <p:nvPr/>
        </p:nvSpPr>
        <p:spPr bwMode="auto">
          <a:xfrm>
            <a:off x="85725" y="6562725"/>
            <a:ext cx="325730" cy="246221"/>
          </a:xfrm>
          <a:prstGeom prst="rect">
            <a:avLst/>
          </a:prstGeom>
          <a:noFill/>
          <a:ln w="9525">
            <a:noFill/>
            <a:miter lim="800000"/>
            <a:headEnd/>
            <a:tailEnd/>
          </a:ln>
        </p:spPr>
        <p:txBody>
          <a:bodyPr wrap="none">
            <a:spAutoFit/>
          </a:bodyPr>
          <a:lstStyle/>
          <a:p>
            <a:r>
              <a:rPr lang="en-US" sz="1000" dirty="0" smtClean="0"/>
              <a:t>15</a:t>
            </a:r>
            <a:endParaRPr lang="en-US" sz="1000" dirty="0"/>
          </a:p>
        </p:txBody>
      </p:sp>
      <p:sp>
        <p:nvSpPr>
          <p:cNvPr id="7" name="Content Placeholder 1"/>
          <p:cNvSpPr>
            <a:spLocks noGrp="1"/>
          </p:cNvSpPr>
          <p:nvPr>
            <p:ph idx="1"/>
          </p:nvPr>
        </p:nvSpPr>
        <p:spPr>
          <a:xfrm>
            <a:off x="609600" y="1707776"/>
            <a:ext cx="8229600" cy="4334435"/>
          </a:xfrm>
        </p:spPr>
        <p:txBody>
          <a:bodyPr>
            <a:normAutofit fontScale="92500" lnSpcReduction="10000"/>
          </a:bodyPr>
          <a:lstStyle/>
          <a:p>
            <a:pPr marL="0" lvl="0" indent="0" algn="l">
              <a:buNone/>
            </a:pPr>
            <a:r>
              <a:rPr lang="en-US" b="1" dirty="0"/>
              <a:t>Local Practice </a:t>
            </a:r>
            <a:r>
              <a:rPr lang="en-US" dirty="0"/>
              <a:t>refers to how policy is handled in a particular county. </a:t>
            </a:r>
            <a:endParaRPr lang="en-US" dirty="0" smtClean="0"/>
          </a:p>
          <a:p>
            <a:pPr marL="0" lvl="0" indent="0" algn="l">
              <a:buNone/>
            </a:pPr>
            <a:endParaRPr lang="en-US" sz="1900" dirty="0" smtClean="0"/>
          </a:p>
          <a:p>
            <a:pPr marL="0" lvl="0" indent="0" algn="l">
              <a:buNone/>
            </a:pPr>
            <a:r>
              <a:rPr lang="en-US" b="1" dirty="0" smtClean="0"/>
              <a:t>Example</a:t>
            </a:r>
            <a:r>
              <a:rPr lang="en-US" b="1" dirty="0"/>
              <a:t>: </a:t>
            </a:r>
            <a:r>
              <a:rPr lang="en-US" dirty="0"/>
              <a:t>The law states that a child can be removed without a court order in certain circumstances. However, in some counties judges have determined that children in their counties cannot be removed without their approval. In some cases, the judge expects to be called in the middle of the night.</a:t>
            </a:r>
          </a:p>
        </p:txBody>
      </p:sp>
    </p:spTree>
    <p:extLst>
      <p:ext uri="{BB962C8B-B14F-4D97-AF65-F5344CB8AC3E}">
        <p14:creationId xmlns:p14="http://schemas.microsoft.com/office/powerpoint/2010/main" val="3326369854"/>
      </p:ext>
    </p:extLst>
  </p:cSld>
  <p:clrMapOvr>
    <a:masterClrMapping/>
  </p:clrMapOvr>
  <p:transition spd="slow">
    <p:cut thruBlk="1"/>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09600" y="2469777"/>
            <a:ext cx="8077200" cy="2138081"/>
          </a:xfrm>
        </p:spPr>
        <p:txBody>
          <a:bodyPr/>
          <a:lstStyle/>
          <a:p>
            <a:pPr marL="0" indent="0" algn="ctr">
              <a:buNone/>
            </a:pPr>
            <a:r>
              <a:rPr lang="en-US" dirty="0" smtClean="0"/>
              <a:t>On the following slides, you will see the law, code, or policy at the top of the slide.  You then click on the category you think is correct to find more information.</a:t>
            </a:r>
            <a:endParaRPr lang="en-US" dirty="0"/>
          </a:p>
        </p:txBody>
      </p:sp>
      <p:sp>
        <p:nvSpPr>
          <p:cNvPr id="4" name="Title 1"/>
          <p:cNvSpPr txBox="1">
            <a:spLocks/>
          </p:cNvSpPr>
          <p:nvPr/>
        </p:nvSpPr>
        <p:spPr bwMode="auto">
          <a:xfrm>
            <a:off x="609600" y="366073"/>
            <a:ext cx="8229600" cy="1300362"/>
          </a:xfrm>
          <a:prstGeom prst="rect">
            <a:avLst/>
          </a:prstGeom>
          <a:ln w="9525" cap="flat" cmpd="sng" algn="ctr">
            <a:solidFill>
              <a:schemeClr val="accent1">
                <a:shade val="95000"/>
                <a:satMod val="105000"/>
              </a:schemeClr>
            </a:solidFill>
            <a:prstDash val="solid"/>
            <a:miter lim="800000"/>
            <a:headEnd/>
            <a:tailEnd/>
          </a:ln>
        </p:spPr>
        <p:style>
          <a:lnRef idx="1">
            <a:schemeClr val="accent1"/>
          </a:lnRef>
          <a:fillRef idx="2">
            <a:schemeClr val="accent1"/>
          </a:fillRef>
          <a:effectRef idx="1">
            <a:schemeClr val="accent1"/>
          </a:effectRef>
          <a:fontRef idx="minor">
            <a:schemeClr val="dk1"/>
          </a:fontRef>
        </p:style>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kern="1200">
                <a:solidFill>
                  <a:schemeClr val="dk1"/>
                </a:solidFill>
                <a:latin typeface="+mn-lt"/>
                <a:ea typeface="+mn-ea"/>
                <a:cs typeface="+mn-cs"/>
              </a:defRPr>
            </a:lvl1pPr>
            <a:lvl2pPr algn="ctr" rtl="0" eaLnBrk="0" fontAlgn="base" hangingPunct="0">
              <a:spcBef>
                <a:spcPct val="0"/>
              </a:spcBef>
              <a:spcAft>
                <a:spcPct val="0"/>
              </a:spcAft>
              <a:defRPr sz="4400">
                <a:solidFill>
                  <a:schemeClr val="dk1"/>
                </a:solidFill>
                <a:latin typeface="+mn-lt"/>
                <a:ea typeface="+mn-ea"/>
                <a:cs typeface="+mn-cs"/>
              </a:defRPr>
            </a:lvl2pPr>
            <a:lvl3pPr algn="ctr" rtl="0" eaLnBrk="0" fontAlgn="base" hangingPunct="0">
              <a:spcBef>
                <a:spcPct val="0"/>
              </a:spcBef>
              <a:spcAft>
                <a:spcPct val="0"/>
              </a:spcAft>
              <a:defRPr sz="4400">
                <a:solidFill>
                  <a:schemeClr val="dk1"/>
                </a:solidFill>
                <a:latin typeface="+mn-lt"/>
                <a:ea typeface="+mn-ea"/>
                <a:cs typeface="+mn-cs"/>
              </a:defRPr>
            </a:lvl3pPr>
            <a:lvl4pPr algn="ctr" rtl="0" eaLnBrk="0" fontAlgn="base" hangingPunct="0">
              <a:spcBef>
                <a:spcPct val="0"/>
              </a:spcBef>
              <a:spcAft>
                <a:spcPct val="0"/>
              </a:spcAft>
              <a:defRPr sz="4400">
                <a:solidFill>
                  <a:schemeClr val="dk1"/>
                </a:solidFill>
                <a:latin typeface="+mn-lt"/>
                <a:ea typeface="+mn-ea"/>
                <a:cs typeface="+mn-cs"/>
              </a:defRPr>
            </a:lvl4pPr>
            <a:lvl5pPr algn="ctr" rtl="0" eaLnBrk="0" fontAlgn="base" hangingPunct="0">
              <a:spcBef>
                <a:spcPct val="0"/>
              </a:spcBef>
              <a:spcAft>
                <a:spcPct val="0"/>
              </a:spcAft>
              <a:defRPr sz="4400">
                <a:solidFill>
                  <a:schemeClr val="dk1"/>
                </a:solidFill>
                <a:latin typeface="+mn-lt"/>
                <a:ea typeface="+mn-ea"/>
                <a:cs typeface="+mn-cs"/>
              </a:defRPr>
            </a:lvl5pPr>
            <a:lvl6pPr marL="457200" algn="ctr" rtl="0" fontAlgn="base">
              <a:spcBef>
                <a:spcPct val="0"/>
              </a:spcBef>
              <a:spcAft>
                <a:spcPct val="0"/>
              </a:spcAft>
              <a:defRPr sz="4400">
                <a:solidFill>
                  <a:schemeClr val="dk1"/>
                </a:solidFill>
                <a:latin typeface="+mn-lt"/>
                <a:ea typeface="+mn-ea"/>
                <a:cs typeface="+mn-cs"/>
              </a:defRPr>
            </a:lvl6pPr>
            <a:lvl7pPr marL="914400" algn="ctr" rtl="0" fontAlgn="base">
              <a:spcBef>
                <a:spcPct val="0"/>
              </a:spcBef>
              <a:spcAft>
                <a:spcPct val="0"/>
              </a:spcAft>
              <a:defRPr sz="4400">
                <a:solidFill>
                  <a:schemeClr val="dk1"/>
                </a:solidFill>
                <a:latin typeface="+mn-lt"/>
                <a:ea typeface="+mn-ea"/>
                <a:cs typeface="+mn-cs"/>
              </a:defRPr>
            </a:lvl7pPr>
            <a:lvl8pPr marL="1371600" algn="ctr" rtl="0" fontAlgn="base">
              <a:spcBef>
                <a:spcPct val="0"/>
              </a:spcBef>
              <a:spcAft>
                <a:spcPct val="0"/>
              </a:spcAft>
              <a:defRPr sz="4400">
                <a:solidFill>
                  <a:schemeClr val="dk1"/>
                </a:solidFill>
                <a:latin typeface="+mn-lt"/>
                <a:ea typeface="+mn-ea"/>
                <a:cs typeface="+mn-cs"/>
              </a:defRPr>
            </a:lvl8pPr>
            <a:lvl9pPr marL="1828800" algn="ctr" rtl="0" fontAlgn="base">
              <a:spcBef>
                <a:spcPct val="0"/>
              </a:spcBef>
              <a:spcAft>
                <a:spcPct val="0"/>
              </a:spcAft>
              <a:defRPr sz="4400">
                <a:solidFill>
                  <a:schemeClr val="dk1"/>
                </a:solidFill>
                <a:latin typeface="+mn-lt"/>
                <a:ea typeface="+mn-ea"/>
                <a:cs typeface="+mn-cs"/>
              </a:defRPr>
            </a:lvl9pPr>
          </a:lstStyle>
          <a:p>
            <a:pPr>
              <a:defRPr/>
            </a:pPr>
            <a:r>
              <a:rPr lang="en-US" dirty="0" smtClean="0">
                <a:solidFill>
                  <a:srgbClr val="1F497D"/>
                </a:solidFill>
                <a:cs typeface="Times New Roman" pitchFamily="18" charset="0"/>
              </a:rPr>
              <a:t>Activity:</a:t>
            </a:r>
          </a:p>
          <a:p>
            <a:pPr>
              <a:defRPr/>
            </a:pPr>
            <a:r>
              <a:rPr lang="en-US" dirty="0" smtClean="0">
                <a:solidFill>
                  <a:srgbClr val="1F497D"/>
                </a:solidFill>
                <a:cs typeface="Times New Roman" pitchFamily="18" charset="0"/>
              </a:rPr>
              <a:t>Which is it?</a:t>
            </a:r>
            <a:endParaRPr lang="en-US" dirty="0">
              <a:solidFill>
                <a:srgbClr val="1F497D"/>
              </a:solidFill>
              <a:cs typeface="Times New Roman" pitchFamily="18" charset="0"/>
            </a:endParaRPr>
          </a:p>
        </p:txBody>
      </p:sp>
      <p:sp>
        <p:nvSpPr>
          <p:cNvPr id="6" name="TextBox 3"/>
          <p:cNvSpPr txBox="1">
            <a:spLocks noChangeArrowheads="1"/>
          </p:cNvSpPr>
          <p:nvPr/>
        </p:nvSpPr>
        <p:spPr bwMode="auto">
          <a:xfrm>
            <a:off x="85725" y="6562725"/>
            <a:ext cx="325730" cy="246221"/>
          </a:xfrm>
          <a:prstGeom prst="rect">
            <a:avLst/>
          </a:prstGeom>
          <a:noFill/>
          <a:ln w="9525">
            <a:noFill/>
            <a:miter lim="800000"/>
            <a:headEnd/>
            <a:tailEnd/>
          </a:ln>
        </p:spPr>
        <p:txBody>
          <a:bodyPr wrap="none">
            <a:spAutoFit/>
          </a:bodyPr>
          <a:lstStyle/>
          <a:p>
            <a:r>
              <a:rPr lang="en-US" sz="1000" dirty="0" smtClean="0"/>
              <a:t>16</a:t>
            </a:r>
            <a:endParaRPr lang="en-US" sz="1000" dirty="0"/>
          </a:p>
        </p:txBody>
      </p:sp>
    </p:spTree>
    <p:extLst>
      <p:ext uri="{BB962C8B-B14F-4D97-AF65-F5344CB8AC3E}">
        <p14:creationId xmlns:p14="http://schemas.microsoft.com/office/powerpoint/2010/main" val="2371567084"/>
      </p:ext>
    </p:extLst>
  </p:cSld>
  <p:clrMapOvr>
    <a:masterClrMapping/>
  </p:clrMapOvr>
  <p:transition spd="slow">
    <p:cut thruBlk="1"/>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2">
            <a:hlinkClick r:id="rId2" action="ppaction://hlinksldjump"/>
          </p:cNvPr>
          <p:cNvSpPr txBox="1">
            <a:spLocks/>
          </p:cNvSpPr>
          <p:nvPr/>
        </p:nvSpPr>
        <p:spPr>
          <a:xfrm>
            <a:off x="286871" y="3048001"/>
            <a:ext cx="3599656" cy="609600"/>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None/>
            </a:pPr>
            <a:r>
              <a:rPr lang="en-US" b="1" dirty="0"/>
              <a:t>Case Law</a:t>
            </a:r>
          </a:p>
        </p:txBody>
      </p:sp>
      <p:sp>
        <p:nvSpPr>
          <p:cNvPr id="6" name="Content Placeholder 2">
            <a:hlinkClick r:id="rId3" action="ppaction://hlinksldjump"/>
          </p:cNvPr>
          <p:cNvSpPr txBox="1">
            <a:spLocks/>
          </p:cNvSpPr>
          <p:nvPr/>
        </p:nvSpPr>
        <p:spPr>
          <a:xfrm>
            <a:off x="1124744" y="3861597"/>
            <a:ext cx="3599656" cy="609600"/>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None/>
            </a:pPr>
            <a:r>
              <a:rPr lang="en-US" b="1" dirty="0"/>
              <a:t>Administrative Law</a:t>
            </a:r>
          </a:p>
        </p:txBody>
      </p:sp>
      <p:sp>
        <p:nvSpPr>
          <p:cNvPr id="7" name="Content Placeholder 2">
            <a:hlinkClick r:id="rId2" action="ppaction://hlinksldjump"/>
          </p:cNvPr>
          <p:cNvSpPr txBox="1">
            <a:spLocks/>
          </p:cNvSpPr>
          <p:nvPr/>
        </p:nvSpPr>
        <p:spPr>
          <a:xfrm>
            <a:off x="0" y="4675193"/>
            <a:ext cx="3599656" cy="609600"/>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None/>
            </a:pPr>
            <a:r>
              <a:rPr lang="en-US" b="1" dirty="0"/>
              <a:t>Policy</a:t>
            </a:r>
          </a:p>
        </p:txBody>
      </p:sp>
      <p:sp>
        <p:nvSpPr>
          <p:cNvPr id="10" name="Content Placeholder 2">
            <a:hlinkClick r:id="rId2" action="ppaction://hlinksldjump"/>
          </p:cNvPr>
          <p:cNvSpPr txBox="1">
            <a:spLocks/>
          </p:cNvSpPr>
          <p:nvPr/>
        </p:nvSpPr>
        <p:spPr>
          <a:xfrm>
            <a:off x="609600" y="2234405"/>
            <a:ext cx="3599656" cy="609600"/>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None/>
            </a:pPr>
            <a:r>
              <a:rPr lang="en-US" b="1" dirty="0"/>
              <a:t>State Statute</a:t>
            </a:r>
          </a:p>
        </p:txBody>
      </p:sp>
      <p:sp>
        <p:nvSpPr>
          <p:cNvPr id="8" name="Title 1"/>
          <p:cNvSpPr txBox="1">
            <a:spLocks/>
          </p:cNvSpPr>
          <p:nvPr/>
        </p:nvSpPr>
        <p:spPr bwMode="auto">
          <a:xfrm>
            <a:off x="609600" y="366073"/>
            <a:ext cx="8229600" cy="1300362"/>
          </a:xfrm>
          <a:prstGeom prst="rect">
            <a:avLst/>
          </a:prstGeom>
          <a:ln w="9525" cap="flat" cmpd="sng" algn="ctr">
            <a:solidFill>
              <a:schemeClr val="accent1">
                <a:shade val="95000"/>
                <a:satMod val="105000"/>
              </a:schemeClr>
            </a:solidFill>
            <a:prstDash val="solid"/>
            <a:miter lim="800000"/>
            <a:headEnd/>
            <a:tailEnd/>
          </a:ln>
        </p:spPr>
        <p:style>
          <a:lnRef idx="1">
            <a:schemeClr val="accent1"/>
          </a:lnRef>
          <a:fillRef idx="2">
            <a:schemeClr val="accent1"/>
          </a:fillRef>
          <a:effectRef idx="1">
            <a:schemeClr val="accent1"/>
          </a:effectRef>
          <a:fontRef idx="minor">
            <a:schemeClr val="dk1"/>
          </a:fontRef>
        </p:style>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kern="1200">
                <a:solidFill>
                  <a:schemeClr val="dk1"/>
                </a:solidFill>
                <a:latin typeface="+mn-lt"/>
                <a:ea typeface="+mn-ea"/>
                <a:cs typeface="+mn-cs"/>
              </a:defRPr>
            </a:lvl1pPr>
            <a:lvl2pPr algn="ctr" rtl="0" eaLnBrk="0" fontAlgn="base" hangingPunct="0">
              <a:spcBef>
                <a:spcPct val="0"/>
              </a:spcBef>
              <a:spcAft>
                <a:spcPct val="0"/>
              </a:spcAft>
              <a:defRPr sz="4400">
                <a:solidFill>
                  <a:schemeClr val="dk1"/>
                </a:solidFill>
                <a:latin typeface="+mn-lt"/>
                <a:ea typeface="+mn-ea"/>
                <a:cs typeface="+mn-cs"/>
              </a:defRPr>
            </a:lvl2pPr>
            <a:lvl3pPr algn="ctr" rtl="0" eaLnBrk="0" fontAlgn="base" hangingPunct="0">
              <a:spcBef>
                <a:spcPct val="0"/>
              </a:spcBef>
              <a:spcAft>
                <a:spcPct val="0"/>
              </a:spcAft>
              <a:defRPr sz="4400">
                <a:solidFill>
                  <a:schemeClr val="dk1"/>
                </a:solidFill>
                <a:latin typeface="+mn-lt"/>
                <a:ea typeface="+mn-ea"/>
                <a:cs typeface="+mn-cs"/>
              </a:defRPr>
            </a:lvl3pPr>
            <a:lvl4pPr algn="ctr" rtl="0" eaLnBrk="0" fontAlgn="base" hangingPunct="0">
              <a:spcBef>
                <a:spcPct val="0"/>
              </a:spcBef>
              <a:spcAft>
                <a:spcPct val="0"/>
              </a:spcAft>
              <a:defRPr sz="4400">
                <a:solidFill>
                  <a:schemeClr val="dk1"/>
                </a:solidFill>
                <a:latin typeface="+mn-lt"/>
                <a:ea typeface="+mn-ea"/>
                <a:cs typeface="+mn-cs"/>
              </a:defRPr>
            </a:lvl4pPr>
            <a:lvl5pPr algn="ctr" rtl="0" eaLnBrk="0" fontAlgn="base" hangingPunct="0">
              <a:spcBef>
                <a:spcPct val="0"/>
              </a:spcBef>
              <a:spcAft>
                <a:spcPct val="0"/>
              </a:spcAft>
              <a:defRPr sz="4400">
                <a:solidFill>
                  <a:schemeClr val="dk1"/>
                </a:solidFill>
                <a:latin typeface="+mn-lt"/>
                <a:ea typeface="+mn-ea"/>
                <a:cs typeface="+mn-cs"/>
              </a:defRPr>
            </a:lvl5pPr>
            <a:lvl6pPr marL="457200" algn="ctr" rtl="0" fontAlgn="base">
              <a:spcBef>
                <a:spcPct val="0"/>
              </a:spcBef>
              <a:spcAft>
                <a:spcPct val="0"/>
              </a:spcAft>
              <a:defRPr sz="4400">
                <a:solidFill>
                  <a:schemeClr val="dk1"/>
                </a:solidFill>
                <a:latin typeface="+mn-lt"/>
                <a:ea typeface="+mn-ea"/>
                <a:cs typeface="+mn-cs"/>
              </a:defRPr>
            </a:lvl6pPr>
            <a:lvl7pPr marL="914400" algn="ctr" rtl="0" fontAlgn="base">
              <a:spcBef>
                <a:spcPct val="0"/>
              </a:spcBef>
              <a:spcAft>
                <a:spcPct val="0"/>
              </a:spcAft>
              <a:defRPr sz="4400">
                <a:solidFill>
                  <a:schemeClr val="dk1"/>
                </a:solidFill>
                <a:latin typeface="+mn-lt"/>
                <a:ea typeface="+mn-ea"/>
                <a:cs typeface="+mn-cs"/>
              </a:defRPr>
            </a:lvl7pPr>
            <a:lvl8pPr marL="1371600" algn="ctr" rtl="0" fontAlgn="base">
              <a:spcBef>
                <a:spcPct val="0"/>
              </a:spcBef>
              <a:spcAft>
                <a:spcPct val="0"/>
              </a:spcAft>
              <a:defRPr sz="4400">
                <a:solidFill>
                  <a:schemeClr val="dk1"/>
                </a:solidFill>
                <a:latin typeface="+mn-lt"/>
                <a:ea typeface="+mn-ea"/>
                <a:cs typeface="+mn-cs"/>
              </a:defRPr>
            </a:lvl8pPr>
            <a:lvl9pPr marL="1828800" algn="ctr" rtl="0" fontAlgn="base">
              <a:spcBef>
                <a:spcPct val="0"/>
              </a:spcBef>
              <a:spcAft>
                <a:spcPct val="0"/>
              </a:spcAft>
              <a:defRPr sz="4400">
                <a:solidFill>
                  <a:schemeClr val="dk1"/>
                </a:solidFill>
                <a:latin typeface="+mn-lt"/>
                <a:ea typeface="+mn-ea"/>
                <a:cs typeface="+mn-cs"/>
              </a:defRPr>
            </a:lvl9pPr>
          </a:lstStyle>
          <a:p>
            <a:pPr>
              <a:defRPr/>
            </a:pPr>
            <a:r>
              <a:rPr lang="en-US" dirty="0">
                <a:solidFill>
                  <a:srgbClr val="1F497D"/>
                </a:solidFill>
                <a:cs typeface="Times New Roman" pitchFamily="18" charset="0"/>
              </a:rPr>
              <a:t>Indiana Administrative Code, Title 465, Article 2</a:t>
            </a:r>
          </a:p>
        </p:txBody>
      </p:sp>
      <p:pic>
        <p:nvPicPr>
          <p:cNvPr id="3" name="Picture 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922747" y="2228047"/>
            <a:ext cx="2894478" cy="3267100"/>
          </a:xfrm>
          <a:prstGeom prst="rect">
            <a:avLst/>
          </a:prstGeom>
        </p:spPr>
      </p:pic>
      <p:sp>
        <p:nvSpPr>
          <p:cNvPr id="9" name="TextBox 3"/>
          <p:cNvSpPr txBox="1">
            <a:spLocks noChangeArrowheads="1"/>
          </p:cNvSpPr>
          <p:nvPr/>
        </p:nvSpPr>
        <p:spPr bwMode="auto">
          <a:xfrm>
            <a:off x="85725" y="6562725"/>
            <a:ext cx="325730" cy="246221"/>
          </a:xfrm>
          <a:prstGeom prst="rect">
            <a:avLst/>
          </a:prstGeom>
          <a:noFill/>
          <a:ln w="9525">
            <a:noFill/>
            <a:miter lim="800000"/>
            <a:headEnd/>
            <a:tailEnd/>
          </a:ln>
        </p:spPr>
        <p:txBody>
          <a:bodyPr wrap="none">
            <a:spAutoFit/>
          </a:bodyPr>
          <a:lstStyle/>
          <a:p>
            <a:r>
              <a:rPr lang="en-US" sz="1000" dirty="0" smtClean="0"/>
              <a:t>17</a:t>
            </a:r>
            <a:endParaRPr lang="en-US" sz="1000" dirty="0"/>
          </a:p>
        </p:txBody>
      </p:sp>
    </p:spTree>
    <p:extLst>
      <p:ext uri="{BB962C8B-B14F-4D97-AF65-F5344CB8AC3E}">
        <p14:creationId xmlns:p14="http://schemas.microsoft.com/office/powerpoint/2010/main" val="3854134495"/>
      </p:ext>
    </p:extLst>
  </p:cSld>
  <p:clrMapOvr>
    <a:masterClrMapping/>
  </p:clrMapOvr>
  <p:transition spd="slow">
    <p:cut thruBlk="1"/>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124472" y="2303929"/>
            <a:ext cx="4962128" cy="1981200"/>
          </a:xfrm>
          <a:solidFill>
            <a:srgbClr val="FF0000"/>
          </a:solidFill>
        </p:spPr>
        <p:txBody>
          <a:bodyPr/>
          <a:lstStyle/>
          <a:p>
            <a:pPr marL="0" indent="0" algn="ctr">
              <a:buNone/>
            </a:pPr>
            <a:r>
              <a:rPr lang="en-US" b="1" dirty="0" smtClean="0">
                <a:solidFill>
                  <a:schemeClr val="accent6">
                    <a:lumMod val="10000"/>
                  </a:schemeClr>
                </a:solidFill>
              </a:rPr>
              <a:t>That is not correct.</a:t>
            </a:r>
          </a:p>
          <a:p>
            <a:pPr marL="0" indent="0" algn="ctr">
              <a:buNone/>
            </a:pPr>
            <a:r>
              <a:rPr lang="en-US" dirty="0" smtClean="0">
                <a:solidFill>
                  <a:schemeClr val="accent6">
                    <a:lumMod val="10000"/>
                  </a:schemeClr>
                </a:solidFill>
              </a:rPr>
              <a:t>The clue in the title is ‘Administrative Code’</a:t>
            </a:r>
            <a:endParaRPr lang="en-US" dirty="0">
              <a:solidFill>
                <a:schemeClr val="accent6">
                  <a:lumMod val="10000"/>
                </a:schemeClr>
              </a:solidFill>
            </a:endParaRPr>
          </a:p>
        </p:txBody>
      </p:sp>
      <p:grpSp>
        <p:nvGrpSpPr>
          <p:cNvPr id="6" name="Group 5"/>
          <p:cNvGrpSpPr/>
          <p:nvPr/>
        </p:nvGrpSpPr>
        <p:grpSpPr>
          <a:xfrm>
            <a:off x="3957836" y="4897410"/>
            <a:ext cx="1295400" cy="666750"/>
            <a:chOff x="7086600" y="4324350"/>
            <a:chExt cx="1295400" cy="666750"/>
          </a:xfrm>
        </p:grpSpPr>
        <p:sp>
          <p:nvSpPr>
            <p:cNvPr id="4" name="Left Arrow 3">
              <a:hlinkClick r:id="rId2" action="ppaction://hlinksldjump"/>
            </p:cNvPr>
            <p:cNvSpPr/>
            <p:nvPr/>
          </p:nvSpPr>
          <p:spPr>
            <a:xfrm>
              <a:off x="7086600" y="4324350"/>
              <a:ext cx="1295400" cy="666750"/>
            </a:xfrm>
            <a:prstGeom prst="leftArrow">
              <a:avLst/>
            </a:prstGeom>
            <a:solidFill>
              <a:srgbClr val="E0E8EE"/>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p:cNvSpPr txBox="1"/>
            <p:nvPr/>
          </p:nvSpPr>
          <p:spPr>
            <a:xfrm>
              <a:off x="7467600" y="4476750"/>
              <a:ext cx="914400" cy="369332"/>
            </a:xfrm>
            <a:prstGeom prst="rect">
              <a:avLst/>
            </a:prstGeom>
            <a:noFill/>
          </p:spPr>
          <p:txBody>
            <a:bodyPr wrap="square" rtlCol="0">
              <a:spAutoFit/>
            </a:bodyPr>
            <a:lstStyle/>
            <a:p>
              <a:r>
                <a:rPr lang="en-US" dirty="0" smtClean="0">
                  <a:hlinkClick r:id="rId2" action="ppaction://hlinksldjump"/>
                </a:rPr>
                <a:t>BACK</a:t>
              </a:r>
              <a:endParaRPr lang="en-US" dirty="0"/>
            </a:p>
          </p:txBody>
        </p:sp>
      </p:grpSp>
      <p:sp>
        <p:nvSpPr>
          <p:cNvPr id="8" name="Title 1"/>
          <p:cNvSpPr txBox="1">
            <a:spLocks/>
          </p:cNvSpPr>
          <p:nvPr/>
        </p:nvSpPr>
        <p:spPr bwMode="auto">
          <a:xfrm>
            <a:off x="609600" y="366073"/>
            <a:ext cx="8229600" cy="1300362"/>
          </a:xfrm>
          <a:prstGeom prst="rect">
            <a:avLst/>
          </a:prstGeom>
          <a:ln w="9525" cap="flat" cmpd="sng" algn="ctr">
            <a:solidFill>
              <a:schemeClr val="accent1">
                <a:shade val="95000"/>
                <a:satMod val="105000"/>
              </a:schemeClr>
            </a:solidFill>
            <a:prstDash val="solid"/>
            <a:miter lim="800000"/>
            <a:headEnd/>
            <a:tailEnd/>
          </a:ln>
        </p:spPr>
        <p:style>
          <a:lnRef idx="1">
            <a:schemeClr val="accent1"/>
          </a:lnRef>
          <a:fillRef idx="2">
            <a:schemeClr val="accent1"/>
          </a:fillRef>
          <a:effectRef idx="1">
            <a:schemeClr val="accent1"/>
          </a:effectRef>
          <a:fontRef idx="minor">
            <a:schemeClr val="dk1"/>
          </a:fontRef>
        </p:style>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kern="1200">
                <a:solidFill>
                  <a:schemeClr val="dk1"/>
                </a:solidFill>
                <a:latin typeface="+mn-lt"/>
                <a:ea typeface="+mn-ea"/>
                <a:cs typeface="+mn-cs"/>
              </a:defRPr>
            </a:lvl1pPr>
            <a:lvl2pPr algn="ctr" rtl="0" eaLnBrk="0" fontAlgn="base" hangingPunct="0">
              <a:spcBef>
                <a:spcPct val="0"/>
              </a:spcBef>
              <a:spcAft>
                <a:spcPct val="0"/>
              </a:spcAft>
              <a:defRPr sz="4400">
                <a:solidFill>
                  <a:schemeClr val="dk1"/>
                </a:solidFill>
                <a:latin typeface="+mn-lt"/>
                <a:ea typeface="+mn-ea"/>
                <a:cs typeface="+mn-cs"/>
              </a:defRPr>
            </a:lvl2pPr>
            <a:lvl3pPr algn="ctr" rtl="0" eaLnBrk="0" fontAlgn="base" hangingPunct="0">
              <a:spcBef>
                <a:spcPct val="0"/>
              </a:spcBef>
              <a:spcAft>
                <a:spcPct val="0"/>
              </a:spcAft>
              <a:defRPr sz="4400">
                <a:solidFill>
                  <a:schemeClr val="dk1"/>
                </a:solidFill>
                <a:latin typeface="+mn-lt"/>
                <a:ea typeface="+mn-ea"/>
                <a:cs typeface="+mn-cs"/>
              </a:defRPr>
            </a:lvl3pPr>
            <a:lvl4pPr algn="ctr" rtl="0" eaLnBrk="0" fontAlgn="base" hangingPunct="0">
              <a:spcBef>
                <a:spcPct val="0"/>
              </a:spcBef>
              <a:spcAft>
                <a:spcPct val="0"/>
              </a:spcAft>
              <a:defRPr sz="4400">
                <a:solidFill>
                  <a:schemeClr val="dk1"/>
                </a:solidFill>
                <a:latin typeface="+mn-lt"/>
                <a:ea typeface="+mn-ea"/>
                <a:cs typeface="+mn-cs"/>
              </a:defRPr>
            </a:lvl4pPr>
            <a:lvl5pPr algn="ctr" rtl="0" eaLnBrk="0" fontAlgn="base" hangingPunct="0">
              <a:spcBef>
                <a:spcPct val="0"/>
              </a:spcBef>
              <a:spcAft>
                <a:spcPct val="0"/>
              </a:spcAft>
              <a:defRPr sz="4400">
                <a:solidFill>
                  <a:schemeClr val="dk1"/>
                </a:solidFill>
                <a:latin typeface="+mn-lt"/>
                <a:ea typeface="+mn-ea"/>
                <a:cs typeface="+mn-cs"/>
              </a:defRPr>
            </a:lvl5pPr>
            <a:lvl6pPr marL="457200" algn="ctr" rtl="0" fontAlgn="base">
              <a:spcBef>
                <a:spcPct val="0"/>
              </a:spcBef>
              <a:spcAft>
                <a:spcPct val="0"/>
              </a:spcAft>
              <a:defRPr sz="4400">
                <a:solidFill>
                  <a:schemeClr val="dk1"/>
                </a:solidFill>
                <a:latin typeface="+mn-lt"/>
                <a:ea typeface="+mn-ea"/>
                <a:cs typeface="+mn-cs"/>
              </a:defRPr>
            </a:lvl6pPr>
            <a:lvl7pPr marL="914400" algn="ctr" rtl="0" fontAlgn="base">
              <a:spcBef>
                <a:spcPct val="0"/>
              </a:spcBef>
              <a:spcAft>
                <a:spcPct val="0"/>
              </a:spcAft>
              <a:defRPr sz="4400">
                <a:solidFill>
                  <a:schemeClr val="dk1"/>
                </a:solidFill>
                <a:latin typeface="+mn-lt"/>
                <a:ea typeface="+mn-ea"/>
                <a:cs typeface="+mn-cs"/>
              </a:defRPr>
            </a:lvl7pPr>
            <a:lvl8pPr marL="1371600" algn="ctr" rtl="0" fontAlgn="base">
              <a:spcBef>
                <a:spcPct val="0"/>
              </a:spcBef>
              <a:spcAft>
                <a:spcPct val="0"/>
              </a:spcAft>
              <a:defRPr sz="4400">
                <a:solidFill>
                  <a:schemeClr val="dk1"/>
                </a:solidFill>
                <a:latin typeface="+mn-lt"/>
                <a:ea typeface="+mn-ea"/>
                <a:cs typeface="+mn-cs"/>
              </a:defRPr>
            </a:lvl8pPr>
            <a:lvl9pPr marL="1828800" algn="ctr" rtl="0" fontAlgn="base">
              <a:spcBef>
                <a:spcPct val="0"/>
              </a:spcBef>
              <a:spcAft>
                <a:spcPct val="0"/>
              </a:spcAft>
              <a:defRPr sz="4400">
                <a:solidFill>
                  <a:schemeClr val="dk1"/>
                </a:solidFill>
                <a:latin typeface="+mn-lt"/>
                <a:ea typeface="+mn-ea"/>
                <a:cs typeface="+mn-cs"/>
              </a:defRPr>
            </a:lvl9pPr>
          </a:lstStyle>
          <a:p>
            <a:pPr>
              <a:defRPr/>
            </a:pPr>
            <a:r>
              <a:rPr lang="en-US" dirty="0">
                <a:solidFill>
                  <a:srgbClr val="1F497D"/>
                </a:solidFill>
                <a:cs typeface="Times New Roman" pitchFamily="18" charset="0"/>
              </a:rPr>
              <a:t>Indiana Administrative Code, Title 465, Article 2</a:t>
            </a:r>
          </a:p>
        </p:txBody>
      </p:sp>
      <p:sp>
        <p:nvSpPr>
          <p:cNvPr id="9" name="TextBox 3"/>
          <p:cNvSpPr txBox="1">
            <a:spLocks noChangeArrowheads="1"/>
          </p:cNvSpPr>
          <p:nvPr/>
        </p:nvSpPr>
        <p:spPr bwMode="auto">
          <a:xfrm>
            <a:off x="85725" y="6562725"/>
            <a:ext cx="325730" cy="246221"/>
          </a:xfrm>
          <a:prstGeom prst="rect">
            <a:avLst/>
          </a:prstGeom>
          <a:noFill/>
          <a:ln w="9525">
            <a:noFill/>
            <a:miter lim="800000"/>
            <a:headEnd/>
            <a:tailEnd/>
          </a:ln>
        </p:spPr>
        <p:txBody>
          <a:bodyPr wrap="none">
            <a:spAutoFit/>
          </a:bodyPr>
          <a:lstStyle/>
          <a:p>
            <a:r>
              <a:rPr lang="en-US" sz="1000" dirty="0" smtClean="0"/>
              <a:t>18</a:t>
            </a:r>
            <a:endParaRPr lang="en-US" sz="1000" dirty="0"/>
          </a:p>
        </p:txBody>
      </p:sp>
    </p:spTree>
    <p:extLst>
      <p:ext uri="{BB962C8B-B14F-4D97-AF65-F5344CB8AC3E}">
        <p14:creationId xmlns:p14="http://schemas.microsoft.com/office/powerpoint/2010/main" val="370438409"/>
      </p:ext>
    </p:extLst>
  </p:cSld>
  <p:clrMapOvr>
    <a:masterClrMapping/>
  </p:clrMapOvr>
  <p:transition spd="slow">
    <p:cut thruBlk="1"/>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902718" y="2085202"/>
            <a:ext cx="5643364" cy="2895599"/>
          </a:xfrm>
          <a:solidFill>
            <a:srgbClr val="92D050"/>
          </a:solidFill>
        </p:spPr>
        <p:txBody>
          <a:bodyPr>
            <a:normAutofit fontScale="92500" lnSpcReduction="10000"/>
          </a:bodyPr>
          <a:lstStyle/>
          <a:p>
            <a:pPr marL="0" indent="0" algn="ctr">
              <a:buNone/>
            </a:pPr>
            <a:r>
              <a:rPr lang="en-US" b="1" dirty="0" smtClean="0">
                <a:solidFill>
                  <a:schemeClr val="accent6">
                    <a:lumMod val="10000"/>
                  </a:schemeClr>
                </a:solidFill>
              </a:rPr>
              <a:t>That is correct</a:t>
            </a:r>
            <a:r>
              <a:rPr lang="en-US" b="1" dirty="0">
                <a:solidFill>
                  <a:schemeClr val="accent6">
                    <a:lumMod val="10000"/>
                  </a:schemeClr>
                </a:solidFill>
              </a:rPr>
              <a:t>!</a:t>
            </a:r>
            <a:endParaRPr lang="en-US" b="1" dirty="0" smtClean="0">
              <a:solidFill>
                <a:schemeClr val="accent6">
                  <a:lumMod val="10000"/>
                </a:schemeClr>
              </a:solidFill>
            </a:endParaRPr>
          </a:p>
          <a:p>
            <a:pPr marL="0" indent="0" algn="ctr">
              <a:buNone/>
            </a:pPr>
            <a:r>
              <a:rPr lang="en-US" dirty="0" smtClean="0">
                <a:solidFill>
                  <a:schemeClr val="accent6">
                    <a:lumMod val="10000"/>
                  </a:schemeClr>
                </a:solidFill>
              </a:rPr>
              <a:t>This Administrative Law pertains to Foster Care Licensing.  The name indicates this is an administrative code, which is the type of law that governs administrative agencies.</a:t>
            </a:r>
            <a:endParaRPr lang="en-US" dirty="0">
              <a:solidFill>
                <a:schemeClr val="accent6">
                  <a:lumMod val="10000"/>
                </a:schemeClr>
              </a:solidFill>
            </a:endParaRPr>
          </a:p>
        </p:txBody>
      </p:sp>
      <p:grpSp>
        <p:nvGrpSpPr>
          <p:cNvPr id="6" name="Group 5"/>
          <p:cNvGrpSpPr/>
          <p:nvPr/>
        </p:nvGrpSpPr>
        <p:grpSpPr>
          <a:xfrm>
            <a:off x="3657600" y="5399568"/>
            <a:ext cx="1237129" cy="810399"/>
            <a:chOff x="7315200" y="4324350"/>
            <a:chExt cx="1066800" cy="810399"/>
          </a:xfrm>
        </p:grpSpPr>
        <p:sp>
          <p:nvSpPr>
            <p:cNvPr id="4" name="Right Arrow 3"/>
            <p:cNvSpPr/>
            <p:nvPr/>
          </p:nvSpPr>
          <p:spPr>
            <a:xfrm>
              <a:off x="7315200" y="4324350"/>
              <a:ext cx="1066800" cy="609600"/>
            </a:xfrm>
            <a:prstGeom prst="rightArrow">
              <a:avLst/>
            </a:prstGeom>
            <a:solidFill>
              <a:srgbClr val="E0E8EE"/>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a:hlinkClick r:id="rId2" action="ppaction://hlinksldjump"/>
            </p:cNvPr>
            <p:cNvSpPr txBox="1"/>
            <p:nvPr/>
          </p:nvSpPr>
          <p:spPr>
            <a:xfrm>
              <a:off x="7467600" y="4488418"/>
              <a:ext cx="762000" cy="646331"/>
            </a:xfrm>
            <a:prstGeom prst="rect">
              <a:avLst/>
            </a:prstGeom>
            <a:noFill/>
          </p:spPr>
          <p:txBody>
            <a:bodyPr wrap="square" rtlCol="0">
              <a:spAutoFit/>
            </a:bodyPr>
            <a:lstStyle/>
            <a:p>
              <a:r>
                <a:rPr lang="en-US" dirty="0" smtClean="0"/>
                <a:t>NEXT</a:t>
              </a:r>
              <a:endParaRPr lang="en-US" dirty="0"/>
            </a:p>
          </p:txBody>
        </p:sp>
      </p:grpSp>
      <p:sp>
        <p:nvSpPr>
          <p:cNvPr id="8" name="Title 1"/>
          <p:cNvSpPr txBox="1">
            <a:spLocks/>
          </p:cNvSpPr>
          <p:nvPr/>
        </p:nvSpPr>
        <p:spPr bwMode="auto">
          <a:xfrm>
            <a:off x="609600" y="366073"/>
            <a:ext cx="8229600" cy="1300362"/>
          </a:xfrm>
          <a:prstGeom prst="rect">
            <a:avLst/>
          </a:prstGeom>
          <a:ln w="9525" cap="flat" cmpd="sng" algn="ctr">
            <a:solidFill>
              <a:schemeClr val="accent1">
                <a:shade val="95000"/>
                <a:satMod val="105000"/>
              </a:schemeClr>
            </a:solidFill>
            <a:prstDash val="solid"/>
            <a:miter lim="800000"/>
            <a:headEnd/>
            <a:tailEnd/>
          </a:ln>
        </p:spPr>
        <p:style>
          <a:lnRef idx="1">
            <a:schemeClr val="accent1"/>
          </a:lnRef>
          <a:fillRef idx="2">
            <a:schemeClr val="accent1"/>
          </a:fillRef>
          <a:effectRef idx="1">
            <a:schemeClr val="accent1"/>
          </a:effectRef>
          <a:fontRef idx="minor">
            <a:schemeClr val="dk1"/>
          </a:fontRef>
        </p:style>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kern="1200">
                <a:solidFill>
                  <a:schemeClr val="dk1"/>
                </a:solidFill>
                <a:latin typeface="+mn-lt"/>
                <a:ea typeface="+mn-ea"/>
                <a:cs typeface="+mn-cs"/>
              </a:defRPr>
            </a:lvl1pPr>
            <a:lvl2pPr algn="ctr" rtl="0" eaLnBrk="0" fontAlgn="base" hangingPunct="0">
              <a:spcBef>
                <a:spcPct val="0"/>
              </a:spcBef>
              <a:spcAft>
                <a:spcPct val="0"/>
              </a:spcAft>
              <a:defRPr sz="4400">
                <a:solidFill>
                  <a:schemeClr val="dk1"/>
                </a:solidFill>
                <a:latin typeface="+mn-lt"/>
                <a:ea typeface="+mn-ea"/>
                <a:cs typeface="+mn-cs"/>
              </a:defRPr>
            </a:lvl2pPr>
            <a:lvl3pPr algn="ctr" rtl="0" eaLnBrk="0" fontAlgn="base" hangingPunct="0">
              <a:spcBef>
                <a:spcPct val="0"/>
              </a:spcBef>
              <a:spcAft>
                <a:spcPct val="0"/>
              </a:spcAft>
              <a:defRPr sz="4400">
                <a:solidFill>
                  <a:schemeClr val="dk1"/>
                </a:solidFill>
                <a:latin typeface="+mn-lt"/>
                <a:ea typeface="+mn-ea"/>
                <a:cs typeface="+mn-cs"/>
              </a:defRPr>
            </a:lvl3pPr>
            <a:lvl4pPr algn="ctr" rtl="0" eaLnBrk="0" fontAlgn="base" hangingPunct="0">
              <a:spcBef>
                <a:spcPct val="0"/>
              </a:spcBef>
              <a:spcAft>
                <a:spcPct val="0"/>
              </a:spcAft>
              <a:defRPr sz="4400">
                <a:solidFill>
                  <a:schemeClr val="dk1"/>
                </a:solidFill>
                <a:latin typeface="+mn-lt"/>
                <a:ea typeface="+mn-ea"/>
                <a:cs typeface="+mn-cs"/>
              </a:defRPr>
            </a:lvl4pPr>
            <a:lvl5pPr algn="ctr" rtl="0" eaLnBrk="0" fontAlgn="base" hangingPunct="0">
              <a:spcBef>
                <a:spcPct val="0"/>
              </a:spcBef>
              <a:spcAft>
                <a:spcPct val="0"/>
              </a:spcAft>
              <a:defRPr sz="4400">
                <a:solidFill>
                  <a:schemeClr val="dk1"/>
                </a:solidFill>
                <a:latin typeface="+mn-lt"/>
                <a:ea typeface="+mn-ea"/>
                <a:cs typeface="+mn-cs"/>
              </a:defRPr>
            </a:lvl5pPr>
            <a:lvl6pPr marL="457200" algn="ctr" rtl="0" fontAlgn="base">
              <a:spcBef>
                <a:spcPct val="0"/>
              </a:spcBef>
              <a:spcAft>
                <a:spcPct val="0"/>
              </a:spcAft>
              <a:defRPr sz="4400">
                <a:solidFill>
                  <a:schemeClr val="dk1"/>
                </a:solidFill>
                <a:latin typeface="+mn-lt"/>
                <a:ea typeface="+mn-ea"/>
                <a:cs typeface="+mn-cs"/>
              </a:defRPr>
            </a:lvl6pPr>
            <a:lvl7pPr marL="914400" algn="ctr" rtl="0" fontAlgn="base">
              <a:spcBef>
                <a:spcPct val="0"/>
              </a:spcBef>
              <a:spcAft>
                <a:spcPct val="0"/>
              </a:spcAft>
              <a:defRPr sz="4400">
                <a:solidFill>
                  <a:schemeClr val="dk1"/>
                </a:solidFill>
                <a:latin typeface="+mn-lt"/>
                <a:ea typeface="+mn-ea"/>
                <a:cs typeface="+mn-cs"/>
              </a:defRPr>
            </a:lvl7pPr>
            <a:lvl8pPr marL="1371600" algn="ctr" rtl="0" fontAlgn="base">
              <a:spcBef>
                <a:spcPct val="0"/>
              </a:spcBef>
              <a:spcAft>
                <a:spcPct val="0"/>
              </a:spcAft>
              <a:defRPr sz="4400">
                <a:solidFill>
                  <a:schemeClr val="dk1"/>
                </a:solidFill>
                <a:latin typeface="+mn-lt"/>
                <a:ea typeface="+mn-ea"/>
                <a:cs typeface="+mn-cs"/>
              </a:defRPr>
            </a:lvl8pPr>
            <a:lvl9pPr marL="1828800" algn="ctr" rtl="0" fontAlgn="base">
              <a:spcBef>
                <a:spcPct val="0"/>
              </a:spcBef>
              <a:spcAft>
                <a:spcPct val="0"/>
              </a:spcAft>
              <a:defRPr sz="4400">
                <a:solidFill>
                  <a:schemeClr val="dk1"/>
                </a:solidFill>
                <a:latin typeface="+mn-lt"/>
                <a:ea typeface="+mn-ea"/>
                <a:cs typeface="+mn-cs"/>
              </a:defRPr>
            </a:lvl9pPr>
          </a:lstStyle>
          <a:p>
            <a:pPr>
              <a:defRPr/>
            </a:pPr>
            <a:r>
              <a:rPr lang="en-US" dirty="0">
                <a:solidFill>
                  <a:srgbClr val="1F497D"/>
                </a:solidFill>
                <a:cs typeface="Times New Roman" pitchFamily="18" charset="0"/>
              </a:rPr>
              <a:t>Indiana Administrative Code, Title 465, Article 2</a:t>
            </a:r>
          </a:p>
        </p:txBody>
      </p:sp>
      <p:sp>
        <p:nvSpPr>
          <p:cNvPr id="9" name="TextBox 3"/>
          <p:cNvSpPr txBox="1">
            <a:spLocks noChangeArrowheads="1"/>
          </p:cNvSpPr>
          <p:nvPr/>
        </p:nvSpPr>
        <p:spPr bwMode="auto">
          <a:xfrm>
            <a:off x="85725" y="6562725"/>
            <a:ext cx="325730" cy="246221"/>
          </a:xfrm>
          <a:prstGeom prst="rect">
            <a:avLst/>
          </a:prstGeom>
          <a:noFill/>
          <a:ln w="9525">
            <a:noFill/>
            <a:miter lim="800000"/>
            <a:headEnd/>
            <a:tailEnd/>
          </a:ln>
        </p:spPr>
        <p:txBody>
          <a:bodyPr wrap="none">
            <a:spAutoFit/>
          </a:bodyPr>
          <a:lstStyle/>
          <a:p>
            <a:r>
              <a:rPr lang="en-US" sz="1000" dirty="0" smtClean="0"/>
              <a:t>19</a:t>
            </a:r>
            <a:endParaRPr lang="en-US" sz="1000" dirty="0"/>
          </a:p>
        </p:txBody>
      </p:sp>
    </p:spTree>
    <p:extLst>
      <p:ext uri="{BB962C8B-B14F-4D97-AF65-F5344CB8AC3E}">
        <p14:creationId xmlns:p14="http://schemas.microsoft.com/office/powerpoint/2010/main" val="2268055264"/>
      </p:ext>
    </p:extLst>
  </p:cSld>
  <p:clrMapOvr>
    <a:masterClrMapping/>
  </p:clrMapOvr>
  <p:transition spd="slow">
    <p:cut thruBlk="1"/>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48144" y="222637"/>
            <a:ext cx="8229600" cy="811212"/>
          </a:xfrm>
        </p:spPr>
        <p:style>
          <a:lnRef idx="1">
            <a:schemeClr val="accent1"/>
          </a:lnRef>
          <a:fillRef idx="2">
            <a:schemeClr val="accent1"/>
          </a:fillRef>
          <a:effectRef idx="1">
            <a:schemeClr val="accent1"/>
          </a:effectRef>
          <a:fontRef idx="minor">
            <a:schemeClr val="dk1"/>
          </a:fontRef>
        </p:style>
        <p:txBody>
          <a:bodyPr/>
          <a:lstStyle/>
          <a:p>
            <a:pPr>
              <a:defRPr/>
            </a:pPr>
            <a:r>
              <a:rPr lang="en-US" dirty="0">
                <a:solidFill>
                  <a:srgbClr val="1F497D"/>
                </a:solidFill>
                <a:cs typeface="Times New Roman" pitchFamily="18" charset="0"/>
              </a:rPr>
              <a:t>Course Competencies</a:t>
            </a:r>
          </a:p>
        </p:txBody>
      </p:sp>
      <p:sp>
        <p:nvSpPr>
          <p:cNvPr id="20484" name="TextBox 3"/>
          <p:cNvSpPr txBox="1">
            <a:spLocks noChangeArrowheads="1"/>
          </p:cNvSpPr>
          <p:nvPr/>
        </p:nvSpPr>
        <p:spPr bwMode="auto">
          <a:xfrm>
            <a:off x="85725" y="6562725"/>
            <a:ext cx="255588" cy="246063"/>
          </a:xfrm>
          <a:prstGeom prst="rect">
            <a:avLst/>
          </a:prstGeom>
          <a:noFill/>
          <a:ln w="9525">
            <a:noFill/>
            <a:miter lim="800000"/>
            <a:headEnd/>
            <a:tailEnd/>
          </a:ln>
        </p:spPr>
        <p:txBody>
          <a:bodyPr wrap="none">
            <a:spAutoFit/>
          </a:bodyPr>
          <a:lstStyle/>
          <a:p>
            <a:fld id="{0FDF7903-26FE-4F2D-8BFA-15B53DCAC474}" type="slidenum">
              <a:rPr lang="en-US" sz="1000"/>
              <a:pPr/>
              <a:t>2</a:t>
            </a:fld>
            <a:endParaRPr lang="en-US" sz="1000" dirty="0"/>
          </a:p>
        </p:txBody>
      </p:sp>
      <p:sp>
        <p:nvSpPr>
          <p:cNvPr id="5" name="Content Placeholder 4"/>
          <p:cNvSpPr>
            <a:spLocks noGrp="1"/>
          </p:cNvSpPr>
          <p:nvPr>
            <p:ph idx="1"/>
          </p:nvPr>
        </p:nvSpPr>
        <p:spPr>
          <a:xfrm>
            <a:off x="457199" y="1352550"/>
            <a:ext cx="8520545" cy="4525963"/>
          </a:xfrm>
        </p:spPr>
        <p:txBody>
          <a:bodyPr/>
          <a:lstStyle/>
          <a:p>
            <a:endParaRPr lang="en-US" sz="3000" dirty="0" smtClean="0">
              <a:solidFill>
                <a:srgbClr val="1F487D"/>
              </a:solidFill>
              <a:latin typeface="Times New Roman" pitchFamily="18" charset="0"/>
              <a:cs typeface="Times New Roman" pitchFamily="18" charset="0"/>
            </a:endParaRPr>
          </a:p>
          <a:p>
            <a:pPr marL="0" indent="0">
              <a:buNone/>
            </a:pPr>
            <a:r>
              <a:rPr lang="en-US" sz="2400" dirty="0"/>
              <a:t>Upon completion of this course, participants will be able to:</a:t>
            </a:r>
          </a:p>
          <a:p>
            <a:r>
              <a:rPr lang="en-US" sz="2400" dirty="0"/>
              <a:t>Recognize different types of law</a:t>
            </a:r>
          </a:p>
          <a:p>
            <a:r>
              <a:rPr lang="en-US" sz="2400" dirty="0"/>
              <a:t>Describe each of the CHINS statutes</a:t>
            </a:r>
          </a:p>
          <a:p>
            <a:r>
              <a:rPr lang="en-US" sz="2400" dirty="0"/>
              <a:t>Differentiate between Standards of Proof</a:t>
            </a:r>
          </a:p>
          <a:p>
            <a:r>
              <a:rPr lang="en-US" sz="2400" dirty="0"/>
              <a:t>Identify Types of Evidence</a:t>
            </a:r>
          </a:p>
          <a:p>
            <a:r>
              <a:rPr lang="en-US" sz="2400" dirty="0"/>
              <a:t>Understand Rights and Due Process</a:t>
            </a:r>
          </a:p>
          <a:p>
            <a:pPr marL="0" indent="0">
              <a:buNone/>
            </a:pPr>
            <a:endParaRPr lang="en-US" sz="2400" dirty="0" smtClean="0">
              <a:solidFill>
                <a:srgbClr val="1F487D"/>
              </a:solidFill>
              <a:latin typeface="Times New Roman" pitchFamily="18" charset="0"/>
              <a:cs typeface="Times New Roman" pitchFamily="18" charset="0"/>
            </a:endParaRPr>
          </a:p>
          <a:p>
            <a:pPr lvl="1"/>
            <a:endParaRPr lang="en-US" dirty="0" smtClean="0"/>
          </a:p>
          <a:p>
            <a:pPr lvl="2"/>
            <a:endParaRPr lang="en-US" dirty="0" smtClean="0"/>
          </a:p>
          <a:p>
            <a:pPr lvl="1"/>
            <a:endParaRPr lang="en-US" dirty="0" smtClean="0"/>
          </a:p>
          <a:p>
            <a:pPr lvl="1">
              <a:buNone/>
            </a:pPr>
            <a:r>
              <a:rPr lang="en-US" dirty="0" smtClean="0"/>
              <a:t> </a:t>
            </a:r>
          </a:p>
          <a:p>
            <a:endParaRPr lang="en-US" dirty="0" smtClean="0"/>
          </a:p>
        </p:txBody>
      </p:sp>
    </p:spTree>
  </p:cSld>
  <p:clrMapOvr>
    <a:masterClrMapping/>
  </p:clrMapOvr>
  <p:transition spd="slow">
    <p:cut thruBlk="1"/>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a:hlinkClick r:id="rId2" action="ppaction://hlinksldjump"/>
          </p:cNvPr>
          <p:cNvSpPr txBox="1">
            <a:spLocks/>
          </p:cNvSpPr>
          <p:nvPr/>
        </p:nvSpPr>
        <p:spPr>
          <a:xfrm>
            <a:off x="201216" y="3060701"/>
            <a:ext cx="3599656" cy="609600"/>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None/>
            </a:pPr>
            <a:r>
              <a:rPr lang="en-US" b="1" dirty="0"/>
              <a:t>Case Law</a:t>
            </a:r>
          </a:p>
        </p:txBody>
      </p:sp>
      <p:sp>
        <p:nvSpPr>
          <p:cNvPr id="5" name="Content Placeholder 2">
            <a:hlinkClick r:id="rId2" action="ppaction://hlinksldjump"/>
          </p:cNvPr>
          <p:cNvSpPr txBox="1">
            <a:spLocks/>
          </p:cNvSpPr>
          <p:nvPr/>
        </p:nvSpPr>
        <p:spPr>
          <a:xfrm>
            <a:off x="985955" y="3764184"/>
            <a:ext cx="3599656" cy="609600"/>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None/>
            </a:pPr>
            <a:r>
              <a:rPr lang="en-US" b="1" dirty="0"/>
              <a:t>Administrative Law</a:t>
            </a:r>
          </a:p>
        </p:txBody>
      </p:sp>
      <p:sp>
        <p:nvSpPr>
          <p:cNvPr id="6" name="Content Placeholder 2">
            <a:hlinkClick r:id="rId2" action="ppaction://hlinksldjump"/>
          </p:cNvPr>
          <p:cNvSpPr txBox="1">
            <a:spLocks/>
          </p:cNvSpPr>
          <p:nvPr/>
        </p:nvSpPr>
        <p:spPr>
          <a:xfrm>
            <a:off x="-139280" y="4467667"/>
            <a:ext cx="3599656" cy="609600"/>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None/>
            </a:pPr>
            <a:r>
              <a:rPr lang="en-US" b="1" dirty="0"/>
              <a:t>Policy</a:t>
            </a:r>
          </a:p>
        </p:txBody>
      </p:sp>
      <p:sp>
        <p:nvSpPr>
          <p:cNvPr id="8" name="Content Placeholder 2">
            <a:hlinkClick r:id="rId3" action="ppaction://hlinksldjump"/>
          </p:cNvPr>
          <p:cNvSpPr txBox="1">
            <a:spLocks/>
          </p:cNvSpPr>
          <p:nvPr/>
        </p:nvSpPr>
        <p:spPr>
          <a:xfrm>
            <a:off x="528918" y="2357218"/>
            <a:ext cx="3599656" cy="609600"/>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None/>
            </a:pPr>
            <a:r>
              <a:rPr lang="en-US" b="1" dirty="0"/>
              <a:t>State Statute</a:t>
            </a:r>
          </a:p>
        </p:txBody>
      </p:sp>
      <p:sp>
        <p:nvSpPr>
          <p:cNvPr id="7" name="Title 1"/>
          <p:cNvSpPr txBox="1">
            <a:spLocks/>
          </p:cNvSpPr>
          <p:nvPr/>
        </p:nvSpPr>
        <p:spPr bwMode="auto">
          <a:xfrm>
            <a:off x="609600" y="366073"/>
            <a:ext cx="8229600" cy="1300362"/>
          </a:xfrm>
          <a:prstGeom prst="rect">
            <a:avLst/>
          </a:prstGeom>
          <a:ln w="9525" cap="flat" cmpd="sng" algn="ctr">
            <a:solidFill>
              <a:schemeClr val="accent1">
                <a:shade val="95000"/>
                <a:satMod val="105000"/>
              </a:schemeClr>
            </a:solidFill>
            <a:prstDash val="solid"/>
            <a:miter lim="800000"/>
            <a:headEnd/>
            <a:tailEnd/>
          </a:ln>
        </p:spPr>
        <p:style>
          <a:lnRef idx="1">
            <a:schemeClr val="accent1"/>
          </a:lnRef>
          <a:fillRef idx="2">
            <a:schemeClr val="accent1"/>
          </a:fillRef>
          <a:effectRef idx="1">
            <a:schemeClr val="accent1"/>
          </a:effectRef>
          <a:fontRef idx="minor">
            <a:schemeClr val="dk1"/>
          </a:fontRef>
        </p:style>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kern="1200">
                <a:solidFill>
                  <a:schemeClr val="dk1"/>
                </a:solidFill>
                <a:latin typeface="+mn-lt"/>
                <a:ea typeface="+mn-ea"/>
                <a:cs typeface="+mn-cs"/>
              </a:defRPr>
            </a:lvl1pPr>
            <a:lvl2pPr algn="ctr" rtl="0" eaLnBrk="0" fontAlgn="base" hangingPunct="0">
              <a:spcBef>
                <a:spcPct val="0"/>
              </a:spcBef>
              <a:spcAft>
                <a:spcPct val="0"/>
              </a:spcAft>
              <a:defRPr sz="4400">
                <a:solidFill>
                  <a:schemeClr val="dk1"/>
                </a:solidFill>
                <a:latin typeface="+mn-lt"/>
                <a:ea typeface="+mn-ea"/>
                <a:cs typeface="+mn-cs"/>
              </a:defRPr>
            </a:lvl2pPr>
            <a:lvl3pPr algn="ctr" rtl="0" eaLnBrk="0" fontAlgn="base" hangingPunct="0">
              <a:spcBef>
                <a:spcPct val="0"/>
              </a:spcBef>
              <a:spcAft>
                <a:spcPct val="0"/>
              </a:spcAft>
              <a:defRPr sz="4400">
                <a:solidFill>
                  <a:schemeClr val="dk1"/>
                </a:solidFill>
                <a:latin typeface="+mn-lt"/>
                <a:ea typeface="+mn-ea"/>
                <a:cs typeface="+mn-cs"/>
              </a:defRPr>
            </a:lvl3pPr>
            <a:lvl4pPr algn="ctr" rtl="0" eaLnBrk="0" fontAlgn="base" hangingPunct="0">
              <a:spcBef>
                <a:spcPct val="0"/>
              </a:spcBef>
              <a:spcAft>
                <a:spcPct val="0"/>
              </a:spcAft>
              <a:defRPr sz="4400">
                <a:solidFill>
                  <a:schemeClr val="dk1"/>
                </a:solidFill>
                <a:latin typeface="+mn-lt"/>
                <a:ea typeface="+mn-ea"/>
                <a:cs typeface="+mn-cs"/>
              </a:defRPr>
            </a:lvl4pPr>
            <a:lvl5pPr algn="ctr" rtl="0" eaLnBrk="0" fontAlgn="base" hangingPunct="0">
              <a:spcBef>
                <a:spcPct val="0"/>
              </a:spcBef>
              <a:spcAft>
                <a:spcPct val="0"/>
              </a:spcAft>
              <a:defRPr sz="4400">
                <a:solidFill>
                  <a:schemeClr val="dk1"/>
                </a:solidFill>
                <a:latin typeface="+mn-lt"/>
                <a:ea typeface="+mn-ea"/>
                <a:cs typeface="+mn-cs"/>
              </a:defRPr>
            </a:lvl5pPr>
            <a:lvl6pPr marL="457200" algn="ctr" rtl="0" fontAlgn="base">
              <a:spcBef>
                <a:spcPct val="0"/>
              </a:spcBef>
              <a:spcAft>
                <a:spcPct val="0"/>
              </a:spcAft>
              <a:defRPr sz="4400">
                <a:solidFill>
                  <a:schemeClr val="dk1"/>
                </a:solidFill>
                <a:latin typeface="+mn-lt"/>
                <a:ea typeface="+mn-ea"/>
                <a:cs typeface="+mn-cs"/>
              </a:defRPr>
            </a:lvl6pPr>
            <a:lvl7pPr marL="914400" algn="ctr" rtl="0" fontAlgn="base">
              <a:spcBef>
                <a:spcPct val="0"/>
              </a:spcBef>
              <a:spcAft>
                <a:spcPct val="0"/>
              </a:spcAft>
              <a:defRPr sz="4400">
                <a:solidFill>
                  <a:schemeClr val="dk1"/>
                </a:solidFill>
                <a:latin typeface="+mn-lt"/>
                <a:ea typeface="+mn-ea"/>
                <a:cs typeface="+mn-cs"/>
              </a:defRPr>
            </a:lvl7pPr>
            <a:lvl8pPr marL="1371600" algn="ctr" rtl="0" fontAlgn="base">
              <a:spcBef>
                <a:spcPct val="0"/>
              </a:spcBef>
              <a:spcAft>
                <a:spcPct val="0"/>
              </a:spcAft>
              <a:defRPr sz="4400">
                <a:solidFill>
                  <a:schemeClr val="dk1"/>
                </a:solidFill>
                <a:latin typeface="+mn-lt"/>
                <a:ea typeface="+mn-ea"/>
                <a:cs typeface="+mn-cs"/>
              </a:defRPr>
            </a:lvl8pPr>
            <a:lvl9pPr marL="1828800" algn="ctr" rtl="0" fontAlgn="base">
              <a:spcBef>
                <a:spcPct val="0"/>
              </a:spcBef>
              <a:spcAft>
                <a:spcPct val="0"/>
              </a:spcAft>
              <a:defRPr sz="4400">
                <a:solidFill>
                  <a:schemeClr val="dk1"/>
                </a:solidFill>
                <a:latin typeface="+mn-lt"/>
                <a:ea typeface="+mn-ea"/>
                <a:cs typeface="+mn-cs"/>
              </a:defRPr>
            </a:lvl9pPr>
          </a:lstStyle>
          <a:p>
            <a:pPr>
              <a:defRPr/>
            </a:pPr>
            <a:r>
              <a:rPr lang="en-US" dirty="0">
                <a:solidFill>
                  <a:srgbClr val="1F497D"/>
                </a:solidFill>
                <a:cs typeface="Times New Roman" pitchFamily="18" charset="0"/>
              </a:rPr>
              <a:t>Indiana Code (IC) 31-34-1-8</a:t>
            </a:r>
            <a:br>
              <a:rPr lang="en-US" dirty="0">
                <a:solidFill>
                  <a:srgbClr val="1F497D"/>
                </a:solidFill>
                <a:cs typeface="Times New Roman" pitchFamily="18" charset="0"/>
              </a:rPr>
            </a:br>
            <a:r>
              <a:rPr lang="en-US" dirty="0">
                <a:solidFill>
                  <a:srgbClr val="1F497D"/>
                </a:solidFill>
                <a:cs typeface="Times New Roman" pitchFamily="18" charset="0"/>
              </a:rPr>
              <a:t>Missing Child</a:t>
            </a:r>
          </a:p>
        </p:txBody>
      </p:sp>
      <p:pic>
        <p:nvPicPr>
          <p:cNvPr id="9" name="Picture 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245476" y="2130634"/>
            <a:ext cx="2894478" cy="3267100"/>
          </a:xfrm>
          <a:prstGeom prst="rect">
            <a:avLst/>
          </a:prstGeom>
        </p:spPr>
      </p:pic>
      <p:sp>
        <p:nvSpPr>
          <p:cNvPr id="10" name="TextBox 3"/>
          <p:cNvSpPr txBox="1">
            <a:spLocks noChangeArrowheads="1"/>
          </p:cNvSpPr>
          <p:nvPr/>
        </p:nvSpPr>
        <p:spPr bwMode="auto">
          <a:xfrm>
            <a:off x="85725" y="6562725"/>
            <a:ext cx="325730" cy="246221"/>
          </a:xfrm>
          <a:prstGeom prst="rect">
            <a:avLst/>
          </a:prstGeom>
          <a:noFill/>
          <a:ln w="9525">
            <a:noFill/>
            <a:miter lim="800000"/>
            <a:headEnd/>
            <a:tailEnd/>
          </a:ln>
        </p:spPr>
        <p:txBody>
          <a:bodyPr wrap="none">
            <a:spAutoFit/>
          </a:bodyPr>
          <a:lstStyle/>
          <a:p>
            <a:r>
              <a:rPr lang="en-US" sz="1000" dirty="0" smtClean="0"/>
              <a:t>20</a:t>
            </a:r>
            <a:endParaRPr lang="en-US" sz="1000" dirty="0"/>
          </a:p>
        </p:txBody>
      </p:sp>
    </p:spTree>
    <p:extLst>
      <p:ext uri="{BB962C8B-B14F-4D97-AF65-F5344CB8AC3E}">
        <p14:creationId xmlns:p14="http://schemas.microsoft.com/office/powerpoint/2010/main" val="851343301"/>
      </p:ext>
    </p:extLst>
  </p:cSld>
  <p:clrMapOvr>
    <a:masterClrMapping/>
  </p:clrMapOvr>
  <p:transition spd="slow">
    <p:cut thruBlk="1"/>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243336" y="2433417"/>
            <a:ext cx="4962128" cy="1981200"/>
          </a:xfrm>
          <a:solidFill>
            <a:srgbClr val="FF0000"/>
          </a:solidFill>
        </p:spPr>
        <p:txBody>
          <a:bodyPr/>
          <a:lstStyle/>
          <a:p>
            <a:pPr marL="0" indent="0" algn="ctr">
              <a:buNone/>
            </a:pPr>
            <a:r>
              <a:rPr lang="en-US" b="1" dirty="0" smtClean="0">
                <a:solidFill>
                  <a:schemeClr val="accent6">
                    <a:lumMod val="10000"/>
                  </a:schemeClr>
                </a:solidFill>
              </a:rPr>
              <a:t>That is not correct.</a:t>
            </a:r>
          </a:p>
          <a:p>
            <a:pPr marL="0" indent="0" algn="ctr">
              <a:buNone/>
            </a:pPr>
            <a:r>
              <a:rPr lang="en-US" dirty="0" smtClean="0">
                <a:solidFill>
                  <a:schemeClr val="accent6">
                    <a:lumMod val="10000"/>
                  </a:schemeClr>
                </a:solidFill>
              </a:rPr>
              <a:t>The clue in the title is ‘Indiana Code’</a:t>
            </a:r>
            <a:endParaRPr lang="en-US" dirty="0">
              <a:solidFill>
                <a:schemeClr val="accent6">
                  <a:lumMod val="10000"/>
                </a:schemeClr>
              </a:solidFill>
            </a:endParaRPr>
          </a:p>
        </p:txBody>
      </p:sp>
      <p:grpSp>
        <p:nvGrpSpPr>
          <p:cNvPr id="6" name="Group 5"/>
          <p:cNvGrpSpPr/>
          <p:nvPr/>
        </p:nvGrpSpPr>
        <p:grpSpPr>
          <a:xfrm>
            <a:off x="4076700" y="5181599"/>
            <a:ext cx="1295400" cy="666750"/>
            <a:chOff x="7086600" y="4324350"/>
            <a:chExt cx="1295400" cy="666750"/>
          </a:xfrm>
        </p:grpSpPr>
        <p:sp>
          <p:nvSpPr>
            <p:cNvPr id="4" name="Left Arrow 3"/>
            <p:cNvSpPr/>
            <p:nvPr/>
          </p:nvSpPr>
          <p:spPr>
            <a:xfrm>
              <a:off x="7086600" y="4324350"/>
              <a:ext cx="1295400" cy="666750"/>
            </a:xfrm>
            <a:prstGeom prst="leftArrow">
              <a:avLst/>
            </a:prstGeom>
            <a:solidFill>
              <a:srgbClr val="E0E8EE"/>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a:hlinkClick r:id="rId2" action="ppaction://hlinksldjump"/>
            </p:cNvPr>
            <p:cNvSpPr txBox="1"/>
            <p:nvPr/>
          </p:nvSpPr>
          <p:spPr>
            <a:xfrm>
              <a:off x="7467600" y="4476750"/>
              <a:ext cx="914400" cy="369332"/>
            </a:xfrm>
            <a:prstGeom prst="rect">
              <a:avLst/>
            </a:prstGeom>
            <a:noFill/>
          </p:spPr>
          <p:txBody>
            <a:bodyPr wrap="square" rtlCol="0">
              <a:spAutoFit/>
            </a:bodyPr>
            <a:lstStyle/>
            <a:p>
              <a:r>
                <a:rPr lang="en-US" dirty="0" smtClean="0"/>
                <a:t>BACK</a:t>
              </a:r>
              <a:endParaRPr lang="en-US" dirty="0"/>
            </a:p>
          </p:txBody>
        </p:sp>
      </p:grpSp>
      <p:sp>
        <p:nvSpPr>
          <p:cNvPr id="7" name="Title 1"/>
          <p:cNvSpPr txBox="1">
            <a:spLocks/>
          </p:cNvSpPr>
          <p:nvPr/>
        </p:nvSpPr>
        <p:spPr bwMode="auto">
          <a:xfrm>
            <a:off x="609600" y="366073"/>
            <a:ext cx="8229600" cy="1300362"/>
          </a:xfrm>
          <a:prstGeom prst="rect">
            <a:avLst/>
          </a:prstGeom>
          <a:ln w="9525" cap="flat" cmpd="sng" algn="ctr">
            <a:solidFill>
              <a:schemeClr val="accent1">
                <a:shade val="95000"/>
                <a:satMod val="105000"/>
              </a:schemeClr>
            </a:solidFill>
            <a:prstDash val="solid"/>
            <a:miter lim="800000"/>
            <a:headEnd/>
            <a:tailEnd/>
          </a:ln>
        </p:spPr>
        <p:style>
          <a:lnRef idx="1">
            <a:schemeClr val="accent1"/>
          </a:lnRef>
          <a:fillRef idx="2">
            <a:schemeClr val="accent1"/>
          </a:fillRef>
          <a:effectRef idx="1">
            <a:schemeClr val="accent1"/>
          </a:effectRef>
          <a:fontRef idx="minor">
            <a:schemeClr val="dk1"/>
          </a:fontRef>
        </p:style>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kern="1200">
                <a:solidFill>
                  <a:schemeClr val="dk1"/>
                </a:solidFill>
                <a:latin typeface="+mn-lt"/>
                <a:ea typeface="+mn-ea"/>
                <a:cs typeface="+mn-cs"/>
              </a:defRPr>
            </a:lvl1pPr>
            <a:lvl2pPr algn="ctr" rtl="0" eaLnBrk="0" fontAlgn="base" hangingPunct="0">
              <a:spcBef>
                <a:spcPct val="0"/>
              </a:spcBef>
              <a:spcAft>
                <a:spcPct val="0"/>
              </a:spcAft>
              <a:defRPr sz="4400">
                <a:solidFill>
                  <a:schemeClr val="dk1"/>
                </a:solidFill>
                <a:latin typeface="+mn-lt"/>
                <a:ea typeface="+mn-ea"/>
                <a:cs typeface="+mn-cs"/>
              </a:defRPr>
            </a:lvl2pPr>
            <a:lvl3pPr algn="ctr" rtl="0" eaLnBrk="0" fontAlgn="base" hangingPunct="0">
              <a:spcBef>
                <a:spcPct val="0"/>
              </a:spcBef>
              <a:spcAft>
                <a:spcPct val="0"/>
              </a:spcAft>
              <a:defRPr sz="4400">
                <a:solidFill>
                  <a:schemeClr val="dk1"/>
                </a:solidFill>
                <a:latin typeface="+mn-lt"/>
                <a:ea typeface="+mn-ea"/>
                <a:cs typeface="+mn-cs"/>
              </a:defRPr>
            </a:lvl3pPr>
            <a:lvl4pPr algn="ctr" rtl="0" eaLnBrk="0" fontAlgn="base" hangingPunct="0">
              <a:spcBef>
                <a:spcPct val="0"/>
              </a:spcBef>
              <a:spcAft>
                <a:spcPct val="0"/>
              </a:spcAft>
              <a:defRPr sz="4400">
                <a:solidFill>
                  <a:schemeClr val="dk1"/>
                </a:solidFill>
                <a:latin typeface="+mn-lt"/>
                <a:ea typeface="+mn-ea"/>
                <a:cs typeface="+mn-cs"/>
              </a:defRPr>
            </a:lvl4pPr>
            <a:lvl5pPr algn="ctr" rtl="0" eaLnBrk="0" fontAlgn="base" hangingPunct="0">
              <a:spcBef>
                <a:spcPct val="0"/>
              </a:spcBef>
              <a:spcAft>
                <a:spcPct val="0"/>
              </a:spcAft>
              <a:defRPr sz="4400">
                <a:solidFill>
                  <a:schemeClr val="dk1"/>
                </a:solidFill>
                <a:latin typeface="+mn-lt"/>
                <a:ea typeface="+mn-ea"/>
                <a:cs typeface="+mn-cs"/>
              </a:defRPr>
            </a:lvl5pPr>
            <a:lvl6pPr marL="457200" algn="ctr" rtl="0" fontAlgn="base">
              <a:spcBef>
                <a:spcPct val="0"/>
              </a:spcBef>
              <a:spcAft>
                <a:spcPct val="0"/>
              </a:spcAft>
              <a:defRPr sz="4400">
                <a:solidFill>
                  <a:schemeClr val="dk1"/>
                </a:solidFill>
                <a:latin typeface="+mn-lt"/>
                <a:ea typeface="+mn-ea"/>
                <a:cs typeface="+mn-cs"/>
              </a:defRPr>
            </a:lvl6pPr>
            <a:lvl7pPr marL="914400" algn="ctr" rtl="0" fontAlgn="base">
              <a:spcBef>
                <a:spcPct val="0"/>
              </a:spcBef>
              <a:spcAft>
                <a:spcPct val="0"/>
              </a:spcAft>
              <a:defRPr sz="4400">
                <a:solidFill>
                  <a:schemeClr val="dk1"/>
                </a:solidFill>
                <a:latin typeface="+mn-lt"/>
                <a:ea typeface="+mn-ea"/>
                <a:cs typeface="+mn-cs"/>
              </a:defRPr>
            </a:lvl7pPr>
            <a:lvl8pPr marL="1371600" algn="ctr" rtl="0" fontAlgn="base">
              <a:spcBef>
                <a:spcPct val="0"/>
              </a:spcBef>
              <a:spcAft>
                <a:spcPct val="0"/>
              </a:spcAft>
              <a:defRPr sz="4400">
                <a:solidFill>
                  <a:schemeClr val="dk1"/>
                </a:solidFill>
                <a:latin typeface="+mn-lt"/>
                <a:ea typeface="+mn-ea"/>
                <a:cs typeface="+mn-cs"/>
              </a:defRPr>
            </a:lvl8pPr>
            <a:lvl9pPr marL="1828800" algn="ctr" rtl="0" fontAlgn="base">
              <a:spcBef>
                <a:spcPct val="0"/>
              </a:spcBef>
              <a:spcAft>
                <a:spcPct val="0"/>
              </a:spcAft>
              <a:defRPr sz="4400">
                <a:solidFill>
                  <a:schemeClr val="dk1"/>
                </a:solidFill>
                <a:latin typeface="+mn-lt"/>
                <a:ea typeface="+mn-ea"/>
                <a:cs typeface="+mn-cs"/>
              </a:defRPr>
            </a:lvl9pPr>
          </a:lstStyle>
          <a:p>
            <a:pPr>
              <a:defRPr/>
            </a:pPr>
            <a:r>
              <a:rPr lang="en-US" dirty="0">
                <a:solidFill>
                  <a:srgbClr val="1F497D"/>
                </a:solidFill>
                <a:cs typeface="Times New Roman" pitchFamily="18" charset="0"/>
              </a:rPr>
              <a:t>Indiana Code (IC) 31-34-1-8</a:t>
            </a:r>
            <a:br>
              <a:rPr lang="en-US" dirty="0">
                <a:solidFill>
                  <a:srgbClr val="1F497D"/>
                </a:solidFill>
                <a:cs typeface="Times New Roman" pitchFamily="18" charset="0"/>
              </a:rPr>
            </a:br>
            <a:r>
              <a:rPr lang="en-US" dirty="0">
                <a:solidFill>
                  <a:srgbClr val="1F497D"/>
                </a:solidFill>
                <a:cs typeface="Times New Roman" pitchFamily="18" charset="0"/>
              </a:rPr>
              <a:t>Missing Child</a:t>
            </a:r>
          </a:p>
        </p:txBody>
      </p:sp>
      <p:sp>
        <p:nvSpPr>
          <p:cNvPr id="9" name="TextBox 3"/>
          <p:cNvSpPr txBox="1">
            <a:spLocks noChangeArrowheads="1"/>
          </p:cNvSpPr>
          <p:nvPr/>
        </p:nvSpPr>
        <p:spPr bwMode="auto">
          <a:xfrm>
            <a:off x="85725" y="6562725"/>
            <a:ext cx="325730" cy="246221"/>
          </a:xfrm>
          <a:prstGeom prst="rect">
            <a:avLst/>
          </a:prstGeom>
          <a:noFill/>
          <a:ln w="9525">
            <a:noFill/>
            <a:miter lim="800000"/>
            <a:headEnd/>
            <a:tailEnd/>
          </a:ln>
        </p:spPr>
        <p:txBody>
          <a:bodyPr wrap="none">
            <a:spAutoFit/>
          </a:bodyPr>
          <a:lstStyle/>
          <a:p>
            <a:r>
              <a:rPr lang="en-US" sz="1000" dirty="0" smtClean="0"/>
              <a:t>21</a:t>
            </a:r>
            <a:endParaRPr lang="en-US" sz="1000" dirty="0"/>
          </a:p>
        </p:txBody>
      </p:sp>
    </p:spTree>
    <p:extLst>
      <p:ext uri="{BB962C8B-B14F-4D97-AF65-F5344CB8AC3E}">
        <p14:creationId xmlns:p14="http://schemas.microsoft.com/office/powerpoint/2010/main" val="2433672197"/>
      </p:ext>
    </p:extLst>
  </p:cSld>
  <p:clrMapOvr>
    <a:masterClrMapping/>
  </p:clrMapOvr>
  <p:transition spd="slow">
    <p:cut thruBlk="1"/>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052918" y="2085202"/>
            <a:ext cx="5643364" cy="2895599"/>
          </a:xfrm>
          <a:solidFill>
            <a:srgbClr val="92D050"/>
          </a:solidFill>
        </p:spPr>
        <p:txBody>
          <a:bodyPr>
            <a:normAutofit/>
          </a:bodyPr>
          <a:lstStyle/>
          <a:p>
            <a:pPr marL="0" indent="0" algn="ctr">
              <a:buNone/>
            </a:pPr>
            <a:r>
              <a:rPr lang="en-US" b="1" dirty="0" smtClean="0">
                <a:solidFill>
                  <a:schemeClr val="accent6">
                    <a:lumMod val="10000"/>
                  </a:schemeClr>
                </a:solidFill>
              </a:rPr>
              <a:t>That is correct</a:t>
            </a:r>
            <a:r>
              <a:rPr lang="en-US" b="1" dirty="0">
                <a:solidFill>
                  <a:schemeClr val="accent6">
                    <a:lumMod val="10000"/>
                  </a:schemeClr>
                </a:solidFill>
              </a:rPr>
              <a:t>!</a:t>
            </a:r>
            <a:endParaRPr lang="en-US" b="1" dirty="0" smtClean="0">
              <a:solidFill>
                <a:schemeClr val="accent6">
                  <a:lumMod val="10000"/>
                </a:schemeClr>
              </a:solidFill>
            </a:endParaRPr>
          </a:p>
          <a:p>
            <a:pPr marL="0" indent="0" algn="ctr">
              <a:buNone/>
            </a:pPr>
            <a:r>
              <a:rPr lang="en-US" dirty="0" smtClean="0">
                <a:solidFill>
                  <a:schemeClr val="accent6">
                    <a:lumMod val="10000"/>
                  </a:schemeClr>
                </a:solidFill>
              </a:rPr>
              <a:t>This is a State Statute pertaining to CHINS (Child in Need of Services) which will be covered later in this training.</a:t>
            </a:r>
            <a:endParaRPr lang="en-US" dirty="0">
              <a:solidFill>
                <a:schemeClr val="accent6">
                  <a:lumMod val="10000"/>
                </a:schemeClr>
              </a:solidFill>
            </a:endParaRPr>
          </a:p>
        </p:txBody>
      </p:sp>
      <p:grpSp>
        <p:nvGrpSpPr>
          <p:cNvPr id="6" name="Group 5"/>
          <p:cNvGrpSpPr/>
          <p:nvPr/>
        </p:nvGrpSpPr>
        <p:grpSpPr>
          <a:xfrm>
            <a:off x="4258236" y="5399568"/>
            <a:ext cx="1407458" cy="947444"/>
            <a:chOff x="7315200" y="4324350"/>
            <a:chExt cx="1066800" cy="810399"/>
          </a:xfrm>
        </p:grpSpPr>
        <p:sp>
          <p:nvSpPr>
            <p:cNvPr id="4" name="Right Arrow 3"/>
            <p:cNvSpPr/>
            <p:nvPr/>
          </p:nvSpPr>
          <p:spPr>
            <a:xfrm>
              <a:off x="7315200" y="4324350"/>
              <a:ext cx="1066800" cy="609600"/>
            </a:xfrm>
            <a:prstGeom prst="rightArrow">
              <a:avLst/>
            </a:prstGeom>
            <a:solidFill>
              <a:srgbClr val="E0E8EE"/>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a:hlinkClick r:id="rId2" action="ppaction://hlinksldjump"/>
            </p:cNvPr>
            <p:cNvSpPr txBox="1"/>
            <p:nvPr/>
          </p:nvSpPr>
          <p:spPr>
            <a:xfrm>
              <a:off x="7467600" y="4488418"/>
              <a:ext cx="762000" cy="646331"/>
            </a:xfrm>
            <a:prstGeom prst="rect">
              <a:avLst/>
            </a:prstGeom>
            <a:noFill/>
          </p:spPr>
          <p:txBody>
            <a:bodyPr wrap="square" rtlCol="0">
              <a:spAutoFit/>
            </a:bodyPr>
            <a:lstStyle/>
            <a:p>
              <a:r>
                <a:rPr lang="en-US" dirty="0" smtClean="0"/>
                <a:t>NEXT</a:t>
              </a:r>
              <a:endParaRPr lang="en-US" dirty="0"/>
            </a:p>
          </p:txBody>
        </p:sp>
      </p:grpSp>
      <p:sp>
        <p:nvSpPr>
          <p:cNvPr id="7" name="Title 1"/>
          <p:cNvSpPr txBox="1">
            <a:spLocks/>
          </p:cNvSpPr>
          <p:nvPr/>
        </p:nvSpPr>
        <p:spPr bwMode="auto">
          <a:xfrm>
            <a:off x="609600" y="366073"/>
            <a:ext cx="8229600" cy="1300362"/>
          </a:xfrm>
          <a:prstGeom prst="rect">
            <a:avLst/>
          </a:prstGeom>
          <a:ln w="9525" cap="flat" cmpd="sng" algn="ctr">
            <a:solidFill>
              <a:schemeClr val="accent1">
                <a:shade val="95000"/>
                <a:satMod val="105000"/>
              </a:schemeClr>
            </a:solidFill>
            <a:prstDash val="solid"/>
            <a:miter lim="800000"/>
            <a:headEnd/>
            <a:tailEnd/>
          </a:ln>
        </p:spPr>
        <p:style>
          <a:lnRef idx="1">
            <a:schemeClr val="accent1"/>
          </a:lnRef>
          <a:fillRef idx="2">
            <a:schemeClr val="accent1"/>
          </a:fillRef>
          <a:effectRef idx="1">
            <a:schemeClr val="accent1"/>
          </a:effectRef>
          <a:fontRef idx="minor">
            <a:schemeClr val="dk1"/>
          </a:fontRef>
        </p:style>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kern="1200">
                <a:solidFill>
                  <a:schemeClr val="dk1"/>
                </a:solidFill>
                <a:latin typeface="+mn-lt"/>
                <a:ea typeface="+mn-ea"/>
                <a:cs typeface="+mn-cs"/>
              </a:defRPr>
            </a:lvl1pPr>
            <a:lvl2pPr algn="ctr" rtl="0" eaLnBrk="0" fontAlgn="base" hangingPunct="0">
              <a:spcBef>
                <a:spcPct val="0"/>
              </a:spcBef>
              <a:spcAft>
                <a:spcPct val="0"/>
              </a:spcAft>
              <a:defRPr sz="4400">
                <a:solidFill>
                  <a:schemeClr val="dk1"/>
                </a:solidFill>
                <a:latin typeface="+mn-lt"/>
                <a:ea typeface="+mn-ea"/>
                <a:cs typeface="+mn-cs"/>
              </a:defRPr>
            </a:lvl2pPr>
            <a:lvl3pPr algn="ctr" rtl="0" eaLnBrk="0" fontAlgn="base" hangingPunct="0">
              <a:spcBef>
                <a:spcPct val="0"/>
              </a:spcBef>
              <a:spcAft>
                <a:spcPct val="0"/>
              </a:spcAft>
              <a:defRPr sz="4400">
                <a:solidFill>
                  <a:schemeClr val="dk1"/>
                </a:solidFill>
                <a:latin typeface="+mn-lt"/>
                <a:ea typeface="+mn-ea"/>
                <a:cs typeface="+mn-cs"/>
              </a:defRPr>
            </a:lvl3pPr>
            <a:lvl4pPr algn="ctr" rtl="0" eaLnBrk="0" fontAlgn="base" hangingPunct="0">
              <a:spcBef>
                <a:spcPct val="0"/>
              </a:spcBef>
              <a:spcAft>
                <a:spcPct val="0"/>
              </a:spcAft>
              <a:defRPr sz="4400">
                <a:solidFill>
                  <a:schemeClr val="dk1"/>
                </a:solidFill>
                <a:latin typeface="+mn-lt"/>
                <a:ea typeface="+mn-ea"/>
                <a:cs typeface="+mn-cs"/>
              </a:defRPr>
            </a:lvl4pPr>
            <a:lvl5pPr algn="ctr" rtl="0" eaLnBrk="0" fontAlgn="base" hangingPunct="0">
              <a:spcBef>
                <a:spcPct val="0"/>
              </a:spcBef>
              <a:spcAft>
                <a:spcPct val="0"/>
              </a:spcAft>
              <a:defRPr sz="4400">
                <a:solidFill>
                  <a:schemeClr val="dk1"/>
                </a:solidFill>
                <a:latin typeface="+mn-lt"/>
                <a:ea typeface="+mn-ea"/>
                <a:cs typeface="+mn-cs"/>
              </a:defRPr>
            </a:lvl5pPr>
            <a:lvl6pPr marL="457200" algn="ctr" rtl="0" fontAlgn="base">
              <a:spcBef>
                <a:spcPct val="0"/>
              </a:spcBef>
              <a:spcAft>
                <a:spcPct val="0"/>
              </a:spcAft>
              <a:defRPr sz="4400">
                <a:solidFill>
                  <a:schemeClr val="dk1"/>
                </a:solidFill>
                <a:latin typeface="+mn-lt"/>
                <a:ea typeface="+mn-ea"/>
                <a:cs typeface="+mn-cs"/>
              </a:defRPr>
            </a:lvl6pPr>
            <a:lvl7pPr marL="914400" algn="ctr" rtl="0" fontAlgn="base">
              <a:spcBef>
                <a:spcPct val="0"/>
              </a:spcBef>
              <a:spcAft>
                <a:spcPct val="0"/>
              </a:spcAft>
              <a:defRPr sz="4400">
                <a:solidFill>
                  <a:schemeClr val="dk1"/>
                </a:solidFill>
                <a:latin typeface="+mn-lt"/>
                <a:ea typeface="+mn-ea"/>
                <a:cs typeface="+mn-cs"/>
              </a:defRPr>
            </a:lvl7pPr>
            <a:lvl8pPr marL="1371600" algn="ctr" rtl="0" fontAlgn="base">
              <a:spcBef>
                <a:spcPct val="0"/>
              </a:spcBef>
              <a:spcAft>
                <a:spcPct val="0"/>
              </a:spcAft>
              <a:defRPr sz="4400">
                <a:solidFill>
                  <a:schemeClr val="dk1"/>
                </a:solidFill>
                <a:latin typeface="+mn-lt"/>
                <a:ea typeface="+mn-ea"/>
                <a:cs typeface="+mn-cs"/>
              </a:defRPr>
            </a:lvl8pPr>
            <a:lvl9pPr marL="1828800" algn="ctr" rtl="0" fontAlgn="base">
              <a:spcBef>
                <a:spcPct val="0"/>
              </a:spcBef>
              <a:spcAft>
                <a:spcPct val="0"/>
              </a:spcAft>
              <a:defRPr sz="4400">
                <a:solidFill>
                  <a:schemeClr val="dk1"/>
                </a:solidFill>
                <a:latin typeface="+mn-lt"/>
                <a:ea typeface="+mn-ea"/>
                <a:cs typeface="+mn-cs"/>
              </a:defRPr>
            </a:lvl9pPr>
          </a:lstStyle>
          <a:p>
            <a:pPr>
              <a:defRPr/>
            </a:pPr>
            <a:r>
              <a:rPr lang="en-US" dirty="0">
                <a:solidFill>
                  <a:srgbClr val="1F497D"/>
                </a:solidFill>
                <a:cs typeface="Times New Roman" pitchFamily="18" charset="0"/>
              </a:rPr>
              <a:t>Indiana Code (IC) 31-34-1-8</a:t>
            </a:r>
            <a:br>
              <a:rPr lang="en-US" dirty="0">
                <a:solidFill>
                  <a:srgbClr val="1F497D"/>
                </a:solidFill>
                <a:cs typeface="Times New Roman" pitchFamily="18" charset="0"/>
              </a:rPr>
            </a:br>
            <a:r>
              <a:rPr lang="en-US" dirty="0">
                <a:solidFill>
                  <a:srgbClr val="1F497D"/>
                </a:solidFill>
                <a:cs typeface="Times New Roman" pitchFamily="18" charset="0"/>
              </a:rPr>
              <a:t>Missing Child</a:t>
            </a:r>
          </a:p>
        </p:txBody>
      </p:sp>
      <p:sp>
        <p:nvSpPr>
          <p:cNvPr id="9" name="TextBox 3"/>
          <p:cNvSpPr txBox="1">
            <a:spLocks noChangeArrowheads="1"/>
          </p:cNvSpPr>
          <p:nvPr/>
        </p:nvSpPr>
        <p:spPr bwMode="auto">
          <a:xfrm>
            <a:off x="85725" y="6562725"/>
            <a:ext cx="325730" cy="246221"/>
          </a:xfrm>
          <a:prstGeom prst="rect">
            <a:avLst/>
          </a:prstGeom>
          <a:noFill/>
          <a:ln w="9525">
            <a:noFill/>
            <a:miter lim="800000"/>
            <a:headEnd/>
            <a:tailEnd/>
          </a:ln>
        </p:spPr>
        <p:txBody>
          <a:bodyPr wrap="none">
            <a:spAutoFit/>
          </a:bodyPr>
          <a:lstStyle/>
          <a:p>
            <a:r>
              <a:rPr lang="en-US" sz="1000" dirty="0" smtClean="0"/>
              <a:t>22</a:t>
            </a:r>
            <a:endParaRPr lang="en-US" sz="1000" dirty="0"/>
          </a:p>
        </p:txBody>
      </p:sp>
    </p:spTree>
    <p:extLst>
      <p:ext uri="{BB962C8B-B14F-4D97-AF65-F5344CB8AC3E}">
        <p14:creationId xmlns:p14="http://schemas.microsoft.com/office/powerpoint/2010/main" val="734256119"/>
      </p:ext>
    </p:extLst>
  </p:cSld>
  <p:clrMapOvr>
    <a:masterClrMapping/>
  </p:clrMapOvr>
  <p:transition spd="slow">
    <p:cut thruBlk="1"/>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hlinkClick r:id="rId2" action="ppaction://hlinksldjump"/>
          </p:cNvPr>
          <p:cNvSpPr txBox="1"/>
          <p:nvPr/>
        </p:nvSpPr>
        <p:spPr>
          <a:xfrm>
            <a:off x="984997" y="2209800"/>
            <a:ext cx="3682253" cy="584775"/>
          </a:xfrm>
          <a:prstGeom prst="rect">
            <a:avLst/>
          </a:prstGeom>
          <a:noFill/>
        </p:spPr>
        <p:txBody>
          <a:bodyPr wrap="square" rtlCol="0">
            <a:spAutoFit/>
          </a:bodyPr>
          <a:lstStyle/>
          <a:p>
            <a:r>
              <a:rPr lang="en-US" sz="3200" b="1" dirty="0"/>
              <a:t>State Statute</a:t>
            </a:r>
          </a:p>
        </p:txBody>
      </p:sp>
      <p:sp>
        <p:nvSpPr>
          <p:cNvPr id="6" name="TextBox 5">
            <a:hlinkClick r:id="rId3" action="ppaction://hlinksldjump"/>
          </p:cNvPr>
          <p:cNvSpPr txBox="1"/>
          <p:nvPr/>
        </p:nvSpPr>
        <p:spPr>
          <a:xfrm>
            <a:off x="984997" y="3045552"/>
            <a:ext cx="2686050" cy="584775"/>
          </a:xfrm>
          <a:prstGeom prst="rect">
            <a:avLst/>
          </a:prstGeom>
          <a:noFill/>
        </p:spPr>
        <p:txBody>
          <a:bodyPr wrap="square" rtlCol="0">
            <a:spAutoFit/>
          </a:bodyPr>
          <a:lstStyle/>
          <a:p>
            <a:r>
              <a:rPr lang="en-US" sz="3200" b="1" dirty="0"/>
              <a:t>Case Law</a:t>
            </a:r>
          </a:p>
        </p:txBody>
      </p:sp>
      <p:sp>
        <p:nvSpPr>
          <p:cNvPr id="7" name="TextBox 6">
            <a:hlinkClick r:id="rId2" action="ppaction://hlinksldjump"/>
          </p:cNvPr>
          <p:cNvSpPr txBox="1"/>
          <p:nvPr/>
        </p:nvSpPr>
        <p:spPr>
          <a:xfrm>
            <a:off x="984997" y="3881304"/>
            <a:ext cx="4126006" cy="584775"/>
          </a:xfrm>
          <a:prstGeom prst="rect">
            <a:avLst/>
          </a:prstGeom>
          <a:noFill/>
        </p:spPr>
        <p:txBody>
          <a:bodyPr wrap="square" rtlCol="0">
            <a:spAutoFit/>
          </a:bodyPr>
          <a:lstStyle/>
          <a:p>
            <a:r>
              <a:rPr lang="en-US" sz="3200" b="1" dirty="0"/>
              <a:t>Administrative Law</a:t>
            </a:r>
          </a:p>
        </p:txBody>
      </p:sp>
      <p:sp>
        <p:nvSpPr>
          <p:cNvPr id="8" name="TextBox 7">
            <a:hlinkClick r:id="rId2" action="ppaction://hlinksldjump"/>
          </p:cNvPr>
          <p:cNvSpPr txBox="1"/>
          <p:nvPr/>
        </p:nvSpPr>
        <p:spPr>
          <a:xfrm>
            <a:off x="984997" y="4717056"/>
            <a:ext cx="2071968" cy="584775"/>
          </a:xfrm>
          <a:prstGeom prst="rect">
            <a:avLst/>
          </a:prstGeom>
          <a:noFill/>
        </p:spPr>
        <p:txBody>
          <a:bodyPr wrap="square" rtlCol="0">
            <a:spAutoFit/>
          </a:bodyPr>
          <a:lstStyle/>
          <a:p>
            <a:r>
              <a:rPr lang="en-US" sz="3200" b="1" dirty="0"/>
              <a:t>Policy</a:t>
            </a:r>
          </a:p>
        </p:txBody>
      </p:sp>
      <p:sp>
        <p:nvSpPr>
          <p:cNvPr id="9" name="Title 1"/>
          <p:cNvSpPr txBox="1">
            <a:spLocks/>
          </p:cNvSpPr>
          <p:nvPr/>
        </p:nvSpPr>
        <p:spPr bwMode="auto">
          <a:xfrm>
            <a:off x="609600" y="366073"/>
            <a:ext cx="8229600" cy="1300362"/>
          </a:xfrm>
          <a:prstGeom prst="rect">
            <a:avLst/>
          </a:prstGeom>
          <a:ln w="9525" cap="flat" cmpd="sng" algn="ctr">
            <a:solidFill>
              <a:schemeClr val="accent1">
                <a:shade val="95000"/>
                <a:satMod val="105000"/>
              </a:schemeClr>
            </a:solidFill>
            <a:prstDash val="solid"/>
            <a:miter lim="800000"/>
            <a:headEnd/>
            <a:tailEnd/>
          </a:ln>
        </p:spPr>
        <p:style>
          <a:lnRef idx="1">
            <a:schemeClr val="accent1"/>
          </a:lnRef>
          <a:fillRef idx="2">
            <a:schemeClr val="accent1"/>
          </a:fillRef>
          <a:effectRef idx="1">
            <a:schemeClr val="accent1"/>
          </a:effectRef>
          <a:fontRef idx="minor">
            <a:schemeClr val="dk1"/>
          </a:fontRef>
        </p:style>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kern="1200">
                <a:solidFill>
                  <a:schemeClr val="dk1"/>
                </a:solidFill>
                <a:latin typeface="+mn-lt"/>
                <a:ea typeface="+mn-ea"/>
                <a:cs typeface="+mn-cs"/>
              </a:defRPr>
            </a:lvl1pPr>
            <a:lvl2pPr algn="ctr" rtl="0" eaLnBrk="0" fontAlgn="base" hangingPunct="0">
              <a:spcBef>
                <a:spcPct val="0"/>
              </a:spcBef>
              <a:spcAft>
                <a:spcPct val="0"/>
              </a:spcAft>
              <a:defRPr sz="4400">
                <a:solidFill>
                  <a:schemeClr val="dk1"/>
                </a:solidFill>
                <a:latin typeface="+mn-lt"/>
                <a:ea typeface="+mn-ea"/>
                <a:cs typeface="+mn-cs"/>
              </a:defRPr>
            </a:lvl2pPr>
            <a:lvl3pPr algn="ctr" rtl="0" eaLnBrk="0" fontAlgn="base" hangingPunct="0">
              <a:spcBef>
                <a:spcPct val="0"/>
              </a:spcBef>
              <a:spcAft>
                <a:spcPct val="0"/>
              </a:spcAft>
              <a:defRPr sz="4400">
                <a:solidFill>
                  <a:schemeClr val="dk1"/>
                </a:solidFill>
                <a:latin typeface="+mn-lt"/>
                <a:ea typeface="+mn-ea"/>
                <a:cs typeface="+mn-cs"/>
              </a:defRPr>
            </a:lvl3pPr>
            <a:lvl4pPr algn="ctr" rtl="0" eaLnBrk="0" fontAlgn="base" hangingPunct="0">
              <a:spcBef>
                <a:spcPct val="0"/>
              </a:spcBef>
              <a:spcAft>
                <a:spcPct val="0"/>
              </a:spcAft>
              <a:defRPr sz="4400">
                <a:solidFill>
                  <a:schemeClr val="dk1"/>
                </a:solidFill>
                <a:latin typeface="+mn-lt"/>
                <a:ea typeface="+mn-ea"/>
                <a:cs typeface="+mn-cs"/>
              </a:defRPr>
            </a:lvl4pPr>
            <a:lvl5pPr algn="ctr" rtl="0" eaLnBrk="0" fontAlgn="base" hangingPunct="0">
              <a:spcBef>
                <a:spcPct val="0"/>
              </a:spcBef>
              <a:spcAft>
                <a:spcPct val="0"/>
              </a:spcAft>
              <a:defRPr sz="4400">
                <a:solidFill>
                  <a:schemeClr val="dk1"/>
                </a:solidFill>
                <a:latin typeface="+mn-lt"/>
                <a:ea typeface="+mn-ea"/>
                <a:cs typeface="+mn-cs"/>
              </a:defRPr>
            </a:lvl5pPr>
            <a:lvl6pPr marL="457200" algn="ctr" rtl="0" fontAlgn="base">
              <a:spcBef>
                <a:spcPct val="0"/>
              </a:spcBef>
              <a:spcAft>
                <a:spcPct val="0"/>
              </a:spcAft>
              <a:defRPr sz="4400">
                <a:solidFill>
                  <a:schemeClr val="dk1"/>
                </a:solidFill>
                <a:latin typeface="+mn-lt"/>
                <a:ea typeface="+mn-ea"/>
                <a:cs typeface="+mn-cs"/>
              </a:defRPr>
            </a:lvl6pPr>
            <a:lvl7pPr marL="914400" algn="ctr" rtl="0" fontAlgn="base">
              <a:spcBef>
                <a:spcPct val="0"/>
              </a:spcBef>
              <a:spcAft>
                <a:spcPct val="0"/>
              </a:spcAft>
              <a:defRPr sz="4400">
                <a:solidFill>
                  <a:schemeClr val="dk1"/>
                </a:solidFill>
                <a:latin typeface="+mn-lt"/>
                <a:ea typeface="+mn-ea"/>
                <a:cs typeface="+mn-cs"/>
              </a:defRPr>
            </a:lvl7pPr>
            <a:lvl8pPr marL="1371600" algn="ctr" rtl="0" fontAlgn="base">
              <a:spcBef>
                <a:spcPct val="0"/>
              </a:spcBef>
              <a:spcAft>
                <a:spcPct val="0"/>
              </a:spcAft>
              <a:defRPr sz="4400">
                <a:solidFill>
                  <a:schemeClr val="dk1"/>
                </a:solidFill>
                <a:latin typeface="+mn-lt"/>
                <a:ea typeface="+mn-ea"/>
                <a:cs typeface="+mn-cs"/>
              </a:defRPr>
            </a:lvl8pPr>
            <a:lvl9pPr marL="1828800" algn="ctr" rtl="0" fontAlgn="base">
              <a:spcBef>
                <a:spcPct val="0"/>
              </a:spcBef>
              <a:spcAft>
                <a:spcPct val="0"/>
              </a:spcAft>
              <a:defRPr sz="4400">
                <a:solidFill>
                  <a:schemeClr val="dk1"/>
                </a:solidFill>
                <a:latin typeface="+mn-lt"/>
                <a:ea typeface="+mn-ea"/>
                <a:cs typeface="+mn-cs"/>
              </a:defRPr>
            </a:lvl9pPr>
          </a:lstStyle>
          <a:p>
            <a:pPr>
              <a:defRPr/>
            </a:pPr>
            <a:r>
              <a:rPr lang="en-US" sz="2000" b="1" dirty="0">
                <a:solidFill>
                  <a:srgbClr val="1F497D"/>
                </a:solidFill>
                <a:cs typeface="Times New Roman" pitchFamily="18" charset="0"/>
              </a:rPr>
              <a:t>B.H. &amp; B.H. (Minor Children), and T.H. (Mother), Appellant–Respondent, v. The INDIANA DEPARTMENT OF CHILD SERVICES, Appellee–Petitioner.</a:t>
            </a:r>
            <a:br>
              <a:rPr lang="en-US" sz="2000" b="1" dirty="0">
                <a:solidFill>
                  <a:srgbClr val="1F497D"/>
                </a:solidFill>
                <a:cs typeface="Times New Roman" pitchFamily="18" charset="0"/>
              </a:rPr>
            </a:br>
            <a:r>
              <a:rPr lang="en-US" sz="2000" b="1" dirty="0">
                <a:solidFill>
                  <a:srgbClr val="1F497D"/>
                </a:solidFill>
                <a:cs typeface="Times New Roman" pitchFamily="18" charset="0"/>
              </a:rPr>
              <a:t>No. 52A02–1210–JT–849.|May 30, 2013</a:t>
            </a:r>
            <a:r>
              <a:rPr lang="en-US" sz="2000" b="1" dirty="0">
                <a:solidFill>
                  <a:srgbClr val="1F497D"/>
                </a:solidFill>
                <a:cs typeface="Times New Roman" pitchFamily="18" charset="0"/>
              </a:rPr>
              <a:t>.</a:t>
            </a:r>
            <a:endParaRPr lang="en-US" sz="2000" b="1" dirty="0">
              <a:solidFill>
                <a:srgbClr val="1F497D"/>
              </a:solidFill>
              <a:cs typeface="Times New Roman" pitchFamily="18" charset="0"/>
            </a:endParaRPr>
          </a:p>
        </p:txBody>
      </p:sp>
      <p:pic>
        <p:nvPicPr>
          <p:cNvPr id="10" name="Picture 9"/>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245476" y="2130634"/>
            <a:ext cx="2894478" cy="3267100"/>
          </a:xfrm>
          <a:prstGeom prst="rect">
            <a:avLst/>
          </a:prstGeom>
        </p:spPr>
      </p:pic>
      <p:sp>
        <p:nvSpPr>
          <p:cNvPr id="11" name="TextBox 3"/>
          <p:cNvSpPr txBox="1">
            <a:spLocks noChangeArrowheads="1"/>
          </p:cNvSpPr>
          <p:nvPr/>
        </p:nvSpPr>
        <p:spPr bwMode="auto">
          <a:xfrm>
            <a:off x="85725" y="6562725"/>
            <a:ext cx="325730" cy="246221"/>
          </a:xfrm>
          <a:prstGeom prst="rect">
            <a:avLst/>
          </a:prstGeom>
          <a:noFill/>
          <a:ln w="9525">
            <a:noFill/>
            <a:miter lim="800000"/>
            <a:headEnd/>
            <a:tailEnd/>
          </a:ln>
        </p:spPr>
        <p:txBody>
          <a:bodyPr wrap="none">
            <a:spAutoFit/>
          </a:bodyPr>
          <a:lstStyle/>
          <a:p>
            <a:r>
              <a:rPr lang="en-US" sz="1000" dirty="0" smtClean="0"/>
              <a:t>23</a:t>
            </a:r>
            <a:endParaRPr lang="en-US" sz="1000" dirty="0"/>
          </a:p>
        </p:txBody>
      </p:sp>
    </p:spTree>
    <p:extLst>
      <p:ext uri="{BB962C8B-B14F-4D97-AF65-F5344CB8AC3E}">
        <p14:creationId xmlns:p14="http://schemas.microsoft.com/office/powerpoint/2010/main" val="1696185357"/>
      </p:ext>
    </p:extLst>
  </p:cSld>
  <p:clrMapOvr>
    <a:masterClrMapping/>
  </p:clrMapOvr>
  <p:transition spd="slow">
    <p:cut thruBlk="1"/>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505472" y="2509617"/>
            <a:ext cx="4962128" cy="1981200"/>
          </a:xfrm>
          <a:solidFill>
            <a:srgbClr val="FF0000"/>
          </a:solidFill>
        </p:spPr>
        <p:txBody>
          <a:bodyPr>
            <a:normAutofit lnSpcReduction="10000"/>
          </a:bodyPr>
          <a:lstStyle/>
          <a:p>
            <a:pPr marL="0" indent="0" algn="ctr">
              <a:buNone/>
            </a:pPr>
            <a:r>
              <a:rPr lang="en-US" b="1" dirty="0" smtClean="0">
                <a:solidFill>
                  <a:schemeClr val="accent6">
                    <a:lumMod val="10000"/>
                  </a:schemeClr>
                </a:solidFill>
              </a:rPr>
              <a:t>That is not correct.</a:t>
            </a:r>
          </a:p>
          <a:p>
            <a:pPr marL="0" indent="0" algn="ctr">
              <a:buNone/>
            </a:pPr>
            <a:r>
              <a:rPr lang="en-US" dirty="0" smtClean="0">
                <a:solidFill>
                  <a:schemeClr val="accent6">
                    <a:lumMod val="10000"/>
                  </a:schemeClr>
                </a:solidFill>
              </a:rPr>
              <a:t>The clue in the title is in the ‘v.’, as that indicates a court case.</a:t>
            </a:r>
            <a:endParaRPr lang="en-US" dirty="0">
              <a:solidFill>
                <a:schemeClr val="accent6">
                  <a:lumMod val="10000"/>
                </a:schemeClr>
              </a:solidFill>
            </a:endParaRPr>
          </a:p>
        </p:txBody>
      </p:sp>
      <p:grpSp>
        <p:nvGrpSpPr>
          <p:cNvPr id="6" name="Group 5"/>
          <p:cNvGrpSpPr/>
          <p:nvPr/>
        </p:nvGrpSpPr>
        <p:grpSpPr>
          <a:xfrm>
            <a:off x="4338836" y="5181600"/>
            <a:ext cx="1295400" cy="666750"/>
            <a:chOff x="7086600" y="4324350"/>
            <a:chExt cx="1295400" cy="666750"/>
          </a:xfrm>
        </p:grpSpPr>
        <p:sp>
          <p:nvSpPr>
            <p:cNvPr id="4" name="Left Arrow 3"/>
            <p:cNvSpPr/>
            <p:nvPr/>
          </p:nvSpPr>
          <p:spPr>
            <a:xfrm>
              <a:off x="7086600" y="4324350"/>
              <a:ext cx="1295400" cy="666750"/>
            </a:xfrm>
            <a:prstGeom prst="leftArrow">
              <a:avLst/>
            </a:prstGeom>
            <a:solidFill>
              <a:srgbClr val="E0E8EE"/>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a:hlinkClick r:id="rId2" action="ppaction://hlinksldjump"/>
            </p:cNvPr>
            <p:cNvSpPr txBox="1"/>
            <p:nvPr/>
          </p:nvSpPr>
          <p:spPr>
            <a:xfrm>
              <a:off x="7467600" y="4476750"/>
              <a:ext cx="914400" cy="369332"/>
            </a:xfrm>
            <a:prstGeom prst="rect">
              <a:avLst/>
            </a:prstGeom>
            <a:noFill/>
          </p:spPr>
          <p:txBody>
            <a:bodyPr wrap="square" rtlCol="0">
              <a:spAutoFit/>
            </a:bodyPr>
            <a:lstStyle/>
            <a:p>
              <a:r>
                <a:rPr lang="en-US" dirty="0" smtClean="0"/>
                <a:t>BACK</a:t>
              </a:r>
              <a:endParaRPr lang="en-US" dirty="0"/>
            </a:p>
          </p:txBody>
        </p:sp>
      </p:grpSp>
      <p:sp>
        <p:nvSpPr>
          <p:cNvPr id="7" name="Title 1"/>
          <p:cNvSpPr txBox="1">
            <a:spLocks/>
          </p:cNvSpPr>
          <p:nvPr/>
        </p:nvSpPr>
        <p:spPr bwMode="auto">
          <a:xfrm>
            <a:off x="609600" y="366073"/>
            <a:ext cx="8229600" cy="1300362"/>
          </a:xfrm>
          <a:prstGeom prst="rect">
            <a:avLst/>
          </a:prstGeom>
          <a:ln w="9525" cap="flat" cmpd="sng" algn="ctr">
            <a:solidFill>
              <a:schemeClr val="accent1">
                <a:shade val="95000"/>
                <a:satMod val="105000"/>
              </a:schemeClr>
            </a:solidFill>
            <a:prstDash val="solid"/>
            <a:miter lim="800000"/>
            <a:headEnd/>
            <a:tailEnd/>
          </a:ln>
        </p:spPr>
        <p:style>
          <a:lnRef idx="1">
            <a:schemeClr val="accent1"/>
          </a:lnRef>
          <a:fillRef idx="2">
            <a:schemeClr val="accent1"/>
          </a:fillRef>
          <a:effectRef idx="1">
            <a:schemeClr val="accent1"/>
          </a:effectRef>
          <a:fontRef idx="minor">
            <a:schemeClr val="dk1"/>
          </a:fontRef>
        </p:style>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kern="1200">
                <a:solidFill>
                  <a:schemeClr val="dk1"/>
                </a:solidFill>
                <a:latin typeface="+mn-lt"/>
                <a:ea typeface="+mn-ea"/>
                <a:cs typeface="+mn-cs"/>
              </a:defRPr>
            </a:lvl1pPr>
            <a:lvl2pPr algn="ctr" rtl="0" eaLnBrk="0" fontAlgn="base" hangingPunct="0">
              <a:spcBef>
                <a:spcPct val="0"/>
              </a:spcBef>
              <a:spcAft>
                <a:spcPct val="0"/>
              </a:spcAft>
              <a:defRPr sz="4400">
                <a:solidFill>
                  <a:schemeClr val="dk1"/>
                </a:solidFill>
                <a:latin typeface="+mn-lt"/>
                <a:ea typeface="+mn-ea"/>
                <a:cs typeface="+mn-cs"/>
              </a:defRPr>
            </a:lvl2pPr>
            <a:lvl3pPr algn="ctr" rtl="0" eaLnBrk="0" fontAlgn="base" hangingPunct="0">
              <a:spcBef>
                <a:spcPct val="0"/>
              </a:spcBef>
              <a:spcAft>
                <a:spcPct val="0"/>
              </a:spcAft>
              <a:defRPr sz="4400">
                <a:solidFill>
                  <a:schemeClr val="dk1"/>
                </a:solidFill>
                <a:latin typeface="+mn-lt"/>
                <a:ea typeface="+mn-ea"/>
                <a:cs typeface="+mn-cs"/>
              </a:defRPr>
            </a:lvl3pPr>
            <a:lvl4pPr algn="ctr" rtl="0" eaLnBrk="0" fontAlgn="base" hangingPunct="0">
              <a:spcBef>
                <a:spcPct val="0"/>
              </a:spcBef>
              <a:spcAft>
                <a:spcPct val="0"/>
              </a:spcAft>
              <a:defRPr sz="4400">
                <a:solidFill>
                  <a:schemeClr val="dk1"/>
                </a:solidFill>
                <a:latin typeface="+mn-lt"/>
                <a:ea typeface="+mn-ea"/>
                <a:cs typeface="+mn-cs"/>
              </a:defRPr>
            </a:lvl4pPr>
            <a:lvl5pPr algn="ctr" rtl="0" eaLnBrk="0" fontAlgn="base" hangingPunct="0">
              <a:spcBef>
                <a:spcPct val="0"/>
              </a:spcBef>
              <a:spcAft>
                <a:spcPct val="0"/>
              </a:spcAft>
              <a:defRPr sz="4400">
                <a:solidFill>
                  <a:schemeClr val="dk1"/>
                </a:solidFill>
                <a:latin typeface="+mn-lt"/>
                <a:ea typeface="+mn-ea"/>
                <a:cs typeface="+mn-cs"/>
              </a:defRPr>
            </a:lvl5pPr>
            <a:lvl6pPr marL="457200" algn="ctr" rtl="0" fontAlgn="base">
              <a:spcBef>
                <a:spcPct val="0"/>
              </a:spcBef>
              <a:spcAft>
                <a:spcPct val="0"/>
              </a:spcAft>
              <a:defRPr sz="4400">
                <a:solidFill>
                  <a:schemeClr val="dk1"/>
                </a:solidFill>
                <a:latin typeface="+mn-lt"/>
                <a:ea typeface="+mn-ea"/>
                <a:cs typeface="+mn-cs"/>
              </a:defRPr>
            </a:lvl6pPr>
            <a:lvl7pPr marL="914400" algn="ctr" rtl="0" fontAlgn="base">
              <a:spcBef>
                <a:spcPct val="0"/>
              </a:spcBef>
              <a:spcAft>
                <a:spcPct val="0"/>
              </a:spcAft>
              <a:defRPr sz="4400">
                <a:solidFill>
                  <a:schemeClr val="dk1"/>
                </a:solidFill>
                <a:latin typeface="+mn-lt"/>
                <a:ea typeface="+mn-ea"/>
                <a:cs typeface="+mn-cs"/>
              </a:defRPr>
            </a:lvl7pPr>
            <a:lvl8pPr marL="1371600" algn="ctr" rtl="0" fontAlgn="base">
              <a:spcBef>
                <a:spcPct val="0"/>
              </a:spcBef>
              <a:spcAft>
                <a:spcPct val="0"/>
              </a:spcAft>
              <a:defRPr sz="4400">
                <a:solidFill>
                  <a:schemeClr val="dk1"/>
                </a:solidFill>
                <a:latin typeface="+mn-lt"/>
                <a:ea typeface="+mn-ea"/>
                <a:cs typeface="+mn-cs"/>
              </a:defRPr>
            </a:lvl8pPr>
            <a:lvl9pPr marL="1828800" algn="ctr" rtl="0" fontAlgn="base">
              <a:spcBef>
                <a:spcPct val="0"/>
              </a:spcBef>
              <a:spcAft>
                <a:spcPct val="0"/>
              </a:spcAft>
              <a:defRPr sz="4400">
                <a:solidFill>
                  <a:schemeClr val="dk1"/>
                </a:solidFill>
                <a:latin typeface="+mn-lt"/>
                <a:ea typeface="+mn-ea"/>
                <a:cs typeface="+mn-cs"/>
              </a:defRPr>
            </a:lvl9pPr>
          </a:lstStyle>
          <a:p>
            <a:pPr>
              <a:defRPr/>
            </a:pPr>
            <a:r>
              <a:rPr lang="en-US" sz="2000" b="1" dirty="0">
                <a:solidFill>
                  <a:srgbClr val="1F497D"/>
                </a:solidFill>
                <a:cs typeface="Times New Roman" pitchFamily="18" charset="0"/>
              </a:rPr>
              <a:t>B.H. &amp; B.H. (Minor Children), and T.H. (Mother), Appellant–Respondent, v. The INDIANA DEPARTMENT OF CHILD SERVICES, Appellee–Petitioner.</a:t>
            </a:r>
            <a:br>
              <a:rPr lang="en-US" sz="2000" b="1" dirty="0">
                <a:solidFill>
                  <a:srgbClr val="1F497D"/>
                </a:solidFill>
                <a:cs typeface="Times New Roman" pitchFamily="18" charset="0"/>
              </a:rPr>
            </a:br>
            <a:r>
              <a:rPr lang="en-US" sz="2000" b="1" dirty="0">
                <a:solidFill>
                  <a:srgbClr val="1F497D"/>
                </a:solidFill>
                <a:cs typeface="Times New Roman" pitchFamily="18" charset="0"/>
              </a:rPr>
              <a:t>No. 52A02–1210–JT–849.|May 30, 2013</a:t>
            </a:r>
            <a:r>
              <a:rPr lang="en-US" sz="2000" b="1" dirty="0">
                <a:solidFill>
                  <a:srgbClr val="1F497D"/>
                </a:solidFill>
                <a:cs typeface="Times New Roman" pitchFamily="18" charset="0"/>
              </a:rPr>
              <a:t>.</a:t>
            </a:r>
            <a:endParaRPr lang="en-US" sz="2000" b="1" dirty="0">
              <a:solidFill>
                <a:srgbClr val="1F497D"/>
              </a:solidFill>
              <a:cs typeface="Times New Roman" pitchFamily="18" charset="0"/>
            </a:endParaRPr>
          </a:p>
        </p:txBody>
      </p:sp>
      <p:sp>
        <p:nvSpPr>
          <p:cNvPr id="9" name="TextBox 3"/>
          <p:cNvSpPr txBox="1">
            <a:spLocks noChangeArrowheads="1"/>
          </p:cNvSpPr>
          <p:nvPr/>
        </p:nvSpPr>
        <p:spPr bwMode="auto">
          <a:xfrm>
            <a:off x="85725" y="6562725"/>
            <a:ext cx="325730" cy="246221"/>
          </a:xfrm>
          <a:prstGeom prst="rect">
            <a:avLst/>
          </a:prstGeom>
          <a:noFill/>
          <a:ln w="9525">
            <a:noFill/>
            <a:miter lim="800000"/>
            <a:headEnd/>
            <a:tailEnd/>
          </a:ln>
        </p:spPr>
        <p:txBody>
          <a:bodyPr wrap="none">
            <a:spAutoFit/>
          </a:bodyPr>
          <a:lstStyle/>
          <a:p>
            <a:r>
              <a:rPr lang="en-US" sz="1000" dirty="0" smtClean="0"/>
              <a:t>24</a:t>
            </a:r>
            <a:endParaRPr lang="en-US" sz="1000" dirty="0"/>
          </a:p>
        </p:txBody>
      </p:sp>
    </p:spTree>
    <p:extLst>
      <p:ext uri="{BB962C8B-B14F-4D97-AF65-F5344CB8AC3E}">
        <p14:creationId xmlns:p14="http://schemas.microsoft.com/office/powerpoint/2010/main" val="97540799"/>
      </p:ext>
    </p:extLst>
  </p:cSld>
  <p:clrMapOvr>
    <a:masterClrMapping/>
  </p:clrMapOvr>
  <p:transition spd="slow">
    <p:cut thruBlk="1"/>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929612" y="2203967"/>
            <a:ext cx="5643364" cy="2895599"/>
          </a:xfrm>
          <a:solidFill>
            <a:srgbClr val="92D050"/>
          </a:solidFill>
        </p:spPr>
        <p:txBody>
          <a:bodyPr>
            <a:normAutofit fontScale="85000" lnSpcReduction="20000"/>
          </a:bodyPr>
          <a:lstStyle/>
          <a:p>
            <a:pPr marL="0" indent="0" algn="ctr">
              <a:buNone/>
            </a:pPr>
            <a:r>
              <a:rPr lang="en-US" b="1" dirty="0" smtClean="0">
                <a:solidFill>
                  <a:schemeClr val="accent6">
                    <a:lumMod val="10000"/>
                  </a:schemeClr>
                </a:solidFill>
              </a:rPr>
              <a:t>That is correct</a:t>
            </a:r>
            <a:r>
              <a:rPr lang="en-US" b="1" dirty="0">
                <a:solidFill>
                  <a:schemeClr val="accent6">
                    <a:lumMod val="10000"/>
                  </a:schemeClr>
                </a:solidFill>
              </a:rPr>
              <a:t>!</a:t>
            </a:r>
            <a:endParaRPr lang="en-US" b="1" dirty="0" smtClean="0">
              <a:solidFill>
                <a:schemeClr val="accent6">
                  <a:lumMod val="10000"/>
                </a:schemeClr>
              </a:solidFill>
            </a:endParaRPr>
          </a:p>
          <a:p>
            <a:pPr marL="0" indent="0" algn="ctr">
              <a:buNone/>
            </a:pPr>
            <a:r>
              <a:rPr lang="en-US" dirty="0">
                <a:solidFill>
                  <a:schemeClr val="accent6">
                    <a:lumMod val="10000"/>
                  </a:schemeClr>
                </a:solidFill>
              </a:rPr>
              <a:t>This was an Indiana Supreme Court decision that declared  a family may sue the state’s child protection agency for negligence. For more information about this case see the following link</a:t>
            </a:r>
            <a:r>
              <a:rPr lang="en-US" dirty="0" smtClean="0">
                <a:solidFill>
                  <a:schemeClr val="accent6">
                    <a:lumMod val="10000"/>
                  </a:schemeClr>
                </a:solidFill>
              </a:rPr>
              <a:t>: </a:t>
            </a:r>
            <a:r>
              <a:rPr lang="en-US" dirty="0" smtClean="0">
                <a:solidFill>
                  <a:schemeClr val="accent6">
                    <a:lumMod val="10000"/>
                  </a:schemeClr>
                </a:solidFill>
                <a:hlinkClick r:id="rId2"/>
              </a:rPr>
              <a:t>https</a:t>
            </a:r>
            <a:r>
              <a:rPr lang="en-US" dirty="0">
                <a:solidFill>
                  <a:schemeClr val="accent6">
                    <a:lumMod val="10000"/>
                  </a:schemeClr>
                </a:solidFill>
                <a:hlinkClick r:id="rId2"/>
              </a:rPr>
              <a:t>://</a:t>
            </a:r>
            <a:r>
              <a:rPr lang="en-US" dirty="0" smtClean="0">
                <a:solidFill>
                  <a:schemeClr val="accent6">
                    <a:lumMod val="10000"/>
                  </a:schemeClr>
                </a:solidFill>
                <a:hlinkClick r:id="rId2"/>
              </a:rPr>
              <a:t>www.in.gov/judiciary/opinions/pdf/05301302nhv.pdf </a:t>
            </a:r>
            <a:endParaRPr lang="en-US" dirty="0">
              <a:solidFill>
                <a:schemeClr val="accent6">
                  <a:lumMod val="10000"/>
                </a:schemeClr>
              </a:solidFill>
            </a:endParaRPr>
          </a:p>
        </p:txBody>
      </p:sp>
      <p:grpSp>
        <p:nvGrpSpPr>
          <p:cNvPr id="6" name="Group 5"/>
          <p:cNvGrpSpPr/>
          <p:nvPr/>
        </p:nvGrpSpPr>
        <p:grpSpPr>
          <a:xfrm>
            <a:off x="4141694" y="5486400"/>
            <a:ext cx="1461247" cy="1183341"/>
            <a:chOff x="7315200" y="4324350"/>
            <a:chExt cx="1066800" cy="810399"/>
          </a:xfrm>
        </p:grpSpPr>
        <p:sp>
          <p:nvSpPr>
            <p:cNvPr id="4" name="Right Arrow 3"/>
            <p:cNvSpPr/>
            <p:nvPr/>
          </p:nvSpPr>
          <p:spPr>
            <a:xfrm>
              <a:off x="7315200" y="4324350"/>
              <a:ext cx="1066800" cy="609600"/>
            </a:xfrm>
            <a:prstGeom prst="rightArrow">
              <a:avLst/>
            </a:prstGeom>
            <a:solidFill>
              <a:srgbClr val="E0E8EE"/>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a:hlinkClick r:id="rId3" action="ppaction://hlinksldjump"/>
            </p:cNvPr>
            <p:cNvSpPr txBox="1"/>
            <p:nvPr/>
          </p:nvSpPr>
          <p:spPr>
            <a:xfrm>
              <a:off x="7467600" y="4488418"/>
              <a:ext cx="762000" cy="646331"/>
            </a:xfrm>
            <a:prstGeom prst="rect">
              <a:avLst/>
            </a:prstGeom>
            <a:noFill/>
          </p:spPr>
          <p:txBody>
            <a:bodyPr wrap="square" rtlCol="0">
              <a:spAutoFit/>
            </a:bodyPr>
            <a:lstStyle/>
            <a:p>
              <a:r>
                <a:rPr lang="en-US" dirty="0" smtClean="0"/>
                <a:t>NEXT</a:t>
              </a:r>
              <a:endParaRPr lang="en-US" dirty="0"/>
            </a:p>
          </p:txBody>
        </p:sp>
      </p:grpSp>
      <p:sp>
        <p:nvSpPr>
          <p:cNvPr id="7" name="Title 1"/>
          <p:cNvSpPr txBox="1">
            <a:spLocks/>
          </p:cNvSpPr>
          <p:nvPr/>
        </p:nvSpPr>
        <p:spPr bwMode="auto">
          <a:xfrm>
            <a:off x="636494" y="208523"/>
            <a:ext cx="8229600" cy="1300362"/>
          </a:xfrm>
          <a:prstGeom prst="rect">
            <a:avLst/>
          </a:prstGeom>
          <a:ln w="9525" cap="flat" cmpd="sng" algn="ctr">
            <a:solidFill>
              <a:schemeClr val="accent1">
                <a:shade val="95000"/>
                <a:satMod val="105000"/>
              </a:schemeClr>
            </a:solidFill>
            <a:prstDash val="solid"/>
            <a:miter lim="800000"/>
            <a:headEnd/>
            <a:tailEnd/>
          </a:ln>
        </p:spPr>
        <p:style>
          <a:lnRef idx="1">
            <a:schemeClr val="accent1"/>
          </a:lnRef>
          <a:fillRef idx="2">
            <a:schemeClr val="accent1"/>
          </a:fillRef>
          <a:effectRef idx="1">
            <a:schemeClr val="accent1"/>
          </a:effectRef>
          <a:fontRef idx="minor">
            <a:schemeClr val="dk1"/>
          </a:fontRef>
        </p:style>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kern="1200">
                <a:solidFill>
                  <a:schemeClr val="dk1"/>
                </a:solidFill>
                <a:latin typeface="+mn-lt"/>
                <a:ea typeface="+mn-ea"/>
                <a:cs typeface="+mn-cs"/>
              </a:defRPr>
            </a:lvl1pPr>
            <a:lvl2pPr algn="ctr" rtl="0" eaLnBrk="0" fontAlgn="base" hangingPunct="0">
              <a:spcBef>
                <a:spcPct val="0"/>
              </a:spcBef>
              <a:spcAft>
                <a:spcPct val="0"/>
              </a:spcAft>
              <a:defRPr sz="4400">
                <a:solidFill>
                  <a:schemeClr val="dk1"/>
                </a:solidFill>
                <a:latin typeface="+mn-lt"/>
                <a:ea typeface="+mn-ea"/>
                <a:cs typeface="+mn-cs"/>
              </a:defRPr>
            </a:lvl2pPr>
            <a:lvl3pPr algn="ctr" rtl="0" eaLnBrk="0" fontAlgn="base" hangingPunct="0">
              <a:spcBef>
                <a:spcPct val="0"/>
              </a:spcBef>
              <a:spcAft>
                <a:spcPct val="0"/>
              </a:spcAft>
              <a:defRPr sz="4400">
                <a:solidFill>
                  <a:schemeClr val="dk1"/>
                </a:solidFill>
                <a:latin typeface="+mn-lt"/>
                <a:ea typeface="+mn-ea"/>
                <a:cs typeface="+mn-cs"/>
              </a:defRPr>
            </a:lvl3pPr>
            <a:lvl4pPr algn="ctr" rtl="0" eaLnBrk="0" fontAlgn="base" hangingPunct="0">
              <a:spcBef>
                <a:spcPct val="0"/>
              </a:spcBef>
              <a:spcAft>
                <a:spcPct val="0"/>
              </a:spcAft>
              <a:defRPr sz="4400">
                <a:solidFill>
                  <a:schemeClr val="dk1"/>
                </a:solidFill>
                <a:latin typeface="+mn-lt"/>
                <a:ea typeface="+mn-ea"/>
                <a:cs typeface="+mn-cs"/>
              </a:defRPr>
            </a:lvl4pPr>
            <a:lvl5pPr algn="ctr" rtl="0" eaLnBrk="0" fontAlgn="base" hangingPunct="0">
              <a:spcBef>
                <a:spcPct val="0"/>
              </a:spcBef>
              <a:spcAft>
                <a:spcPct val="0"/>
              </a:spcAft>
              <a:defRPr sz="4400">
                <a:solidFill>
                  <a:schemeClr val="dk1"/>
                </a:solidFill>
                <a:latin typeface="+mn-lt"/>
                <a:ea typeface="+mn-ea"/>
                <a:cs typeface="+mn-cs"/>
              </a:defRPr>
            </a:lvl5pPr>
            <a:lvl6pPr marL="457200" algn="ctr" rtl="0" fontAlgn="base">
              <a:spcBef>
                <a:spcPct val="0"/>
              </a:spcBef>
              <a:spcAft>
                <a:spcPct val="0"/>
              </a:spcAft>
              <a:defRPr sz="4400">
                <a:solidFill>
                  <a:schemeClr val="dk1"/>
                </a:solidFill>
                <a:latin typeface="+mn-lt"/>
                <a:ea typeface="+mn-ea"/>
                <a:cs typeface="+mn-cs"/>
              </a:defRPr>
            </a:lvl6pPr>
            <a:lvl7pPr marL="914400" algn="ctr" rtl="0" fontAlgn="base">
              <a:spcBef>
                <a:spcPct val="0"/>
              </a:spcBef>
              <a:spcAft>
                <a:spcPct val="0"/>
              </a:spcAft>
              <a:defRPr sz="4400">
                <a:solidFill>
                  <a:schemeClr val="dk1"/>
                </a:solidFill>
                <a:latin typeface="+mn-lt"/>
                <a:ea typeface="+mn-ea"/>
                <a:cs typeface="+mn-cs"/>
              </a:defRPr>
            </a:lvl7pPr>
            <a:lvl8pPr marL="1371600" algn="ctr" rtl="0" fontAlgn="base">
              <a:spcBef>
                <a:spcPct val="0"/>
              </a:spcBef>
              <a:spcAft>
                <a:spcPct val="0"/>
              </a:spcAft>
              <a:defRPr sz="4400">
                <a:solidFill>
                  <a:schemeClr val="dk1"/>
                </a:solidFill>
                <a:latin typeface="+mn-lt"/>
                <a:ea typeface="+mn-ea"/>
                <a:cs typeface="+mn-cs"/>
              </a:defRPr>
            </a:lvl8pPr>
            <a:lvl9pPr marL="1828800" algn="ctr" rtl="0" fontAlgn="base">
              <a:spcBef>
                <a:spcPct val="0"/>
              </a:spcBef>
              <a:spcAft>
                <a:spcPct val="0"/>
              </a:spcAft>
              <a:defRPr sz="4400">
                <a:solidFill>
                  <a:schemeClr val="dk1"/>
                </a:solidFill>
                <a:latin typeface="+mn-lt"/>
                <a:ea typeface="+mn-ea"/>
                <a:cs typeface="+mn-cs"/>
              </a:defRPr>
            </a:lvl9pPr>
          </a:lstStyle>
          <a:p>
            <a:pPr>
              <a:defRPr/>
            </a:pPr>
            <a:r>
              <a:rPr lang="en-US" sz="2000" b="1" dirty="0">
                <a:solidFill>
                  <a:srgbClr val="1F497D"/>
                </a:solidFill>
                <a:cs typeface="Times New Roman" pitchFamily="18" charset="0"/>
              </a:rPr>
              <a:t>B.H. &amp; B.H. (Minor Children), and T.H. (Mother), Appellant–Respondent, v. The INDIANA DEPARTMENT OF CHILD SERVICES, Appellee–Petitioner.</a:t>
            </a:r>
            <a:br>
              <a:rPr lang="en-US" sz="2000" b="1" dirty="0">
                <a:solidFill>
                  <a:srgbClr val="1F497D"/>
                </a:solidFill>
                <a:cs typeface="Times New Roman" pitchFamily="18" charset="0"/>
              </a:rPr>
            </a:br>
            <a:r>
              <a:rPr lang="en-US" sz="2000" b="1" dirty="0">
                <a:solidFill>
                  <a:srgbClr val="1F497D"/>
                </a:solidFill>
                <a:cs typeface="Times New Roman" pitchFamily="18" charset="0"/>
              </a:rPr>
              <a:t>No. 52A02–1210–JT–849.|May 30, 2013</a:t>
            </a:r>
            <a:r>
              <a:rPr lang="en-US" sz="2000" b="1" dirty="0">
                <a:solidFill>
                  <a:srgbClr val="1F497D"/>
                </a:solidFill>
                <a:cs typeface="Times New Roman" pitchFamily="18" charset="0"/>
              </a:rPr>
              <a:t>.</a:t>
            </a:r>
            <a:endParaRPr lang="en-US" sz="2000" b="1" dirty="0">
              <a:solidFill>
                <a:srgbClr val="1F497D"/>
              </a:solidFill>
              <a:cs typeface="Times New Roman" pitchFamily="18" charset="0"/>
            </a:endParaRPr>
          </a:p>
        </p:txBody>
      </p:sp>
      <p:sp>
        <p:nvSpPr>
          <p:cNvPr id="9" name="TextBox 3"/>
          <p:cNvSpPr txBox="1">
            <a:spLocks noChangeArrowheads="1"/>
          </p:cNvSpPr>
          <p:nvPr/>
        </p:nvSpPr>
        <p:spPr bwMode="auto">
          <a:xfrm>
            <a:off x="85725" y="6562725"/>
            <a:ext cx="325730" cy="246221"/>
          </a:xfrm>
          <a:prstGeom prst="rect">
            <a:avLst/>
          </a:prstGeom>
          <a:noFill/>
          <a:ln w="9525">
            <a:noFill/>
            <a:miter lim="800000"/>
            <a:headEnd/>
            <a:tailEnd/>
          </a:ln>
        </p:spPr>
        <p:txBody>
          <a:bodyPr wrap="none">
            <a:spAutoFit/>
          </a:bodyPr>
          <a:lstStyle/>
          <a:p>
            <a:r>
              <a:rPr lang="en-US" sz="1000" dirty="0"/>
              <a:t>2</a:t>
            </a:r>
            <a:r>
              <a:rPr lang="en-US" sz="1000" dirty="0" smtClean="0"/>
              <a:t>5</a:t>
            </a:r>
            <a:endParaRPr lang="en-US" sz="1000" dirty="0"/>
          </a:p>
        </p:txBody>
      </p:sp>
    </p:spTree>
    <p:extLst>
      <p:ext uri="{BB962C8B-B14F-4D97-AF65-F5344CB8AC3E}">
        <p14:creationId xmlns:p14="http://schemas.microsoft.com/office/powerpoint/2010/main" val="2274316939"/>
      </p:ext>
    </p:extLst>
  </p:cSld>
  <p:clrMapOvr>
    <a:masterClrMapping/>
  </p:clrMapOvr>
  <p:transition spd="slow">
    <p:cut thruBlk="1"/>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Rectangle 5"/>
          <p:cNvSpPr/>
          <p:nvPr/>
        </p:nvSpPr>
        <p:spPr>
          <a:xfrm>
            <a:off x="685800" y="5105400"/>
            <a:ext cx="8001000" cy="1295400"/>
          </a:xfrm>
          <a:prstGeom prst="rect">
            <a:avLst/>
          </a:prstGeom>
          <a:solidFill>
            <a:schemeClr val="bg2"/>
          </a:solidFill>
          <a:ln>
            <a:solidFill>
              <a:srgbClr val="FFCC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4" name="Rectangle 3"/>
          <p:cNvSpPr/>
          <p:nvPr/>
        </p:nvSpPr>
        <p:spPr>
          <a:xfrm>
            <a:off x="2514600" y="381000"/>
            <a:ext cx="6172200" cy="4038600"/>
          </a:xfrm>
          <a:prstGeom prst="rect">
            <a:avLst/>
          </a:prstGeom>
          <a:solidFill>
            <a:srgbClr val="EEECE1"/>
          </a:solidFill>
          <a:ln>
            <a:solidFill>
              <a:srgbClr val="FFCC00"/>
            </a:solidFill>
          </a:ln>
        </p:spPr>
        <p:style>
          <a:lnRef idx="2">
            <a:schemeClr val="dk1"/>
          </a:lnRef>
          <a:fillRef idx="1">
            <a:schemeClr val="lt1"/>
          </a:fillRef>
          <a:effectRef idx="0">
            <a:schemeClr val="dk1"/>
          </a:effectRef>
          <a:fontRef idx="minor">
            <a:schemeClr val="dk1"/>
          </a:fontRef>
        </p:style>
        <p:txBody>
          <a:bodyPr anchor="ctr"/>
          <a:lstStyle/>
          <a:p>
            <a:pPr algn="ctr" fontAlgn="auto">
              <a:spcBef>
                <a:spcPts val="0"/>
              </a:spcBef>
              <a:spcAft>
                <a:spcPts val="0"/>
              </a:spcAft>
              <a:defRPr/>
            </a:pPr>
            <a:endParaRPr lang="en-US"/>
          </a:p>
        </p:txBody>
      </p:sp>
      <p:sp>
        <p:nvSpPr>
          <p:cNvPr id="2" name="Title 1"/>
          <p:cNvSpPr>
            <a:spLocks noGrp="1"/>
          </p:cNvSpPr>
          <p:nvPr>
            <p:ph type="ctrTitle"/>
          </p:nvPr>
        </p:nvSpPr>
        <p:spPr>
          <a:xfrm>
            <a:off x="3065929" y="638735"/>
            <a:ext cx="5069541" cy="1761565"/>
          </a:xfrm>
        </p:spPr>
        <p:txBody>
          <a:bodyPr rtlCol="0">
            <a:normAutofit/>
          </a:bodyPr>
          <a:lstStyle/>
          <a:p>
            <a:pPr eaLnBrk="1" fontAlgn="auto" hangingPunct="1">
              <a:spcAft>
                <a:spcPts val="0"/>
              </a:spcAft>
              <a:defRPr/>
            </a:pPr>
            <a:r>
              <a:rPr lang="en-US" sz="2900" dirty="0" smtClean="0">
                <a:solidFill>
                  <a:schemeClr val="tx2"/>
                </a:solidFill>
                <a:latin typeface="Times New Roman" pitchFamily="18" charset="0"/>
                <a:cs typeface="Times New Roman" pitchFamily="18" charset="0"/>
              </a:rPr>
              <a:t>DCS Service Provider Training: </a:t>
            </a:r>
            <a:br>
              <a:rPr lang="en-US" sz="2900" dirty="0" smtClean="0">
                <a:solidFill>
                  <a:schemeClr val="tx2"/>
                </a:solidFill>
                <a:latin typeface="Times New Roman" pitchFamily="18" charset="0"/>
                <a:cs typeface="Times New Roman" pitchFamily="18" charset="0"/>
              </a:rPr>
            </a:br>
            <a:r>
              <a:rPr lang="en-US" sz="2900" dirty="0" smtClean="0">
                <a:solidFill>
                  <a:schemeClr val="tx2"/>
                </a:solidFill>
                <a:latin typeface="Times New Roman" pitchFamily="18" charset="0"/>
                <a:cs typeface="Times New Roman" pitchFamily="18" charset="0"/>
              </a:rPr>
              <a:t>Legal and Testifying</a:t>
            </a:r>
          </a:p>
        </p:txBody>
      </p:sp>
      <p:sp>
        <p:nvSpPr>
          <p:cNvPr id="2053" name="Subtitle 2"/>
          <p:cNvSpPr>
            <a:spLocks noGrp="1"/>
          </p:cNvSpPr>
          <p:nvPr>
            <p:ph type="subTitle" idx="1"/>
          </p:nvPr>
        </p:nvSpPr>
        <p:spPr>
          <a:xfrm>
            <a:off x="609600" y="5086554"/>
            <a:ext cx="8077200" cy="1295400"/>
          </a:xfrm>
        </p:spPr>
        <p:txBody>
          <a:bodyPr/>
          <a:lstStyle/>
          <a:p>
            <a:pPr eaLnBrk="1" hangingPunct="1"/>
            <a:r>
              <a:rPr lang="en-US" sz="4400" b="1" dirty="0" smtClean="0">
                <a:solidFill>
                  <a:schemeClr val="tx2"/>
                </a:solidFill>
                <a:latin typeface="Times New Roman" pitchFamily="18" charset="0"/>
                <a:cs typeface="Times New Roman" pitchFamily="18" charset="0"/>
              </a:rPr>
              <a:t>CHINS</a:t>
            </a:r>
            <a:br>
              <a:rPr lang="en-US" sz="4400" b="1" dirty="0" smtClean="0">
                <a:solidFill>
                  <a:schemeClr val="tx2"/>
                </a:solidFill>
                <a:latin typeface="Times New Roman" pitchFamily="18" charset="0"/>
                <a:cs typeface="Times New Roman" pitchFamily="18" charset="0"/>
              </a:rPr>
            </a:br>
            <a:r>
              <a:rPr lang="en-US" sz="4400" b="1" dirty="0" smtClean="0">
                <a:solidFill>
                  <a:schemeClr val="tx2"/>
                </a:solidFill>
                <a:latin typeface="Times New Roman" pitchFamily="18" charset="0"/>
                <a:cs typeface="Times New Roman" pitchFamily="18" charset="0"/>
              </a:rPr>
              <a:t>Child in Need of Services</a:t>
            </a:r>
            <a:endParaRPr lang="en-US" sz="4400" b="1" dirty="0" smtClean="0">
              <a:solidFill>
                <a:schemeClr val="tx2"/>
              </a:solidFill>
              <a:latin typeface="Times New Roman" pitchFamily="18" charset="0"/>
              <a:cs typeface="Times New Roman" pitchFamily="18" charset="0"/>
            </a:endParaRPr>
          </a:p>
        </p:txBody>
      </p:sp>
      <p:pic>
        <p:nvPicPr>
          <p:cNvPr id="2054" name="Picture 2" descr="IDCS"/>
          <p:cNvPicPr>
            <a:picLocks noChangeAspect="1" noChangeArrowheads="1"/>
          </p:cNvPicPr>
          <p:nvPr/>
        </p:nvPicPr>
        <p:blipFill>
          <a:blip r:embed="rId3" cstate="print"/>
          <a:srcRect/>
          <a:stretch>
            <a:fillRect/>
          </a:stretch>
        </p:blipFill>
        <p:spPr bwMode="auto">
          <a:xfrm>
            <a:off x="228600" y="384175"/>
            <a:ext cx="2060575" cy="4035425"/>
          </a:xfrm>
          <a:prstGeom prst="rect">
            <a:avLst/>
          </a:prstGeom>
          <a:noFill/>
          <a:ln w="9525">
            <a:noFill/>
            <a:miter lim="800000"/>
            <a:headEnd/>
            <a:tailEnd/>
          </a:ln>
        </p:spPr>
      </p:pic>
      <p:pic>
        <p:nvPicPr>
          <p:cNvPr id="3" name="Picture 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757965" y="2231294"/>
            <a:ext cx="3593094" cy="1946259"/>
          </a:xfrm>
          <a:prstGeom prst="rect">
            <a:avLst/>
          </a:prstGeom>
        </p:spPr>
      </p:pic>
    </p:spTree>
    <p:extLst>
      <p:ext uri="{BB962C8B-B14F-4D97-AF65-F5344CB8AC3E}">
        <p14:creationId xmlns:p14="http://schemas.microsoft.com/office/powerpoint/2010/main" val="1785118379"/>
      </p:ext>
    </p:extLst>
  </p:cSld>
  <p:clrMapOvr>
    <a:masterClrMapping/>
  </p:clrMapOvr>
  <p:transition spd="slow">
    <p:cut thruBlk="1"/>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609600" y="1922930"/>
            <a:ext cx="8229600" cy="2246769"/>
          </a:xfrm>
          <a:prstGeom prst="rect">
            <a:avLst/>
          </a:prstGeom>
          <a:noFill/>
        </p:spPr>
        <p:txBody>
          <a:bodyPr wrap="square" rtlCol="0">
            <a:spAutoFit/>
          </a:bodyPr>
          <a:lstStyle/>
          <a:p>
            <a:r>
              <a:rPr lang="en-US" sz="2000" dirty="0">
                <a:latin typeface="+mn-lt"/>
              </a:rPr>
              <a:t>CHINS stands for Child in Need of Service.  CHINS statutes are State Law.  It is not necessary for service providers to memorize the CHINS specific incidents, however, it may be helpful to be familiar with them as you work with families and hear/discuss CHINS references in court.  </a:t>
            </a:r>
          </a:p>
          <a:p>
            <a:endParaRPr lang="en-US" sz="2000" dirty="0">
              <a:latin typeface="+mn-lt"/>
            </a:endParaRPr>
          </a:p>
          <a:p>
            <a:r>
              <a:rPr lang="en-US" sz="2000" dirty="0">
                <a:latin typeface="+mn-lt"/>
              </a:rPr>
              <a:t>This section will serve as an overview of CHINS.  </a:t>
            </a:r>
            <a:r>
              <a:rPr lang="en-US" sz="2000" dirty="0">
                <a:latin typeface="+mn-lt"/>
              </a:rPr>
              <a:t>For more information, refer to Indiana Code title 31 (link on Slide </a:t>
            </a:r>
            <a:r>
              <a:rPr lang="en-US" sz="2000" dirty="0" smtClean="0">
                <a:latin typeface="+mn-lt"/>
              </a:rPr>
              <a:t>6).</a:t>
            </a:r>
            <a:endParaRPr lang="en-US" sz="2000" dirty="0">
              <a:latin typeface="+mn-lt"/>
            </a:endParaRPr>
          </a:p>
        </p:txBody>
      </p:sp>
      <p:sp>
        <p:nvSpPr>
          <p:cNvPr id="5" name="Title 1"/>
          <p:cNvSpPr txBox="1">
            <a:spLocks/>
          </p:cNvSpPr>
          <p:nvPr/>
        </p:nvSpPr>
        <p:spPr bwMode="auto">
          <a:xfrm>
            <a:off x="609600" y="366073"/>
            <a:ext cx="8229600" cy="1300362"/>
          </a:xfrm>
          <a:prstGeom prst="rect">
            <a:avLst/>
          </a:prstGeom>
          <a:ln w="9525" cap="flat" cmpd="sng" algn="ctr">
            <a:solidFill>
              <a:schemeClr val="accent1">
                <a:shade val="95000"/>
                <a:satMod val="105000"/>
              </a:schemeClr>
            </a:solidFill>
            <a:prstDash val="solid"/>
            <a:miter lim="800000"/>
            <a:headEnd/>
            <a:tailEnd/>
          </a:ln>
        </p:spPr>
        <p:style>
          <a:lnRef idx="1">
            <a:schemeClr val="accent1"/>
          </a:lnRef>
          <a:fillRef idx="2">
            <a:schemeClr val="accent1"/>
          </a:fillRef>
          <a:effectRef idx="1">
            <a:schemeClr val="accent1"/>
          </a:effectRef>
          <a:fontRef idx="minor">
            <a:schemeClr val="dk1"/>
          </a:fontRef>
        </p:style>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kern="1200">
                <a:solidFill>
                  <a:schemeClr val="dk1"/>
                </a:solidFill>
                <a:latin typeface="+mn-lt"/>
                <a:ea typeface="+mn-ea"/>
                <a:cs typeface="+mn-cs"/>
              </a:defRPr>
            </a:lvl1pPr>
            <a:lvl2pPr algn="ctr" rtl="0" eaLnBrk="0" fontAlgn="base" hangingPunct="0">
              <a:spcBef>
                <a:spcPct val="0"/>
              </a:spcBef>
              <a:spcAft>
                <a:spcPct val="0"/>
              </a:spcAft>
              <a:defRPr sz="4400">
                <a:solidFill>
                  <a:schemeClr val="dk1"/>
                </a:solidFill>
                <a:latin typeface="+mn-lt"/>
                <a:ea typeface="+mn-ea"/>
                <a:cs typeface="+mn-cs"/>
              </a:defRPr>
            </a:lvl2pPr>
            <a:lvl3pPr algn="ctr" rtl="0" eaLnBrk="0" fontAlgn="base" hangingPunct="0">
              <a:spcBef>
                <a:spcPct val="0"/>
              </a:spcBef>
              <a:spcAft>
                <a:spcPct val="0"/>
              </a:spcAft>
              <a:defRPr sz="4400">
                <a:solidFill>
                  <a:schemeClr val="dk1"/>
                </a:solidFill>
                <a:latin typeface="+mn-lt"/>
                <a:ea typeface="+mn-ea"/>
                <a:cs typeface="+mn-cs"/>
              </a:defRPr>
            </a:lvl3pPr>
            <a:lvl4pPr algn="ctr" rtl="0" eaLnBrk="0" fontAlgn="base" hangingPunct="0">
              <a:spcBef>
                <a:spcPct val="0"/>
              </a:spcBef>
              <a:spcAft>
                <a:spcPct val="0"/>
              </a:spcAft>
              <a:defRPr sz="4400">
                <a:solidFill>
                  <a:schemeClr val="dk1"/>
                </a:solidFill>
                <a:latin typeface="+mn-lt"/>
                <a:ea typeface="+mn-ea"/>
                <a:cs typeface="+mn-cs"/>
              </a:defRPr>
            </a:lvl4pPr>
            <a:lvl5pPr algn="ctr" rtl="0" eaLnBrk="0" fontAlgn="base" hangingPunct="0">
              <a:spcBef>
                <a:spcPct val="0"/>
              </a:spcBef>
              <a:spcAft>
                <a:spcPct val="0"/>
              </a:spcAft>
              <a:defRPr sz="4400">
                <a:solidFill>
                  <a:schemeClr val="dk1"/>
                </a:solidFill>
                <a:latin typeface="+mn-lt"/>
                <a:ea typeface="+mn-ea"/>
                <a:cs typeface="+mn-cs"/>
              </a:defRPr>
            </a:lvl5pPr>
            <a:lvl6pPr marL="457200" algn="ctr" rtl="0" fontAlgn="base">
              <a:spcBef>
                <a:spcPct val="0"/>
              </a:spcBef>
              <a:spcAft>
                <a:spcPct val="0"/>
              </a:spcAft>
              <a:defRPr sz="4400">
                <a:solidFill>
                  <a:schemeClr val="dk1"/>
                </a:solidFill>
                <a:latin typeface="+mn-lt"/>
                <a:ea typeface="+mn-ea"/>
                <a:cs typeface="+mn-cs"/>
              </a:defRPr>
            </a:lvl6pPr>
            <a:lvl7pPr marL="914400" algn="ctr" rtl="0" fontAlgn="base">
              <a:spcBef>
                <a:spcPct val="0"/>
              </a:spcBef>
              <a:spcAft>
                <a:spcPct val="0"/>
              </a:spcAft>
              <a:defRPr sz="4400">
                <a:solidFill>
                  <a:schemeClr val="dk1"/>
                </a:solidFill>
                <a:latin typeface="+mn-lt"/>
                <a:ea typeface="+mn-ea"/>
                <a:cs typeface="+mn-cs"/>
              </a:defRPr>
            </a:lvl7pPr>
            <a:lvl8pPr marL="1371600" algn="ctr" rtl="0" fontAlgn="base">
              <a:spcBef>
                <a:spcPct val="0"/>
              </a:spcBef>
              <a:spcAft>
                <a:spcPct val="0"/>
              </a:spcAft>
              <a:defRPr sz="4400">
                <a:solidFill>
                  <a:schemeClr val="dk1"/>
                </a:solidFill>
                <a:latin typeface="+mn-lt"/>
                <a:ea typeface="+mn-ea"/>
                <a:cs typeface="+mn-cs"/>
              </a:defRPr>
            </a:lvl8pPr>
            <a:lvl9pPr marL="1828800" algn="ctr" rtl="0" fontAlgn="base">
              <a:spcBef>
                <a:spcPct val="0"/>
              </a:spcBef>
              <a:spcAft>
                <a:spcPct val="0"/>
              </a:spcAft>
              <a:defRPr sz="4400">
                <a:solidFill>
                  <a:schemeClr val="dk1"/>
                </a:solidFill>
                <a:latin typeface="+mn-lt"/>
                <a:ea typeface="+mn-ea"/>
                <a:cs typeface="+mn-cs"/>
              </a:defRPr>
            </a:lvl9pPr>
          </a:lstStyle>
          <a:p>
            <a:pPr>
              <a:defRPr/>
            </a:pPr>
            <a:r>
              <a:rPr lang="en-US" dirty="0">
                <a:solidFill>
                  <a:srgbClr val="1F497D"/>
                </a:solidFill>
                <a:cs typeface="Times New Roman" pitchFamily="18" charset="0"/>
              </a:rPr>
              <a:t>CHINS Statutes</a:t>
            </a:r>
            <a:endParaRPr lang="en-US" dirty="0">
              <a:solidFill>
                <a:srgbClr val="1F497D"/>
              </a:solidFill>
              <a:cs typeface="Times New Roman" pitchFamily="18" charset="0"/>
            </a:endParaRPr>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448050" y="4426194"/>
            <a:ext cx="2857500" cy="1905000"/>
          </a:xfrm>
          <a:prstGeom prst="rect">
            <a:avLst/>
          </a:prstGeom>
        </p:spPr>
      </p:pic>
      <p:sp>
        <p:nvSpPr>
          <p:cNvPr id="7" name="TextBox 3"/>
          <p:cNvSpPr txBox="1">
            <a:spLocks noChangeArrowheads="1"/>
          </p:cNvSpPr>
          <p:nvPr/>
        </p:nvSpPr>
        <p:spPr bwMode="auto">
          <a:xfrm>
            <a:off x="85725" y="6562725"/>
            <a:ext cx="325730" cy="246221"/>
          </a:xfrm>
          <a:prstGeom prst="rect">
            <a:avLst/>
          </a:prstGeom>
          <a:noFill/>
          <a:ln w="9525">
            <a:noFill/>
            <a:miter lim="800000"/>
            <a:headEnd/>
            <a:tailEnd/>
          </a:ln>
        </p:spPr>
        <p:txBody>
          <a:bodyPr wrap="none">
            <a:spAutoFit/>
          </a:bodyPr>
          <a:lstStyle/>
          <a:p>
            <a:r>
              <a:rPr lang="en-US" sz="1000" dirty="0" smtClean="0"/>
              <a:t>2</a:t>
            </a:r>
            <a:r>
              <a:rPr lang="en-US" sz="1000" dirty="0"/>
              <a:t>7</a:t>
            </a:r>
            <a:endParaRPr lang="en-US" sz="1000" dirty="0"/>
          </a:p>
        </p:txBody>
      </p:sp>
    </p:spTree>
    <p:extLst>
      <p:ext uri="{BB962C8B-B14F-4D97-AF65-F5344CB8AC3E}">
        <p14:creationId xmlns:p14="http://schemas.microsoft.com/office/powerpoint/2010/main" val="3014437545"/>
      </p:ext>
    </p:extLst>
  </p:cSld>
  <p:clrMapOvr>
    <a:masterClrMapping/>
  </p:clrMapOvr>
  <p:transition spd="slow">
    <p:cut thruBlk="1"/>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bwMode="auto">
          <a:xfrm>
            <a:off x="609600" y="366073"/>
            <a:ext cx="8229600" cy="1300362"/>
          </a:xfrm>
          <a:prstGeom prst="rect">
            <a:avLst/>
          </a:prstGeom>
          <a:ln w="9525" cap="flat" cmpd="sng" algn="ctr">
            <a:solidFill>
              <a:schemeClr val="accent1">
                <a:shade val="95000"/>
                <a:satMod val="105000"/>
              </a:schemeClr>
            </a:solidFill>
            <a:prstDash val="solid"/>
            <a:miter lim="800000"/>
            <a:headEnd/>
            <a:tailEnd/>
          </a:ln>
        </p:spPr>
        <p:style>
          <a:lnRef idx="1">
            <a:schemeClr val="accent1"/>
          </a:lnRef>
          <a:fillRef idx="2">
            <a:schemeClr val="accent1"/>
          </a:fillRef>
          <a:effectRef idx="1">
            <a:schemeClr val="accent1"/>
          </a:effectRef>
          <a:fontRef idx="minor">
            <a:schemeClr val="dk1"/>
          </a:fontRef>
        </p:style>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kern="1200">
                <a:solidFill>
                  <a:schemeClr val="dk1"/>
                </a:solidFill>
                <a:latin typeface="+mn-lt"/>
                <a:ea typeface="+mn-ea"/>
                <a:cs typeface="+mn-cs"/>
              </a:defRPr>
            </a:lvl1pPr>
            <a:lvl2pPr algn="ctr" rtl="0" eaLnBrk="0" fontAlgn="base" hangingPunct="0">
              <a:spcBef>
                <a:spcPct val="0"/>
              </a:spcBef>
              <a:spcAft>
                <a:spcPct val="0"/>
              </a:spcAft>
              <a:defRPr sz="4400">
                <a:solidFill>
                  <a:schemeClr val="dk1"/>
                </a:solidFill>
                <a:latin typeface="+mn-lt"/>
                <a:ea typeface="+mn-ea"/>
                <a:cs typeface="+mn-cs"/>
              </a:defRPr>
            </a:lvl2pPr>
            <a:lvl3pPr algn="ctr" rtl="0" eaLnBrk="0" fontAlgn="base" hangingPunct="0">
              <a:spcBef>
                <a:spcPct val="0"/>
              </a:spcBef>
              <a:spcAft>
                <a:spcPct val="0"/>
              </a:spcAft>
              <a:defRPr sz="4400">
                <a:solidFill>
                  <a:schemeClr val="dk1"/>
                </a:solidFill>
                <a:latin typeface="+mn-lt"/>
                <a:ea typeface="+mn-ea"/>
                <a:cs typeface="+mn-cs"/>
              </a:defRPr>
            </a:lvl3pPr>
            <a:lvl4pPr algn="ctr" rtl="0" eaLnBrk="0" fontAlgn="base" hangingPunct="0">
              <a:spcBef>
                <a:spcPct val="0"/>
              </a:spcBef>
              <a:spcAft>
                <a:spcPct val="0"/>
              </a:spcAft>
              <a:defRPr sz="4400">
                <a:solidFill>
                  <a:schemeClr val="dk1"/>
                </a:solidFill>
                <a:latin typeface="+mn-lt"/>
                <a:ea typeface="+mn-ea"/>
                <a:cs typeface="+mn-cs"/>
              </a:defRPr>
            </a:lvl4pPr>
            <a:lvl5pPr algn="ctr" rtl="0" eaLnBrk="0" fontAlgn="base" hangingPunct="0">
              <a:spcBef>
                <a:spcPct val="0"/>
              </a:spcBef>
              <a:spcAft>
                <a:spcPct val="0"/>
              </a:spcAft>
              <a:defRPr sz="4400">
                <a:solidFill>
                  <a:schemeClr val="dk1"/>
                </a:solidFill>
                <a:latin typeface="+mn-lt"/>
                <a:ea typeface="+mn-ea"/>
                <a:cs typeface="+mn-cs"/>
              </a:defRPr>
            </a:lvl5pPr>
            <a:lvl6pPr marL="457200" algn="ctr" rtl="0" fontAlgn="base">
              <a:spcBef>
                <a:spcPct val="0"/>
              </a:spcBef>
              <a:spcAft>
                <a:spcPct val="0"/>
              </a:spcAft>
              <a:defRPr sz="4400">
                <a:solidFill>
                  <a:schemeClr val="dk1"/>
                </a:solidFill>
                <a:latin typeface="+mn-lt"/>
                <a:ea typeface="+mn-ea"/>
                <a:cs typeface="+mn-cs"/>
              </a:defRPr>
            </a:lvl6pPr>
            <a:lvl7pPr marL="914400" algn="ctr" rtl="0" fontAlgn="base">
              <a:spcBef>
                <a:spcPct val="0"/>
              </a:spcBef>
              <a:spcAft>
                <a:spcPct val="0"/>
              </a:spcAft>
              <a:defRPr sz="4400">
                <a:solidFill>
                  <a:schemeClr val="dk1"/>
                </a:solidFill>
                <a:latin typeface="+mn-lt"/>
                <a:ea typeface="+mn-ea"/>
                <a:cs typeface="+mn-cs"/>
              </a:defRPr>
            </a:lvl7pPr>
            <a:lvl8pPr marL="1371600" algn="ctr" rtl="0" fontAlgn="base">
              <a:spcBef>
                <a:spcPct val="0"/>
              </a:spcBef>
              <a:spcAft>
                <a:spcPct val="0"/>
              </a:spcAft>
              <a:defRPr sz="4400">
                <a:solidFill>
                  <a:schemeClr val="dk1"/>
                </a:solidFill>
                <a:latin typeface="+mn-lt"/>
                <a:ea typeface="+mn-ea"/>
                <a:cs typeface="+mn-cs"/>
              </a:defRPr>
            </a:lvl8pPr>
            <a:lvl9pPr marL="1828800" algn="ctr" rtl="0" fontAlgn="base">
              <a:spcBef>
                <a:spcPct val="0"/>
              </a:spcBef>
              <a:spcAft>
                <a:spcPct val="0"/>
              </a:spcAft>
              <a:defRPr sz="4400">
                <a:solidFill>
                  <a:schemeClr val="dk1"/>
                </a:solidFill>
                <a:latin typeface="+mn-lt"/>
                <a:ea typeface="+mn-ea"/>
                <a:cs typeface="+mn-cs"/>
              </a:defRPr>
            </a:lvl9pPr>
          </a:lstStyle>
          <a:p>
            <a:pPr>
              <a:defRPr/>
            </a:pPr>
            <a:r>
              <a:rPr lang="en-US" dirty="0">
                <a:solidFill>
                  <a:srgbClr val="1F497D"/>
                </a:solidFill>
                <a:cs typeface="Times New Roman" pitchFamily="18" charset="0"/>
              </a:rPr>
              <a:t>Statute Specific Incidents</a:t>
            </a:r>
            <a:endParaRPr lang="en-US" dirty="0">
              <a:solidFill>
                <a:srgbClr val="1F497D"/>
              </a:solidFill>
              <a:cs typeface="Times New Roman" pitchFamily="18" charset="0"/>
            </a:endParaRPr>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017745" y="4685333"/>
            <a:ext cx="2857500" cy="1714500"/>
          </a:xfrm>
          <a:prstGeom prst="rect">
            <a:avLst/>
          </a:prstGeom>
        </p:spPr>
      </p:pic>
      <p:sp>
        <p:nvSpPr>
          <p:cNvPr id="2" name="Rectangle 1"/>
          <p:cNvSpPr/>
          <p:nvPr/>
        </p:nvSpPr>
        <p:spPr>
          <a:xfrm>
            <a:off x="609600" y="2006333"/>
            <a:ext cx="8229600" cy="2339102"/>
          </a:xfrm>
          <a:prstGeom prst="rect">
            <a:avLst/>
          </a:prstGeom>
        </p:spPr>
        <p:txBody>
          <a:bodyPr wrap="square">
            <a:spAutoFit/>
          </a:bodyPr>
          <a:lstStyle/>
          <a:p>
            <a:r>
              <a:rPr lang="en-US" sz="3000" b="1" dirty="0">
                <a:latin typeface="+mn-lt"/>
              </a:rPr>
              <a:t>CHINS 1</a:t>
            </a:r>
            <a:r>
              <a:rPr lang="en-US" sz="3000" dirty="0">
                <a:latin typeface="+mn-lt"/>
              </a:rPr>
              <a:t>: Neglect</a:t>
            </a:r>
          </a:p>
          <a:p>
            <a:r>
              <a:rPr lang="en-US" sz="3000" b="1" dirty="0">
                <a:latin typeface="+mn-lt"/>
              </a:rPr>
              <a:t>CHINS 2</a:t>
            </a:r>
            <a:r>
              <a:rPr lang="en-US" sz="3000" dirty="0">
                <a:latin typeface="+mn-lt"/>
              </a:rPr>
              <a:t>: Physical/Mental Abuse</a:t>
            </a:r>
          </a:p>
          <a:p>
            <a:r>
              <a:rPr lang="en-US" sz="3000" b="1" dirty="0">
                <a:latin typeface="+mn-lt"/>
              </a:rPr>
              <a:t>CHINS 3</a:t>
            </a:r>
            <a:r>
              <a:rPr lang="en-US" sz="3000" dirty="0">
                <a:latin typeface="+mn-lt"/>
              </a:rPr>
              <a:t>: Sexual Abuse</a:t>
            </a:r>
          </a:p>
          <a:p>
            <a:r>
              <a:rPr lang="en-US" sz="3000" b="1" dirty="0">
                <a:latin typeface="+mn-lt"/>
              </a:rPr>
              <a:t>CHINS 3.5</a:t>
            </a:r>
            <a:r>
              <a:rPr lang="en-US" sz="3000" dirty="0">
                <a:latin typeface="+mn-lt"/>
              </a:rPr>
              <a:t>: Human or Sexual Trafficking Victim</a:t>
            </a:r>
          </a:p>
          <a:p>
            <a:pPr marL="0" indent="0" algn="ctr">
              <a:buNone/>
            </a:pPr>
            <a:r>
              <a:rPr lang="en-US" sz="2600" i="1" dirty="0">
                <a:latin typeface="+mn-lt"/>
              </a:rPr>
              <a:t>CHINS 1-3 are the most commonly used CHINS</a:t>
            </a:r>
            <a:endParaRPr lang="en-US" sz="2600" i="1" dirty="0">
              <a:latin typeface="+mn-lt"/>
            </a:endParaRPr>
          </a:p>
        </p:txBody>
      </p:sp>
      <p:sp>
        <p:nvSpPr>
          <p:cNvPr id="7" name="TextBox 3"/>
          <p:cNvSpPr txBox="1">
            <a:spLocks noChangeArrowheads="1"/>
          </p:cNvSpPr>
          <p:nvPr/>
        </p:nvSpPr>
        <p:spPr bwMode="auto">
          <a:xfrm>
            <a:off x="85725" y="6562725"/>
            <a:ext cx="325730" cy="246221"/>
          </a:xfrm>
          <a:prstGeom prst="rect">
            <a:avLst/>
          </a:prstGeom>
          <a:noFill/>
          <a:ln w="9525">
            <a:noFill/>
            <a:miter lim="800000"/>
            <a:headEnd/>
            <a:tailEnd/>
          </a:ln>
        </p:spPr>
        <p:txBody>
          <a:bodyPr wrap="none">
            <a:spAutoFit/>
          </a:bodyPr>
          <a:lstStyle/>
          <a:p>
            <a:r>
              <a:rPr lang="en-US" sz="1000" dirty="0" smtClean="0"/>
              <a:t>2</a:t>
            </a:r>
            <a:r>
              <a:rPr lang="en-US" sz="1000" dirty="0"/>
              <a:t>8</a:t>
            </a:r>
            <a:endParaRPr lang="en-US" sz="1000" dirty="0"/>
          </a:p>
        </p:txBody>
      </p:sp>
    </p:spTree>
    <p:extLst>
      <p:ext uri="{BB962C8B-B14F-4D97-AF65-F5344CB8AC3E}">
        <p14:creationId xmlns:p14="http://schemas.microsoft.com/office/powerpoint/2010/main" val="2959818121"/>
      </p:ext>
    </p:extLst>
  </p:cSld>
  <p:clrMapOvr>
    <a:masterClrMapping/>
  </p:clrMapOvr>
  <p:transition spd="slow">
    <p:cut thruBlk="1"/>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bwMode="auto">
          <a:xfrm>
            <a:off x="609600" y="366073"/>
            <a:ext cx="8229600" cy="1300362"/>
          </a:xfrm>
          <a:prstGeom prst="rect">
            <a:avLst/>
          </a:prstGeom>
          <a:ln w="9525" cap="flat" cmpd="sng" algn="ctr">
            <a:solidFill>
              <a:schemeClr val="accent1">
                <a:shade val="95000"/>
                <a:satMod val="105000"/>
              </a:schemeClr>
            </a:solidFill>
            <a:prstDash val="solid"/>
            <a:miter lim="800000"/>
            <a:headEnd/>
            <a:tailEnd/>
          </a:ln>
        </p:spPr>
        <p:style>
          <a:lnRef idx="1">
            <a:schemeClr val="accent1"/>
          </a:lnRef>
          <a:fillRef idx="2">
            <a:schemeClr val="accent1"/>
          </a:fillRef>
          <a:effectRef idx="1">
            <a:schemeClr val="accent1"/>
          </a:effectRef>
          <a:fontRef idx="minor">
            <a:schemeClr val="dk1"/>
          </a:fontRef>
        </p:style>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kern="1200">
                <a:solidFill>
                  <a:schemeClr val="dk1"/>
                </a:solidFill>
                <a:latin typeface="+mn-lt"/>
                <a:ea typeface="+mn-ea"/>
                <a:cs typeface="+mn-cs"/>
              </a:defRPr>
            </a:lvl1pPr>
            <a:lvl2pPr algn="ctr" rtl="0" eaLnBrk="0" fontAlgn="base" hangingPunct="0">
              <a:spcBef>
                <a:spcPct val="0"/>
              </a:spcBef>
              <a:spcAft>
                <a:spcPct val="0"/>
              </a:spcAft>
              <a:defRPr sz="4400">
                <a:solidFill>
                  <a:schemeClr val="dk1"/>
                </a:solidFill>
                <a:latin typeface="+mn-lt"/>
                <a:ea typeface="+mn-ea"/>
                <a:cs typeface="+mn-cs"/>
              </a:defRPr>
            </a:lvl2pPr>
            <a:lvl3pPr algn="ctr" rtl="0" eaLnBrk="0" fontAlgn="base" hangingPunct="0">
              <a:spcBef>
                <a:spcPct val="0"/>
              </a:spcBef>
              <a:spcAft>
                <a:spcPct val="0"/>
              </a:spcAft>
              <a:defRPr sz="4400">
                <a:solidFill>
                  <a:schemeClr val="dk1"/>
                </a:solidFill>
                <a:latin typeface="+mn-lt"/>
                <a:ea typeface="+mn-ea"/>
                <a:cs typeface="+mn-cs"/>
              </a:defRPr>
            </a:lvl3pPr>
            <a:lvl4pPr algn="ctr" rtl="0" eaLnBrk="0" fontAlgn="base" hangingPunct="0">
              <a:spcBef>
                <a:spcPct val="0"/>
              </a:spcBef>
              <a:spcAft>
                <a:spcPct val="0"/>
              </a:spcAft>
              <a:defRPr sz="4400">
                <a:solidFill>
                  <a:schemeClr val="dk1"/>
                </a:solidFill>
                <a:latin typeface="+mn-lt"/>
                <a:ea typeface="+mn-ea"/>
                <a:cs typeface="+mn-cs"/>
              </a:defRPr>
            </a:lvl4pPr>
            <a:lvl5pPr algn="ctr" rtl="0" eaLnBrk="0" fontAlgn="base" hangingPunct="0">
              <a:spcBef>
                <a:spcPct val="0"/>
              </a:spcBef>
              <a:spcAft>
                <a:spcPct val="0"/>
              </a:spcAft>
              <a:defRPr sz="4400">
                <a:solidFill>
                  <a:schemeClr val="dk1"/>
                </a:solidFill>
                <a:latin typeface="+mn-lt"/>
                <a:ea typeface="+mn-ea"/>
                <a:cs typeface="+mn-cs"/>
              </a:defRPr>
            </a:lvl5pPr>
            <a:lvl6pPr marL="457200" algn="ctr" rtl="0" fontAlgn="base">
              <a:spcBef>
                <a:spcPct val="0"/>
              </a:spcBef>
              <a:spcAft>
                <a:spcPct val="0"/>
              </a:spcAft>
              <a:defRPr sz="4400">
                <a:solidFill>
                  <a:schemeClr val="dk1"/>
                </a:solidFill>
                <a:latin typeface="+mn-lt"/>
                <a:ea typeface="+mn-ea"/>
                <a:cs typeface="+mn-cs"/>
              </a:defRPr>
            </a:lvl6pPr>
            <a:lvl7pPr marL="914400" algn="ctr" rtl="0" fontAlgn="base">
              <a:spcBef>
                <a:spcPct val="0"/>
              </a:spcBef>
              <a:spcAft>
                <a:spcPct val="0"/>
              </a:spcAft>
              <a:defRPr sz="4400">
                <a:solidFill>
                  <a:schemeClr val="dk1"/>
                </a:solidFill>
                <a:latin typeface="+mn-lt"/>
                <a:ea typeface="+mn-ea"/>
                <a:cs typeface="+mn-cs"/>
              </a:defRPr>
            </a:lvl7pPr>
            <a:lvl8pPr marL="1371600" algn="ctr" rtl="0" fontAlgn="base">
              <a:spcBef>
                <a:spcPct val="0"/>
              </a:spcBef>
              <a:spcAft>
                <a:spcPct val="0"/>
              </a:spcAft>
              <a:defRPr sz="4400">
                <a:solidFill>
                  <a:schemeClr val="dk1"/>
                </a:solidFill>
                <a:latin typeface="+mn-lt"/>
                <a:ea typeface="+mn-ea"/>
                <a:cs typeface="+mn-cs"/>
              </a:defRPr>
            </a:lvl8pPr>
            <a:lvl9pPr marL="1828800" algn="ctr" rtl="0" fontAlgn="base">
              <a:spcBef>
                <a:spcPct val="0"/>
              </a:spcBef>
              <a:spcAft>
                <a:spcPct val="0"/>
              </a:spcAft>
              <a:defRPr sz="4400">
                <a:solidFill>
                  <a:schemeClr val="dk1"/>
                </a:solidFill>
                <a:latin typeface="+mn-lt"/>
                <a:ea typeface="+mn-ea"/>
                <a:cs typeface="+mn-cs"/>
              </a:defRPr>
            </a:lvl9pPr>
          </a:lstStyle>
          <a:p>
            <a:pPr>
              <a:defRPr/>
            </a:pPr>
            <a:r>
              <a:rPr lang="en-US" dirty="0">
                <a:solidFill>
                  <a:srgbClr val="1F497D"/>
                </a:solidFill>
                <a:cs typeface="Times New Roman" pitchFamily="18" charset="0"/>
              </a:rPr>
              <a:t>Statute Specific Incidents (continued)</a:t>
            </a:r>
            <a:endParaRPr lang="en-US" dirty="0">
              <a:solidFill>
                <a:srgbClr val="1F497D"/>
              </a:solidFill>
              <a:cs typeface="Times New Roman" pitchFamily="18" charset="0"/>
            </a:endParaRPr>
          </a:p>
        </p:txBody>
      </p:sp>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589244" y="4377171"/>
            <a:ext cx="2022662" cy="2022662"/>
          </a:xfrm>
          <a:prstGeom prst="rect">
            <a:avLst/>
          </a:prstGeom>
        </p:spPr>
      </p:pic>
      <p:sp>
        <p:nvSpPr>
          <p:cNvPr id="7" name="Content Placeholder 1"/>
          <p:cNvSpPr>
            <a:spLocks noGrp="1"/>
          </p:cNvSpPr>
          <p:nvPr>
            <p:ph idx="1"/>
          </p:nvPr>
        </p:nvSpPr>
        <p:spPr>
          <a:xfrm>
            <a:off x="416859" y="1896037"/>
            <a:ext cx="8915400" cy="2658034"/>
          </a:xfrm>
        </p:spPr>
        <p:txBody>
          <a:bodyPr/>
          <a:lstStyle/>
          <a:p>
            <a:pPr marL="0" indent="0" algn="l">
              <a:buNone/>
            </a:pPr>
            <a:r>
              <a:rPr lang="en-US" sz="2800" b="1" dirty="0" smtClean="0">
                <a:cs typeface="Arial" panose="020B0604020202020204" pitchFamily="34" charset="0"/>
              </a:rPr>
              <a:t>CHINS 4</a:t>
            </a:r>
            <a:r>
              <a:rPr lang="en-US" sz="2800" dirty="0" smtClean="0">
                <a:cs typeface="Arial" panose="020B0604020202020204" pitchFamily="34" charset="0"/>
              </a:rPr>
              <a:t>: Obscene Performance</a:t>
            </a:r>
          </a:p>
          <a:p>
            <a:pPr marL="0" indent="0" algn="l">
              <a:buNone/>
            </a:pPr>
            <a:r>
              <a:rPr lang="en-US" sz="2800" b="1" dirty="0" smtClean="0">
                <a:cs typeface="Arial" panose="020B0604020202020204" pitchFamily="34" charset="0"/>
              </a:rPr>
              <a:t>CHINS 5</a:t>
            </a:r>
            <a:r>
              <a:rPr lang="en-US" sz="2800" dirty="0" smtClean="0">
                <a:cs typeface="Arial" panose="020B0604020202020204" pitchFamily="34" charset="0"/>
              </a:rPr>
              <a:t>: Parent Allows Child to Commit Sex Offense</a:t>
            </a:r>
          </a:p>
          <a:p>
            <a:pPr marL="0" indent="0" algn="l">
              <a:buNone/>
            </a:pPr>
            <a:r>
              <a:rPr lang="en-US" sz="2800" b="1" dirty="0" smtClean="0">
                <a:cs typeface="Arial" panose="020B0604020202020204" pitchFamily="34" charset="0"/>
              </a:rPr>
              <a:t>CHINS 6</a:t>
            </a:r>
            <a:r>
              <a:rPr lang="en-US" sz="2800" dirty="0" smtClean="0">
                <a:cs typeface="Arial" panose="020B0604020202020204" pitchFamily="34" charset="0"/>
              </a:rPr>
              <a:t>: Child Endangers Self or Other Child</a:t>
            </a:r>
          </a:p>
          <a:p>
            <a:pPr marL="0" indent="0" algn="l">
              <a:buNone/>
            </a:pPr>
            <a:r>
              <a:rPr lang="en-US" sz="2800" b="1" dirty="0" smtClean="0">
                <a:cs typeface="Arial" panose="020B0604020202020204" pitchFamily="34" charset="0"/>
              </a:rPr>
              <a:t>CHINS 7</a:t>
            </a:r>
            <a:r>
              <a:rPr lang="en-US" sz="2800" dirty="0" smtClean="0">
                <a:cs typeface="Arial" panose="020B0604020202020204" pitchFamily="34" charset="0"/>
              </a:rPr>
              <a:t>: School Disciplinary Proceeding</a:t>
            </a:r>
          </a:p>
          <a:p>
            <a:pPr marL="0" indent="0" algn="l">
              <a:buNone/>
            </a:pPr>
            <a:r>
              <a:rPr lang="en-US" sz="2800" b="1" dirty="0" smtClean="0">
                <a:cs typeface="Arial" panose="020B0604020202020204" pitchFamily="34" charset="0"/>
              </a:rPr>
              <a:t>CHINS 8</a:t>
            </a:r>
            <a:r>
              <a:rPr lang="en-US" sz="2800" dirty="0" smtClean="0">
                <a:cs typeface="Arial" panose="020B0604020202020204" pitchFamily="34" charset="0"/>
              </a:rPr>
              <a:t>: Missing Child</a:t>
            </a:r>
          </a:p>
        </p:txBody>
      </p:sp>
      <p:sp>
        <p:nvSpPr>
          <p:cNvPr id="8" name="TextBox 3"/>
          <p:cNvSpPr txBox="1">
            <a:spLocks noChangeArrowheads="1"/>
          </p:cNvSpPr>
          <p:nvPr/>
        </p:nvSpPr>
        <p:spPr bwMode="auto">
          <a:xfrm>
            <a:off x="85725" y="6562725"/>
            <a:ext cx="325730" cy="246221"/>
          </a:xfrm>
          <a:prstGeom prst="rect">
            <a:avLst/>
          </a:prstGeom>
          <a:noFill/>
          <a:ln w="9525">
            <a:noFill/>
            <a:miter lim="800000"/>
            <a:headEnd/>
            <a:tailEnd/>
          </a:ln>
        </p:spPr>
        <p:txBody>
          <a:bodyPr wrap="none">
            <a:spAutoFit/>
          </a:bodyPr>
          <a:lstStyle/>
          <a:p>
            <a:r>
              <a:rPr lang="en-US" sz="1000" dirty="0" smtClean="0"/>
              <a:t>2</a:t>
            </a:r>
            <a:r>
              <a:rPr lang="en-US" sz="1000" dirty="0"/>
              <a:t>9</a:t>
            </a:r>
            <a:endParaRPr lang="en-US" sz="1000" dirty="0"/>
          </a:p>
        </p:txBody>
      </p:sp>
    </p:spTree>
    <p:extLst>
      <p:ext uri="{BB962C8B-B14F-4D97-AF65-F5344CB8AC3E}">
        <p14:creationId xmlns:p14="http://schemas.microsoft.com/office/powerpoint/2010/main" val="1798898382"/>
      </p:ext>
    </p:extLst>
  </p:cSld>
  <p:clrMapOvr>
    <a:masterClrMapping/>
  </p:clrMapOvr>
  <p:transition spd="slow">
    <p:cut thruBlk="1"/>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48144" y="222637"/>
            <a:ext cx="8229600" cy="811212"/>
          </a:xfrm>
        </p:spPr>
        <p:style>
          <a:lnRef idx="1">
            <a:schemeClr val="accent1"/>
          </a:lnRef>
          <a:fillRef idx="2">
            <a:schemeClr val="accent1"/>
          </a:fillRef>
          <a:effectRef idx="1">
            <a:schemeClr val="accent1"/>
          </a:effectRef>
          <a:fontRef idx="minor">
            <a:schemeClr val="dk1"/>
          </a:fontRef>
        </p:style>
        <p:txBody>
          <a:bodyPr/>
          <a:lstStyle/>
          <a:p>
            <a:pPr>
              <a:defRPr/>
            </a:pPr>
            <a:r>
              <a:rPr lang="en-US" dirty="0">
                <a:solidFill>
                  <a:srgbClr val="1F497D"/>
                </a:solidFill>
                <a:cs typeface="Times New Roman" pitchFamily="18" charset="0"/>
              </a:rPr>
              <a:t>Before We Begin</a:t>
            </a:r>
            <a:endParaRPr lang="en-US" dirty="0">
              <a:solidFill>
                <a:srgbClr val="1F497D"/>
              </a:solidFill>
              <a:cs typeface="Times New Roman" pitchFamily="18" charset="0"/>
            </a:endParaRPr>
          </a:p>
        </p:txBody>
      </p:sp>
      <p:sp>
        <p:nvSpPr>
          <p:cNvPr id="20484" name="TextBox 3"/>
          <p:cNvSpPr txBox="1">
            <a:spLocks noChangeArrowheads="1"/>
          </p:cNvSpPr>
          <p:nvPr/>
        </p:nvSpPr>
        <p:spPr bwMode="auto">
          <a:xfrm>
            <a:off x="85725" y="6562725"/>
            <a:ext cx="255588" cy="246063"/>
          </a:xfrm>
          <a:prstGeom prst="rect">
            <a:avLst/>
          </a:prstGeom>
          <a:noFill/>
          <a:ln w="9525">
            <a:noFill/>
            <a:miter lim="800000"/>
            <a:headEnd/>
            <a:tailEnd/>
          </a:ln>
        </p:spPr>
        <p:txBody>
          <a:bodyPr wrap="none">
            <a:spAutoFit/>
          </a:bodyPr>
          <a:lstStyle/>
          <a:p>
            <a:fld id="{0FDF7903-26FE-4F2D-8BFA-15B53DCAC474}" type="slidenum">
              <a:rPr lang="en-US" sz="1000"/>
              <a:pPr/>
              <a:t>3</a:t>
            </a:fld>
            <a:endParaRPr lang="en-US" sz="1000" dirty="0"/>
          </a:p>
        </p:txBody>
      </p:sp>
      <p:sp>
        <p:nvSpPr>
          <p:cNvPr id="5" name="Content Placeholder 4"/>
          <p:cNvSpPr>
            <a:spLocks noGrp="1"/>
          </p:cNvSpPr>
          <p:nvPr>
            <p:ph idx="1"/>
          </p:nvPr>
        </p:nvSpPr>
        <p:spPr>
          <a:xfrm>
            <a:off x="457199" y="1352550"/>
            <a:ext cx="8520545" cy="4525963"/>
          </a:xfrm>
        </p:spPr>
        <p:txBody>
          <a:bodyPr/>
          <a:lstStyle/>
          <a:p>
            <a:pPr marL="0" indent="0">
              <a:buNone/>
            </a:pPr>
            <a:r>
              <a:rPr lang="en-US" sz="2800" dirty="0" smtClean="0"/>
              <a:t>What </a:t>
            </a:r>
            <a:r>
              <a:rPr lang="en-US" sz="2800" dirty="0"/>
              <a:t>you need:</a:t>
            </a:r>
          </a:p>
          <a:p>
            <a:pPr marL="0" indent="0">
              <a:buNone/>
            </a:pPr>
            <a:r>
              <a:rPr lang="en-US" sz="2800" b="1" dirty="0"/>
              <a:t>Paper and writing utensil </a:t>
            </a:r>
            <a:r>
              <a:rPr lang="en-US" sz="2800" dirty="0"/>
              <a:t>– you may want to take some notes</a:t>
            </a:r>
          </a:p>
          <a:p>
            <a:pPr marL="0" indent="0">
              <a:buNone/>
            </a:pPr>
            <a:r>
              <a:rPr lang="en-US" sz="2800" b="1" dirty="0"/>
              <a:t>Quiet Space </a:t>
            </a:r>
            <a:r>
              <a:rPr lang="en-US" sz="2800" dirty="0"/>
              <a:t>– you’ll need to focus your attention on the information presented </a:t>
            </a:r>
          </a:p>
          <a:p>
            <a:pPr marL="0" indent="0">
              <a:buNone/>
            </a:pPr>
            <a:r>
              <a:rPr lang="en-US" sz="2800" b="1" dirty="0"/>
              <a:t>30-45 Minutes </a:t>
            </a:r>
            <a:r>
              <a:rPr lang="en-US" sz="2800" dirty="0"/>
              <a:t>– set aside plenty of time to review this training in one setting if possible</a:t>
            </a:r>
          </a:p>
          <a:p>
            <a:pPr marL="457200" lvl="1" indent="0">
              <a:buNone/>
            </a:pPr>
            <a:endParaRPr lang="en-US" dirty="0" smtClean="0"/>
          </a:p>
          <a:p>
            <a:pPr lvl="2"/>
            <a:endParaRPr lang="en-US" dirty="0" smtClean="0"/>
          </a:p>
          <a:p>
            <a:pPr lvl="1"/>
            <a:endParaRPr lang="en-US" dirty="0" smtClean="0"/>
          </a:p>
          <a:p>
            <a:pPr lvl="1">
              <a:buNone/>
            </a:pPr>
            <a:r>
              <a:rPr lang="en-US" dirty="0" smtClean="0"/>
              <a:t> </a:t>
            </a:r>
          </a:p>
          <a:p>
            <a:endParaRPr lang="en-US" dirty="0" smtClean="0"/>
          </a:p>
        </p:txBody>
      </p:sp>
    </p:spTree>
    <p:extLst>
      <p:ext uri="{BB962C8B-B14F-4D97-AF65-F5344CB8AC3E}">
        <p14:creationId xmlns:p14="http://schemas.microsoft.com/office/powerpoint/2010/main" val="2328435155"/>
      </p:ext>
    </p:extLst>
  </p:cSld>
  <p:clrMapOvr>
    <a:masterClrMapping/>
  </p:clrMapOvr>
  <p:transition spd="slow">
    <p:cut thruBlk="1"/>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bwMode="auto">
          <a:xfrm>
            <a:off x="609600" y="366073"/>
            <a:ext cx="8229600" cy="1300362"/>
          </a:xfrm>
          <a:prstGeom prst="rect">
            <a:avLst/>
          </a:prstGeom>
          <a:ln w="9525" cap="flat" cmpd="sng" algn="ctr">
            <a:solidFill>
              <a:schemeClr val="accent1">
                <a:shade val="95000"/>
                <a:satMod val="105000"/>
              </a:schemeClr>
            </a:solidFill>
            <a:prstDash val="solid"/>
            <a:miter lim="800000"/>
            <a:headEnd/>
            <a:tailEnd/>
          </a:ln>
        </p:spPr>
        <p:style>
          <a:lnRef idx="1">
            <a:schemeClr val="accent1"/>
          </a:lnRef>
          <a:fillRef idx="2">
            <a:schemeClr val="accent1"/>
          </a:fillRef>
          <a:effectRef idx="1">
            <a:schemeClr val="accent1"/>
          </a:effectRef>
          <a:fontRef idx="minor">
            <a:schemeClr val="dk1"/>
          </a:fontRef>
        </p:style>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kern="1200">
                <a:solidFill>
                  <a:schemeClr val="dk1"/>
                </a:solidFill>
                <a:latin typeface="+mn-lt"/>
                <a:ea typeface="+mn-ea"/>
                <a:cs typeface="+mn-cs"/>
              </a:defRPr>
            </a:lvl1pPr>
            <a:lvl2pPr algn="ctr" rtl="0" eaLnBrk="0" fontAlgn="base" hangingPunct="0">
              <a:spcBef>
                <a:spcPct val="0"/>
              </a:spcBef>
              <a:spcAft>
                <a:spcPct val="0"/>
              </a:spcAft>
              <a:defRPr sz="4400">
                <a:solidFill>
                  <a:schemeClr val="dk1"/>
                </a:solidFill>
                <a:latin typeface="+mn-lt"/>
                <a:ea typeface="+mn-ea"/>
                <a:cs typeface="+mn-cs"/>
              </a:defRPr>
            </a:lvl2pPr>
            <a:lvl3pPr algn="ctr" rtl="0" eaLnBrk="0" fontAlgn="base" hangingPunct="0">
              <a:spcBef>
                <a:spcPct val="0"/>
              </a:spcBef>
              <a:spcAft>
                <a:spcPct val="0"/>
              </a:spcAft>
              <a:defRPr sz="4400">
                <a:solidFill>
                  <a:schemeClr val="dk1"/>
                </a:solidFill>
                <a:latin typeface="+mn-lt"/>
                <a:ea typeface="+mn-ea"/>
                <a:cs typeface="+mn-cs"/>
              </a:defRPr>
            </a:lvl3pPr>
            <a:lvl4pPr algn="ctr" rtl="0" eaLnBrk="0" fontAlgn="base" hangingPunct="0">
              <a:spcBef>
                <a:spcPct val="0"/>
              </a:spcBef>
              <a:spcAft>
                <a:spcPct val="0"/>
              </a:spcAft>
              <a:defRPr sz="4400">
                <a:solidFill>
                  <a:schemeClr val="dk1"/>
                </a:solidFill>
                <a:latin typeface="+mn-lt"/>
                <a:ea typeface="+mn-ea"/>
                <a:cs typeface="+mn-cs"/>
              </a:defRPr>
            </a:lvl4pPr>
            <a:lvl5pPr algn="ctr" rtl="0" eaLnBrk="0" fontAlgn="base" hangingPunct="0">
              <a:spcBef>
                <a:spcPct val="0"/>
              </a:spcBef>
              <a:spcAft>
                <a:spcPct val="0"/>
              </a:spcAft>
              <a:defRPr sz="4400">
                <a:solidFill>
                  <a:schemeClr val="dk1"/>
                </a:solidFill>
                <a:latin typeface="+mn-lt"/>
                <a:ea typeface="+mn-ea"/>
                <a:cs typeface="+mn-cs"/>
              </a:defRPr>
            </a:lvl5pPr>
            <a:lvl6pPr marL="457200" algn="ctr" rtl="0" fontAlgn="base">
              <a:spcBef>
                <a:spcPct val="0"/>
              </a:spcBef>
              <a:spcAft>
                <a:spcPct val="0"/>
              </a:spcAft>
              <a:defRPr sz="4400">
                <a:solidFill>
                  <a:schemeClr val="dk1"/>
                </a:solidFill>
                <a:latin typeface="+mn-lt"/>
                <a:ea typeface="+mn-ea"/>
                <a:cs typeface="+mn-cs"/>
              </a:defRPr>
            </a:lvl6pPr>
            <a:lvl7pPr marL="914400" algn="ctr" rtl="0" fontAlgn="base">
              <a:spcBef>
                <a:spcPct val="0"/>
              </a:spcBef>
              <a:spcAft>
                <a:spcPct val="0"/>
              </a:spcAft>
              <a:defRPr sz="4400">
                <a:solidFill>
                  <a:schemeClr val="dk1"/>
                </a:solidFill>
                <a:latin typeface="+mn-lt"/>
                <a:ea typeface="+mn-ea"/>
                <a:cs typeface="+mn-cs"/>
              </a:defRPr>
            </a:lvl7pPr>
            <a:lvl8pPr marL="1371600" algn="ctr" rtl="0" fontAlgn="base">
              <a:spcBef>
                <a:spcPct val="0"/>
              </a:spcBef>
              <a:spcAft>
                <a:spcPct val="0"/>
              </a:spcAft>
              <a:defRPr sz="4400">
                <a:solidFill>
                  <a:schemeClr val="dk1"/>
                </a:solidFill>
                <a:latin typeface="+mn-lt"/>
                <a:ea typeface="+mn-ea"/>
                <a:cs typeface="+mn-cs"/>
              </a:defRPr>
            </a:lvl8pPr>
            <a:lvl9pPr marL="1828800" algn="ctr" rtl="0" fontAlgn="base">
              <a:spcBef>
                <a:spcPct val="0"/>
              </a:spcBef>
              <a:spcAft>
                <a:spcPct val="0"/>
              </a:spcAft>
              <a:defRPr sz="4400">
                <a:solidFill>
                  <a:schemeClr val="dk1"/>
                </a:solidFill>
                <a:latin typeface="+mn-lt"/>
                <a:ea typeface="+mn-ea"/>
                <a:cs typeface="+mn-cs"/>
              </a:defRPr>
            </a:lvl9pPr>
          </a:lstStyle>
          <a:p>
            <a:pPr>
              <a:defRPr/>
            </a:pPr>
            <a:r>
              <a:rPr lang="en-US" dirty="0">
                <a:solidFill>
                  <a:srgbClr val="1F497D"/>
                </a:solidFill>
                <a:cs typeface="Times New Roman" pitchFamily="18" charset="0"/>
              </a:rPr>
              <a:t>Statute Specific Incidents (continued)</a:t>
            </a:r>
            <a:endParaRPr lang="en-US" dirty="0">
              <a:solidFill>
                <a:srgbClr val="1F497D"/>
              </a:solidFill>
              <a:cs typeface="Times New Roman" pitchFamily="18" charset="0"/>
            </a:endParaRPr>
          </a:p>
        </p:txBody>
      </p:sp>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93342" y="4693816"/>
            <a:ext cx="2447160" cy="1629798"/>
          </a:xfrm>
          <a:prstGeom prst="rect">
            <a:avLst/>
          </a:prstGeom>
        </p:spPr>
      </p:pic>
      <p:sp>
        <p:nvSpPr>
          <p:cNvPr id="8" name="Content Placeholder 1"/>
          <p:cNvSpPr>
            <a:spLocks noGrp="1"/>
          </p:cNvSpPr>
          <p:nvPr>
            <p:ph idx="1"/>
          </p:nvPr>
        </p:nvSpPr>
        <p:spPr>
          <a:xfrm>
            <a:off x="609600" y="1761701"/>
            <a:ext cx="8229600" cy="2828365"/>
          </a:xfrm>
        </p:spPr>
        <p:txBody>
          <a:bodyPr>
            <a:normAutofit/>
          </a:bodyPr>
          <a:lstStyle/>
          <a:p>
            <a:pPr marL="0" indent="0" algn="l">
              <a:buNone/>
            </a:pPr>
            <a:r>
              <a:rPr lang="en-US" sz="2600" b="1" dirty="0">
                <a:cs typeface="Arial" panose="020B0604020202020204" pitchFamily="34" charset="0"/>
              </a:rPr>
              <a:t>CHINS 9</a:t>
            </a:r>
            <a:r>
              <a:rPr lang="en-US" sz="2600" dirty="0">
                <a:cs typeface="Arial" panose="020B0604020202020204" pitchFamily="34" charset="0"/>
              </a:rPr>
              <a:t>: Disabled Child Denied Medical Care</a:t>
            </a:r>
          </a:p>
          <a:p>
            <a:pPr marL="0" indent="0" algn="l">
              <a:buNone/>
            </a:pPr>
            <a:r>
              <a:rPr lang="en-US" sz="2600" b="1" dirty="0">
                <a:cs typeface="Arial" panose="020B0604020202020204" pitchFamily="34" charset="0"/>
              </a:rPr>
              <a:t>CHINS 10</a:t>
            </a:r>
            <a:r>
              <a:rPr lang="en-US" sz="2600" dirty="0">
                <a:cs typeface="Arial" panose="020B0604020202020204" pitchFamily="34" charset="0"/>
              </a:rPr>
              <a:t>: </a:t>
            </a:r>
            <a:r>
              <a:rPr lang="en-US" sz="2600" dirty="0">
                <a:cs typeface="Arial" panose="020B0604020202020204" pitchFamily="34" charset="0"/>
              </a:rPr>
              <a:t>Child born with fetal alcohol syndrome, neonatal abstinence syndrome, controlled substance, legend drug</a:t>
            </a:r>
            <a:r>
              <a:rPr lang="en-US" sz="2600" dirty="0">
                <a:cs typeface="Arial" panose="020B0604020202020204" pitchFamily="34" charset="0"/>
              </a:rPr>
              <a:t>*</a:t>
            </a:r>
          </a:p>
          <a:p>
            <a:pPr marL="0" indent="0" algn="l">
              <a:buNone/>
            </a:pPr>
            <a:r>
              <a:rPr lang="en-US" sz="2600" b="1" dirty="0">
                <a:cs typeface="Arial" panose="020B0604020202020204" pitchFamily="34" charset="0"/>
              </a:rPr>
              <a:t>CHINS 11</a:t>
            </a:r>
            <a:r>
              <a:rPr lang="en-US" sz="2600" dirty="0">
                <a:cs typeface="Arial" panose="020B0604020202020204" pitchFamily="34" charset="0"/>
              </a:rPr>
              <a:t>: </a:t>
            </a:r>
            <a:r>
              <a:rPr lang="en-US" sz="2600" dirty="0">
                <a:cs typeface="Arial" panose="020B0604020202020204" pitchFamily="34" charset="0"/>
              </a:rPr>
              <a:t>Injury, abnormal physical or psychological development, symptoms of neonatal intoxication or withdrawal due to drug use during pregnancy</a:t>
            </a:r>
            <a:endParaRPr lang="en-US" sz="2600" dirty="0">
              <a:cs typeface="Arial" panose="020B0604020202020204" pitchFamily="34" charset="0"/>
            </a:endParaRPr>
          </a:p>
        </p:txBody>
      </p:sp>
      <p:sp>
        <p:nvSpPr>
          <p:cNvPr id="9" name="TextBox 8"/>
          <p:cNvSpPr txBox="1"/>
          <p:nvPr/>
        </p:nvSpPr>
        <p:spPr>
          <a:xfrm>
            <a:off x="3040502" y="4970262"/>
            <a:ext cx="5129666" cy="954107"/>
          </a:xfrm>
          <a:prstGeom prst="rect">
            <a:avLst/>
          </a:prstGeom>
          <a:noFill/>
        </p:spPr>
        <p:txBody>
          <a:bodyPr wrap="square" rtlCol="0">
            <a:spAutoFit/>
          </a:bodyPr>
          <a:lstStyle/>
          <a:p>
            <a:r>
              <a:rPr lang="en-US" sz="1400" i="1" dirty="0"/>
              <a:t>*Legend drug refers to drugs that are approved by the U.S. Food and Drug Administration (FDA) and that are required by federal or state law to be dispensed to the public only on prescription of a licensed physician or other licensed provider. </a:t>
            </a:r>
            <a:endParaRPr lang="en-US" sz="1400" i="1" dirty="0"/>
          </a:p>
        </p:txBody>
      </p:sp>
      <p:sp>
        <p:nvSpPr>
          <p:cNvPr id="10" name="TextBox 3"/>
          <p:cNvSpPr txBox="1">
            <a:spLocks noChangeArrowheads="1"/>
          </p:cNvSpPr>
          <p:nvPr/>
        </p:nvSpPr>
        <p:spPr bwMode="auto">
          <a:xfrm>
            <a:off x="85725" y="6562725"/>
            <a:ext cx="325730" cy="246221"/>
          </a:xfrm>
          <a:prstGeom prst="rect">
            <a:avLst/>
          </a:prstGeom>
          <a:noFill/>
          <a:ln w="9525">
            <a:noFill/>
            <a:miter lim="800000"/>
            <a:headEnd/>
            <a:tailEnd/>
          </a:ln>
        </p:spPr>
        <p:txBody>
          <a:bodyPr wrap="none">
            <a:spAutoFit/>
          </a:bodyPr>
          <a:lstStyle/>
          <a:p>
            <a:r>
              <a:rPr lang="en-US" sz="1000" dirty="0" smtClean="0"/>
              <a:t>30</a:t>
            </a:r>
            <a:endParaRPr lang="en-US" sz="1000" dirty="0"/>
          </a:p>
        </p:txBody>
      </p:sp>
    </p:spTree>
    <p:extLst>
      <p:ext uri="{BB962C8B-B14F-4D97-AF65-F5344CB8AC3E}">
        <p14:creationId xmlns:p14="http://schemas.microsoft.com/office/powerpoint/2010/main" val="2557791032"/>
      </p:ext>
    </p:extLst>
  </p:cSld>
  <p:clrMapOvr>
    <a:masterClrMapping/>
  </p:clrMapOvr>
  <p:transition spd="slow">
    <p:cut thruBlk="1"/>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09600" y="1931894"/>
            <a:ext cx="8153400" cy="3411071"/>
          </a:xfrm>
        </p:spPr>
        <p:txBody>
          <a:bodyPr>
            <a:noAutofit/>
          </a:bodyPr>
          <a:lstStyle/>
          <a:p>
            <a:pPr marL="514350" indent="-514350">
              <a:buAutoNum type="arabicPeriod"/>
            </a:pPr>
            <a:r>
              <a:rPr lang="en-US" sz="2200" dirty="0" smtClean="0">
                <a:cs typeface="Arial" panose="020B0604020202020204" pitchFamily="34" charset="0"/>
              </a:rPr>
              <a:t>The Child is under age 18</a:t>
            </a:r>
          </a:p>
          <a:p>
            <a:pPr marL="514350" indent="-514350">
              <a:buAutoNum type="arabicPeriod"/>
            </a:pPr>
            <a:r>
              <a:rPr lang="en-US" sz="2200" dirty="0" smtClean="0">
                <a:cs typeface="Arial" panose="020B0604020202020204" pitchFamily="34" charset="0"/>
              </a:rPr>
              <a:t>A statute specific incident occurs (CHINS 1-11)</a:t>
            </a:r>
          </a:p>
          <a:p>
            <a:pPr marL="514350" indent="-514350">
              <a:buAutoNum type="arabicPeriod"/>
            </a:pPr>
            <a:r>
              <a:rPr lang="en-US" sz="2200" dirty="0" smtClean="0">
                <a:cs typeface="Arial" panose="020B0604020202020204" pitchFamily="34" charset="0"/>
              </a:rPr>
              <a:t>The child needs care, treatment, or rehabilitation</a:t>
            </a:r>
          </a:p>
          <a:p>
            <a:pPr marL="514350" indent="-514350">
              <a:buAutoNum type="arabicPeriod"/>
            </a:pPr>
            <a:r>
              <a:rPr lang="en-US" sz="2200" dirty="0" smtClean="0">
                <a:cs typeface="Arial" panose="020B0604020202020204" pitchFamily="34" charset="0"/>
              </a:rPr>
              <a:t>The child is not receiving care, treatment, or rehabilitation</a:t>
            </a:r>
          </a:p>
          <a:p>
            <a:pPr marL="514350" indent="-514350">
              <a:buAutoNum type="arabicPeriod"/>
            </a:pPr>
            <a:r>
              <a:rPr lang="en-US" sz="2200" dirty="0" smtClean="0">
                <a:cs typeface="Arial" panose="020B0604020202020204" pitchFamily="34" charset="0"/>
              </a:rPr>
              <a:t>Care, treatment, or rehabilitation is </a:t>
            </a:r>
            <a:r>
              <a:rPr lang="en-US" sz="2200" dirty="0" smtClean="0">
                <a:cs typeface="Arial" panose="020B0604020202020204" pitchFamily="34" charset="0"/>
              </a:rPr>
              <a:t>unlikely </a:t>
            </a:r>
            <a:r>
              <a:rPr lang="en-US" sz="2200" dirty="0" smtClean="0">
                <a:cs typeface="Arial" panose="020B0604020202020204" pitchFamily="34" charset="0"/>
              </a:rPr>
              <a:t>to be provided or accepted </a:t>
            </a:r>
            <a:r>
              <a:rPr lang="en-US" sz="2200" dirty="0" smtClean="0">
                <a:cs typeface="Arial" panose="020B0604020202020204" pitchFamily="34" charset="0"/>
              </a:rPr>
              <a:t>without </a:t>
            </a:r>
            <a:r>
              <a:rPr lang="en-US" sz="2200" dirty="0" smtClean="0">
                <a:cs typeface="Arial" panose="020B0604020202020204" pitchFamily="34" charset="0"/>
              </a:rPr>
              <a:t>the coercive intervention </a:t>
            </a:r>
            <a:r>
              <a:rPr lang="en-US" sz="2200" dirty="0" smtClean="0">
                <a:cs typeface="Arial" panose="020B0604020202020204" pitchFamily="34" charset="0"/>
              </a:rPr>
              <a:t>of </a:t>
            </a:r>
            <a:r>
              <a:rPr lang="en-US" sz="2200" dirty="0" smtClean="0">
                <a:cs typeface="Arial" panose="020B0604020202020204" pitchFamily="34" charset="0"/>
              </a:rPr>
              <a:t>the court</a:t>
            </a:r>
            <a:endParaRPr lang="en-US" sz="2200" dirty="0">
              <a:cs typeface="Arial" panose="020B0604020202020204" pitchFamily="34" charset="0"/>
            </a:endParaRPr>
          </a:p>
        </p:txBody>
      </p:sp>
      <p:sp>
        <p:nvSpPr>
          <p:cNvPr id="4" name="Title 1"/>
          <p:cNvSpPr txBox="1">
            <a:spLocks/>
          </p:cNvSpPr>
          <p:nvPr/>
        </p:nvSpPr>
        <p:spPr bwMode="auto">
          <a:xfrm>
            <a:off x="609600" y="366073"/>
            <a:ext cx="8229600" cy="1300362"/>
          </a:xfrm>
          <a:prstGeom prst="rect">
            <a:avLst/>
          </a:prstGeom>
          <a:ln w="9525" cap="flat" cmpd="sng" algn="ctr">
            <a:solidFill>
              <a:schemeClr val="accent1">
                <a:shade val="95000"/>
                <a:satMod val="105000"/>
              </a:schemeClr>
            </a:solidFill>
            <a:prstDash val="solid"/>
            <a:miter lim="800000"/>
            <a:headEnd/>
            <a:tailEnd/>
          </a:ln>
        </p:spPr>
        <p:style>
          <a:lnRef idx="1">
            <a:schemeClr val="accent1"/>
          </a:lnRef>
          <a:fillRef idx="2">
            <a:schemeClr val="accent1"/>
          </a:fillRef>
          <a:effectRef idx="1">
            <a:schemeClr val="accent1"/>
          </a:effectRef>
          <a:fontRef idx="minor">
            <a:schemeClr val="dk1"/>
          </a:fontRef>
        </p:style>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kern="1200">
                <a:solidFill>
                  <a:schemeClr val="dk1"/>
                </a:solidFill>
                <a:latin typeface="+mn-lt"/>
                <a:ea typeface="+mn-ea"/>
                <a:cs typeface="+mn-cs"/>
              </a:defRPr>
            </a:lvl1pPr>
            <a:lvl2pPr algn="ctr" rtl="0" eaLnBrk="0" fontAlgn="base" hangingPunct="0">
              <a:spcBef>
                <a:spcPct val="0"/>
              </a:spcBef>
              <a:spcAft>
                <a:spcPct val="0"/>
              </a:spcAft>
              <a:defRPr sz="4400">
                <a:solidFill>
                  <a:schemeClr val="dk1"/>
                </a:solidFill>
                <a:latin typeface="+mn-lt"/>
                <a:ea typeface="+mn-ea"/>
                <a:cs typeface="+mn-cs"/>
              </a:defRPr>
            </a:lvl2pPr>
            <a:lvl3pPr algn="ctr" rtl="0" eaLnBrk="0" fontAlgn="base" hangingPunct="0">
              <a:spcBef>
                <a:spcPct val="0"/>
              </a:spcBef>
              <a:spcAft>
                <a:spcPct val="0"/>
              </a:spcAft>
              <a:defRPr sz="4400">
                <a:solidFill>
                  <a:schemeClr val="dk1"/>
                </a:solidFill>
                <a:latin typeface="+mn-lt"/>
                <a:ea typeface="+mn-ea"/>
                <a:cs typeface="+mn-cs"/>
              </a:defRPr>
            </a:lvl3pPr>
            <a:lvl4pPr algn="ctr" rtl="0" eaLnBrk="0" fontAlgn="base" hangingPunct="0">
              <a:spcBef>
                <a:spcPct val="0"/>
              </a:spcBef>
              <a:spcAft>
                <a:spcPct val="0"/>
              </a:spcAft>
              <a:defRPr sz="4400">
                <a:solidFill>
                  <a:schemeClr val="dk1"/>
                </a:solidFill>
                <a:latin typeface="+mn-lt"/>
                <a:ea typeface="+mn-ea"/>
                <a:cs typeface="+mn-cs"/>
              </a:defRPr>
            </a:lvl4pPr>
            <a:lvl5pPr algn="ctr" rtl="0" eaLnBrk="0" fontAlgn="base" hangingPunct="0">
              <a:spcBef>
                <a:spcPct val="0"/>
              </a:spcBef>
              <a:spcAft>
                <a:spcPct val="0"/>
              </a:spcAft>
              <a:defRPr sz="4400">
                <a:solidFill>
                  <a:schemeClr val="dk1"/>
                </a:solidFill>
                <a:latin typeface="+mn-lt"/>
                <a:ea typeface="+mn-ea"/>
                <a:cs typeface="+mn-cs"/>
              </a:defRPr>
            </a:lvl5pPr>
            <a:lvl6pPr marL="457200" algn="ctr" rtl="0" fontAlgn="base">
              <a:spcBef>
                <a:spcPct val="0"/>
              </a:spcBef>
              <a:spcAft>
                <a:spcPct val="0"/>
              </a:spcAft>
              <a:defRPr sz="4400">
                <a:solidFill>
                  <a:schemeClr val="dk1"/>
                </a:solidFill>
                <a:latin typeface="+mn-lt"/>
                <a:ea typeface="+mn-ea"/>
                <a:cs typeface="+mn-cs"/>
              </a:defRPr>
            </a:lvl6pPr>
            <a:lvl7pPr marL="914400" algn="ctr" rtl="0" fontAlgn="base">
              <a:spcBef>
                <a:spcPct val="0"/>
              </a:spcBef>
              <a:spcAft>
                <a:spcPct val="0"/>
              </a:spcAft>
              <a:defRPr sz="4400">
                <a:solidFill>
                  <a:schemeClr val="dk1"/>
                </a:solidFill>
                <a:latin typeface="+mn-lt"/>
                <a:ea typeface="+mn-ea"/>
                <a:cs typeface="+mn-cs"/>
              </a:defRPr>
            </a:lvl7pPr>
            <a:lvl8pPr marL="1371600" algn="ctr" rtl="0" fontAlgn="base">
              <a:spcBef>
                <a:spcPct val="0"/>
              </a:spcBef>
              <a:spcAft>
                <a:spcPct val="0"/>
              </a:spcAft>
              <a:defRPr sz="4400">
                <a:solidFill>
                  <a:schemeClr val="dk1"/>
                </a:solidFill>
                <a:latin typeface="+mn-lt"/>
                <a:ea typeface="+mn-ea"/>
                <a:cs typeface="+mn-cs"/>
              </a:defRPr>
            </a:lvl8pPr>
            <a:lvl9pPr marL="1828800" algn="ctr" rtl="0" fontAlgn="base">
              <a:spcBef>
                <a:spcPct val="0"/>
              </a:spcBef>
              <a:spcAft>
                <a:spcPct val="0"/>
              </a:spcAft>
              <a:defRPr sz="4400">
                <a:solidFill>
                  <a:schemeClr val="dk1"/>
                </a:solidFill>
                <a:latin typeface="+mn-lt"/>
                <a:ea typeface="+mn-ea"/>
                <a:cs typeface="+mn-cs"/>
              </a:defRPr>
            </a:lvl9pPr>
          </a:lstStyle>
          <a:p>
            <a:pPr>
              <a:defRPr/>
            </a:pPr>
            <a:r>
              <a:rPr lang="en-US" dirty="0">
                <a:solidFill>
                  <a:srgbClr val="1F497D"/>
                </a:solidFill>
                <a:cs typeface="Times New Roman" pitchFamily="18" charset="0"/>
              </a:rPr>
              <a:t>A Child is Considered CHINS if:</a:t>
            </a:r>
            <a:endParaRPr lang="en-US" dirty="0">
              <a:solidFill>
                <a:srgbClr val="1F497D"/>
              </a:solidFill>
              <a:cs typeface="Times New Roman" pitchFamily="18" charset="0"/>
            </a:endParaRPr>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951629" y="4306794"/>
            <a:ext cx="3108512" cy="2072341"/>
          </a:xfrm>
          <a:prstGeom prst="rect">
            <a:avLst/>
          </a:prstGeom>
        </p:spPr>
      </p:pic>
      <p:sp>
        <p:nvSpPr>
          <p:cNvPr id="7" name="TextBox 3"/>
          <p:cNvSpPr txBox="1">
            <a:spLocks noChangeArrowheads="1"/>
          </p:cNvSpPr>
          <p:nvPr/>
        </p:nvSpPr>
        <p:spPr bwMode="auto">
          <a:xfrm>
            <a:off x="85725" y="6562725"/>
            <a:ext cx="325730" cy="246221"/>
          </a:xfrm>
          <a:prstGeom prst="rect">
            <a:avLst/>
          </a:prstGeom>
          <a:noFill/>
          <a:ln w="9525">
            <a:noFill/>
            <a:miter lim="800000"/>
            <a:headEnd/>
            <a:tailEnd/>
          </a:ln>
        </p:spPr>
        <p:txBody>
          <a:bodyPr wrap="none">
            <a:spAutoFit/>
          </a:bodyPr>
          <a:lstStyle/>
          <a:p>
            <a:r>
              <a:rPr lang="en-US" sz="1000" dirty="0" smtClean="0"/>
              <a:t>31</a:t>
            </a:r>
            <a:endParaRPr lang="en-US" sz="1000" dirty="0"/>
          </a:p>
        </p:txBody>
      </p:sp>
    </p:spTree>
    <p:extLst>
      <p:ext uri="{BB962C8B-B14F-4D97-AF65-F5344CB8AC3E}">
        <p14:creationId xmlns:p14="http://schemas.microsoft.com/office/powerpoint/2010/main" val="24121009"/>
      </p:ext>
    </p:extLst>
  </p:cSld>
  <p:clrMapOvr>
    <a:masterClrMapping/>
  </p:clrMapOvr>
  <p:transition spd="slow">
    <p:cut thruBlk="1"/>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09600" y="1913965"/>
            <a:ext cx="8153401" cy="4146176"/>
          </a:xfrm>
        </p:spPr>
        <p:txBody>
          <a:bodyPr>
            <a:normAutofit fontScale="70000" lnSpcReduction="20000"/>
          </a:bodyPr>
          <a:lstStyle/>
          <a:p>
            <a:r>
              <a:rPr lang="en-US" dirty="0" smtClean="0">
                <a:cs typeface="Arial" panose="020B0604020202020204" pitchFamily="34" charset="0"/>
              </a:rPr>
              <a:t>Service Providers may </a:t>
            </a:r>
            <a:r>
              <a:rPr lang="en-US" dirty="0">
                <a:cs typeface="Arial" panose="020B0604020202020204" pitchFamily="34" charset="0"/>
              </a:rPr>
              <a:t>be requested to testify in </a:t>
            </a:r>
            <a:r>
              <a:rPr lang="en-US" dirty="0" smtClean="0">
                <a:cs typeface="Arial" panose="020B0604020202020204" pitchFamily="34" charset="0"/>
              </a:rPr>
              <a:t>court</a:t>
            </a:r>
          </a:p>
          <a:p>
            <a:pPr lvl="1"/>
            <a:r>
              <a:rPr lang="en-US" dirty="0" smtClean="0">
                <a:cs typeface="Arial" panose="020B0604020202020204" pitchFamily="34" charset="0"/>
              </a:rPr>
              <a:t>Requests my come via subpoena or written request form the DCS office (email or letter)</a:t>
            </a:r>
          </a:p>
          <a:p>
            <a:r>
              <a:rPr lang="en-US" dirty="0" smtClean="0">
                <a:cs typeface="Arial" panose="020B0604020202020204" pitchFamily="34" charset="0"/>
              </a:rPr>
              <a:t>A </a:t>
            </a:r>
            <a:r>
              <a:rPr lang="en-US" dirty="0">
                <a:cs typeface="Arial" panose="020B0604020202020204" pitchFamily="34" charset="0"/>
              </a:rPr>
              <a:t>Court Appearance is defined as appearing for a court hearing after receiving a written request </a:t>
            </a:r>
            <a:r>
              <a:rPr lang="en-US" dirty="0" smtClean="0">
                <a:cs typeface="Arial" panose="020B0604020202020204" pitchFamily="34" charset="0"/>
              </a:rPr>
              <a:t>or subpoena </a:t>
            </a:r>
            <a:r>
              <a:rPr lang="en-US" dirty="0">
                <a:cs typeface="Arial" panose="020B0604020202020204" pitchFamily="34" charset="0"/>
              </a:rPr>
              <a:t>from DCS to appear in court, and can be billed per </a:t>
            </a:r>
            <a:r>
              <a:rPr lang="en-US" dirty="0" smtClean="0">
                <a:cs typeface="Arial" panose="020B0604020202020204" pitchFamily="34" charset="0"/>
              </a:rPr>
              <a:t>appearance</a:t>
            </a:r>
          </a:p>
          <a:p>
            <a:pPr lvl="1"/>
            <a:r>
              <a:rPr lang="en-US" dirty="0" smtClean="0">
                <a:cs typeface="Arial" panose="020B0604020202020204" pitchFamily="34" charset="0"/>
              </a:rPr>
              <a:t>Therefore</a:t>
            </a:r>
            <a:r>
              <a:rPr lang="en-US" dirty="0">
                <a:cs typeface="Arial" panose="020B0604020202020204" pitchFamily="34" charset="0"/>
              </a:rPr>
              <a:t>, if the provider appeared in court two different days, they could bill for 2 court </a:t>
            </a:r>
            <a:r>
              <a:rPr lang="en-US" dirty="0" smtClean="0">
                <a:cs typeface="Arial" panose="020B0604020202020204" pitchFamily="34" charset="0"/>
              </a:rPr>
              <a:t>appearances </a:t>
            </a:r>
          </a:p>
          <a:p>
            <a:pPr lvl="1"/>
            <a:r>
              <a:rPr lang="en-US" dirty="0" smtClean="0">
                <a:cs typeface="Arial" panose="020B0604020202020204" pitchFamily="34" charset="0"/>
              </a:rPr>
              <a:t>Maximum </a:t>
            </a:r>
            <a:r>
              <a:rPr lang="en-US" dirty="0">
                <a:cs typeface="Arial" panose="020B0604020202020204" pitchFamily="34" charset="0"/>
              </a:rPr>
              <a:t>of 1 court appearance per </a:t>
            </a:r>
            <a:r>
              <a:rPr lang="en-US" dirty="0" smtClean="0">
                <a:cs typeface="Arial" panose="020B0604020202020204" pitchFamily="34" charset="0"/>
              </a:rPr>
              <a:t>day </a:t>
            </a:r>
          </a:p>
          <a:p>
            <a:r>
              <a:rPr lang="en-US" dirty="0" smtClean="0">
                <a:cs typeface="Arial" panose="020B0604020202020204" pitchFamily="34" charset="0"/>
              </a:rPr>
              <a:t>The </a:t>
            </a:r>
            <a:r>
              <a:rPr lang="en-US" dirty="0">
                <a:cs typeface="Arial" panose="020B0604020202020204" pitchFamily="34" charset="0"/>
              </a:rPr>
              <a:t>Rate of the Court Appearance includes </a:t>
            </a:r>
            <a:r>
              <a:rPr lang="en-US" dirty="0" smtClean="0">
                <a:cs typeface="Arial" panose="020B0604020202020204" pitchFamily="34" charset="0"/>
              </a:rPr>
              <a:t/>
            </a:r>
            <a:br>
              <a:rPr lang="en-US" dirty="0" smtClean="0">
                <a:cs typeface="Arial" panose="020B0604020202020204" pitchFamily="34" charset="0"/>
              </a:rPr>
            </a:br>
            <a:r>
              <a:rPr lang="en-US" dirty="0" smtClean="0">
                <a:cs typeface="Arial" panose="020B0604020202020204" pitchFamily="34" charset="0"/>
              </a:rPr>
              <a:t>all </a:t>
            </a:r>
            <a:r>
              <a:rPr lang="en-US" dirty="0" smtClean="0">
                <a:cs typeface="Arial" panose="020B0604020202020204" pitchFamily="34" charset="0"/>
              </a:rPr>
              <a:t>costs </a:t>
            </a:r>
            <a:r>
              <a:rPr lang="en-US" dirty="0">
                <a:cs typeface="Arial" panose="020B0604020202020204" pitchFamily="34" charset="0"/>
              </a:rPr>
              <a:t>associated with the court </a:t>
            </a:r>
            <a:r>
              <a:rPr lang="en-US" dirty="0" smtClean="0">
                <a:cs typeface="Arial" panose="020B0604020202020204" pitchFamily="34" charset="0"/>
              </a:rPr>
              <a:t>appearance</a:t>
            </a:r>
          </a:p>
          <a:p>
            <a:pPr lvl="1"/>
            <a:r>
              <a:rPr lang="en-US" dirty="0">
                <a:cs typeface="Arial" panose="020B0604020202020204" pitchFamily="34" charset="0"/>
              </a:rPr>
              <a:t>A</a:t>
            </a:r>
            <a:r>
              <a:rPr lang="en-US" dirty="0" smtClean="0">
                <a:cs typeface="Arial" panose="020B0604020202020204" pitchFamily="34" charset="0"/>
              </a:rPr>
              <a:t>dditional </a:t>
            </a:r>
            <a:r>
              <a:rPr lang="en-US" dirty="0">
                <a:cs typeface="Arial" panose="020B0604020202020204" pitchFamily="34" charset="0"/>
              </a:rPr>
              <a:t>costs associated with the </a:t>
            </a:r>
            <a:r>
              <a:rPr lang="en-US" dirty="0" smtClean="0">
                <a:cs typeface="Arial" panose="020B0604020202020204" pitchFamily="34" charset="0"/>
              </a:rPr>
              <a:t/>
            </a:r>
            <a:br>
              <a:rPr lang="en-US" dirty="0" smtClean="0">
                <a:cs typeface="Arial" panose="020B0604020202020204" pitchFamily="34" charset="0"/>
              </a:rPr>
            </a:br>
            <a:r>
              <a:rPr lang="en-US" dirty="0" smtClean="0">
                <a:cs typeface="Arial" panose="020B0604020202020204" pitchFamily="34" charset="0"/>
              </a:rPr>
              <a:t>appearance </a:t>
            </a:r>
            <a:r>
              <a:rPr lang="en-US" dirty="0">
                <a:cs typeface="Arial" panose="020B0604020202020204" pitchFamily="34" charset="0"/>
              </a:rPr>
              <a:t>cannot be billed </a:t>
            </a:r>
            <a:r>
              <a:rPr lang="en-US" dirty="0" smtClean="0">
                <a:cs typeface="Arial" panose="020B0604020202020204" pitchFamily="34" charset="0"/>
              </a:rPr>
              <a:t>separately</a:t>
            </a:r>
            <a:endParaRPr lang="en-US" dirty="0">
              <a:cs typeface="Arial" panose="020B0604020202020204" pitchFamily="34" charset="0"/>
            </a:endParaRPr>
          </a:p>
        </p:txBody>
      </p:sp>
      <p:sp>
        <p:nvSpPr>
          <p:cNvPr id="4" name="Title 1"/>
          <p:cNvSpPr txBox="1">
            <a:spLocks/>
          </p:cNvSpPr>
          <p:nvPr/>
        </p:nvSpPr>
        <p:spPr bwMode="auto">
          <a:xfrm>
            <a:off x="609600" y="366073"/>
            <a:ext cx="8229600" cy="1300362"/>
          </a:xfrm>
          <a:prstGeom prst="rect">
            <a:avLst/>
          </a:prstGeom>
          <a:ln w="9525" cap="flat" cmpd="sng" algn="ctr">
            <a:solidFill>
              <a:schemeClr val="accent1">
                <a:shade val="95000"/>
                <a:satMod val="105000"/>
              </a:schemeClr>
            </a:solidFill>
            <a:prstDash val="solid"/>
            <a:miter lim="800000"/>
            <a:headEnd/>
            <a:tailEnd/>
          </a:ln>
        </p:spPr>
        <p:style>
          <a:lnRef idx="1">
            <a:schemeClr val="accent1"/>
          </a:lnRef>
          <a:fillRef idx="2">
            <a:schemeClr val="accent1"/>
          </a:fillRef>
          <a:effectRef idx="1">
            <a:schemeClr val="accent1"/>
          </a:effectRef>
          <a:fontRef idx="minor">
            <a:schemeClr val="dk1"/>
          </a:fontRef>
        </p:style>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kern="1200">
                <a:solidFill>
                  <a:schemeClr val="dk1"/>
                </a:solidFill>
                <a:latin typeface="+mn-lt"/>
                <a:ea typeface="+mn-ea"/>
                <a:cs typeface="+mn-cs"/>
              </a:defRPr>
            </a:lvl1pPr>
            <a:lvl2pPr algn="ctr" rtl="0" eaLnBrk="0" fontAlgn="base" hangingPunct="0">
              <a:spcBef>
                <a:spcPct val="0"/>
              </a:spcBef>
              <a:spcAft>
                <a:spcPct val="0"/>
              </a:spcAft>
              <a:defRPr sz="4400">
                <a:solidFill>
                  <a:schemeClr val="dk1"/>
                </a:solidFill>
                <a:latin typeface="+mn-lt"/>
                <a:ea typeface="+mn-ea"/>
                <a:cs typeface="+mn-cs"/>
              </a:defRPr>
            </a:lvl2pPr>
            <a:lvl3pPr algn="ctr" rtl="0" eaLnBrk="0" fontAlgn="base" hangingPunct="0">
              <a:spcBef>
                <a:spcPct val="0"/>
              </a:spcBef>
              <a:spcAft>
                <a:spcPct val="0"/>
              </a:spcAft>
              <a:defRPr sz="4400">
                <a:solidFill>
                  <a:schemeClr val="dk1"/>
                </a:solidFill>
                <a:latin typeface="+mn-lt"/>
                <a:ea typeface="+mn-ea"/>
                <a:cs typeface="+mn-cs"/>
              </a:defRPr>
            </a:lvl3pPr>
            <a:lvl4pPr algn="ctr" rtl="0" eaLnBrk="0" fontAlgn="base" hangingPunct="0">
              <a:spcBef>
                <a:spcPct val="0"/>
              </a:spcBef>
              <a:spcAft>
                <a:spcPct val="0"/>
              </a:spcAft>
              <a:defRPr sz="4400">
                <a:solidFill>
                  <a:schemeClr val="dk1"/>
                </a:solidFill>
                <a:latin typeface="+mn-lt"/>
                <a:ea typeface="+mn-ea"/>
                <a:cs typeface="+mn-cs"/>
              </a:defRPr>
            </a:lvl4pPr>
            <a:lvl5pPr algn="ctr" rtl="0" eaLnBrk="0" fontAlgn="base" hangingPunct="0">
              <a:spcBef>
                <a:spcPct val="0"/>
              </a:spcBef>
              <a:spcAft>
                <a:spcPct val="0"/>
              </a:spcAft>
              <a:defRPr sz="4400">
                <a:solidFill>
                  <a:schemeClr val="dk1"/>
                </a:solidFill>
                <a:latin typeface="+mn-lt"/>
                <a:ea typeface="+mn-ea"/>
                <a:cs typeface="+mn-cs"/>
              </a:defRPr>
            </a:lvl5pPr>
            <a:lvl6pPr marL="457200" algn="ctr" rtl="0" fontAlgn="base">
              <a:spcBef>
                <a:spcPct val="0"/>
              </a:spcBef>
              <a:spcAft>
                <a:spcPct val="0"/>
              </a:spcAft>
              <a:defRPr sz="4400">
                <a:solidFill>
                  <a:schemeClr val="dk1"/>
                </a:solidFill>
                <a:latin typeface="+mn-lt"/>
                <a:ea typeface="+mn-ea"/>
                <a:cs typeface="+mn-cs"/>
              </a:defRPr>
            </a:lvl6pPr>
            <a:lvl7pPr marL="914400" algn="ctr" rtl="0" fontAlgn="base">
              <a:spcBef>
                <a:spcPct val="0"/>
              </a:spcBef>
              <a:spcAft>
                <a:spcPct val="0"/>
              </a:spcAft>
              <a:defRPr sz="4400">
                <a:solidFill>
                  <a:schemeClr val="dk1"/>
                </a:solidFill>
                <a:latin typeface="+mn-lt"/>
                <a:ea typeface="+mn-ea"/>
                <a:cs typeface="+mn-cs"/>
              </a:defRPr>
            </a:lvl7pPr>
            <a:lvl8pPr marL="1371600" algn="ctr" rtl="0" fontAlgn="base">
              <a:spcBef>
                <a:spcPct val="0"/>
              </a:spcBef>
              <a:spcAft>
                <a:spcPct val="0"/>
              </a:spcAft>
              <a:defRPr sz="4400">
                <a:solidFill>
                  <a:schemeClr val="dk1"/>
                </a:solidFill>
                <a:latin typeface="+mn-lt"/>
                <a:ea typeface="+mn-ea"/>
                <a:cs typeface="+mn-cs"/>
              </a:defRPr>
            </a:lvl8pPr>
            <a:lvl9pPr marL="1828800" algn="ctr" rtl="0" fontAlgn="base">
              <a:spcBef>
                <a:spcPct val="0"/>
              </a:spcBef>
              <a:spcAft>
                <a:spcPct val="0"/>
              </a:spcAft>
              <a:defRPr sz="4400">
                <a:solidFill>
                  <a:schemeClr val="dk1"/>
                </a:solidFill>
                <a:latin typeface="+mn-lt"/>
                <a:ea typeface="+mn-ea"/>
                <a:cs typeface="+mn-cs"/>
              </a:defRPr>
            </a:lvl9pPr>
          </a:lstStyle>
          <a:p>
            <a:pPr>
              <a:defRPr/>
            </a:pPr>
            <a:r>
              <a:rPr lang="en-US" dirty="0">
                <a:solidFill>
                  <a:srgbClr val="1F497D"/>
                </a:solidFill>
                <a:cs typeface="Times New Roman" pitchFamily="18" charset="0"/>
              </a:rPr>
              <a:t>Court Appearance</a:t>
            </a:r>
            <a:endParaRPr lang="en-US" dirty="0">
              <a:solidFill>
                <a:srgbClr val="1F497D"/>
              </a:solidFill>
              <a:cs typeface="Times New Roman" pitchFamily="18" charset="0"/>
            </a:endParaRPr>
          </a:p>
        </p:txBody>
      </p:sp>
      <p:pic>
        <p:nvPicPr>
          <p:cNvPr id="7" name="Pictur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274174" y="4303061"/>
            <a:ext cx="1995347" cy="1596278"/>
          </a:xfrm>
          <a:prstGeom prst="rect">
            <a:avLst/>
          </a:prstGeom>
        </p:spPr>
      </p:pic>
      <p:sp>
        <p:nvSpPr>
          <p:cNvPr id="8" name="TextBox 3"/>
          <p:cNvSpPr txBox="1">
            <a:spLocks noChangeArrowheads="1"/>
          </p:cNvSpPr>
          <p:nvPr/>
        </p:nvSpPr>
        <p:spPr bwMode="auto">
          <a:xfrm>
            <a:off x="85725" y="6562725"/>
            <a:ext cx="325730" cy="246221"/>
          </a:xfrm>
          <a:prstGeom prst="rect">
            <a:avLst/>
          </a:prstGeom>
          <a:noFill/>
          <a:ln w="9525">
            <a:noFill/>
            <a:miter lim="800000"/>
            <a:headEnd/>
            <a:tailEnd/>
          </a:ln>
        </p:spPr>
        <p:txBody>
          <a:bodyPr wrap="none">
            <a:spAutoFit/>
          </a:bodyPr>
          <a:lstStyle/>
          <a:p>
            <a:r>
              <a:rPr lang="en-US" sz="1000" dirty="0" smtClean="0"/>
              <a:t>32</a:t>
            </a:r>
            <a:endParaRPr lang="en-US" sz="1000" dirty="0"/>
          </a:p>
        </p:txBody>
      </p:sp>
    </p:spTree>
    <p:extLst>
      <p:ext uri="{BB962C8B-B14F-4D97-AF65-F5344CB8AC3E}">
        <p14:creationId xmlns:p14="http://schemas.microsoft.com/office/powerpoint/2010/main" val="92814160"/>
      </p:ext>
    </p:extLst>
  </p:cSld>
  <p:clrMapOvr>
    <a:masterClrMapping/>
  </p:clrMapOvr>
  <p:transition spd="slow">
    <p:cut thruBlk="1"/>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bwMode="auto">
          <a:xfrm>
            <a:off x="609600" y="366073"/>
            <a:ext cx="8229600" cy="1300362"/>
          </a:xfrm>
          <a:prstGeom prst="rect">
            <a:avLst/>
          </a:prstGeom>
          <a:ln w="9525" cap="flat" cmpd="sng" algn="ctr">
            <a:solidFill>
              <a:schemeClr val="accent1">
                <a:shade val="95000"/>
                <a:satMod val="105000"/>
              </a:schemeClr>
            </a:solidFill>
            <a:prstDash val="solid"/>
            <a:miter lim="800000"/>
            <a:headEnd/>
            <a:tailEnd/>
          </a:ln>
        </p:spPr>
        <p:style>
          <a:lnRef idx="1">
            <a:schemeClr val="accent1"/>
          </a:lnRef>
          <a:fillRef idx="2">
            <a:schemeClr val="accent1"/>
          </a:fillRef>
          <a:effectRef idx="1">
            <a:schemeClr val="accent1"/>
          </a:effectRef>
          <a:fontRef idx="minor">
            <a:schemeClr val="dk1"/>
          </a:fontRef>
        </p:style>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kern="1200">
                <a:solidFill>
                  <a:schemeClr val="dk1"/>
                </a:solidFill>
                <a:latin typeface="+mn-lt"/>
                <a:ea typeface="+mn-ea"/>
                <a:cs typeface="+mn-cs"/>
              </a:defRPr>
            </a:lvl1pPr>
            <a:lvl2pPr algn="ctr" rtl="0" eaLnBrk="0" fontAlgn="base" hangingPunct="0">
              <a:spcBef>
                <a:spcPct val="0"/>
              </a:spcBef>
              <a:spcAft>
                <a:spcPct val="0"/>
              </a:spcAft>
              <a:defRPr sz="4400">
                <a:solidFill>
                  <a:schemeClr val="dk1"/>
                </a:solidFill>
                <a:latin typeface="+mn-lt"/>
                <a:ea typeface="+mn-ea"/>
                <a:cs typeface="+mn-cs"/>
              </a:defRPr>
            </a:lvl2pPr>
            <a:lvl3pPr algn="ctr" rtl="0" eaLnBrk="0" fontAlgn="base" hangingPunct="0">
              <a:spcBef>
                <a:spcPct val="0"/>
              </a:spcBef>
              <a:spcAft>
                <a:spcPct val="0"/>
              </a:spcAft>
              <a:defRPr sz="4400">
                <a:solidFill>
                  <a:schemeClr val="dk1"/>
                </a:solidFill>
                <a:latin typeface="+mn-lt"/>
                <a:ea typeface="+mn-ea"/>
                <a:cs typeface="+mn-cs"/>
              </a:defRPr>
            </a:lvl3pPr>
            <a:lvl4pPr algn="ctr" rtl="0" eaLnBrk="0" fontAlgn="base" hangingPunct="0">
              <a:spcBef>
                <a:spcPct val="0"/>
              </a:spcBef>
              <a:spcAft>
                <a:spcPct val="0"/>
              </a:spcAft>
              <a:defRPr sz="4400">
                <a:solidFill>
                  <a:schemeClr val="dk1"/>
                </a:solidFill>
                <a:latin typeface="+mn-lt"/>
                <a:ea typeface="+mn-ea"/>
                <a:cs typeface="+mn-cs"/>
              </a:defRPr>
            </a:lvl4pPr>
            <a:lvl5pPr algn="ctr" rtl="0" eaLnBrk="0" fontAlgn="base" hangingPunct="0">
              <a:spcBef>
                <a:spcPct val="0"/>
              </a:spcBef>
              <a:spcAft>
                <a:spcPct val="0"/>
              </a:spcAft>
              <a:defRPr sz="4400">
                <a:solidFill>
                  <a:schemeClr val="dk1"/>
                </a:solidFill>
                <a:latin typeface="+mn-lt"/>
                <a:ea typeface="+mn-ea"/>
                <a:cs typeface="+mn-cs"/>
              </a:defRPr>
            </a:lvl5pPr>
            <a:lvl6pPr marL="457200" algn="ctr" rtl="0" fontAlgn="base">
              <a:spcBef>
                <a:spcPct val="0"/>
              </a:spcBef>
              <a:spcAft>
                <a:spcPct val="0"/>
              </a:spcAft>
              <a:defRPr sz="4400">
                <a:solidFill>
                  <a:schemeClr val="dk1"/>
                </a:solidFill>
                <a:latin typeface="+mn-lt"/>
                <a:ea typeface="+mn-ea"/>
                <a:cs typeface="+mn-cs"/>
              </a:defRPr>
            </a:lvl6pPr>
            <a:lvl7pPr marL="914400" algn="ctr" rtl="0" fontAlgn="base">
              <a:spcBef>
                <a:spcPct val="0"/>
              </a:spcBef>
              <a:spcAft>
                <a:spcPct val="0"/>
              </a:spcAft>
              <a:defRPr sz="4400">
                <a:solidFill>
                  <a:schemeClr val="dk1"/>
                </a:solidFill>
                <a:latin typeface="+mn-lt"/>
                <a:ea typeface="+mn-ea"/>
                <a:cs typeface="+mn-cs"/>
              </a:defRPr>
            </a:lvl7pPr>
            <a:lvl8pPr marL="1371600" algn="ctr" rtl="0" fontAlgn="base">
              <a:spcBef>
                <a:spcPct val="0"/>
              </a:spcBef>
              <a:spcAft>
                <a:spcPct val="0"/>
              </a:spcAft>
              <a:defRPr sz="4400">
                <a:solidFill>
                  <a:schemeClr val="dk1"/>
                </a:solidFill>
                <a:latin typeface="+mn-lt"/>
                <a:ea typeface="+mn-ea"/>
                <a:cs typeface="+mn-cs"/>
              </a:defRPr>
            </a:lvl8pPr>
            <a:lvl9pPr marL="1828800" algn="ctr" rtl="0" fontAlgn="base">
              <a:spcBef>
                <a:spcPct val="0"/>
              </a:spcBef>
              <a:spcAft>
                <a:spcPct val="0"/>
              </a:spcAft>
              <a:defRPr sz="4400">
                <a:solidFill>
                  <a:schemeClr val="dk1"/>
                </a:solidFill>
                <a:latin typeface="+mn-lt"/>
                <a:ea typeface="+mn-ea"/>
                <a:cs typeface="+mn-cs"/>
              </a:defRPr>
            </a:lvl9pPr>
          </a:lstStyle>
          <a:p>
            <a:pPr>
              <a:defRPr/>
            </a:pPr>
            <a:r>
              <a:rPr lang="en-US" dirty="0">
                <a:solidFill>
                  <a:srgbClr val="1F497D"/>
                </a:solidFill>
                <a:cs typeface="Times New Roman" pitchFamily="18" charset="0"/>
              </a:rPr>
              <a:t>Types of Hearings</a:t>
            </a:r>
            <a:endParaRPr lang="en-US" dirty="0">
              <a:solidFill>
                <a:srgbClr val="1F497D"/>
              </a:solidFill>
              <a:cs typeface="Times New Roman" pitchFamily="18" charset="0"/>
            </a:endParaRPr>
          </a:p>
        </p:txBody>
      </p:sp>
      <p:graphicFrame>
        <p:nvGraphicFramePr>
          <p:cNvPr id="6" name="Content Placeholder 6"/>
          <p:cNvGraphicFramePr>
            <a:graphicFrameLocks noGrp="1"/>
          </p:cNvGraphicFramePr>
          <p:nvPr>
            <p:ph idx="1"/>
            <p:extLst>
              <p:ext uri="{D42A27DB-BD31-4B8C-83A1-F6EECF244321}">
                <p14:modId xmlns:p14="http://schemas.microsoft.com/office/powerpoint/2010/main" val="203606118"/>
              </p:ext>
            </p:extLst>
          </p:nvPr>
        </p:nvGraphicFramePr>
        <p:xfrm>
          <a:off x="508861" y="1513146"/>
          <a:ext cx="8330339" cy="368999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8" name="TextBox 7"/>
          <p:cNvSpPr txBox="1"/>
          <p:nvPr/>
        </p:nvSpPr>
        <p:spPr>
          <a:xfrm>
            <a:off x="508861" y="4902328"/>
            <a:ext cx="7451798" cy="923330"/>
          </a:xfrm>
          <a:prstGeom prst="rect">
            <a:avLst/>
          </a:prstGeom>
          <a:noFill/>
        </p:spPr>
        <p:txBody>
          <a:bodyPr wrap="square" rtlCol="0">
            <a:spAutoFit/>
          </a:bodyPr>
          <a:lstStyle/>
          <a:p>
            <a:r>
              <a:rPr lang="en-US" dirty="0">
                <a:latin typeface="+mn-lt"/>
              </a:rPr>
              <a:t>Service Providers will receive a </a:t>
            </a:r>
            <a:r>
              <a:rPr lang="en-US" u="sng" dirty="0" smtClean="0">
                <a:latin typeface="+mn-lt"/>
              </a:rPr>
              <a:t>request to appear </a:t>
            </a:r>
            <a:r>
              <a:rPr lang="en-US" dirty="0" smtClean="0">
                <a:latin typeface="+mn-lt"/>
              </a:rPr>
              <a:t>if </a:t>
            </a:r>
            <a:r>
              <a:rPr lang="en-US" dirty="0">
                <a:latin typeface="+mn-lt"/>
              </a:rPr>
              <a:t>and when their presence is required for any of the identified hearings</a:t>
            </a:r>
            <a:r>
              <a:rPr lang="en-US" dirty="0" smtClean="0">
                <a:latin typeface="+mn-lt"/>
              </a:rPr>
              <a:t>. Requests provided via subpoena or email/letter from the local DCS office.</a:t>
            </a:r>
            <a:endParaRPr lang="en-US" dirty="0">
              <a:latin typeface="+mn-lt"/>
            </a:endParaRPr>
          </a:p>
        </p:txBody>
      </p:sp>
      <p:sp>
        <p:nvSpPr>
          <p:cNvPr id="9" name="TextBox 3"/>
          <p:cNvSpPr txBox="1">
            <a:spLocks noChangeArrowheads="1"/>
          </p:cNvSpPr>
          <p:nvPr/>
        </p:nvSpPr>
        <p:spPr bwMode="auto">
          <a:xfrm>
            <a:off x="85725" y="6562725"/>
            <a:ext cx="325730" cy="246221"/>
          </a:xfrm>
          <a:prstGeom prst="rect">
            <a:avLst/>
          </a:prstGeom>
          <a:noFill/>
          <a:ln w="9525">
            <a:noFill/>
            <a:miter lim="800000"/>
            <a:headEnd/>
            <a:tailEnd/>
          </a:ln>
        </p:spPr>
        <p:txBody>
          <a:bodyPr wrap="none">
            <a:spAutoFit/>
          </a:bodyPr>
          <a:lstStyle/>
          <a:p>
            <a:r>
              <a:rPr lang="en-US" sz="1000" dirty="0" smtClean="0"/>
              <a:t>33</a:t>
            </a:r>
            <a:endParaRPr lang="en-US" sz="1000" dirty="0"/>
          </a:p>
        </p:txBody>
      </p:sp>
    </p:spTree>
    <p:extLst>
      <p:ext uri="{BB962C8B-B14F-4D97-AF65-F5344CB8AC3E}">
        <p14:creationId xmlns:p14="http://schemas.microsoft.com/office/powerpoint/2010/main" val="351057729"/>
      </p:ext>
    </p:extLst>
  </p:cSld>
  <p:clrMapOvr>
    <a:masterClrMapping/>
  </p:clrMapOvr>
  <p:transition spd="slow">
    <p:cut thruBlk="1"/>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6">
                                            <p:graphicEl>
                                              <a:dgm id="{22200682-2826-49BB-9249-F6C63D80E816}"/>
                                            </p:graphic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6">
                                            <p:graphicEl>
                                              <a:dgm id="{58187683-2E0B-4B3C-B612-2A1E23374324}"/>
                                            </p:graphic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6">
                                            <p:graphicEl>
                                              <a:dgm id="{E88239FD-999C-47FF-9576-B5AED1AE3C61}"/>
                                            </p:graphic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6">
                                            <p:graphicEl>
                                              <a:dgm id="{AEB6EB0A-8BEE-442D-8E64-06B6737093A3}"/>
                                            </p:graphic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6">
                                            <p:graphicEl>
                                              <a:dgm id="{7EA167C7-1B0A-4848-9626-1CA86AC9381C}"/>
                                            </p:graphic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6">
                                            <p:graphicEl>
                                              <a:dgm id="{39BA7211-E6F5-48B2-B4B1-0E213361EF32}"/>
                                            </p:graphic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6">
                                            <p:graphicEl>
                                              <a:dgm id="{91AC0AA5-F572-4C22-BA1A-5EA151B59711}"/>
                                            </p:graphic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6">
                                            <p:graphicEl>
                                              <a:dgm id="{6AEF0E2F-71FC-4D33-AF6E-5DA045AEE349}"/>
                                            </p:graphic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6">
                                            <p:graphicEl>
                                              <a:dgm id="{943FCB72-08BE-4236-8E05-BAC8D94934D6}"/>
                                            </p:graphic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6">
                                            <p:graphicEl>
                                              <a:dgm id="{50151649-2EDB-4E8E-B8A5-802108D516D4}"/>
                                            </p:graphic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6">
                                            <p:graphicEl>
                                              <a:dgm id="{6485691D-8BE8-47AB-AC6A-DF5989BD6D0E}"/>
                                            </p:graphicEl>
                                          </p:spTgt>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6">
                                            <p:graphicEl>
                                              <a:dgm id="{B1C9EE56-6983-4A45-A2F5-2B701067AECC}"/>
                                            </p:graphicEl>
                                          </p:spTgt>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6">
                                            <p:graphicEl>
                                              <a:dgm id="{B4BF2327-7895-4EC9-A1F4-3285BFDA20D9}"/>
                                            </p:graphicEl>
                                          </p:spTgt>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6">
                                            <p:graphicEl>
                                              <a:dgm id="{71DD4643-8201-4756-ABCF-29AF6E0FF6B4}"/>
                                            </p:graphic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6" grpId="0">
        <p:bldSub>
          <a:bldDgm bld="lvlOne"/>
        </p:bldSub>
      </p:bldGraphic>
    </p:bldLst>
  </p:timing>
</p:sld>
</file>

<file path=ppt/slides/slide3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Rectangle 5"/>
          <p:cNvSpPr/>
          <p:nvPr/>
        </p:nvSpPr>
        <p:spPr>
          <a:xfrm>
            <a:off x="685800" y="5105400"/>
            <a:ext cx="8001000" cy="1295400"/>
          </a:xfrm>
          <a:prstGeom prst="rect">
            <a:avLst/>
          </a:prstGeom>
          <a:solidFill>
            <a:schemeClr val="bg2"/>
          </a:solidFill>
          <a:ln>
            <a:solidFill>
              <a:srgbClr val="FFCC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4" name="Rectangle 3"/>
          <p:cNvSpPr/>
          <p:nvPr/>
        </p:nvSpPr>
        <p:spPr>
          <a:xfrm>
            <a:off x="2514600" y="381000"/>
            <a:ext cx="6172200" cy="4038600"/>
          </a:xfrm>
          <a:prstGeom prst="rect">
            <a:avLst/>
          </a:prstGeom>
          <a:solidFill>
            <a:srgbClr val="EEECE1"/>
          </a:solidFill>
          <a:ln>
            <a:solidFill>
              <a:srgbClr val="FFCC00"/>
            </a:solidFill>
          </a:ln>
        </p:spPr>
        <p:style>
          <a:lnRef idx="2">
            <a:schemeClr val="dk1"/>
          </a:lnRef>
          <a:fillRef idx="1">
            <a:schemeClr val="lt1"/>
          </a:fillRef>
          <a:effectRef idx="0">
            <a:schemeClr val="dk1"/>
          </a:effectRef>
          <a:fontRef idx="minor">
            <a:schemeClr val="dk1"/>
          </a:fontRef>
        </p:style>
        <p:txBody>
          <a:bodyPr anchor="ctr"/>
          <a:lstStyle/>
          <a:p>
            <a:pPr algn="ctr" fontAlgn="auto">
              <a:spcBef>
                <a:spcPts val="0"/>
              </a:spcBef>
              <a:spcAft>
                <a:spcPts val="0"/>
              </a:spcAft>
              <a:defRPr/>
            </a:pPr>
            <a:endParaRPr lang="en-US"/>
          </a:p>
        </p:txBody>
      </p:sp>
      <p:sp>
        <p:nvSpPr>
          <p:cNvPr id="2" name="Title 1"/>
          <p:cNvSpPr>
            <a:spLocks noGrp="1"/>
          </p:cNvSpPr>
          <p:nvPr>
            <p:ph type="ctrTitle"/>
          </p:nvPr>
        </p:nvSpPr>
        <p:spPr>
          <a:xfrm>
            <a:off x="3065929" y="638735"/>
            <a:ext cx="5069541" cy="1761565"/>
          </a:xfrm>
        </p:spPr>
        <p:txBody>
          <a:bodyPr rtlCol="0">
            <a:normAutofit/>
          </a:bodyPr>
          <a:lstStyle/>
          <a:p>
            <a:pPr eaLnBrk="1" fontAlgn="auto" hangingPunct="1">
              <a:spcAft>
                <a:spcPts val="0"/>
              </a:spcAft>
              <a:defRPr/>
            </a:pPr>
            <a:r>
              <a:rPr lang="en-US" sz="2900" dirty="0" smtClean="0">
                <a:solidFill>
                  <a:schemeClr val="tx2"/>
                </a:solidFill>
                <a:latin typeface="Times New Roman" pitchFamily="18" charset="0"/>
                <a:cs typeface="Times New Roman" pitchFamily="18" charset="0"/>
              </a:rPr>
              <a:t>DCS Service Provider Training: </a:t>
            </a:r>
            <a:br>
              <a:rPr lang="en-US" sz="2900" dirty="0" smtClean="0">
                <a:solidFill>
                  <a:schemeClr val="tx2"/>
                </a:solidFill>
                <a:latin typeface="Times New Roman" pitchFamily="18" charset="0"/>
                <a:cs typeface="Times New Roman" pitchFamily="18" charset="0"/>
              </a:rPr>
            </a:br>
            <a:r>
              <a:rPr lang="en-US" sz="2900" dirty="0" smtClean="0">
                <a:solidFill>
                  <a:schemeClr val="tx2"/>
                </a:solidFill>
                <a:latin typeface="Times New Roman" pitchFamily="18" charset="0"/>
                <a:cs typeface="Times New Roman" pitchFamily="18" charset="0"/>
              </a:rPr>
              <a:t>Legal and Testifying</a:t>
            </a:r>
          </a:p>
        </p:txBody>
      </p:sp>
      <p:sp>
        <p:nvSpPr>
          <p:cNvPr id="2053" name="Subtitle 2"/>
          <p:cNvSpPr>
            <a:spLocks noGrp="1"/>
          </p:cNvSpPr>
          <p:nvPr>
            <p:ph type="subTitle" idx="1"/>
          </p:nvPr>
        </p:nvSpPr>
        <p:spPr>
          <a:xfrm>
            <a:off x="609600" y="5411321"/>
            <a:ext cx="8077200" cy="683558"/>
          </a:xfrm>
        </p:spPr>
        <p:txBody>
          <a:bodyPr/>
          <a:lstStyle/>
          <a:p>
            <a:pPr eaLnBrk="1" hangingPunct="1"/>
            <a:r>
              <a:rPr lang="en-US" sz="4400" b="1" dirty="0" smtClean="0">
                <a:solidFill>
                  <a:schemeClr val="tx2"/>
                </a:solidFill>
                <a:latin typeface="Times New Roman" pitchFamily="18" charset="0"/>
                <a:cs typeface="Times New Roman" pitchFamily="18" charset="0"/>
              </a:rPr>
              <a:t>Standards of Proof</a:t>
            </a:r>
            <a:endParaRPr lang="en-US" sz="4400" b="1" dirty="0" smtClean="0">
              <a:solidFill>
                <a:schemeClr val="tx2"/>
              </a:solidFill>
              <a:latin typeface="Times New Roman" pitchFamily="18" charset="0"/>
              <a:cs typeface="Times New Roman" pitchFamily="18" charset="0"/>
            </a:endParaRPr>
          </a:p>
        </p:txBody>
      </p:sp>
      <p:pic>
        <p:nvPicPr>
          <p:cNvPr id="2054" name="Picture 2" descr="IDCS"/>
          <p:cNvPicPr>
            <a:picLocks noChangeAspect="1" noChangeArrowheads="1"/>
          </p:cNvPicPr>
          <p:nvPr/>
        </p:nvPicPr>
        <p:blipFill>
          <a:blip r:embed="rId3" cstate="print"/>
          <a:srcRect/>
          <a:stretch>
            <a:fillRect/>
          </a:stretch>
        </p:blipFill>
        <p:spPr bwMode="auto">
          <a:xfrm>
            <a:off x="228600" y="384175"/>
            <a:ext cx="2060575" cy="4035425"/>
          </a:xfrm>
          <a:prstGeom prst="rect">
            <a:avLst/>
          </a:prstGeom>
          <a:noFill/>
          <a:ln w="9525">
            <a:noFill/>
            <a:miter lim="800000"/>
            <a:headEnd/>
            <a:tailEnd/>
          </a:ln>
        </p:spPr>
      </p:pic>
      <p:pic>
        <p:nvPicPr>
          <p:cNvPr id="3" name="Picture 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757965" y="2231294"/>
            <a:ext cx="3593094" cy="1946259"/>
          </a:xfrm>
          <a:prstGeom prst="rect">
            <a:avLst/>
          </a:prstGeom>
        </p:spPr>
      </p:pic>
    </p:spTree>
    <p:extLst>
      <p:ext uri="{BB962C8B-B14F-4D97-AF65-F5344CB8AC3E}">
        <p14:creationId xmlns:p14="http://schemas.microsoft.com/office/powerpoint/2010/main" val="99517492"/>
      </p:ext>
    </p:extLst>
  </p:cSld>
  <p:clrMapOvr>
    <a:masterClrMapping/>
  </p:clrMapOvr>
  <p:transition spd="slow">
    <p:cut thruBlk="1"/>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57200" y="2568395"/>
            <a:ext cx="3064931" cy="2433917"/>
          </a:xfrm>
          <a:prstGeom prst="rect">
            <a:avLst/>
          </a:prstGeom>
        </p:spPr>
      </p:pic>
      <p:sp>
        <p:nvSpPr>
          <p:cNvPr id="3" name="Content Placeholder 2"/>
          <p:cNvSpPr>
            <a:spLocks noGrp="1"/>
          </p:cNvSpPr>
          <p:nvPr>
            <p:ph idx="1"/>
          </p:nvPr>
        </p:nvSpPr>
        <p:spPr>
          <a:xfrm>
            <a:off x="2761129" y="1757870"/>
            <a:ext cx="6078071" cy="4445706"/>
          </a:xfrm>
        </p:spPr>
        <p:txBody>
          <a:bodyPr>
            <a:normAutofit lnSpcReduction="10000"/>
          </a:bodyPr>
          <a:lstStyle/>
          <a:p>
            <a:pPr marL="0" indent="0">
              <a:buNone/>
            </a:pPr>
            <a:r>
              <a:rPr lang="en-US" dirty="0" smtClean="0"/>
              <a:t>A standard </a:t>
            </a:r>
            <a:r>
              <a:rPr lang="en-US" dirty="0"/>
              <a:t>of proof </a:t>
            </a:r>
            <a:r>
              <a:rPr lang="en-US" dirty="0" smtClean="0"/>
              <a:t>is </a:t>
            </a:r>
            <a:r>
              <a:rPr lang="en-US" dirty="0"/>
              <a:t>the level of proof demanded or required in a specific case. </a:t>
            </a:r>
            <a:r>
              <a:rPr lang="en-US" dirty="0" smtClean="0"/>
              <a:t>Different </a:t>
            </a:r>
            <a:r>
              <a:rPr lang="en-US" dirty="0"/>
              <a:t>circumstances and courts require different standards of proof. We will address the different standards of proof, what they mean, and when and where you will apply them.</a:t>
            </a:r>
          </a:p>
        </p:txBody>
      </p:sp>
      <p:sp>
        <p:nvSpPr>
          <p:cNvPr id="5" name="Title 1"/>
          <p:cNvSpPr txBox="1">
            <a:spLocks/>
          </p:cNvSpPr>
          <p:nvPr/>
        </p:nvSpPr>
        <p:spPr bwMode="auto">
          <a:xfrm>
            <a:off x="609600" y="366073"/>
            <a:ext cx="8229600" cy="1300362"/>
          </a:xfrm>
          <a:prstGeom prst="rect">
            <a:avLst/>
          </a:prstGeom>
          <a:ln w="9525" cap="flat" cmpd="sng" algn="ctr">
            <a:solidFill>
              <a:schemeClr val="accent1">
                <a:shade val="95000"/>
                <a:satMod val="105000"/>
              </a:schemeClr>
            </a:solidFill>
            <a:prstDash val="solid"/>
            <a:miter lim="800000"/>
            <a:headEnd/>
            <a:tailEnd/>
          </a:ln>
        </p:spPr>
        <p:style>
          <a:lnRef idx="1">
            <a:schemeClr val="accent1"/>
          </a:lnRef>
          <a:fillRef idx="2">
            <a:schemeClr val="accent1"/>
          </a:fillRef>
          <a:effectRef idx="1">
            <a:schemeClr val="accent1"/>
          </a:effectRef>
          <a:fontRef idx="minor">
            <a:schemeClr val="dk1"/>
          </a:fontRef>
        </p:style>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kern="1200">
                <a:solidFill>
                  <a:schemeClr val="dk1"/>
                </a:solidFill>
                <a:latin typeface="+mn-lt"/>
                <a:ea typeface="+mn-ea"/>
                <a:cs typeface="+mn-cs"/>
              </a:defRPr>
            </a:lvl1pPr>
            <a:lvl2pPr algn="ctr" rtl="0" eaLnBrk="0" fontAlgn="base" hangingPunct="0">
              <a:spcBef>
                <a:spcPct val="0"/>
              </a:spcBef>
              <a:spcAft>
                <a:spcPct val="0"/>
              </a:spcAft>
              <a:defRPr sz="4400">
                <a:solidFill>
                  <a:schemeClr val="dk1"/>
                </a:solidFill>
                <a:latin typeface="+mn-lt"/>
                <a:ea typeface="+mn-ea"/>
                <a:cs typeface="+mn-cs"/>
              </a:defRPr>
            </a:lvl2pPr>
            <a:lvl3pPr algn="ctr" rtl="0" eaLnBrk="0" fontAlgn="base" hangingPunct="0">
              <a:spcBef>
                <a:spcPct val="0"/>
              </a:spcBef>
              <a:spcAft>
                <a:spcPct val="0"/>
              </a:spcAft>
              <a:defRPr sz="4400">
                <a:solidFill>
                  <a:schemeClr val="dk1"/>
                </a:solidFill>
                <a:latin typeface="+mn-lt"/>
                <a:ea typeface="+mn-ea"/>
                <a:cs typeface="+mn-cs"/>
              </a:defRPr>
            </a:lvl3pPr>
            <a:lvl4pPr algn="ctr" rtl="0" eaLnBrk="0" fontAlgn="base" hangingPunct="0">
              <a:spcBef>
                <a:spcPct val="0"/>
              </a:spcBef>
              <a:spcAft>
                <a:spcPct val="0"/>
              </a:spcAft>
              <a:defRPr sz="4400">
                <a:solidFill>
                  <a:schemeClr val="dk1"/>
                </a:solidFill>
                <a:latin typeface="+mn-lt"/>
                <a:ea typeface="+mn-ea"/>
                <a:cs typeface="+mn-cs"/>
              </a:defRPr>
            </a:lvl4pPr>
            <a:lvl5pPr algn="ctr" rtl="0" eaLnBrk="0" fontAlgn="base" hangingPunct="0">
              <a:spcBef>
                <a:spcPct val="0"/>
              </a:spcBef>
              <a:spcAft>
                <a:spcPct val="0"/>
              </a:spcAft>
              <a:defRPr sz="4400">
                <a:solidFill>
                  <a:schemeClr val="dk1"/>
                </a:solidFill>
                <a:latin typeface="+mn-lt"/>
                <a:ea typeface="+mn-ea"/>
                <a:cs typeface="+mn-cs"/>
              </a:defRPr>
            </a:lvl5pPr>
            <a:lvl6pPr marL="457200" algn="ctr" rtl="0" fontAlgn="base">
              <a:spcBef>
                <a:spcPct val="0"/>
              </a:spcBef>
              <a:spcAft>
                <a:spcPct val="0"/>
              </a:spcAft>
              <a:defRPr sz="4400">
                <a:solidFill>
                  <a:schemeClr val="dk1"/>
                </a:solidFill>
                <a:latin typeface="+mn-lt"/>
                <a:ea typeface="+mn-ea"/>
                <a:cs typeface="+mn-cs"/>
              </a:defRPr>
            </a:lvl6pPr>
            <a:lvl7pPr marL="914400" algn="ctr" rtl="0" fontAlgn="base">
              <a:spcBef>
                <a:spcPct val="0"/>
              </a:spcBef>
              <a:spcAft>
                <a:spcPct val="0"/>
              </a:spcAft>
              <a:defRPr sz="4400">
                <a:solidFill>
                  <a:schemeClr val="dk1"/>
                </a:solidFill>
                <a:latin typeface="+mn-lt"/>
                <a:ea typeface="+mn-ea"/>
                <a:cs typeface="+mn-cs"/>
              </a:defRPr>
            </a:lvl7pPr>
            <a:lvl8pPr marL="1371600" algn="ctr" rtl="0" fontAlgn="base">
              <a:spcBef>
                <a:spcPct val="0"/>
              </a:spcBef>
              <a:spcAft>
                <a:spcPct val="0"/>
              </a:spcAft>
              <a:defRPr sz="4400">
                <a:solidFill>
                  <a:schemeClr val="dk1"/>
                </a:solidFill>
                <a:latin typeface="+mn-lt"/>
                <a:ea typeface="+mn-ea"/>
                <a:cs typeface="+mn-cs"/>
              </a:defRPr>
            </a:lvl8pPr>
            <a:lvl9pPr marL="1828800" algn="ctr" rtl="0" fontAlgn="base">
              <a:spcBef>
                <a:spcPct val="0"/>
              </a:spcBef>
              <a:spcAft>
                <a:spcPct val="0"/>
              </a:spcAft>
              <a:defRPr sz="4400">
                <a:solidFill>
                  <a:schemeClr val="dk1"/>
                </a:solidFill>
                <a:latin typeface="+mn-lt"/>
                <a:ea typeface="+mn-ea"/>
                <a:cs typeface="+mn-cs"/>
              </a:defRPr>
            </a:lvl9pPr>
          </a:lstStyle>
          <a:p>
            <a:pPr>
              <a:defRPr/>
            </a:pPr>
            <a:r>
              <a:rPr lang="en-US" dirty="0" smtClean="0">
                <a:solidFill>
                  <a:srgbClr val="1F497D"/>
                </a:solidFill>
                <a:cs typeface="Times New Roman" pitchFamily="18" charset="0"/>
              </a:rPr>
              <a:t>Standards of Proof</a:t>
            </a:r>
            <a:endParaRPr lang="en-US" dirty="0">
              <a:solidFill>
                <a:srgbClr val="1F497D"/>
              </a:solidFill>
              <a:cs typeface="Times New Roman" pitchFamily="18" charset="0"/>
            </a:endParaRPr>
          </a:p>
        </p:txBody>
      </p:sp>
      <p:sp>
        <p:nvSpPr>
          <p:cNvPr id="8" name="TextBox 3"/>
          <p:cNvSpPr txBox="1">
            <a:spLocks noChangeArrowheads="1"/>
          </p:cNvSpPr>
          <p:nvPr/>
        </p:nvSpPr>
        <p:spPr bwMode="auto">
          <a:xfrm>
            <a:off x="85725" y="6562725"/>
            <a:ext cx="325730" cy="246221"/>
          </a:xfrm>
          <a:prstGeom prst="rect">
            <a:avLst/>
          </a:prstGeom>
          <a:noFill/>
          <a:ln w="9525">
            <a:noFill/>
            <a:miter lim="800000"/>
            <a:headEnd/>
            <a:tailEnd/>
          </a:ln>
        </p:spPr>
        <p:txBody>
          <a:bodyPr wrap="none">
            <a:spAutoFit/>
          </a:bodyPr>
          <a:lstStyle/>
          <a:p>
            <a:r>
              <a:rPr lang="en-US" sz="1000" dirty="0" smtClean="0"/>
              <a:t>35</a:t>
            </a:r>
            <a:endParaRPr lang="en-US" sz="1000" dirty="0"/>
          </a:p>
        </p:txBody>
      </p:sp>
    </p:spTree>
    <p:extLst>
      <p:ext uri="{BB962C8B-B14F-4D97-AF65-F5344CB8AC3E}">
        <p14:creationId xmlns:p14="http://schemas.microsoft.com/office/powerpoint/2010/main" val="2551772165"/>
      </p:ext>
    </p:extLst>
  </p:cSld>
  <p:clrMapOvr>
    <a:masterClrMapping/>
  </p:clrMapOvr>
  <p:transition spd="slow">
    <p:cut thruBlk="1"/>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866759" y="3482770"/>
            <a:ext cx="2277241" cy="1808397"/>
          </a:xfrm>
          <a:prstGeom prst="rect">
            <a:avLst/>
          </a:prstGeom>
        </p:spPr>
      </p:pic>
      <p:sp>
        <p:nvSpPr>
          <p:cNvPr id="5" name="Title 1"/>
          <p:cNvSpPr txBox="1">
            <a:spLocks/>
          </p:cNvSpPr>
          <p:nvPr/>
        </p:nvSpPr>
        <p:spPr bwMode="auto">
          <a:xfrm>
            <a:off x="609600" y="366073"/>
            <a:ext cx="8229600" cy="1300362"/>
          </a:xfrm>
          <a:prstGeom prst="rect">
            <a:avLst/>
          </a:prstGeom>
          <a:ln w="9525" cap="flat" cmpd="sng" algn="ctr">
            <a:solidFill>
              <a:schemeClr val="accent1">
                <a:shade val="95000"/>
                <a:satMod val="105000"/>
              </a:schemeClr>
            </a:solidFill>
            <a:prstDash val="solid"/>
            <a:miter lim="800000"/>
            <a:headEnd/>
            <a:tailEnd/>
          </a:ln>
        </p:spPr>
        <p:style>
          <a:lnRef idx="1">
            <a:schemeClr val="accent1"/>
          </a:lnRef>
          <a:fillRef idx="2">
            <a:schemeClr val="accent1"/>
          </a:fillRef>
          <a:effectRef idx="1">
            <a:schemeClr val="accent1"/>
          </a:effectRef>
          <a:fontRef idx="minor">
            <a:schemeClr val="dk1"/>
          </a:fontRef>
        </p:style>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kern="1200">
                <a:solidFill>
                  <a:schemeClr val="dk1"/>
                </a:solidFill>
                <a:latin typeface="+mn-lt"/>
                <a:ea typeface="+mn-ea"/>
                <a:cs typeface="+mn-cs"/>
              </a:defRPr>
            </a:lvl1pPr>
            <a:lvl2pPr algn="ctr" rtl="0" eaLnBrk="0" fontAlgn="base" hangingPunct="0">
              <a:spcBef>
                <a:spcPct val="0"/>
              </a:spcBef>
              <a:spcAft>
                <a:spcPct val="0"/>
              </a:spcAft>
              <a:defRPr sz="4400">
                <a:solidFill>
                  <a:schemeClr val="dk1"/>
                </a:solidFill>
                <a:latin typeface="+mn-lt"/>
                <a:ea typeface="+mn-ea"/>
                <a:cs typeface="+mn-cs"/>
              </a:defRPr>
            </a:lvl2pPr>
            <a:lvl3pPr algn="ctr" rtl="0" eaLnBrk="0" fontAlgn="base" hangingPunct="0">
              <a:spcBef>
                <a:spcPct val="0"/>
              </a:spcBef>
              <a:spcAft>
                <a:spcPct val="0"/>
              </a:spcAft>
              <a:defRPr sz="4400">
                <a:solidFill>
                  <a:schemeClr val="dk1"/>
                </a:solidFill>
                <a:latin typeface="+mn-lt"/>
                <a:ea typeface="+mn-ea"/>
                <a:cs typeface="+mn-cs"/>
              </a:defRPr>
            </a:lvl3pPr>
            <a:lvl4pPr algn="ctr" rtl="0" eaLnBrk="0" fontAlgn="base" hangingPunct="0">
              <a:spcBef>
                <a:spcPct val="0"/>
              </a:spcBef>
              <a:spcAft>
                <a:spcPct val="0"/>
              </a:spcAft>
              <a:defRPr sz="4400">
                <a:solidFill>
                  <a:schemeClr val="dk1"/>
                </a:solidFill>
                <a:latin typeface="+mn-lt"/>
                <a:ea typeface="+mn-ea"/>
                <a:cs typeface="+mn-cs"/>
              </a:defRPr>
            </a:lvl4pPr>
            <a:lvl5pPr algn="ctr" rtl="0" eaLnBrk="0" fontAlgn="base" hangingPunct="0">
              <a:spcBef>
                <a:spcPct val="0"/>
              </a:spcBef>
              <a:spcAft>
                <a:spcPct val="0"/>
              </a:spcAft>
              <a:defRPr sz="4400">
                <a:solidFill>
                  <a:schemeClr val="dk1"/>
                </a:solidFill>
                <a:latin typeface="+mn-lt"/>
                <a:ea typeface="+mn-ea"/>
                <a:cs typeface="+mn-cs"/>
              </a:defRPr>
            </a:lvl5pPr>
            <a:lvl6pPr marL="457200" algn="ctr" rtl="0" fontAlgn="base">
              <a:spcBef>
                <a:spcPct val="0"/>
              </a:spcBef>
              <a:spcAft>
                <a:spcPct val="0"/>
              </a:spcAft>
              <a:defRPr sz="4400">
                <a:solidFill>
                  <a:schemeClr val="dk1"/>
                </a:solidFill>
                <a:latin typeface="+mn-lt"/>
                <a:ea typeface="+mn-ea"/>
                <a:cs typeface="+mn-cs"/>
              </a:defRPr>
            </a:lvl6pPr>
            <a:lvl7pPr marL="914400" algn="ctr" rtl="0" fontAlgn="base">
              <a:spcBef>
                <a:spcPct val="0"/>
              </a:spcBef>
              <a:spcAft>
                <a:spcPct val="0"/>
              </a:spcAft>
              <a:defRPr sz="4400">
                <a:solidFill>
                  <a:schemeClr val="dk1"/>
                </a:solidFill>
                <a:latin typeface="+mn-lt"/>
                <a:ea typeface="+mn-ea"/>
                <a:cs typeface="+mn-cs"/>
              </a:defRPr>
            </a:lvl7pPr>
            <a:lvl8pPr marL="1371600" algn="ctr" rtl="0" fontAlgn="base">
              <a:spcBef>
                <a:spcPct val="0"/>
              </a:spcBef>
              <a:spcAft>
                <a:spcPct val="0"/>
              </a:spcAft>
              <a:defRPr sz="4400">
                <a:solidFill>
                  <a:schemeClr val="dk1"/>
                </a:solidFill>
                <a:latin typeface="+mn-lt"/>
                <a:ea typeface="+mn-ea"/>
                <a:cs typeface="+mn-cs"/>
              </a:defRPr>
            </a:lvl8pPr>
            <a:lvl9pPr marL="1828800" algn="ctr" rtl="0" fontAlgn="base">
              <a:spcBef>
                <a:spcPct val="0"/>
              </a:spcBef>
              <a:spcAft>
                <a:spcPct val="0"/>
              </a:spcAft>
              <a:defRPr sz="4400">
                <a:solidFill>
                  <a:schemeClr val="dk1"/>
                </a:solidFill>
                <a:latin typeface="+mn-lt"/>
                <a:ea typeface="+mn-ea"/>
                <a:cs typeface="+mn-cs"/>
              </a:defRPr>
            </a:lvl9pPr>
          </a:lstStyle>
          <a:p>
            <a:pPr>
              <a:defRPr/>
            </a:pPr>
            <a:r>
              <a:rPr lang="en-US" dirty="0" smtClean="0">
                <a:solidFill>
                  <a:srgbClr val="1F497D"/>
                </a:solidFill>
                <a:cs typeface="Times New Roman" pitchFamily="18" charset="0"/>
              </a:rPr>
              <a:t>Reasonable Suspicion </a:t>
            </a:r>
          </a:p>
          <a:p>
            <a:pPr>
              <a:defRPr/>
            </a:pPr>
            <a:r>
              <a:rPr lang="en-US" dirty="0" smtClean="0">
                <a:solidFill>
                  <a:srgbClr val="1F497D"/>
                </a:solidFill>
                <a:cs typeface="Times New Roman" pitchFamily="18" charset="0"/>
              </a:rPr>
              <a:t>(Low Standard of Proof)</a:t>
            </a:r>
            <a:endParaRPr lang="en-US" dirty="0">
              <a:solidFill>
                <a:srgbClr val="1F497D"/>
              </a:solidFill>
              <a:cs typeface="Times New Roman" pitchFamily="18" charset="0"/>
            </a:endParaRPr>
          </a:p>
        </p:txBody>
      </p:sp>
      <p:sp>
        <p:nvSpPr>
          <p:cNvPr id="6" name="TextBox 5"/>
          <p:cNvSpPr txBox="1"/>
          <p:nvPr/>
        </p:nvSpPr>
        <p:spPr>
          <a:xfrm>
            <a:off x="448236" y="4016188"/>
            <a:ext cx="6477000" cy="1815882"/>
          </a:xfrm>
          <a:prstGeom prst="rect">
            <a:avLst/>
          </a:prstGeom>
          <a:solidFill>
            <a:schemeClr val="accent1">
              <a:lumMod val="20000"/>
              <a:lumOff val="80000"/>
              <a:alpha val="73000"/>
            </a:schemeClr>
          </a:solidFill>
          <a:ln>
            <a:solidFill>
              <a:srgbClr val="DCB962"/>
            </a:solidFill>
          </a:ln>
        </p:spPr>
        <p:txBody>
          <a:bodyPr wrap="square" rtlCol="0">
            <a:spAutoFit/>
          </a:bodyPr>
          <a:lstStyle/>
          <a:p>
            <a:pPr marL="285750" indent="-285750">
              <a:buFont typeface="Arial" panose="020B0604020202020204" pitchFamily="34" charset="0"/>
              <a:buChar char="•"/>
            </a:pPr>
            <a:r>
              <a:rPr lang="en-US" sz="1600" dirty="0" smtClean="0">
                <a:latin typeface="+mn-lt"/>
              </a:rPr>
              <a:t>Standard for making a report to the Child Abuse Hotline</a:t>
            </a:r>
          </a:p>
          <a:p>
            <a:pPr marL="285750" indent="-285750">
              <a:buFont typeface="Arial" panose="020B0604020202020204" pitchFamily="34" charset="0"/>
              <a:buChar char="•"/>
            </a:pPr>
            <a:r>
              <a:rPr lang="en-US" sz="1600" dirty="0" smtClean="0">
                <a:latin typeface="+mn-lt"/>
              </a:rPr>
              <a:t>A service provider may use this standard if you observe a concerning incident or if a client you are already working with tells you something not related to the current DCS involvement</a:t>
            </a:r>
          </a:p>
          <a:p>
            <a:pPr marL="285750" indent="-285750">
              <a:buFont typeface="Arial" panose="020B0604020202020204" pitchFamily="34" charset="0"/>
              <a:buChar char="•"/>
            </a:pPr>
            <a:r>
              <a:rPr lang="en-US" sz="1600" dirty="0" smtClean="0">
                <a:latin typeface="+mn-lt"/>
              </a:rPr>
              <a:t>For example, if you are completing Home Based Services with a family and arrive at the home to find a preschool age child home alone – this would be reasonable suspicion and prompt a call to the Hotline</a:t>
            </a:r>
          </a:p>
        </p:txBody>
      </p:sp>
      <p:sp>
        <p:nvSpPr>
          <p:cNvPr id="8" name="Content Placeholder 1"/>
          <p:cNvSpPr>
            <a:spLocks noGrp="1"/>
          </p:cNvSpPr>
          <p:nvPr>
            <p:ph idx="1"/>
          </p:nvPr>
        </p:nvSpPr>
        <p:spPr>
          <a:xfrm>
            <a:off x="448236" y="1871148"/>
            <a:ext cx="8695764" cy="2145040"/>
          </a:xfrm>
        </p:spPr>
        <p:txBody>
          <a:bodyPr>
            <a:normAutofit/>
          </a:bodyPr>
          <a:lstStyle/>
          <a:p>
            <a:pPr marL="0" indent="0" algn="l">
              <a:buNone/>
            </a:pPr>
            <a:r>
              <a:rPr lang="en-US" sz="2400" dirty="0"/>
              <a:t>A quantum of proof less demanding than probable cause, but </a:t>
            </a:r>
            <a:r>
              <a:rPr lang="en-US" sz="2400" u="sng" dirty="0"/>
              <a:t>more than a hunch</a:t>
            </a:r>
            <a:r>
              <a:rPr lang="en-US" sz="2400" dirty="0"/>
              <a:t>. There must be some minimal level of objective justification for the suspicion and there must be specific and articulable facts which, based on the totality of the circumstances, are sufficient to warrant reasonable suspicion.</a:t>
            </a:r>
            <a:endParaRPr lang="en-US" sz="2400" dirty="0" smtClean="0"/>
          </a:p>
        </p:txBody>
      </p:sp>
      <p:sp>
        <p:nvSpPr>
          <p:cNvPr id="9" name="TextBox 3"/>
          <p:cNvSpPr txBox="1">
            <a:spLocks noChangeArrowheads="1"/>
          </p:cNvSpPr>
          <p:nvPr/>
        </p:nvSpPr>
        <p:spPr bwMode="auto">
          <a:xfrm>
            <a:off x="85725" y="6562725"/>
            <a:ext cx="325730" cy="246221"/>
          </a:xfrm>
          <a:prstGeom prst="rect">
            <a:avLst/>
          </a:prstGeom>
          <a:noFill/>
          <a:ln w="9525">
            <a:noFill/>
            <a:miter lim="800000"/>
            <a:headEnd/>
            <a:tailEnd/>
          </a:ln>
        </p:spPr>
        <p:txBody>
          <a:bodyPr wrap="none">
            <a:spAutoFit/>
          </a:bodyPr>
          <a:lstStyle/>
          <a:p>
            <a:r>
              <a:rPr lang="en-US" sz="1000" dirty="0" smtClean="0"/>
              <a:t>36</a:t>
            </a:r>
            <a:endParaRPr lang="en-US" sz="1000" dirty="0"/>
          </a:p>
        </p:txBody>
      </p:sp>
    </p:spTree>
    <p:extLst>
      <p:ext uri="{BB962C8B-B14F-4D97-AF65-F5344CB8AC3E}">
        <p14:creationId xmlns:p14="http://schemas.microsoft.com/office/powerpoint/2010/main" val="3594763856"/>
      </p:ext>
    </p:extLst>
  </p:cSld>
  <p:clrMapOvr>
    <a:masterClrMapping/>
  </p:clrMapOvr>
  <p:transition spd="slow">
    <p:cut thruBlk="1"/>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fade">
                                      <p:cBhvr>
                                        <p:cTn id="7" dur="2000"/>
                                        <p:tgtEl>
                                          <p:spTgt spid="6">
                                            <p:txEl>
                                              <p:pRg st="0" end="0"/>
                                            </p:txEl>
                                          </p:spTgt>
                                        </p:tgtEl>
                                      </p:cBhvr>
                                    </p:animEffect>
                                    <p:anim calcmode="lin" valueType="num">
                                      <p:cBhvr>
                                        <p:cTn id="8" dur="2000" fill="hold"/>
                                        <p:tgtEl>
                                          <p:spTgt spid="6">
                                            <p:txEl>
                                              <p:pRg st="0" end="0"/>
                                            </p:txEl>
                                          </p:spTgt>
                                        </p:tgtEl>
                                        <p:attrNameLst>
                                          <p:attrName>ppt_x</p:attrName>
                                        </p:attrNameLst>
                                      </p:cBhvr>
                                      <p:tavLst>
                                        <p:tav tm="0">
                                          <p:val>
                                            <p:strVal val="#ppt_x"/>
                                          </p:val>
                                        </p:tav>
                                        <p:tav tm="100000">
                                          <p:val>
                                            <p:strVal val="#ppt_x"/>
                                          </p:val>
                                        </p:tav>
                                      </p:tavLst>
                                    </p:anim>
                                    <p:anim calcmode="lin" valueType="num">
                                      <p:cBhvr>
                                        <p:cTn id="9" dur="2000" fill="hold"/>
                                        <p:tgtEl>
                                          <p:spTgt spid="6">
                                            <p:txEl>
                                              <p:pRg st="0" end="0"/>
                                            </p:txEl>
                                          </p:spTgt>
                                        </p:tgtEl>
                                        <p:attrNameLst>
                                          <p:attrName>ppt_y</p:attrName>
                                        </p:attrNameLst>
                                      </p:cBhvr>
                                      <p:tavLst>
                                        <p:tav tm="0">
                                          <p:val>
                                            <p:strVal val="#ppt_y+.1"/>
                                          </p:val>
                                        </p:tav>
                                        <p:tav tm="100000">
                                          <p:val>
                                            <p:strVal val="#ppt_y"/>
                                          </p:val>
                                        </p:tav>
                                      </p:tavLst>
                                    </p:anim>
                                  </p:childTnLst>
                                </p:cTn>
                              </p:par>
                            </p:childTnLst>
                          </p:cTn>
                        </p:par>
                        <p:par>
                          <p:cTn id="10" fill="hold">
                            <p:stCondLst>
                              <p:cond delay="2000"/>
                            </p:stCondLst>
                            <p:childTnLst>
                              <p:par>
                                <p:cTn id="11" presetID="42" presetClass="entr" presetSubtype="0" fill="hold" nodeType="afterEffect">
                                  <p:stCondLst>
                                    <p:cond delay="2000"/>
                                  </p:stCondLst>
                                  <p:childTnLst>
                                    <p:set>
                                      <p:cBhvr>
                                        <p:cTn id="12" dur="1" fill="hold">
                                          <p:stCondLst>
                                            <p:cond delay="0"/>
                                          </p:stCondLst>
                                        </p:cTn>
                                        <p:tgtEl>
                                          <p:spTgt spid="6">
                                            <p:txEl>
                                              <p:pRg st="1" end="1"/>
                                            </p:txEl>
                                          </p:spTgt>
                                        </p:tgtEl>
                                        <p:attrNameLst>
                                          <p:attrName>style.visibility</p:attrName>
                                        </p:attrNameLst>
                                      </p:cBhvr>
                                      <p:to>
                                        <p:strVal val="visible"/>
                                      </p:to>
                                    </p:set>
                                    <p:animEffect transition="in" filter="fade">
                                      <p:cBhvr>
                                        <p:cTn id="13" dur="2000"/>
                                        <p:tgtEl>
                                          <p:spTgt spid="6">
                                            <p:txEl>
                                              <p:pRg st="1" end="1"/>
                                            </p:txEl>
                                          </p:spTgt>
                                        </p:tgtEl>
                                      </p:cBhvr>
                                    </p:animEffect>
                                    <p:anim calcmode="lin" valueType="num">
                                      <p:cBhvr>
                                        <p:cTn id="14" dur="2000" fill="hold"/>
                                        <p:tgtEl>
                                          <p:spTgt spid="6">
                                            <p:txEl>
                                              <p:pRg st="1" end="1"/>
                                            </p:txEl>
                                          </p:spTgt>
                                        </p:tgtEl>
                                        <p:attrNameLst>
                                          <p:attrName>ppt_x</p:attrName>
                                        </p:attrNameLst>
                                      </p:cBhvr>
                                      <p:tavLst>
                                        <p:tav tm="0">
                                          <p:val>
                                            <p:strVal val="#ppt_x"/>
                                          </p:val>
                                        </p:tav>
                                        <p:tav tm="100000">
                                          <p:val>
                                            <p:strVal val="#ppt_x"/>
                                          </p:val>
                                        </p:tav>
                                      </p:tavLst>
                                    </p:anim>
                                    <p:anim calcmode="lin" valueType="num">
                                      <p:cBhvr>
                                        <p:cTn id="15" dur="2000" fill="hold"/>
                                        <p:tgtEl>
                                          <p:spTgt spid="6">
                                            <p:txEl>
                                              <p:pRg st="1" end="1"/>
                                            </p:txEl>
                                          </p:spTgt>
                                        </p:tgtEl>
                                        <p:attrNameLst>
                                          <p:attrName>ppt_y</p:attrName>
                                        </p:attrNameLst>
                                      </p:cBhvr>
                                      <p:tavLst>
                                        <p:tav tm="0">
                                          <p:val>
                                            <p:strVal val="#ppt_y+.1"/>
                                          </p:val>
                                        </p:tav>
                                        <p:tav tm="100000">
                                          <p:val>
                                            <p:strVal val="#ppt_y"/>
                                          </p:val>
                                        </p:tav>
                                      </p:tavLst>
                                    </p:anim>
                                  </p:childTnLst>
                                </p:cTn>
                              </p:par>
                            </p:childTnLst>
                          </p:cTn>
                        </p:par>
                        <p:par>
                          <p:cTn id="16" fill="hold">
                            <p:stCondLst>
                              <p:cond delay="6000"/>
                            </p:stCondLst>
                            <p:childTnLst>
                              <p:par>
                                <p:cTn id="17" presetID="42" presetClass="entr" presetSubtype="0" fill="hold" nodeType="afterEffect">
                                  <p:stCondLst>
                                    <p:cond delay="2000"/>
                                  </p:stCondLst>
                                  <p:childTnLst>
                                    <p:set>
                                      <p:cBhvr>
                                        <p:cTn id="18" dur="1" fill="hold">
                                          <p:stCondLst>
                                            <p:cond delay="0"/>
                                          </p:stCondLst>
                                        </p:cTn>
                                        <p:tgtEl>
                                          <p:spTgt spid="6">
                                            <p:txEl>
                                              <p:pRg st="2" end="2"/>
                                            </p:txEl>
                                          </p:spTgt>
                                        </p:tgtEl>
                                        <p:attrNameLst>
                                          <p:attrName>style.visibility</p:attrName>
                                        </p:attrNameLst>
                                      </p:cBhvr>
                                      <p:to>
                                        <p:strVal val="visible"/>
                                      </p:to>
                                    </p:set>
                                    <p:animEffect transition="in" filter="fade">
                                      <p:cBhvr>
                                        <p:cTn id="19" dur="2000"/>
                                        <p:tgtEl>
                                          <p:spTgt spid="6">
                                            <p:txEl>
                                              <p:pRg st="2" end="2"/>
                                            </p:txEl>
                                          </p:spTgt>
                                        </p:tgtEl>
                                      </p:cBhvr>
                                    </p:animEffect>
                                    <p:anim calcmode="lin" valueType="num">
                                      <p:cBhvr>
                                        <p:cTn id="20" dur="2000" fill="hold"/>
                                        <p:tgtEl>
                                          <p:spTgt spid="6">
                                            <p:txEl>
                                              <p:pRg st="2" end="2"/>
                                            </p:txEl>
                                          </p:spTgt>
                                        </p:tgtEl>
                                        <p:attrNameLst>
                                          <p:attrName>ppt_x</p:attrName>
                                        </p:attrNameLst>
                                      </p:cBhvr>
                                      <p:tavLst>
                                        <p:tav tm="0">
                                          <p:val>
                                            <p:strVal val="#ppt_x"/>
                                          </p:val>
                                        </p:tav>
                                        <p:tav tm="100000">
                                          <p:val>
                                            <p:strVal val="#ppt_x"/>
                                          </p:val>
                                        </p:tav>
                                      </p:tavLst>
                                    </p:anim>
                                    <p:anim calcmode="lin" valueType="num">
                                      <p:cBhvr>
                                        <p:cTn id="21" dur="2000" fill="hold"/>
                                        <p:tgtEl>
                                          <p:spTgt spid="6">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453134" y="2201210"/>
            <a:ext cx="2690866" cy="2136864"/>
          </a:xfrm>
          <a:prstGeom prst="rect">
            <a:avLst/>
          </a:prstGeom>
        </p:spPr>
      </p:pic>
      <p:sp>
        <p:nvSpPr>
          <p:cNvPr id="5" name="Title 1"/>
          <p:cNvSpPr txBox="1">
            <a:spLocks/>
          </p:cNvSpPr>
          <p:nvPr/>
        </p:nvSpPr>
        <p:spPr bwMode="auto">
          <a:xfrm>
            <a:off x="609600" y="366073"/>
            <a:ext cx="8229600" cy="1300362"/>
          </a:xfrm>
          <a:prstGeom prst="rect">
            <a:avLst/>
          </a:prstGeom>
          <a:ln w="9525" cap="flat" cmpd="sng" algn="ctr">
            <a:solidFill>
              <a:schemeClr val="accent1">
                <a:shade val="95000"/>
                <a:satMod val="105000"/>
              </a:schemeClr>
            </a:solidFill>
            <a:prstDash val="solid"/>
            <a:miter lim="800000"/>
            <a:headEnd/>
            <a:tailEnd/>
          </a:ln>
        </p:spPr>
        <p:style>
          <a:lnRef idx="1">
            <a:schemeClr val="accent1"/>
          </a:lnRef>
          <a:fillRef idx="2">
            <a:schemeClr val="accent1"/>
          </a:fillRef>
          <a:effectRef idx="1">
            <a:schemeClr val="accent1"/>
          </a:effectRef>
          <a:fontRef idx="minor">
            <a:schemeClr val="dk1"/>
          </a:fontRef>
        </p:style>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kern="1200">
                <a:solidFill>
                  <a:schemeClr val="dk1"/>
                </a:solidFill>
                <a:latin typeface="+mn-lt"/>
                <a:ea typeface="+mn-ea"/>
                <a:cs typeface="+mn-cs"/>
              </a:defRPr>
            </a:lvl1pPr>
            <a:lvl2pPr algn="ctr" rtl="0" eaLnBrk="0" fontAlgn="base" hangingPunct="0">
              <a:spcBef>
                <a:spcPct val="0"/>
              </a:spcBef>
              <a:spcAft>
                <a:spcPct val="0"/>
              </a:spcAft>
              <a:defRPr sz="4400">
                <a:solidFill>
                  <a:schemeClr val="dk1"/>
                </a:solidFill>
                <a:latin typeface="+mn-lt"/>
                <a:ea typeface="+mn-ea"/>
                <a:cs typeface="+mn-cs"/>
              </a:defRPr>
            </a:lvl2pPr>
            <a:lvl3pPr algn="ctr" rtl="0" eaLnBrk="0" fontAlgn="base" hangingPunct="0">
              <a:spcBef>
                <a:spcPct val="0"/>
              </a:spcBef>
              <a:spcAft>
                <a:spcPct val="0"/>
              </a:spcAft>
              <a:defRPr sz="4400">
                <a:solidFill>
                  <a:schemeClr val="dk1"/>
                </a:solidFill>
                <a:latin typeface="+mn-lt"/>
                <a:ea typeface="+mn-ea"/>
                <a:cs typeface="+mn-cs"/>
              </a:defRPr>
            </a:lvl3pPr>
            <a:lvl4pPr algn="ctr" rtl="0" eaLnBrk="0" fontAlgn="base" hangingPunct="0">
              <a:spcBef>
                <a:spcPct val="0"/>
              </a:spcBef>
              <a:spcAft>
                <a:spcPct val="0"/>
              </a:spcAft>
              <a:defRPr sz="4400">
                <a:solidFill>
                  <a:schemeClr val="dk1"/>
                </a:solidFill>
                <a:latin typeface="+mn-lt"/>
                <a:ea typeface="+mn-ea"/>
                <a:cs typeface="+mn-cs"/>
              </a:defRPr>
            </a:lvl4pPr>
            <a:lvl5pPr algn="ctr" rtl="0" eaLnBrk="0" fontAlgn="base" hangingPunct="0">
              <a:spcBef>
                <a:spcPct val="0"/>
              </a:spcBef>
              <a:spcAft>
                <a:spcPct val="0"/>
              </a:spcAft>
              <a:defRPr sz="4400">
                <a:solidFill>
                  <a:schemeClr val="dk1"/>
                </a:solidFill>
                <a:latin typeface="+mn-lt"/>
                <a:ea typeface="+mn-ea"/>
                <a:cs typeface="+mn-cs"/>
              </a:defRPr>
            </a:lvl5pPr>
            <a:lvl6pPr marL="457200" algn="ctr" rtl="0" fontAlgn="base">
              <a:spcBef>
                <a:spcPct val="0"/>
              </a:spcBef>
              <a:spcAft>
                <a:spcPct val="0"/>
              </a:spcAft>
              <a:defRPr sz="4400">
                <a:solidFill>
                  <a:schemeClr val="dk1"/>
                </a:solidFill>
                <a:latin typeface="+mn-lt"/>
                <a:ea typeface="+mn-ea"/>
                <a:cs typeface="+mn-cs"/>
              </a:defRPr>
            </a:lvl6pPr>
            <a:lvl7pPr marL="914400" algn="ctr" rtl="0" fontAlgn="base">
              <a:spcBef>
                <a:spcPct val="0"/>
              </a:spcBef>
              <a:spcAft>
                <a:spcPct val="0"/>
              </a:spcAft>
              <a:defRPr sz="4400">
                <a:solidFill>
                  <a:schemeClr val="dk1"/>
                </a:solidFill>
                <a:latin typeface="+mn-lt"/>
                <a:ea typeface="+mn-ea"/>
                <a:cs typeface="+mn-cs"/>
              </a:defRPr>
            </a:lvl7pPr>
            <a:lvl8pPr marL="1371600" algn="ctr" rtl="0" fontAlgn="base">
              <a:spcBef>
                <a:spcPct val="0"/>
              </a:spcBef>
              <a:spcAft>
                <a:spcPct val="0"/>
              </a:spcAft>
              <a:defRPr sz="4400">
                <a:solidFill>
                  <a:schemeClr val="dk1"/>
                </a:solidFill>
                <a:latin typeface="+mn-lt"/>
                <a:ea typeface="+mn-ea"/>
                <a:cs typeface="+mn-cs"/>
              </a:defRPr>
            </a:lvl8pPr>
            <a:lvl9pPr marL="1828800" algn="ctr" rtl="0" fontAlgn="base">
              <a:spcBef>
                <a:spcPct val="0"/>
              </a:spcBef>
              <a:spcAft>
                <a:spcPct val="0"/>
              </a:spcAft>
              <a:defRPr sz="4400">
                <a:solidFill>
                  <a:schemeClr val="dk1"/>
                </a:solidFill>
                <a:latin typeface="+mn-lt"/>
                <a:ea typeface="+mn-ea"/>
                <a:cs typeface="+mn-cs"/>
              </a:defRPr>
            </a:lvl9pPr>
          </a:lstStyle>
          <a:p>
            <a:pPr>
              <a:defRPr/>
            </a:pPr>
            <a:r>
              <a:rPr lang="en-US" dirty="0" smtClean="0">
                <a:solidFill>
                  <a:srgbClr val="1F497D"/>
                </a:solidFill>
                <a:cs typeface="Times New Roman" pitchFamily="18" charset="0"/>
              </a:rPr>
              <a:t>Probable Cause</a:t>
            </a:r>
          </a:p>
          <a:p>
            <a:pPr>
              <a:defRPr/>
            </a:pPr>
            <a:r>
              <a:rPr lang="en-US" dirty="0" smtClean="0">
                <a:solidFill>
                  <a:srgbClr val="1F497D"/>
                </a:solidFill>
                <a:cs typeface="Times New Roman" pitchFamily="18" charset="0"/>
              </a:rPr>
              <a:t>(25%  Standard of Proof)</a:t>
            </a:r>
            <a:endParaRPr lang="en-US" dirty="0">
              <a:solidFill>
                <a:srgbClr val="1F497D"/>
              </a:solidFill>
              <a:cs typeface="Times New Roman" pitchFamily="18" charset="0"/>
            </a:endParaRPr>
          </a:p>
        </p:txBody>
      </p:sp>
      <p:sp>
        <p:nvSpPr>
          <p:cNvPr id="6" name="TextBox 5"/>
          <p:cNvSpPr txBox="1"/>
          <p:nvPr/>
        </p:nvSpPr>
        <p:spPr>
          <a:xfrm>
            <a:off x="609600" y="4386968"/>
            <a:ext cx="6477000" cy="1754326"/>
          </a:xfrm>
          <a:prstGeom prst="rect">
            <a:avLst/>
          </a:prstGeom>
          <a:solidFill>
            <a:schemeClr val="accent1">
              <a:lumMod val="20000"/>
              <a:lumOff val="80000"/>
              <a:alpha val="73000"/>
            </a:schemeClr>
          </a:solidFill>
          <a:ln>
            <a:solidFill>
              <a:srgbClr val="DCB962"/>
            </a:solidFill>
          </a:ln>
        </p:spPr>
        <p:txBody>
          <a:bodyPr wrap="square" rtlCol="0">
            <a:spAutoFit/>
          </a:bodyPr>
          <a:lstStyle/>
          <a:p>
            <a:pPr marL="285750" indent="-285750">
              <a:buFont typeface="Arial" panose="020B0604020202020204" pitchFamily="34" charset="0"/>
              <a:buChar char="•"/>
            </a:pPr>
            <a:r>
              <a:rPr lang="en-US" dirty="0" smtClean="0">
                <a:latin typeface="+mn-lt"/>
              </a:rPr>
              <a:t>Standard for </a:t>
            </a:r>
            <a:r>
              <a:rPr lang="en-US" dirty="0" smtClean="0">
                <a:latin typeface="+mn-lt"/>
              </a:rPr>
              <a:t>taking a child into DCS custody</a:t>
            </a:r>
            <a:endParaRPr lang="en-US" dirty="0" smtClean="0">
              <a:latin typeface="+mn-lt"/>
            </a:endParaRPr>
          </a:p>
          <a:p>
            <a:pPr marL="285750" indent="-285750">
              <a:buFont typeface="Arial" panose="020B0604020202020204" pitchFamily="34" charset="0"/>
              <a:buChar char="•"/>
            </a:pPr>
            <a:r>
              <a:rPr lang="en-US" dirty="0" smtClean="0">
                <a:latin typeface="+mn-lt"/>
              </a:rPr>
              <a:t>Visible evidence and fact based information is expected; hearsay is allowed</a:t>
            </a:r>
          </a:p>
          <a:p>
            <a:pPr marL="285750" indent="-285750">
              <a:buFont typeface="Arial" panose="020B0604020202020204" pitchFamily="34" charset="0"/>
              <a:buChar char="•"/>
            </a:pPr>
            <a:r>
              <a:rPr lang="en-US" dirty="0" smtClean="0">
                <a:latin typeface="+mn-lt"/>
              </a:rPr>
              <a:t>This standard is used at a Detention Hearing or filing CHINS – service providers are often not involved with families at this point</a:t>
            </a:r>
            <a:endParaRPr lang="en-US" dirty="0" smtClean="0">
              <a:latin typeface="+mn-lt"/>
            </a:endParaRPr>
          </a:p>
        </p:txBody>
      </p:sp>
      <p:sp>
        <p:nvSpPr>
          <p:cNvPr id="8" name="Content Placeholder 1"/>
          <p:cNvSpPr>
            <a:spLocks noGrp="1"/>
          </p:cNvSpPr>
          <p:nvPr>
            <p:ph idx="1"/>
          </p:nvPr>
        </p:nvSpPr>
        <p:spPr>
          <a:xfrm>
            <a:off x="627526" y="2201210"/>
            <a:ext cx="6472517" cy="2012202"/>
          </a:xfrm>
        </p:spPr>
        <p:txBody>
          <a:bodyPr>
            <a:normAutofit/>
          </a:bodyPr>
          <a:lstStyle/>
          <a:p>
            <a:pPr marL="0" indent="0">
              <a:buNone/>
            </a:pPr>
            <a:r>
              <a:rPr lang="en-US" sz="2400" dirty="0"/>
              <a:t>A person has knowledge of facts and circumstances which warrant a person of reasonable caution to believe that the facts are correct. Involves reasonably trustworthy information.</a:t>
            </a:r>
          </a:p>
          <a:p>
            <a:pPr marL="0" indent="0" algn="l">
              <a:buNone/>
            </a:pPr>
            <a:endParaRPr lang="en-US" sz="2400" dirty="0" smtClean="0"/>
          </a:p>
        </p:txBody>
      </p:sp>
      <p:sp>
        <p:nvSpPr>
          <p:cNvPr id="9" name="TextBox 3"/>
          <p:cNvSpPr txBox="1">
            <a:spLocks noChangeArrowheads="1"/>
          </p:cNvSpPr>
          <p:nvPr/>
        </p:nvSpPr>
        <p:spPr bwMode="auto">
          <a:xfrm>
            <a:off x="85725" y="6562725"/>
            <a:ext cx="325730" cy="246221"/>
          </a:xfrm>
          <a:prstGeom prst="rect">
            <a:avLst/>
          </a:prstGeom>
          <a:noFill/>
          <a:ln w="9525">
            <a:noFill/>
            <a:miter lim="800000"/>
            <a:headEnd/>
            <a:tailEnd/>
          </a:ln>
        </p:spPr>
        <p:txBody>
          <a:bodyPr wrap="none">
            <a:spAutoFit/>
          </a:bodyPr>
          <a:lstStyle/>
          <a:p>
            <a:r>
              <a:rPr lang="en-US" sz="1000" dirty="0" smtClean="0"/>
              <a:t>37</a:t>
            </a:r>
            <a:endParaRPr lang="en-US" sz="1000" dirty="0"/>
          </a:p>
        </p:txBody>
      </p:sp>
    </p:spTree>
    <p:extLst>
      <p:ext uri="{BB962C8B-B14F-4D97-AF65-F5344CB8AC3E}">
        <p14:creationId xmlns:p14="http://schemas.microsoft.com/office/powerpoint/2010/main" val="432428939"/>
      </p:ext>
    </p:extLst>
  </p:cSld>
  <p:clrMapOvr>
    <a:masterClrMapping/>
  </p:clrMapOvr>
  <p:transition spd="slow">
    <p:cut thruBlk="1"/>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fade">
                                      <p:cBhvr>
                                        <p:cTn id="7" dur="2000"/>
                                        <p:tgtEl>
                                          <p:spTgt spid="6">
                                            <p:txEl>
                                              <p:pRg st="0" end="0"/>
                                            </p:txEl>
                                          </p:spTgt>
                                        </p:tgtEl>
                                      </p:cBhvr>
                                    </p:animEffect>
                                    <p:anim calcmode="lin" valueType="num">
                                      <p:cBhvr>
                                        <p:cTn id="8" dur="2000" fill="hold"/>
                                        <p:tgtEl>
                                          <p:spTgt spid="6">
                                            <p:txEl>
                                              <p:pRg st="0" end="0"/>
                                            </p:txEl>
                                          </p:spTgt>
                                        </p:tgtEl>
                                        <p:attrNameLst>
                                          <p:attrName>ppt_x</p:attrName>
                                        </p:attrNameLst>
                                      </p:cBhvr>
                                      <p:tavLst>
                                        <p:tav tm="0">
                                          <p:val>
                                            <p:strVal val="#ppt_x"/>
                                          </p:val>
                                        </p:tav>
                                        <p:tav tm="100000">
                                          <p:val>
                                            <p:strVal val="#ppt_x"/>
                                          </p:val>
                                        </p:tav>
                                      </p:tavLst>
                                    </p:anim>
                                    <p:anim calcmode="lin" valueType="num">
                                      <p:cBhvr>
                                        <p:cTn id="9" dur="2000" fill="hold"/>
                                        <p:tgtEl>
                                          <p:spTgt spid="6">
                                            <p:txEl>
                                              <p:pRg st="0" end="0"/>
                                            </p:txEl>
                                          </p:spTgt>
                                        </p:tgtEl>
                                        <p:attrNameLst>
                                          <p:attrName>ppt_y</p:attrName>
                                        </p:attrNameLst>
                                      </p:cBhvr>
                                      <p:tavLst>
                                        <p:tav tm="0">
                                          <p:val>
                                            <p:strVal val="#ppt_y+.1"/>
                                          </p:val>
                                        </p:tav>
                                        <p:tav tm="100000">
                                          <p:val>
                                            <p:strVal val="#ppt_y"/>
                                          </p:val>
                                        </p:tav>
                                      </p:tavLst>
                                    </p:anim>
                                  </p:childTnLst>
                                </p:cTn>
                              </p:par>
                            </p:childTnLst>
                          </p:cTn>
                        </p:par>
                        <p:par>
                          <p:cTn id="10" fill="hold">
                            <p:stCondLst>
                              <p:cond delay="2000"/>
                            </p:stCondLst>
                            <p:childTnLst>
                              <p:par>
                                <p:cTn id="11" presetID="42" presetClass="entr" presetSubtype="0" fill="hold" nodeType="afterEffect">
                                  <p:stCondLst>
                                    <p:cond delay="2000"/>
                                  </p:stCondLst>
                                  <p:childTnLst>
                                    <p:set>
                                      <p:cBhvr>
                                        <p:cTn id="12" dur="1" fill="hold">
                                          <p:stCondLst>
                                            <p:cond delay="0"/>
                                          </p:stCondLst>
                                        </p:cTn>
                                        <p:tgtEl>
                                          <p:spTgt spid="6">
                                            <p:txEl>
                                              <p:pRg st="1" end="1"/>
                                            </p:txEl>
                                          </p:spTgt>
                                        </p:tgtEl>
                                        <p:attrNameLst>
                                          <p:attrName>style.visibility</p:attrName>
                                        </p:attrNameLst>
                                      </p:cBhvr>
                                      <p:to>
                                        <p:strVal val="visible"/>
                                      </p:to>
                                    </p:set>
                                    <p:animEffect transition="in" filter="fade">
                                      <p:cBhvr>
                                        <p:cTn id="13" dur="2000"/>
                                        <p:tgtEl>
                                          <p:spTgt spid="6">
                                            <p:txEl>
                                              <p:pRg st="1" end="1"/>
                                            </p:txEl>
                                          </p:spTgt>
                                        </p:tgtEl>
                                      </p:cBhvr>
                                    </p:animEffect>
                                    <p:anim calcmode="lin" valueType="num">
                                      <p:cBhvr>
                                        <p:cTn id="14" dur="2000" fill="hold"/>
                                        <p:tgtEl>
                                          <p:spTgt spid="6">
                                            <p:txEl>
                                              <p:pRg st="1" end="1"/>
                                            </p:txEl>
                                          </p:spTgt>
                                        </p:tgtEl>
                                        <p:attrNameLst>
                                          <p:attrName>ppt_x</p:attrName>
                                        </p:attrNameLst>
                                      </p:cBhvr>
                                      <p:tavLst>
                                        <p:tav tm="0">
                                          <p:val>
                                            <p:strVal val="#ppt_x"/>
                                          </p:val>
                                        </p:tav>
                                        <p:tav tm="100000">
                                          <p:val>
                                            <p:strVal val="#ppt_x"/>
                                          </p:val>
                                        </p:tav>
                                      </p:tavLst>
                                    </p:anim>
                                    <p:anim calcmode="lin" valueType="num">
                                      <p:cBhvr>
                                        <p:cTn id="15" dur="2000" fill="hold"/>
                                        <p:tgtEl>
                                          <p:spTgt spid="6">
                                            <p:txEl>
                                              <p:pRg st="1" end="1"/>
                                            </p:txEl>
                                          </p:spTgt>
                                        </p:tgtEl>
                                        <p:attrNameLst>
                                          <p:attrName>ppt_y</p:attrName>
                                        </p:attrNameLst>
                                      </p:cBhvr>
                                      <p:tavLst>
                                        <p:tav tm="0">
                                          <p:val>
                                            <p:strVal val="#ppt_y+.1"/>
                                          </p:val>
                                        </p:tav>
                                        <p:tav tm="100000">
                                          <p:val>
                                            <p:strVal val="#ppt_y"/>
                                          </p:val>
                                        </p:tav>
                                      </p:tavLst>
                                    </p:anim>
                                  </p:childTnLst>
                                </p:cTn>
                              </p:par>
                            </p:childTnLst>
                          </p:cTn>
                        </p:par>
                        <p:par>
                          <p:cTn id="16" fill="hold">
                            <p:stCondLst>
                              <p:cond delay="6000"/>
                            </p:stCondLst>
                            <p:childTnLst>
                              <p:par>
                                <p:cTn id="17" presetID="42" presetClass="entr" presetSubtype="0" fill="hold" nodeType="afterEffect">
                                  <p:stCondLst>
                                    <p:cond delay="2000"/>
                                  </p:stCondLst>
                                  <p:childTnLst>
                                    <p:set>
                                      <p:cBhvr>
                                        <p:cTn id="18" dur="1" fill="hold">
                                          <p:stCondLst>
                                            <p:cond delay="0"/>
                                          </p:stCondLst>
                                        </p:cTn>
                                        <p:tgtEl>
                                          <p:spTgt spid="6">
                                            <p:txEl>
                                              <p:pRg st="2" end="2"/>
                                            </p:txEl>
                                          </p:spTgt>
                                        </p:tgtEl>
                                        <p:attrNameLst>
                                          <p:attrName>style.visibility</p:attrName>
                                        </p:attrNameLst>
                                      </p:cBhvr>
                                      <p:to>
                                        <p:strVal val="visible"/>
                                      </p:to>
                                    </p:set>
                                    <p:animEffect transition="in" filter="fade">
                                      <p:cBhvr>
                                        <p:cTn id="19" dur="2000"/>
                                        <p:tgtEl>
                                          <p:spTgt spid="6">
                                            <p:txEl>
                                              <p:pRg st="2" end="2"/>
                                            </p:txEl>
                                          </p:spTgt>
                                        </p:tgtEl>
                                      </p:cBhvr>
                                    </p:animEffect>
                                    <p:anim calcmode="lin" valueType="num">
                                      <p:cBhvr>
                                        <p:cTn id="20" dur="2000" fill="hold"/>
                                        <p:tgtEl>
                                          <p:spTgt spid="6">
                                            <p:txEl>
                                              <p:pRg st="2" end="2"/>
                                            </p:txEl>
                                          </p:spTgt>
                                        </p:tgtEl>
                                        <p:attrNameLst>
                                          <p:attrName>ppt_x</p:attrName>
                                        </p:attrNameLst>
                                      </p:cBhvr>
                                      <p:tavLst>
                                        <p:tav tm="0">
                                          <p:val>
                                            <p:strVal val="#ppt_x"/>
                                          </p:val>
                                        </p:tav>
                                        <p:tav tm="100000">
                                          <p:val>
                                            <p:strVal val="#ppt_x"/>
                                          </p:val>
                                        </p:tav>
                                      </p:tavLst>
                                    </p:anim>
                                    <p:anim calcmode="lin" valueType="num">
                                      <p:cBhvr>
                                        <p:cTn id="21" dur="2000" fill="hold"/>
                                        <p:tgtEl>
                                          <p:spTgt spid="6">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453134" y="2201210"/>
            <a:ext cx="2690866" cy="2136864"/>
          </a:xfrm>
          <a:prstGeom prst="rect">
            <a:avLst/>
          </a:prstGeom>
        </p:spPr>
      </p:pic>
      <p:sp>
        <p:nvSpPr>
          <p:cNvPr id="5" name="Title 1"/>
          <p:cNvSpPr txBox="1">
            <a:spLocks/>
          </p:cNvSpPr>
          <p:nvPr/>
        </p:nvSpPr>
        <p:spPr bwMode="auto">
          <a:xfrm>
            <a:off x="609600" y="366073"/>
            <a:ext cx="8229600" cy="1300362"/>
          </a:xfrm>
          <a:prstGeom prst="rect">
            <a:avLst/>
          </a:prstGeom>
          <a:ln w="9525" cap="flat" cmpd="sng" algn="ctr">
            <a:solidFill>
              <a:schemeClr val="accent1">
                <a:shade val="95000"/>
                <a:satMod val="105000"/>
              </a:schemeClr>
            </a:solidFill>
            <a:prstDash val="solid"/>
            <a:miter lim="800000"/>
            <a:headEnd/>
            <a:tailEnd/>
          </a:ln>
        </p:spPr>
        <p:style>
          <a:lnRef idx="1">
            <a:schemeClr val="accent1"/>
          </a:lnRef>
          <a:fillRef idx="2">
            <a:schemeClr val="accent1"/>
          </a:fillRef>
          <a:effectRef idx="1">
            <a:schemeClr val="accent1"/>
          </a:effectRef>
          <a:fontRef idx="minor">
            <a:schemeClr val="dk1"/>
          </a:fontRef>
        </p:style>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kern="1200">
                <a:solidFill>
                  <a:schemeClr val="dk1"/>
                </a:solidFill>
                <a:latin typeface="+mn-lt"/>
                <a:ea typeface="+mn-ea"/>
                <a:cs typeface="+mn-cs"/>
              </a:defRPr>
            </a:lvl1pPr>
            <a:lvl2pPr algn="ctr" rtl="0" eaLnBrk="0" fontAlgn="base" hangingPunct="0">
              <a:spcBef>
                <a:spcPct val="0"/>
              </a:spcBef>
              <a:spcAft>
                <a:spcPct val="0"/>
              </a:spcAft>
              <a:defRPr sz="4400">
                <a:solidFill>
                  <a:schemeClr val="dk1"/>
                </a:solidFill>
                <a:latin typeface="+mn-lt"/>
                <a:ea typeface="+mn-ea"/>
                <a:cs typeface="+mn-cs"/>
              </a:defRPr>
            </a:lvl2pPr>
            <a:lvl3pPr algn="ctr" rtl="0" eaLnBrk="0" fontAlgn="base" hangingPunct="0">
              <a:spcBef>
                <a:spcPct val="0"/>
              </a:spcBef>
              <a:spcAft>
                <a:spcPct val="0"/>
              </a:spcAft>
              <a:defRPr sz="4400">
                <a:solidFill>
                  <a:schemeClr val="dk1"/>
                </a:solidFill>
                <a:latin typeface="+mn-lt"/>
                <a:ea typeface="+mn-ea"/>
                <a:cs typeface="+mn-cs"/>
              </a:defRPr>
            </a:lvl3pPr>
            <a:lvl4pPr algn="ctr" rtl="0" eaLnBrk="0" fontAlgn="base" hangingPunct="0">
              <a:spcBef>
                <a:spcPct val="0"/>
              </a:spcBef>
              <a:spcAft>
                <a:spcPct val="0"/>
              </a:spcAft>
              <a:defRPr sz="4400">
                <a:solidFill>
                  <a:schemeClr val="dk1"/>
                </a:solidFill>
                <a:latin typeface="+mn-lt"/>
                <a:ea typeface="+mn-ea"/>
                <a:cs typeface="+mn-cs"/>
              </a:defRPr>
            </a:lvl4pPr>
            <a:lvl5pPr algn="ctr" rtl="0" eaLnBrk="0" fontAlgn="base" hangingPunct="0">
              <a:spcBef>
                <a:spcPct val="0"/>
              </a:spcBef>
              <a:spcAft>
                <a:spcPct val="0"/>
              </a:spcAft>
              <a:defRPr sz="4400">
                <a:solidFill>
                  <a:schemeClr val="dk1"/>
                </a:solidFill>
                <a:latin typeface="+mn-lt"/>
                <a:ea typeface="+mn-ea"/>
                <a:cs typeface="+mn-cs"/>
              </a:defRPr>
            </a:lvl5pPr>
            <a:lvl6pPr marL="457200" algn="ctr" rtl="0" fontAlgn="base">
              <a:spcBef>
                <a:spcPct val="0"/>
              </a:spcBef>
              <a:spcAft>
                <a:spcPct val="0"/>
              </a:spcAft>
              <a:defRPr sz="4400">
                <a:solidFill>
                  <a:schemeClr val="dk1"/>
                </a:solidFill>
                <a:latin typeface="+mn-lt"/>
                <a:ea typeface="+mn-ea"/>
                <a:cs typeface="+mn-cs"/>
              </a:defRPr>
            </a:lvl6pPr>
            <a:lvl7pPr marL="914400" algn="ctr" rtl="0" fontAlgn="base">
              <a:spcBef>
                <a:spcPct val="0"/>
              </a:spcBef>
              <a:spcAft>
                <a:spcPct val="0"/>
              </a:spcAft>
              <a:defRPr sz="4400">
                <a:solidFill>
                  <a:schemeClr val="dk1"/>
                </a:solidFill>
                <a:latin typeface="+mn-lt"/>
                <a:ea typeface="+mn-ea"/>
                <a:cs typeface="+mn-cs"/>
              </a:defRPr>
            </a:lvl7pPr>
            <a:lvl8pPr marL="1371600" algn="ctr" rtl="0" fontAlgn="base">
              <a:spcBef>
                <a:spcPct val="0"/>
              </a:spcBef>
              <a:spcAft>
                <a:spcPct val="0"/>
              </a:spcAft>
              <a:defRPr sz="4400">
                <a:solidFill>
                  <a:schemeClr val="dk1"/>
                </a:solidFill>
                <a:latin typeface="+mn-lt"/>
                <a:ea typeface="+mn-ea"/>
                <a:cs typeface="+mn-cs"/>
              </a:defRPr>
            </a:lvl8pPr>
            <a:lvl9pPr marL="1828800" algn="ctr" rtl="0" fontAlgn="base">
              <a:spcBef>
                <a:spcPct val="0"/>
              </a:spcBef>
              <a:spcAft>
                <a:spcPct val="0"/>
              </a:spcAft>
              <a:defRPr sz="4400">
                <a:solidFill>
                  <a:schemeClr val="dk1"/>
                </a:solidFill>
                <a:latin typeface="+mn-lt"/>
                <a:ea typeface="+mn-ea"/>
                <a:cs typeface="+mn-cs"/>
              </a:defRPr>
            </a:lvl9pPr>
          </a:lstStyle>
          <a:p>
            <a:pPr>
              <a:defRPr/>
            </a:pPr>
            <a:r>
              <a:rPr lang="en-US" dirty="0" smtClean="0">
                <a:solidFill>
                  <a:srgbClr val="1F497D"/>
                </a:solidFill>
                <a:cs typeface="Times New Roman" pitchFamily="18" charset="0"/>
              </a:rPr>
              <a:t>Preponderance of the Evidence</a:t>
            </a:r>
          </a:p>
          <a:p>
            <a:pPr>
              <a:defRPr/>
            </a:pPr>
            <a:r>
              <a:rPr lang="en-US" dirty="0" smtClean="0">
                <a:solidFill>
                  <a:srgbClr val="1F497D"/>
                </a:solidFill>
                <a:cs typeface="Times New Roman" pitchFamily="18" charset="0"/>
              </a:rPr>
              <a:t>(51%  Standard of Proof)</a:t>
            </a:r>
            <a:endParaRPr lang="en-US" dirty="0">
              <a:solidFill>
                <a:srgbClr val="1F497D"/>
              </a:solidFill>
              <a:cs typeface="Times New Roman" pitchFamily="18" charset="0"/>
            </a:endParaRPr>
          </a:p>
        </p:txBody>
      </p:sp>
      <p:sp>
        <p:nvSpPr>
          <p:cNvPr id="6" name="TextBox 5"/>
          <p:cNvSpPr txBox="1"/>
          <p:nvPr/>
        </p:nvSpPr>
        <p:spPr>
          <a:xfrm>
            <a:off x="609600" y="4548333"/>
            <a:ext cx="7476565" cy="1477328"/>
          </a:xfrm>
          <a:prstGeom prst="rect">
            <a:avLst/>
          </a:prstGeom>
          <a:solidFill>
            <a:schemeClr val="accent1">
              <a:lumMod val="20000"/>
              <a:lumOff val="80000"/>
              <a:alpha val="73000"/>
            </a:schemeClr>
          </a:solidFill>
          <a:ln>
            <a:solidFill>
              <a:srgbClr val="DCB962"/>
            </a:solidFill>
          </a:ln>
        </p:spPr>
        <p:txBody>
          <a:bodyPr wrap="square" rtlCol="0">
            <a:spAutoFit/>
          </a:bodyPr>
          <a:lstStyle/>
          <a:p>
            <a:pPr marL="285750" indent="-285750">
              <a:buFont typeface="Arial" panose="020B0604020202020204" pitchFamily="34" charset="0"/>
              <a:buChar char="•"/>
            </a:pPr>
            <a:r>
              <a:rPr lang="en-US" dirty="0" smtClean="0">
                <a:latin typeface="+mn-lt"/>
              </a:rPr>
              <a:t>Standard </a:t>
            </a:r>
            <a:r>
              <a:rPr lang="en-US" dirty="0" smtClean="0">
                <a:latin typeface="+mn-lt"/>
              </a:rPr>
              <a:t>required to determine CHINS</a:t>
            </a:r>
            <a:endParaRPr lang="en-US" dirty="0" smtClean="0">
              <a:latin typeface="+mn-lt"/>
            </a:endParaRPr>
          </a:p>
          <a:p>
            <a:pPr marL="285750" indent="-285750">
              <a:buFont typeface="Arial" panose="020B0604020202020204" pitchFamily="34" charset="0"/>
              <a:buChar char="•"/>
            </a:pPr>
            <a:r>
              <a:rPr lang="en-US" dirty="0" smtClean="0">
                <a:latin typeface="+mn-lt"/>
              </a:rPr>
              <a:t>Enough evidence to lead a reasonable person to believe abuse/neglect has occurred</a:t>
            </a:r>
          </a:p>
          <a:p>
            <a:pPr marL="285750" indent="-285750">
              <a:buFont typeface="Arial" panose="020B0604020202020204" pitchFamily="34" charset="0"/>
              <a:buChar char="•"/>
            </a:pPr>
            <a:r>
              <a:rPr lang="en-US" dirty="0" smtClean="0">
                <a:latin typeface="+mn-lt"/>
              </a:rPr>
              <a:t>This standard is used at a Fact Finding Hearing – in some areas, services are in place at this point and service providers MIGHT be asked to testify</a:t>
            </a:r>
            <a:endParaRPr lang="en-US" dirty="0" smtClean="0">
              <a:latin typeface="+mn-lt"/>
            </a:endParaRPr>
          </a:p>
        </p:txBody>
      </p:sp>
      <p:sp>
        <p:nvSpPr>
          <p:cNvPr id="8" name="Content Placeholder 1"/>
          <p:cNvSpPr>
            <a:spLocks noGrp="1"/>
          </p:cNvSpPr>
          <p:nvPr>
            <p:ph idx="1"/>
          </p:nvPr>
        </p:nvSpPr>
        <p:spPr>
          <a:xfrm>
            <a:off x="627526" y="2201210"/>
            <a:ext cx="6472517" cy="2012202"/>
          </a:xfrm>
        </p:spPr>
        <p:txBody>
          <a:bodyPr>
            <a:normAutofit/>
          </a:bodyPr>
          <a:lstStyle/>
          <a:p>
            <a:pPr marL="0" indent="0">
              <a:buNone/>
            </a:pPr>
            <a:r>
              <a:rPr lang="en-US" sz="2400" dirty="0"/>
              <a:t>Means the greater weight of the evidence. It is sometimes called ‘more likely than not’. The evidence given upon any fact that convinces you most strongly of its truthfulness is of the greater weight. </a:t>
            </a:r>
          </a:p>
          <a:p>
            <a:pPr marL="0" indent="0" algn="l">
              <a:buNone/>
            </a:pPr>
            <a:endParaRPr lang="en-US" sz="2400" dirty="0" smtClean="0"/>
          </a:p>
        </p:txBody>
      </p:sp>
      <p:sp>
        <p:nvSpPr>
          <p:cNvPr id="9" name="TextBox 3"/>
          <p:cNvSpPr txBox="1">
            <a:spLocks noChangeArrowheads="1"/>
          </p:cNvSpPr>
          <p:nvPr/>
        </p:nvSpPr>
        <p:spPr bwMode="auto">
          <a:xfrm>
            <a:off x="85725" y="6562725"/>
            <a:ext cx="325730" cy="246221"/>
          </a:xfrm>
          <a:prstGeom prst="rect">
            <a:avLst/>
          </a:prstGeom>
          <a:noFill/>
          <a:ln w="9525">
            <a:noFill/>
            <a:miter lim="800000"/>
            <a:headEnd/>
            <a:tailEnd/>
          </a:ln>
        </p:spPr>
        <p:txBody>
          <a:bodyPr wrap="none">
            <a:spAutoFit/>
          </a:bodyPr>
          <a:lstStyle/>
          <a:p>
            <a:r>
              <a:rPr lang="en-US" sz="1000" dirty="0" smtClean="0"/>
              <a:t>38</a:t>
            </a:r>
            <a:endParaRPr lang="en-US" sz="1000" dirty="0"/>
          </a:p>
        </p:txBody>
      </p:sp>
    </p:spTree>
    <p:extLst>
      <p:ext uri="{BB962C8B-B14F-4D97-AF65-F5344CB8AC3E}">
        <p14:creationId xmlns:p14="http://schemas.microsoft.com/office/powerpoint/2010/main" val="967925577"/>
      </p:ext>
    </p:extLst>
  </p:cSld>
  <p:clrMapOvr>
    <a:masterClrMapping/>
  </p:clrMapOvr>
  <p:transition spd="slow">
    <p:cut thruBlk="1"/>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fade">
                                      <p:cBhvr>
                                        <p:cTn id="7" dur="2000"/>
                                        <p:tgtEl>
                                          <p:spTgt spid="6">
                                            <p:txEl>
                                              <p:pRg st="0" end="0"/>
                                            </p:txEl>
                                          </p:spTgt>
                                        </p:tgtEl>
                                      </p:cBhvr>
                                    </p:animEffect>
                                    <p:anim calcmode="lin" valueType="num">
                                      <p:cBhvr>
                                        <p:cTn id="8" dur="2000" fill="hold"/>
                                        <p:tgtEl>
                                          <p:spTgt spid="6">
                                            <p:txEl>
                                              <p:pRg st="0" end="0"/>
                                            </p:txEl>
                                          </p:spTgt>
                                        </p:tgtEl>
                                        <p:attrNameLst>
                                          <p:attrName>ppt_x</p:attrName>
                                        </p:attrNameLst>
                                      </p:cBhvr>
                                      <p:tavLst>
                                        <p:tav tm="0">
                                          <p:val>
                                            <p:strVal val="#ppt_x"/>
                                          </p:val>
                                        </p:tav>
                                        <p:tav tm="100000">
                                          <p:val>
                                            <p:strVal val="#ppt_x"/>
                                          </p:val>
                                        </p:tav>
                                      </p:tavLst>
                                    </p:anim>
                                    <p:anim calcmode="lin" valueType="num">
                                      <p:cBhvr>
                                        <p:cTn id="9" dur="2000" fill="hold"/>
                                        <p:tgtEl>
                                          <p:spTgt spid="6">
                                            <p:txEl>
                                              <p:pRg st="0" end="0"/>
                                            </p:txEl>
                                          </p:spTgt>
                                        </p:tgtEl>
                                        <p:attrNameLst>
                                          <p:attrName>ppt_y</p:attrName>
                                        </p:attrNameLst>
                                      </p:cBhvr>
                                      <p:tavLst>
                                        <p:tav tm="0">
                                          <p:val>
                                            <p:strVal val="#ppt_y+.1"/>
                                          </p:val>
                                        </p:tav>
                                        <p:tav tm="100000">
                                          <p:val>
                                            <p:strVal val="#ppt_y"/>
                                          </p:val>
                                        </p:tav>
                                      </p:tavLst>
                                    </p:anim>
                                  </p:childTnLst>
                                </p:cTn>
                              </p:par>
                            </p:childTnLst>
                          </p:cTn>
                        </p:par>
                        <p:par>
                          <p:cTn id="10" fill="hold">
                            <p:stCondLst>
                              <p:cond delay="2000"/>
                            </p:stCondLst>
                            <p:childTnLst>
                              <p:par>
                                <p:cTn id="11" presetID="42" presetClass="entr" presetSubtype="0" fill="hold" nodeType="afterEffect">
                                  <p:stCondLst>
                                    <p:cond delay="2000"/>
                                  </p:stCondLst>
                                  <p:childTnLst>
                                    <p:set>
                                      <p:cBhvr>
                                        <p:cTn id="12" dur="1" fill="hold">
                                          <p:stCondLst>
                                            <p:cond delay="0"/>
                                          </p:stCondLst>
                                        </p:cTn>
                                        <p:tgtEl>
                                          <p:spTgt spid="6">
                                            <p:txEl>
                                              <p:pRg st="1" end="1"/>
                                            </p:txEl>
                                          </p:spTgt>
                                        </p:tgtEl>
                                        <p:attrNameLst>
                                          <p:attrName>style.visibility</p:attrName>
                                        </p:attrNameLst>
                                      </p:cBhvr>
                                      <p:to>
                                        <p:strVal val="visible"/>
                                      </p:to>
                                    </p:set>
                                    <p:animEffect transition="in" filter="fade">
                                      <p:cBhvr>
                                        <p:cTn id="13" dur="2000"/>
                                        <p:tgtEl>
                                          <p:spTgt spid="6">
                                            <p:txEl>
                                              <p:pRg st="1" end="1"/>
                                            </p:txEl>
                                          </p:spTgt>
                                        </p:tgtEl>
                                      </p:cBhvr>
                                    </p:animEffect>
                                    <p:anim calcmode="lin" valueType="num">
                                      <p:cBhvr>
                                        <p:cTn id="14" dur="2000" fill="hold"/>
                                        <p:tgtEl>
                                          <p:spTgt spid="6">
                                            <p:txEl>
                                              <p:pRg st="1" end="1"/>
                                            </p:txEl>
                                          </p:spTgt>
                                        </p:tgtEl>
                                        <p:attrNameLst>
                                          <p:attrName>ppt_x</p:attrName>
                                        </p:attrNameLst>
                                      </p:cBhvr>
                                      <p:tavLst>
                                        <p:tav tm="0">
                                          <p:val>
                                            <p:strVal val="#ppt_x"/>
                                          </p:val>
                                        </p:tav>
                                        <p:tav tm="100000">
                                          <p:val>
                                            <p:strVal val="#ppt_x"/>
                                          </p:val>
                                        </p:tav>
                                      </p:tavLst>
                                    </p:anim>
                                    <p:anim calcmode="lin" valueType="num">
                                      <p:cBhvr>
                                        <p:cTn id="15" dur="2000" fill="hold"/>
                                        <p:tgtEl>
                                          <p:spTgt spid="6">
                                            <p:txEl>
                                              <p:pRg st="1" end="1"/>
                                            </p:txEl>
                                          </p:spTgt>
                                        </p:tgtEl>
                                        <p:attrNameLst>
                                          <p:attrName>ppt_y</p:attrName>
                                        </p:attrNameLst>
                                      </p:cBhvr>
                                      <p:tavLst>
                                        <p:tav tm="0">
                                          <p:val>
                                            <p:strVal val="#ppt_y+.1"/>
                                          </p:val>
                                        </p:tav>
                                        <p:tav tm="100000">
                                          <p:val>
                                            <p:strVal val="#ppt_y"/>
                                          </p:val>
                                        </p:tav>
                                      </p:tavLst>
                                    </p:anim>
                                  </p:childTnLst>
                                </p:cTn>
                              </p:par>
                            </p:childTnLst>
                          </p:cTn>
                        </p:par>
                        <p:par>
                          <p:cTn id="16" fill="hold">
                            <p:stCondLst>
                              <p:cond delay="6000"/>
                            </p:stCondLst>
                            <p:childTnLst>
                              <p:par>
                                <p:cTn id="17" presetID="42" presetClass="entr" presetSubtype="0" fill="hold" nodeType="afterEffect">
                                  <p:stCondLst>
                                    <p:cond delay="2000"/>
                                  </p:stCondLst>
                                  <p:childTnLst>
                                    <p:set>
                                      <p:cBhvr>
                                        <p:cTn id="18" dur="1" fill="hold">
                                          <p:stCondLst>
                                            <p:cond delay="0"/>
                                          </p:stCondLst>
                                        </p:cTn>
                                        <p:tgtEl>
                                          <p:spTgt spid="6">
                                            <p:txEl>
                                              <p:pRg st="2" end="2"/>
                                            </p:txEl>
                                          </p:spTgt>
                                        </p:tgtEl>
                                        <p:attrNameLst>
                                          <p:attrName>style.visibility</p:attrName>
                                        </p:attrNameLst>
                                      </p:cBhvr>
                                      <p:to>
                                        <p:strVal val="visible"/>
                                      </p:to>
                                    </p:set>
                                    <p:animEffect transition="in" filter="fade">
                                      <p:cBhvr>
                                        <p:cTn id="19" dur="2000"/>
                                        <p:tgtEl>
                                          <p:spTgt spid="6">
                                            <p:txEl>
                                              <p:pRg st="2" end="2"/>
                                            </p:txEl>
                                          </p:spTgt>
                                        </p:tgtEl>
                                      </p:cBhvr>
                                    </p:animEffect>
                                    <p:anim calcmode="lin" valueType="num">
                                      <p:cBhvr>
                                        <p:cTn id="20" dur="2000" fill="hold"/>
                                        <p:tgtEl>
                                          <p:spTgt spid="6">
                                            <p:txEl>
                                              <p:pRg st="2" end="2"/>
                                            </p:txEl>
                                          </p:spTgt>
                                        </p:tgtEl>
                                        <p:attrNameLst>
                                          <p:attrName>ppt_x</p:attrName>
                                        </p:attrNameLst>
                                      </p:cBhvr>
                                      <p:tavLst>
                                        <p:tav tm="0">
                                          <p:val>
                                            <p:strVal val="#ppt_x"/>
                                          </p:val>
                                        </p:tav>
                                        <p:tav tm="100000">
                                          <p:val>
                                            <p:strVal val="#ppt_x"/>
                                          </p:val>
                                        </p:tav>
                                      </p:tavLst>
                                    </p:anim>
                                    <p:anim calcmode="lin" valueType="num">
                                      <p:cBhvr>
                                        <p:cTn id="21" dur="2000" fill="hold"/>
                                        <p:tgtEl>
                                          <p:spTgt spid="6">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453134" y="2201210"/>
            <a:ext cx="2690866" cy="2136864"/>
          </a:xfrm>
          <a:prstGeom prst="rect">
            <a:avLst/>
          </a:prstGeom>
        </p:spPr>
      </p:pic>
      <p:sp>
        <p:nvSpPr>
          <p:cNvPr id="5" name="Title 1"/>
          <p:cNvSpPr txBox="1">
            <a:spLocks/>
          </p:cNvSpPr>
          <p:nvPr/>
        </p:nvSpPr>
        <p:spPr bwMode="auto">
          <a:xfrm>
            <a:off x="609600" y="366073"/>
            <a:ext cx="8229600" cy="1300362"/>
          </a:xfrm>
          <a:prstGeom prst="rect">
            <a:avLst/>
          </a:prstGeom>
          <a:ln w="9525" cap="flat" cmpd="sng" algn="ctr">
            <a:solidFill>
              <a:schemeClr val="accent1">
                <a:shade val="95000"/>
                <a:satMod val="105000"/>
              </a:schemeClr>
            </a:solidFill>
            <a:prstDash val="solid"/>
            <a:miter lim="800000"/>
            <a:headEnd/>
            <a:tailEnd/>
          </a:ln>
        </p:spPr>
        <p:style>
          <a:lnRef idx="1">
            <a:schemeClr val="accent1"/>
          </a:lnRef>
          <a:fillRef idx="2">
            <a:schemeClr val="accent1"/>
          </a:fillRef>
          <a:effectRef idx="1">
            <a:schemeClr val="accent1"/>
          </a:effectRef>
          <a:fontRef idx="minor">
            <a:schemeClr val="dk1"/>
          </a:fontRef>
        </p:style>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kern="1200">
                <a:solidFill>
                  <a:schemeClr val="dk1"/>
                </a:solidFill>
                <a:latin typeface="+mn-lt"/>
                <a:ea typeface="+mn-ea"/>
                <a:cs typeface="+mn-cs"/>
              </a:defRPr>
            </a:lvl1pPr>
            <a:lvl2pPr algn="ctr" rtl="0" eaLnBrk="0" fontAlgn="base" hangingPunct="0">
              <a:spcBef>
                <a:spcPct val="0"/>
              </a:spcBef>
              <a:spcAft>
                <a:spcPct val="0"/>
              </a:spcAft>
              <a:defRPr sz="4400">
                <a:solidFill>
                  <a:schemeClr val="dk1"/>
                </a:solidFill>
                <a:latin typeface="+mn-lt"/>
                <a:ea typeface="+mn-ea"/>
                <a:cs typeface="+mn-cs"/>
              </a:defRPr>
            </a:lvl2pPr>
            <a:lvl3pPr algn="ctr" rtl="0" eaLnBrk="0" fontAlgn="base" hangingPunct="0">
              <a:spcBef>
                <a:spcPct val="0"/>
              </a:spcBef>
              <a:spcAft>
                <a:spcPct val="0"/>
              </a:spcAft>
              <a:defRPr sz="4400">
                <a:solidFill>
                  <a:schemeClr val="dk1"/>
                </a:solidFill>
                <a:latin typeface="+mn-lt"/>
                <a:ea typeface="+mn-ea"/>
                <a:cs typeface="+mn-cs"/>
              </a:defRPr>
            </a:lvl3pPr>
            <a:lvl4pPr algn="ctr" rtl="0" eaLnBrk="0" fontAlgn="base" hangingPunct="0">
              <a:spcBef>
                <a:spcPct val="0"/>
              </a:spcBef>
              <a:spcAft>
                <a:spcPct val="0"/>
              </a:spcAft>
              <a:defRPr sz="4400">
                <a:solidFill>
                  <a:schemeClr val="dk1"/>
                </a:solidFill>
                <a:latin typeface="+mn-lt"/>
                <a:ea typeface="+mn-ea"/>
                <a:cs typeface="+mn-cs"/>
              </a:defRPr>
            </a:lvl4pPr>
            <a:lvl5pPr algn="ctr" rtl="0" eaLnBrk="0" fontAlgn="base" hangingPunct="0">
              <a:spcBef>
                <a:spcPct val="0"/>
              </a:spcBef>
              <a:spcAft>
                <a:spcPct val="0"/>
              </a:spcAft>
              <a:defRPr sz="4400">
                <a:solidFill>
                  <a:schemeClr val="dk1"/>
                </a:solidFill>
                <a:latin typeface="+mn-lt"/>
                <a:ea typeface="+mn-ea"/>
                <a:cs typeface="+mn-cs"/>
              </a:defRPr>
            </a:lvl5pPr>
            <a:lvl6pPr marL="457200" algn="ctr" rtl="0" fontAlgn="base">
              <a:spcBef>
                <a:spcPct val="0"/>
              </a:spcBef>
              <a:spcAft>
                <a:spcPct val="0"/>
              </a:spcAft>
              <a:defRPr sz="4400">
                <a:solidFill>
                  <a:schemeClr val="dk1"/>
                </a:solidFill>
                <a:latin typeface="+mn-lt"/>
                <a:ea typeface="+mn-ea"/>
                <a:cs typeface="+mn-cs"/>
              </a:defRPr>
            </a:lvl6pPr>
            <a:lvl7pPr marL="914400" algn="ctr" rtl="0" fontAlgn="base">
              <a:spcBef>
                <a:spcPct val="0"/>
              </a:spcBef>
              <a:spcAft>
                <a:spcPct val="0"/>
              </a:spcAft>
              <a:defRPr sz="4400">
                <a:solidFill>
                  <a:schemeClr val="dk1"/>
                </a:solidFill>
                <a:latin typeface="+mn-lt"/>
                <a:ea typeface="+mn-ea"/>
                <a:cs typeface="+mn-cs"/>
              </a:defRPr>
            </a:lvl7pPr>
            <a:lvl8pPr marL="1371600" algn="ctr" rtl="0" fontAlgn="base">
              <a:spcBef>
                <a:spcPct val="0"/>
              </a:spcBef>
              <a:spcAft>
                <a:spcPct val="0"/>
              </a:spcAft>
              <a:defRPr sz="4400">
                <a:solidFill>
                  <a:schemeClr val="dk1"/>
                </a:solidFill>
                <a:latin typeface="+mn-lt"/>
                <a:ea typeface="+mn-ea"/>
                <a:cs typeface="+mn-cs"/>
              </a:defRPr>
            </a:lvl8pPr>
            <a:lvl9pPr marL="1828800" algn="ctr" rtl="0" fontAlgn="base">
              <a:spcBef>
                <a:spcPct val="0"/>
              </a:spcBef>
              <a:spcAft>
                <a:spcPct val="0"/>
              </a:spcAft>
              <a:defRPr sz="4400">
                <a:solidFill>
                  <a:schemeClr val="dk1"/>
                </a:solidFill>
                <a:latin typeface="+mn-lt"/>
                <a:ea typeface="+mn-ea"/>
                <a:cs typeface="+mn-cs"/>
              </a:defRPr>
            </a:lvl9pPr>
          </a:lstStyle>
          <a:p>
            <a:pPr>
              <a:defRPr/>
            </a:pPr>
            <a:r>
              <a:rPr lang="en-US" dirty="0" smtClean="0">
                <a:solidFill>
                  <a:srgbClr val="1F497D"/>
                </a:solidFill>
                <a:cs typeface="Times New Roman" pitchFamily="18" charset="0"/>
              </a:rPr>
              <a:t>Clear and Convincing Evidence</a:t>
            </a:r>
          </a:p>
          <a:p>
            <a:pPr>
              <a:defRPr/>
            </a:pPr>
            <a:r>
              <a:rPr lang="en-US" dirty="0" smtClean="0">
                <a:solidFill>
                  <a:srgbClr val="1F497D"/>
                </a:solidFill>
                <a:cs typeface="Times New Roman" pitchFamily="18" charset="0"/>
              </a:rPr>
              <a:t>(75%  Standard of Proof)</a:t>
            </a:r>
            <a:endParaRPr lang="en-US" dirty="0">
              <a:solidFill>
                <a:srgbClr val="1F497D"/>
              </a:solidFill>
              <a:cs typeface="Times New Roman" pitchFamily="18" charset="0"/>
            </a:endParaRPr>
          </a:p>
        </p:txBody>
      </p:sp>
      <p:sp>
        <p:nvSpPr>
          <p:cNvPr id="6" name="TextBox 5"/>
          <p:cNvSpPr txBox="1"/>
          <p:nvPr/>
        </p:nvSpPr>
        <p:spPr>
          <a:xfrm>
            <a:off x="609600" y="4548333"/>
            <a:ext cx="7476565" cy="1477328"/>
          </a:xfrm>
          <a:prstGeom prst="rect">
            <a:avLst/>
          </a:prstGeom>
          <a:solidFill>
            <a:schemeClr val="accent1">
              <a:lumMod val="20000"/>
              <a:lumOff val="80000"/>
              <a:alpha val="73000"/>
            </a:schemeClr>
          </a:solidFill>
          <a:ln>
            <a:solidFill>
              <a:srgbClr val="DCB962"/>
            </a:solidFill>
          </a:ln>
        </p:spPr>
        <p:txBody>
          <a:bodyPr wrap="square" rtlCol="0">
            <a:spAutoFit/>
          </a:bodyPr>
          <a:lstStyle/>
          <a:p>
            <a:pPr marL="285750" indent="-285750">
              <a:buFont typeface="Arial" panose="020B0604020202020204" pitchFamily="34" charset="0"/>
              <a:buChar char="•"/>
            </a:pPr>
            <a:r>
              <a:rPr lang="en-US" dirty="0" smtClean="0">
                <a:latin typeface="+mn-lt"/>
              </a:rPr>
              <a:t>Standard </a:t>
            </a:r>
            <a:r>
              <a:rPr lang="en-US" dirty="0" smtClean="0">
                <a:latin typeface="+mn-lt"/>
              </a:rPr>
              <a:t>required for Termination of Parental Rights</a:t>
            </a:r>
            <a:endParaRPr lang="en-US" dirty="0" smtClean="0">
              <a:latin typeface="+mn-lt"/>
            </a:endParaRPr>
          </a:p>
          <a:p>
            <a:pPr marL="285750" indent="-285750">
              <a:buFont typeface="Arial" panose="020B0604020202020204" pitchFamily="34" charset="0"/>
              <a:buChar char="•"/>
            </a:pPr>
            <a:r>
              <a:rPr lang="en-US" dirty="0" smtClean="0">
                <a:latin typeface="+mn-lt"/>
              </a:rPr>
              <a:t>Increased formality in the courtroom due to the higher burden of proof</a:t>
            </a:r>
          </a:p>
          <a:p>
            <a:pPr marL="285750" indent="-285750">
              <a:buFont typeface="Arial" panose="020B0604020202020204" pitchFamily="34" charset="0"/>
              <a:buChar char="•"/>
            </a:pPr>
            <a:r>
              <a:rPr lang="en-US" dirty="0" smtClean="0">
                <a:latin typeface="+mn-lt"/>
              </a:rPr>
              <a:t>Service providers are often asked to testify in these hearings, as they will have valuable information regarding the people/families they have been working with</a:t>
            </a:r>
            <a:endParaRPr lang="en-US" dirty="0" smtClean="0">
              <a:latin typeface="+mn-lt"/>
            </a:endParaRPr>
          </a:p>
        </p:txBody>
      </p:sp>
      <p:sp>
        <p:nvSpPr>
          <p:cNvPr id="8" name="Content Placeholder 1"/>
          <p:cNvSpPr>
            <a:spLocks noGrp="1"/>
          </p:cNvSpPr>
          <p:nvPr>
            <p:ph idx="1"/>
          </p:nvPr>
        </p:nvSpPr>
        <p:spPr>
          <a:xfrm>
            <a:off x="609600" y="2594342"/>
            <a:ext cx="6472517" cy="1026084"/>
          </a:xfrm>
        </p:spPr>
        <p:txBody>
          <a:bodyPr>
            <a:normAutofit/>
          </a:bodyPr>
          <a:lstStyle/>
          <a:p>
            <a:pPr marL="0" indent="0">
              <a:buNone/>
            </a:pPr>
            <a:r>
              <a:rPr lang="en-US" sz="2400" dirty="0" smtClean="0"/>
              <a:t>Requires the existence of a fact to be highly probable. </a:t>
            </a:r>
            <a:endParaRPr lang="en-US" sz="2400" dirty="0"/>
          </a:p>
          <a:p>
            <a:pPr marL="0" indent="0" algn="l">
              <a:buNone/>
            </a:pPr>
            <a:endParaRPr lang="en-US" sz="2400" dirty="0" smtClean="0"/>
          </a:p>
        </p:txBody>
      </p:sp>
      <p:sp>
        <p:nvSpPr>
          <p:cNvPr id="9" name="TextBox 3"/>
          <p:cNvSpPr txBox="1">
            <a:spLocks noChangeArrowheads="1"/>
          </p:cNvSpPr>
          <p:nvPr/>
        </p:nvSpPr>
        <p:spPr bwMode="auto">
          <a:xfrm>
            <a:off x="85725" y="6562725"/>
            <a:ext cx="325730" cy="246221"/>
          </a:xfrm>
          <a:prstGeom prst="rect">
            <a:avLst/>
          </a:prstGeom>
          <a:noFill/>
          <a:ln w="9525">
            <a:noFill/>
            <a:miter lim="800000"/>
            <a:headEnd/>
            <a:tailEnd/>
          </a:ln>
        </p:spPr>
        <p:txBody>
          <a:bodyPr wrap="none">
            <a:spAutoFit/>
          </a:bodyPr>
          <a:lstStyle/>
          <a:p>
            <a:r>
              <a:rPr lang="en-US" sz="1000" dirty="0" smtClean="0"/>
              <a:t>39</a:t>
            </a:r>
            <a:endParaRPr lang="en-US" sz="1000" dirty="0"/>
          </a:p>
        </p:txBody>
      </p:sp>
    </p:spTree>
    <p:extLst>
      <p:ext uri="{BB962C8B-B14F-4D97-AF65-F5344CB8AC3E}">
        <p14:creationId xmlns:p14="http://schemas.microsoft.com/office/powerpoint/2010/main" val="2016636914"/>
      </p:ext>
    </p:extLst>
  </p:cSld>
  <p:clrMapOvr>
    <a:masterClrMapping/>
  </p:clrMapOvr>
  <p:transition spd="slow">
    <p:cut thruBlk="1"/>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fade">
                                      <p:cBhvr>
                                        <p:cTn id="7" dur="2000"/>
                                        <p:tgtEl>
                                          <p:spTgt spid="6">
                                            <p:txEl>
                                              <p:pRg st="0" end="0"/>
                                            </p:txEl>
                                          </p:spTgt>
                                        </p:tgtEl>
                                      </p:cBhvr>
                                    </p:animEffect>
                                    <p:anim calcmode="lin" valueType="num">
                                      <p:cBhvr>
                                        <p:cTn id="8" dur="2000" fill="hold"/>
                                        <p:tgtEl>
                                          <p:spTgt spid="6">
                                            <p:txEl>
                                              <p:pRg st="0" end="0"/>
                                            </p:txEl>
                                          </p:spTgt>
                                        </p:tgtEl>
                                        <p:attrNameLst>
                                          <p:attrName>ppt_x</p:attrName>
                                        </p:attrNameLst>
                                      </p:cBhvr>
                                      <p:tavLst>
                                        <p:tav tm="0">
                                          <p:val>
                                            <p:strVal val="#ppt_x"/>
                                          </p:val>
                                        </p:tav>
                                        <p:tav tm="100000">
                                          <p:val>
                                            <p:strVal val="#ppt_x"/>
                                          </p:val>
                                        </p:tav>
                                      </p:tavLst>
                                    </p:anim>
                                    <p:anim calcmode="lin" valueType="num">
                                      <p:cBhvr>
                                        <p:cTn id="9" dur="2000" fill="hold"/>
                                        <p:tgtEl>
                                          <p:spTgt spid="6">
                                            <p:txEl>
                                              <p:pRg st="0" end="0"/>
                                            </p:txEl>
                                          </p:spTgt>
                                        </p:tgtEl>
                                        <p:attrNameLst>
                                          <p:attrName>ppt_y</p:attrName>
                                        </p:attrNameLst>
                                      </p:cBhvr>
                                      <p:tavLst>
                                        <p:tav tm="0">
                                          <p:val>
                                            <p:strVal val="#ppt_y+.1"/>
                                          </p:val>
                                        </p:tav>
                                        <p:tav tm="100000">
                                          <p:val>
                                            <p:strVal val="#ppt_y"/>
                                          </p:val>
                                        </p:tav>
                                      </p:tavLst>
                                    </p:anim>
                                  </p:childTnLst>
                                </p:cTn>
                              </p:par>
                            </p:childTnLst>
                          </p:cTn>
                        </p:par>
                        <p:par>
                          <p:cTn id="10" fill="hold">
                            <p:stCondLst>
                              <p:cond delay="2000"/>
                            </p:stCondLst>
                            <p:childTnLst>
                              <p:par>
                                <p:cTn id="11" presetID="42" presetClass="entr" presetSubtype="0" fill="hold" nodeType="afterEffect">
                                  <p:stCondLst>
                                    <p:cond delay="2000"/>
                                  </p:stCondLst>
                                  <p:childTnLst>
                                    <p:set>
                                      <p:cBhvr>
                                        <p:cTn id="12" dur="1" fill="hold">
                                          <p:stCondLst>
                                            <p:cond delay="0"/>
                                          </p:stCondLst>
                                        </p:cTn>
                                        <p:tgtEl>
                                          <p:spTgt spid="6">
                                            <p:txEl>
                                              <p:pRg st="1" end="1"/>
                                            </p:txEl>
                                          </p:spTgt>
                                        </p:tgtEl>
                                        <p:attrNameLst>
                                          <p:attrName>style.visibility</p:attrName>
                                        </p:attrNameLst>
                                      </p:cBhvr>
                                      <p:to>
                                        <p:strVal val="visible"/>
                                      </p:to>
                                    </p:set>
                                    <p:animEffect transition="in" filter="fade">
                                      <p:cBhvr>
                                        <p:cTn id="13" dur="2000"/>
                                        <p:tgtEl>
                                          <p:spTgt spid="6">
                                            <p:txEl>
                                              <p:pRg st="1" end="1"/>
                                            </p:txEl>
                                          </p:spTgt>
                                        </p:tgtEl>
                                      </p:cBhvr>
                                    </p:animEffect>
                                    <p:anim calcmode="lin" valueType="num">
                                      <p:cBhvr>
                                        <p:cTn id="14" dur="2000" fill="hold"/>
                                        <p:tgtEl>
                                          <p:spTgt spid="6">
                                            <p:txEl>
                                              <p:pRg st="1" end="1"/>
                                            </p:txEl>
                                          </p:spTgt>
                                        </p:tgtEl>
                                        <p:attrNameLst>
                                          <p:attrName>ppt_x</p:attrName>
                                        </p:attrNameLst>
                                      </p:cBhvr>
                                      <p:tavLst>
                                        <p:tav tm="0">
                                          <p:val>
                                            <p:strVal val="#ppt_x"/>
                                          </p:val>
                                        </p:tav>
                                        <p:tav tm="100000">
                                          <p:val>
                                            <p:strVal val="#ppt_x"/>
                                          </p:val>
                                        </p:tav>
                                      </p:tavLst>
                                    </p:anim>
                                    <p:anim calcmode="lin" valueType="num">
                                      <p:cBhvr>
                                        <p:cTn id="15" dur="2000" fill="hold"/>
                                        <p:tgtEl>
                                          <p:spTgt spid="6">
                                            <p:txEl>
                                              <p:pRg st="1" end="1"/>
                                            </p:txEl>
                                          </p:spTgt>
                                        </p:tgtEl>
                                        <p:attrNameLst>
                                          <p:attrName>ppt_y</p:attrName>
                                        </p:attrNameLst>
                                      </p:cBhvr>
                                      <p:tavLst>
                                        <p:tav tm="0">
                                          <p:val>
                                            <p:strVal val="#ppt_y+.1"/>
                                          </p:val>
                                        </p:tav>
                                        <p:tav tm="100000">
                                          <p:val>
                                            <p:strVal val="#ppt_y"/>
                                          </p:val>
                                        </p:tav>
                                      </p:tavLst>
                                    </p:anim>
                                  </p:childTnLst>
                                </p:cTn>
                              </p:par>
                            </p:childTnLst>
                          </p:cTn>
                        </p:par>
                        <p:par>
                          <p:cTn id="16" fill="hold">
                            <p:stCondLst>
                              <p:cond delay="6000"/>
                            </p:stCondLst>
                            <p:childTnLst>
                              <p:par>
                                <p:cTn id="17" presetID="42" presetClass="entr" presetSubtype="0" fill="hold" nodeType="afterEffect">
                                  <p:stCondLst>
                                    <p:cond delay="2000"/>
                                  </p:stCondLst>
                                  <p:childTnLst>
                                    <p:set>
                                      <p:cBhvr>
                                        <p:cTn id="18" dur="1" fill="hold">
                                          <p:stCondLst>
                                            <p:cond delay="0"/>
                                          </p:stCondLst>
                                        </p:cTn>
                                        <p:tgtEl>
                                          <p:spTgt spid="6">
                                            <p:txEl>
                                              <p:pRg st="2" end="2"/>
                                            </p:txEl>
                                          </p:spTgt>
                                        </p:tgtEl>
                                        <p:attrNameLst>
                                          <p:attrName>style.visibility</p:attrName>
                                        </p:attrNameLst>
                                      </p:cBhvr>
                                      <p:to>
                                        <p:strVal val="visible"/>
                                      </p:to>
                                    </p:set>
                                    <p:animEffect transition="in" filter="fade">
                                      <p:cBhvr>
                                        <p:cTn id="19" dur="2000"/>
                                        <p:tgtEl>
                                          <p:spTgt spid="6">
                                            <p:txEl>
                                              <p:pRg st="2" end="2"/>
                                            </p:txEl>
                                          </p:spTgt>
                                        </p:tgtEl>
                                      </p:cBhvr>
                                    </p:animEffect>
                                    <p:anim calcmode="lin" valueType="num">
                                      <p:cBhvr>
                                        <p:cTn id="20" dur="2000" fill="hold"/>
                                        <p:tgtEl>
                                          <p:spTgt spid="6">
                                            <p:txEl>
                                              <p:pRg st="2" end="2"/>
                                            </p:txEl>
                                          </p:spTgt>
                                        </p:tgtEl>
                                        <p:attrNameLst>
                                          <p:attrName>ppt_x</p:attrName>
                                        </p:attrNameLst>
                                      </p:cBhvr>
                                      <p:tavLst>
                                        <p:tav tm="0">
                                          <p:val>
                                            <p:strVal val="#ppt_x"/>
                                          </p:val>
                                        </p:tav>
                                        <p:tav tm="100000">
                                          <p:val>
                                            <p:strVal val="#ppt_x"/>
                                          </p:val>
                                        </p:tav>
                                      </p:tavLst>
                                    </p:anim>
                                    <p:anim calcmode="lin" valueType="num">
                                      <p:cBhvr>
                                        <p:cTn id="21" dur="2000" fill="hold"/>
                                        <p:tgtEl>
                                          <p:spTgt spid="6">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Rectangle 5"/>
          <p:cNvSpPr/>
          <p:nvPr/>
        </p:nvSpPr>
        <p:spPr>
          <a:xfrm>
            <a:off x="685800" y="5105400"/>
            <a:ext cx="8001000" cy="1295400"/>
          </a:xfrm>
          <a:prstGeom prst="rect">
            <a:avLst/>
          </a:prstGeom>
          <a:solidFill>
            <a:schemeClr val="bg2"/>
          </a:solidFill>
          <a:ln>
            <a:solidFill>
              <a:srgbClr val="FFCC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4" name="Rectangle 3"/>
          <p:cNvSpPr/>
          <p:nvPr/>
        </p:nvSpPr>
        <p:spPr>
          <a:xfrm>
            <a:off x="2514600" y="381000"/>
            <a:ext cx="6172200" cy="4038600"/>
          </a:xfrm>
          <a:prstGeom prst="rect">
            <a:avLst/>
          </a:prstGeom>
          <a:solidFill>
            <a:srgbClr val="EEECE1"/>
          </a:solidFill>
          <a:ln>
            <a:solidFill>
              <a:srgbClr val="FFCC00"/>
            </a:solidFill>
          </a:ln>
        </p:spPr>
        <p:style>
          <a:lnRef idx="2">
            <a:schemeClr val="dk1"/>
          </a:lnRef>
          <a:fillRef idx="1">
            <a:schemeClr val="lt1"/>
          </a:fillRef>
          <a:effectRef idx="0">
            <a:schemeClr val="dk1"/>
          </a:effectRef>
          <a:fontRef idx="minor">
            <a:schemeClr val="dk1"/>
          </a:fontRef>
        </p:style>
        <p:txBody>
          <a:bodyPr anchor="ctr"/>
          <a:lstStyle/>
          <a:p>
            <a:pPr algn="ctr" fontAlgn="auto">
              <a:spcBef>
                <a:spcPts val="0"/>
              </a:spcBef>
              <a:spcAft>
                <a:spcPts val="0"/>
              </a:spcAft>
              <a:defRPr/>
            </a:pPr>
            <a:endParaRPr lang="en-US"/>
          </a:p>
        </p:txBody>
      </p:sp>
      <p:sp>
        <p:nvSpPr>
          <p:cNvPr id="2" name="Title 1"/>
          <p:cNvSpPr>
            <a:spLocks noGrp="1"/>
          </p:cNvSpPr>
          <p:nvPr>
            <p:ph type="ctrTitle"/>
          </p:nvPr>
        </p:nvSpPr>
        <p:spPr>
          <a:xfrm>
            <a:off x="3065929" y="638735"/>
            <a:ext cx="5069541" cy="1761565"/>
          </a:xfrm>
        </p:spPr>
        <p:txBody>
          <a:bodyPr rtlCol="0">
            <a:normAutofit/>
          </a:bodyPr>
          <a:lstStyle/>
          <a:p>
            <a:pPr eaLnBrk="1" fontAlgn="auto" hangingPunct="1">
              <a:spcAft>
                <a:spcPts val="0"/>
              </a:spcAft>
              <a:defRPr/>
            </a:pPr>
            <a:r>
              <a:rPr lang="en-US" sz="2900" dirty="0" smtClean="0">
                <a:solidFill>
                  <a:schemeClr val="tx2"/>
                </a:solidFill>
                <a:latin typeface="Times New Roman" pitchFamily="18" charset="0"/>
                <a:cs typeface="Times New Roman" pitchFamily="18" charset="0"/>
              </a:rPr>
              <a:t>DCS Service Provider Training: </a:t>
            </a:r>
            <a:br>
              <a:rPr lang="en-US" sz="2900" dirty="0" smtClean="0">
                <a:solidFill>
                  <a:schemeClr val="tx2"/>
                </a:solidFill>
                <a:latin typeface="Times New Roman" pitchFamily="18" charset="0"/>
                <a:cs typeface="Times New Roman" pitchFamily="18" charset="0"/>
              </a:rPr>
            </a:br>
            <a:r>
              <a:rPr lang="en-US" sz="2900" dirty="0" smtClean="0">
                <a:solidFill>
                  <a:schemeClr val="tx2"/>
                </a:solidFill>
                <a:latin typeface="Times New Roman" pitchFamily="18" charset="0"/>
                <a:cs typeface="Times New Roman" pitchFamily="18" charset="0"/>
              </a:rPr>
              <a:t>Legal and Testifying</a:t>
            </a:r>
          </a:p>
        </p:txBody>
      </p:sp>
      <p:sp>
        <p:nvSpPr>
          <p:cNvPr id="2053" name="Subtitle 2"/>
          <p:cNvSpPr>
            <a:spLocks noGrp="1"/>
          </p:cNvSpPr>
          <p:nvPr>
            <p:ph type="subTitle" idx="1"/>
          </p:nvPr>
        </p:nvSpPr>
        <p:spPr>
          <a:xfrm>
            <a:off x="609600" y="5257800"/>
            <a:ext cx="8077200" cy="1295400"/>
          </a:xfrm>
        </p:spPr>
        <p:txBody>
          <a:bodyPr/>
          <a:lstStyle/>
          <a:p>
            <a:pPr eaLnBrk="1" hangingPunct="1"/>
            <a:r>
              <a:rPr lang="en-US" sz="4400" b="1" dirty="0" smtClean="0">
                <a:solidFill>
                  <a:schemeClr val="tx2"/>
                </a:solidFill>
                <a:latin typeface="Times New Roman" pitchFamily="18" charset="0"/>
                <a:cs typeface="Times New Roman" pitchFamily="18" charset="0"/>
              </a:rPr>
              <a:t>TYPES OF LAW</a:t>
            </a:r>
          </a:p>
        </p:txBody>
      </p:sp>
      <p:pic>
        <p:nvPicPr>
          <p:cNvPr id="2054" name="Picture 2" descr="IDCS"/>
          <p:cNvPicPr>
            <a:picLocks noChangeAspect="1" noChangeArrowheads="1"/>
          </p:cNvPicPr>
          <p:nvPr/>
        </p:nvPicPr>
        <p:blipFill>
          <a:blip r:embed="rId3" cstate="print"/>
          <a:srcRect/>
          <a:stretch>
            <a:fillRect/>
          </a:stretch>
        </p:blipFill>
        <p:spPr bwMode="auto">
          <a:xfrm>
            <a:off x="228600" y="384175"/>
            <a:ext cx="2060575" cy="4035425"/>
          </a:xfrm>
          <a:prstGeom prst="rect">
            <a:avLst/>
          </a:prstGeom>
          <a:noFill/>
          <a:ln w="9525">
            <a:noFill/>
            <a:miter lim="800000"/>
            <a:headEnd/>
            <a:tailEnd/>
          </a:ln>
        </p:spPr>
      </p:pic>
      <p:pic>
        <p:nvPicPr>
          <p:cNvPr id="3" name="Picture 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757965" y="2231294"/>
            <a:ext cx="3593094" cy="1946259"/>
          </a:xfrm>
          <a:prstGeom prst="rect">
            <a:avLst/>
          </a:prstGeom>
        </p:spPr>
      </p:pic>
    </p:spTree>
    <p:extLst>
      <p:ext uri="{BB962C8B-B14F-4D97-AF65-F5344CB8AC3E}">
        <p14:creationId xmlns:p14="http://schemas.microsoft.com/office/powerpoint/2010/main" val="1928534808"/>
      </p:ext>
    </p:extLst>
  </p:cSld>
  <p:clrMapOvr>
    <a:masterClrMapping/>
  </p:clrMapOvr>
  <p:transition spd="slow">
    <p:cut thruBlk="1"/>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609600" y="2066365"/>
            <a:ext cx="8229600" cy="2308324"/>
          </a:xfrm>
          <a:prstGeom prst="rect">
            <a:avLst/>
          </a:prstGeom>
          <a:noFill/>
        </p:spPr>
        <p:txBody>
          <a:bodyPr wrap="square" rtlCol="0">
            <a:spAutoFit/>
          </a:bodyPr>
          <a:lstStyle/>
          <a:p>
            <a:r>
              <a:rPr lang="en-US" sz="2400" dirty="0"/>
              <a:t>On the following slides, read the scenario then select the correct Standard of Proof.  </a:t>
            </a:r>
          </a:p>
          <a:p>
            <a:endParaRPr lang="en-US" sz="2400" dirty="0"/>
          </a:p>
          <a:p>
            <a:r>
              <a:rPr lang="en-US" sz="2400" dirty="0"/>
              <a:t>Once you complete the activity, you can choose to try again if you did not answer each one correctly, or proceed to the next section.</a:t>
            </a:r>
            <a:endParaRPr lang="en-US" sz="2400" dirty="0"/>
          </a:p>
        </p:txBody>
      </p:sp>
      <p:sp>
        <p:nvSpPr>
          <p:cNvPr id="5" name="Title 1"/>
          <p:cNvSpPr txBox="1">
            <a:spLocks/>
          </p:cNvSpPr>
          <p:nvPr/>
        </p:nvSpPr>
        <p:spPr bwMode="auto">
          <a:xfrm>
            <a:off x="609600" y="366073"/>
            <a:ext cx="8229600" cy="1300362"/>
          </a:xfrm>
          <a:prstGeom prst="rect">
            <a:avLst/>
          </a:prstGeom>
          <a:ln w="9525" cap="flat" cmpd="sng" algn="ctr">
            <a:solidFill>
              <a:schemeClr val="accent1">
                <a:shade val="95000"/>
                <a:satMod val="105000"/>
              </a:schemeClr>
            </a:solidFill>
            <a:prstDash val="solid"/>
            <a:miter lim="800000"/>
            <a:headEnd/>
            <a:tailEnd/>
          </a:ln>
        </p:spPr>
        <p:style>
          <a:lnRef idx="1">
            <a:schemeClr val="accent1"/>
          </a:lnRef>
          <a:fillRef idx="2">
            <a:schemeClr val="accent1"/>
          </a:fillRef>
          <a:effectRef idx="1">
            <a:schemeClr val="accent1"/>
          </a:effectRef>
          <a:fontRef idx="minor">
            <a:schemeClr val="dk1"/>
          </a:fontRef>
        </p:style>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kern="1200">
                <a:solidFill>
                  <a:schemeClr val="dk1"/>
                </a:solidFill>
                <a:latin typeface="+mn-lt"/>
                <a:ea typeface="+mn-ea"/>
                <a:cs typeface="+mn-cs"/>
              </a:defRPr>
            </a:lvl1pPr>
            <a:lvl2pPr algn="ctr" rtl="0" eaLnBrk="0" fontAlgn="base" hangingPunct="0">
              <a:spcBef>
                <a:spcPct val="0"/>
              </a:spcBef>
              <a:spcAft>
                <a:spcPct val="0"/>
              </a:spcAft>
              <a:defRPr sz="4400">
                <a:solidFill>
                  <a:schemeClr val="dk1"/>
                </a:solidFill>
                <a:latin typeface="+mn-lt"/>
                <a:ea typeface="+mn-ea"/>
                <a:cs typeface="+mn-cs"/>
              </a:defRPr>
            </a:lvl2pPr>
            <a:lvl3pPr algn="ctr" rtl="0" eaLnBrk="0" fontAlgn="base" hangingPunct="0">
              <a:spcBef>
                <a:spcPct val="0"/>
              </a:spcBef>
              <a:spcAft>
                <a:spcPct val="0"/>
              </a:spcAft>
              <a:defRPr sz="4400">
                <a:solidFill>
                  <a:schemeClr val="dk1"/>
                </a:solidFill>
                <a:latin typeface="+mn-lt"/>
                <a:ea typeface="+mn-ea"/>
                <a:cs typeface="+mn-cs"/>
              </a:defRPr>
            </a:lvl3pPr>
            <a:lvl4pPr algn="ctr" rtl="0" eaLnBrk="0" fontAlgn="base" hangingPunct="0">
              <a:spcBef>
                <a:spcPct val="0"/>
              </a:spcBef>
              <a:spcAft>
                <a:spcPct val="0"/>
              </a:spcAft>
              <a:defRPr sz="4400">
                <a:solidFill>
                  <a:schemeClr val="dk1"/>
                </a:solidFill>
                <a:latin typeface="+mn-lt"/>
                <a:ea typeface="+mn-ea"/>
                <a:cs typeface="+mn-cs"/>
              </a:defRPr>
            </a:lvl4pPr>
            <a:lvl5pPr algn="ctr" rtl="0" eaLnBrk="0" fontAlgn="base" hangingPunct="0">
              <a:spcBef>
                <a:spcPct val="0"/>
              </a:spcBef>
              <a:spcAft>
                <a:spcPct val="0"/>
              </a:spcAft>
              <a:defRPr sz="4400">
                <a:solidFill>
                  <a:schemeClr val="dk1"/>
                </a:solidFill>
                <a:latin typeface="+mn-lt"/>
                <a:ea typeface="+mn-ea"/>
                <a:cs typeface="+mn-cs"/>
              </a:defRPr>
            </a:lvl5pPr>
            <a:lvl6pPr marL="457200" algn="ctr" rtl="0" fontAlgn="base">
              <a:spcBef>
                <a:spcPct val="0"/>
              </a:spcBef>
              <a:spcAft>
                <a:spcPct val="0"/>
              </a:spcAft>
              <a:defRPr sz="4400">
                <a:solidFill>
                  <a:schemeClr val="dk1"/>
                </a:solidFill>
                <a:latin typeface="+mn-lt"/>
                <a:ea typeface="+mn-ea"/>
                <a:cs typeface="+mn-cs"/>
              </a:defRPr>
            </a:lvl6pPr>
            <a:lvl7pPr marL="914400" algn="ctr" rtl="0" fontAlgn="base">
              <a:spcBef>
                <a:spcPct val="0"/>
              </a:spcBef>
              <a:spcAft>
                <a:spcPct val="0"/>
              </a:spcAft>
              <a:defRPr sz="4400">
                <a:solidFill>
                  <a:schemeClr val="dk1"/>
                </a:solidFill>
                <a:latin typeface="+mn-lt"/>
                <a:ea typeface="+mn-ea"/>
                <a:cs typeface="+mn-cs"/>
              </a:defRPr>
            </a:lvl7pPr>
            <a:lvl8pPr marL="1371600" algn="ctr" rtl="0" fontAlgn="base">
              <a:spcBef>
                <a:spcPct val="0"/>
              </a:spcBef>
              <a:spcAft>
                <a:spcPct val="0"/>
              </a:spcAft>
              <a:defRPr sz="4400">
                <a:solidFill>
                  <a:schemeClr val="dk1"/>
                </a:solidFill>
                <a:latin typeface="+mn-lt"/>
                <a:ea typeface="+mn-ea"/>
                <a:cs typeface="+mn-cs"/>
              </a:defRPr>
            </a:lvl8pPr>
            <a:lvl9pPr marL="1828800" algn="ctr" rtl="0" fontAlgn="base">
              <a:spcBef>
                <a:spcPct val="0"/>
              </a:spcBef>
              <a:spcAft>
                <a:spcPct val="0"/>
              </a:spcAft>
              <a:defRPr sz="4400">
                <a:solidFill>
                  <a:schemeClr val="dk1"/>
                </a:solidFill>
                <a:latin typeface="+mn-lt"/>
                <a:ea typeface="+mn-ea"/>
                <a:cs typeface="+mn-cs"/>
              </a:defRPr>
            </a:lvl9pPr>
          </a:lstStyle>
          <a:p>
            <a:pPr>
              <a:defRPr/>
            </a:pPr>
            <a:r>
              <a:rPr lang="en-US" dirty="0" smtClean="0">
                <a:solidFill>
                  <a:srgbClr val="1F497D"/>
                </a:solidFill>
                <a:cs typeface="Times New Roman" pitchFamily="18" charset="0"/>
              </a:rPr>
              <a:t>Activity:</a:t>
            </a:r>
          </a:p>
          <a:p>
            <a:pPr>
              <a:defRPr/>
            </a:pPr>
            <a:r>
              <a:rPr lang="en-US" dirty="0" smtClean="0">
                <a:solidFill>
                  <a:srgbClr val="1F497D"/>
                </a:solidFill>
                <a:cs typeface="Times New Roman" pitchFamily="18" charset="0"/>
              </a:rPr>
              <a:t>How Much Proof is Necessary?</a:t>
            </a:r>
            <a:endParaRPr lang="en-US" dirty="0">
              <a:solidFill>
                <a:srgbClr val="1F497D"/>
              </a:solidFill>
              <a:cs typeface="Times New Roman" pitchFamily="18" charset="0"/>
            </a:endParaRPr>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053977" y="4092388"/>
            <a:ext cx="3042023" cy="2281517"/>
          </a:xfrm>
          <a:prstGeom prst="rect">
            <a:avLst/>
          </a:prstGeom>
        </p:spPr>
      </p:pic>
      <p:sp>
        <p:nvSpPr>
          <p:cNvPr id="7" name="TextBox 3"/>
          <p:cNvSpPr txBox="1">
            <a:spLocks noChangeArrowheads="1"/>
          </p:cNvSpPr>
          <p:nvPr/>
        </p:nvSpPr>
        <p:spPr bwMode="auto">
          <a:xfrm>
            <a:off x="85725" y="6562725"/>
            <a:ext cx="325730" cy="246221"/>
          </a:xfrm>
          <a:prstGeom prst="rect">
            <a:avLst/>
          </a:prstGeom>
          <a:noFill/>
          <a:ln w="9525">
            <a:noFill/>
            <a:miter lim="800000"/>
            <a:headEnd/>
            <a:tailEnd/>
          </a:ln>
        </p:spPr>
        <p:txBody>
          <a:bodyPr wrap="none">
            <a:spAutoFit/>
          </a:bodyPr>
          <a:lstStyle/>
          <a:p>
            <a:r>
              <a:rPr lang="en-US" sz="1000" dirty="0" smtClean="0"/>
              <a:t>40</a:t>
            </a:r>
            <a:endParaRPr lang="en-US" sz="1000" dirty="0"/>
          </a:p>
        </p:txBody>
      </p:sp>
    </p:spTree>
    <p:extLst>
      <p:ext uri="{BB962C8B-B14F-4D97-AF65-F5344CB8AC3E}">
        <p14:creationId xmlns:p14="http://schemas.microsoft.com/office/powerpoint/2010/main" val="525768111"/>
      </p:ext>
    </p:extLst>
  </p:cSld>
  <p:clrMapOvr>
    <a:masterClrMapping/>
  </p:clrMapOvr>
  <p:transition spd="slow">
    <p:cut thruBlk="1"/>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735106" y="2000250"/>
            <a:ext cx="8104094" cy="1569660"/>
          </a:xfrm>
          <a:prstGeom prst="rect">
            <a:avLst/>
          </a:prstGeom>
          <a:noFill/>
        </p:spPr>
        <p:txBody>
          <a:bodyPr wrap="square" rtlCol="0">
            <a:spAutoFit/>
          </a:bodyPr>
          <a:lstStyle/>
          <a:p>
            <a:r>
              <a:rPr lang="en-US" sz="2400" dirty="0">
                <a:latin typeface="+mn-lt"/>
              </a:rPr>
              <a:t>You are a Forensic Interviewer for a child advocacy center.  You have been asked to testify at a Fact-Finding Hearing regarding an interview you facilitated with a DCS client. Click on the correct Standard of Proof.</a:t>
            </a:r>
          </a:p>
        </p:txBody>
      </p:sp>
      <p:sp>
        <p:nvSpPr>
          <p:cNvPr id="2" name="TextBox 1">
            <a:hlinkClick r:id="" action="ppaction://hlinkshowjump?jump=nextslide"/>
          </p:cNvPr>
          <p:cNvSpPr txBox="1"/>
          <p:nvPr/>
        </p:nvSpPr>
        <p:spPr>
          <a:xfrm>
            <a:off x="4134223" y="3946131"/>
            <a:ext cx="3397623" cy="584775"/>
          </a:xfrm>
          <a:prstGeom prst="rect">
            <a:avLst/>
          </a:prstGeom>
          <a:solidFill>
            <a:srgbClr val="E0E8EE">
              <a:alpha val="75000"/>
            </a:srgbClr>
          </a:solidFill>
        </p:spPr>
        <p:txBody>
          <a:bodyPr wrap="square" rtlCol="0">
            <a:spAutoFit/>
          </a:bodyPr>
          <a:lstStyle/>
          <a:p>
            <a:pPr algn="ctr"/>
            <a:r>
              <a:rPr lang="en-US" sz="3200" b="1" dirty="0">
                <a:solidFill>
                  <a:srgbClr val="1F497D"/>
                </a:solidFill>
              </a:rPr>
              <a:t>Probable Cause</a:t>
            </a:r>
          </a:p>
        </p:txBody>
      </p:sp>
      <p:sp>
        <p:nvSpPr>
          <p:cNvPr id="5" name="TextBox 4">
            <a:hlinkClick r:id="rId2" action="ppaction://hlinksldjump"/>
          </p:cNvPr>
          <p:cNvSpPr txBox="1"/>
          <p:nvPr/>
        </p:nvSpPr>
        <p:spPr>
          <a:xfrm>
            <a:off x="4134223" y="4803060"/>
            <a:ext cx="3951942" cy="1077218"/>
          </a:xfrm>
          <a:prstGeom prst="rect">
            <a:avLst/>
          </a:prstGeom>
          <a:solidFill>
            <a:srgbClr val="E0E8EE">
              <a:alpha val="75000"/>
            </a:srgbClr>
          </a:solidFill>
        </p:spPr>
        <p:txBody>
          <a:bodyPr wrap="square" rtlCol="0">
            <a:spAutoFit/>
          </a:bodyPr>
          <a:lstStyle/>
          <a:p>
            <a:pPr algn="ctr"/>
            <a:r>
              <a:rPr lang="en-US" sz="3200" b="1" dirty="0">
                <a:solidFill>
                  <a:srgbClr val="1F497D"/>
                </a:solidFill>
              </a:rPr>
              <a:t>Preponderance of </a:t>
            </a:r>
            <a:r>
              <a:rPr lang="en-US" sz="3200" b="1" dirty="0" smtClean="0">
                <a:solidFill>
                  <a:srgbClr val="1F497D"/>
                </a:solidFill>
              </a:rPr>
              <a:t/>
            </a:r>
            <a:br>
              <a:rPr lang="en-US" sz="3200" b="1" dirty="0" smtClean="0">
                <a:solidFill>
                  <a:srgbClr val="1F497D"/>
                </a:solidFill>
              </a:rPr>
            </a:br>
            <a:r>
              <a:rPr lang="en-US" sz="3200" b="1" dirty="0" smtClean="0">
                <a:solidFill>
                  <a:srgbClr val="1F497D"/>
                </a:solidFill>
              </a:rPr>
              <a:t>the </a:t>
            </a:r>
            <a:r>
              <a:rPr lang="en-US" sz="3200" b="1" dirty="0">
                <a:solidFill>
                  <a:srgbClr val="1F497D"/>
                </a:solidFill>
              </a:rPr>
              <a:t>Evidence</a:t>
            </a:r>
          </a:p>
        </p:txBody>
      </p:sp>
      <p:sp>
        <p:nvSpPr>
          <p:cNvPr id="6" name="Title 1"/>
          <p:cNvSpPr txBox="1">
            <a:spLocks/>
          </p:cNvSpPr>
          <p:nvPr/>
        </p:nvSpPr>
        <p:spPr bwMode="auto">
          <a:xfrm>
            <a:off x="609600" y="366073"/>
            <a:ext cx="8229600" cy="1300362"/>
          </a:xfrm>
          <a:prstGeom prst="rect">
            <a:avLst/>
          </a:prstGeom>
          <a:ln w="9525" cap="flat" cmpd="sng" algn="ctr">
            <a:solidFill>
              <a:schemeClr val="accent1">
                <a:shade val="95000"/>
                <a:satMod val="105000"/>
              </a:schemeClr>
            </a:solidFill>
            <a:prstDash val="solid"/>
            <a:miter lim="800000"/>
            <a:headEnd/>
            <a:tailEnd/>
          </a:ln>
        </p:spPr>
        <p:style>
          <a:lnRef idx="1">
            <a:schemeClr val="accent1"/>
          </a:lnRef>
          <a:fillRef idx="2">
            <a:schemeClr val="accent1"/>
          </a:fillRef>
          <a:effectRef idx="1">
            <a:schemeClr val="accent1"/>
          </a:effectRef>
          <a:fontRef idx="minor">
            <a:schemeClr val="dk1"/>
          </a:fontRef>
        </p:style>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kern="1200">
                <a:solidFill>
                  <a:schemeClr val="dk1"/>
                </a:solidFill>
                <a:latin typeface="+mn-lt"/>
                <a:ea typeface="+mn-ea"/>
                <a:cs typeface="+mn-cs"/>
              </a:defRPr>
            </a:lvl1pPr>
            <a:lvl2pPr algn="ctr" rtl="0" eaLnBrk="0" fontAlgn="base" hangingPunct="0">
              <a:spcBef>
                <a:spcPct val="0"/>
              </a:spcBef>
              <a:spcAft>
                <a:spcPct val="0"/>
              </a:spcAft>
              <a:defRPr sz="4400">
                <a:solidFill>
                  <a:schemeClr val="dk1"/>
                </a:solidFill>
                <a:latin typeface="+mn-lt"/>
                <a:ea typeface="+mn-ea"/>
                <a:cs typeface="+mn-cs"/>
              </a:defRPr>
            </a:lvl2pPr>
            <a:lvl3pPr algn="ctr" rtl="0" eaLnBrk="0" fontAlgn="base" hangingPunct="0">
              <a:spcBef>
                <a:spcPct val="0"/>
              </a:spcBef>
              <a:spcAft>
                <a:spcPct val="0"/>
              </a:spcAft>
              <a:defRPr sz="4400">
                <a:solidFill>
                  <a:schemeClr val="dk1"/>
                </a:solidFill>
                <a:latin typeface="+mn-lt"/>
                <a:ea typeface="+mn-ea"/>
                <a:cs typeface="+mn-cs"/>
              </a:defRPr>
            </a:lvl3pPr>
            <a:lvl4pPr algn="ctr" rtl="0" eaLnBrk="0" fontAlgn="base" hangingPunct="0">
              <a:spcBef>
                <a:spcPct val="0"/>
              </a:spcBef>
              <a:spcAft>
                <a:spcPct val="0"/>
              </a:spcAft>
              <a:defRPr sz="4400">
                <a:solidFill>
                  <a:schemeClr val="dk1"/>
                </a:solidFill>
                <a:latin typeface="+mn-lt"/>
                <a:ea typeface="+mn-ea"/>
                <a:cs typeface="+mn-cs"/>
              </a:defRPr>
            </a:lvl4pPr>
            <a:lvl5pPr algn="ctr" rtl="0" eaLnBrk="0" fontAlgn="base" hangingPunct="0">
              <a:spcBef>
                <a:spcPct val="0"/>
              </a:spcBef>
              <a:spcAft>
                <a:spcPct val="0"/>
              </a:spcAft>
              <a:defRPr sz="4400">
                <a:solidFill>
                  <a:schemeClr val="dk1"/>
                </a:solidFill>
                <a:latin typeface="+mn-lt"/>
                <a:ea typeface="+mn-ea"/>
                <a:cs typeface="+mn-cs"/>
              </a:defRPr>
            </a:lvl5pPr>
            <a:lvl6pPr marL="457200" algn="ctr" rtl="0" fontAlgn="base">
              <a:spcBef>
                <a:spcPct val="0"/>
              </a:spcBef>
              <a:spcAft>
                <a:spcPct val="0"/>
              </a:spcAft>
              <a:defRPr sz="4400">
                <a:solidFill>
                  <a:schemeClr val="dk1"/>
                </a:solidFill>
                <a:latin typeface="+mn-lt"/>
                <a:ea typeface="+mn-ea"/>
                <a:cs typeface="+mn-cs"/>
              </a:defRPr>
            </a:lvl6pPr>
            <a:lvl7pPr marL="914400" algn="ctr" rtl="0" fontAlgn="base">
              <a:spcBef>
                <a:spcPct val="0"/>
              </a:spcBef>
              <a:spcAft>
                <a:spcPct val="0"/>
              </a:spcAft>
              <a:defRPr sz="4400">
                <a:solidFill>
                  <a:schemeClr val="dk1"/>
                </a:solidFill>
                <a:latin typeface="+mn-lt"/>
                <a:ea typeface="+mn-ea"/>
                <a:cs typeface="+mn-cs"/>
              </a:defRPr>
            </a:lvl7pPr>
            <a:lvl8pPr marL="1371600" algn="ctr" rtl="0" fontAlgn="base">
              <a:spcBef>
                <a:spcPct val="0"/>
              </a:spcBef>
              <a:spcAft>
                <a:spcPct val="0"/>
              </a:spcAft>
              <a:defRPr sz="4400">
                <a:solidFill>
                  <a:schemeClr val="dk1"/>
                </a:solidFill>
                <a:latin typeface="+mn-lt"/>
                <a:ea typeface="+mn-ea"/>
                <a:cs typeface="+mn-cs"/>
              </a:defRPr>
            </a:lvl8pPr>
            <a:lvl9pPr marL="1828800" algn="ctr" rtl="0" fontAlgn="base">
              <a:spcBef>
                <a:spcPct val="0"/>
              </a:spcBef>
              <a:spcAft>
                <a:spcPct val="0"/>
              </a:spcAft>
              <a:defRPr sz="4400">
                <a:solidFill>
                  <a:schemeClr val="dk1"/>
                </a:solidFill>
                <a:latin typeface="+mn-lt"/>
                <a:ea typeface="+mn-ea"/>
                <a:cs typeface="+mn-cs"/>
              </a:defRPr>
            </a:lvl9pPr>
          </a:lstStyle>
          <a:p>
            <a:pPr>
              <a:defRPr/>
            </a:pPr>
            <a:r>
              <a:rPr lang="en-US" dirty="0" smtClean="0">
                <a:solidFill>
                  <a:srgbClr val="1F497D"/>
                </a:solidFill>
                <a:cs typeface="Times New Roman" pitchFamily="18" charset="0"/>
              </a:rPr>
              <a:t>Scenario One</a:t>
            </a:r>
            <a:endParaRPr lang="en-US" dirty="0">
              <a:solidFill>
                <a:srgbClr val="1F497D"/>
              </a:solidFill>
              <a:cs typeface="Times New Roman" pitchFamily="18" charset="0"/>
            </a:endParaRPr>
          </a:p>
        </p:txBody>
      </p:sp>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35106" y="3687824"/>
            <a:ext cx="3042023" cy="2281517"/>
          </a:xfrm>
          <a:prstGeom prst="rect">
            <a:avLst/>
          </a:prstGeom>
        </p:spPr>
      </p:pic>
      <p:sp>
        <p:nvSpPr>
          <p:cNvPr id="9" name="TextBox 3"/>
          <p:cNvSpPr txBox="1">
            <a:spLocks noChangeArrowheads="1"/>
          </p:cNvSpPr>
          <p:nvPr/>
        </p:nvSpPr>
        <p:spPr bwMode="auto">
          <a:xfrm>
            <a:off x="85725" y="6562725"/>
            <a:ext cx="325730" cy="246221"/>
          </a:xfrm>
          <a:prstGeom prst="rect">
            <a:avLst/>
          </a:prstGeom>
          <a:noFill/>
          <a:ln w="9525">
            <a:noFill/>
            <a:miter lim="800000"/>
            <a:headEnd/>
            <a:tailEnd/>
          </a:ln>
        </p:spPr>
        <p:txBody>
          <a:bodyPr wrap="none">
            <a:spAutoFit/>
          </a:bodyPr>
          <a:lstStyle/>
          <a:p>
            <a:r>
              <a:rPr lang="en-US" sz="1000" dirty="0" smtClean="0"/>
              <a:t>41</a:t>
            </a:r>
            <a:endParaRPr lang="en-US" sz="1000" dirty="0"/>
          </a:p>
        </p:txBody>
      </p:sp>
    </p:spTree>
    <p:extLst>
      <p:ext uri="{BB962C8B-B14F-4D97-AF65-F5344CB8AC3E}">
        <p14:creationId xmlns:p14="http://schemas.microsoft.com/office/powerpoint/2010/main" val="502038461"/>
      </p:ext>
    </p:extLst>
  </p:cSld>
  <p:clrMapOvr>
    <a:masterClrMapping/>
  </p:clrMapOvr>
  <p:transition spd="slow">
    <p:cut thruBlk="1"/>
  </p:transition>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1611532" y="1779031"/>
            <a:ext cx="6324600" cy="3785652"/>
          </a:xfrm>
          <a:prstGeom prst="rect">
            <a:avLst/>
          </a:prstGeom>
          <a:solidFill>
            <a:srgbClr val="FF0000"/>
          </a:solidFill>
        </p:spPr>
        <p:txBody>
          <a:bodyPr wrap="square" rtlCol="0">
            <a:spAutoFit/>
          </a:bodyPr>
          <a:lstStyle/>
          <a:p>
            <a:pPr algn="ctr"/>
            <a:r>
              <a:rPr lang="en-US" sz="2400" dirty="0">
                <a:solidFill>
                  <a:srgbClr val="EEECE1">
                    <a:lumMod val="10000"/>
                  </a:srgbClr>
                </a:solidFill>
              </a:rPr>
              <a:t>That is incorrect. </a:t>
            </a:r>
          </a:p>
          <a:p>
            <a:pPr algn="ctr"/>
            <a:r>
              <a:rPr lang="en-US" sz="2400" dirty="0">
                <a:solidFill>
                  <a:srgbClr val="EEECE1">
                    <a:lumMod val="10000"/>
                  </a:srgbClr>
                </a:solidFill>
              </a:rPr>
              <a:t>Fact Finding Hearings require a </a:t>
            </a:r>
            <a:r>
              <a:rPr lang="en-US" sz="2400" b="1" dirty="0">
                <a:solidFill>
                  <a:srgbClr val="EEECE1">
                    <a:lumMod val="10000"/>
                  </a:srgbClr>
                </a:solidFill>
              </a:rPr>
              <a:t>PROPONDERANCE OF THE EVIDENCE</a:t>
            </a:r>
            <a:r>
              <a:rPr lang="en-US" sz="2400" dirty="0">
                <a:solidFill>
                  <a:srgbClr val="EEECE1">
                    <a:lumMod val="10000"/>
                  </a:srgbClr>
                </a:solidFill>
              </a:rPr>
              <a:t>.  </a:t>
            </a:r>
          </a:p>
          <a:p>
            <a:endParaRPr lang="en-US" sz="2400" dirty="0">
              <a:solidFill>
                <a:srgbClr val="EEECE1">
                  <a:lumMod val="10000"/>
                </a:srgbClr>
              </a:solidFill>
            </a:endParaRPr>
          </a:p>
          <a:p>
            <a:r>
              <a:rPr lang="en-US" sz="2400" dirty="0">
                <a:solidFill>
                  <a:srgbClr val="EEECE1">
                    <a:lumMod val="10000"/>
                  </a:srgbClr>
                </a:solidFill>
              </a:rPr>
              <a:t>This shows that Child Abuse or Neglect is or was more likely to occur than not.  </a:t>
            </a:r>
          </a:p>
          <a:p>
            <a:endParaRPr lang="en-US" sz="2400" dirty="0">
              <a:solidFill>
                <a:srgbClr val="EEECE1">
                  <a:lumMod val="10000"/>
                </a:srgbClr>
              </a:solidFill>
            </a:endParaRPr>
          </a:p>
          <a:p>
            <a:r>
              <a:rPr lang="en-US" sz="2400" dirty="0">
                <a:solidFill>
                  <a:srgbClr val="EEECE1">
                    <a:lumMod val="10000"/>
                  </a:srgbClr>
                </a:solidFill>
              </a:rPr>
              <a:t>It is the responsibility of DCS to prove to the court that abuse or neglect occurred, and may use service provider testimony.  </a:t>
            </a:r>
          </a:p>
        </p:txBody>
      </p:sp>
      <p:grpSp>
        <p:nvGrpSpPr>
          <p:cNvPr id="9" name="Group 8"/>
          <p:cNvGrpSpPr/>
          <p:nvPr/>
        </p:nvGrpSpPr>
        <p:grpSpPr>
          <a:xfrm>
            <a:off x="4161486" y="5805317"/>
            <a:ext cx="821028" cy="531254"/>
            <a:chOff x="10303099" y="381000"/>
            <a:chExt cx="1094704" cy="708338"/>
          </a:xfrm>
        </p:grpSpPr>
        <p:sp>
          <p:nvSpPr>
            <p:cNvPr id="7" name="Right Arrow 6">
              <a:hlinkClick r:id="rId3" action="ppaction://hlinksldjump"/>
            </p:cNvPr>
            <p:cNvSpPr/>
            <p:nvPr/>
          </p:nvSpPr>
          <p:spPr>
            <a:xfrm>
              <a:off x="10303099" y="381000"/>
              <a:ext cx="1094704" cy="708338"/>
            </a:xfrm>
            <a:prstGeom prst="rightArrow">
              <a:avLst/>
            </a:prstGeom>
            <a:solidFill>
              <a:srgbClr val="E0E8EE"/>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srgbClr val="FFFFFF"/>
                </a:solidFill>
              </a:endParaRPr>
            </a:p>
          </p:txBody>
        </p:sp>
        <p:sp>
          <p:nvSpPr>
            <p:cNvPr id="8" name="TextBox 7">
              <a:hlinkClick r:id="rId3" action="ppaction://hlinksldjump"/>
            </p:cNvPr>
            <p:cNvSpPr txBox="1"/>
            <p:nvPr/>
          </p:nvSpPr>
          <p:spPr>
            <a:xfrm>
              <a:off x="10464084" y="550503"/>
              <a:ext cx="772733" cy="400109"/>
            </a:xfrm>
            <a:prstGeom prst="rect">
              <a:avLst/>
            </a:prstGeom>
            <a:noFill/>
          </p:spPr>
          <p:txBody>
            <a:bodyPr wrap="square" rtlCol="0">
              <a:spAutoFit/>
            </a:bodyPr>
            <a:lstStyle/>
            <a:p>
              <a:r>
                <a:rPr lang="en-US" sz="1350" dirty="0">
                  <a:solidFill>
                    <a:srgbClr val="9C4839"/>
                  </a:solidFill>
                  <a:hlinkClick r:id="rId3" action="ppaction://hlinksldjump"/>
                </a:rPr>
                <a:t>Next</a:t>
              </a:r>
              <a:endParaRPr lang="en-US" sz="1350" dirty="0">
                <a:solidFill>
                  <a:srgbClr val="9C4839"/>
                </a:solidFill>
              </a:endParaRPr>
            </a:p>
          </p:txBody>
        </p:sp>
      </p:grpSp>
      <p:sp>
        <p:nvSpPr>
          <p:cNvPr id="10" name="Title 1"/>
          <p:cNvSpPr txBox="1">
            <a:spLocks/>
          </p:cNvSpPr>
          <p:nvPr/>
        </p:nvSpPr>
        <p:spPr bwMode="auto">
          <a:xfrm>
            <a:off x="457200" y="202847"/>
            <a:ext cx="8229600" cy="1300362"/>
          </a:xfrm>
          <a:prstGeom prst="rect">
            <a:avLst/>
          </a:prstGeom>
          <a:ln w="9525" cap="flat" cmpd="sng" algn="ctr">
            <a:solidFill>
              <a:schemeClr val="accent1">
                <a:shade val="95000"/>
                <a:satMod val="105000"/>
              </a:schemeClr>
            </a:solidFill>
            <a:prstDash val="solid"/>
            <a:miter lim="800000"/>
            <a:headEnd/>
            <a:tailEnd/>
          </a:ln>
        </p:spPr>
        <p:style>
          <a:lnRef idx="1">
            <a:schemeClr val="accent1"/>
          </a:lnRef>
          <a:fillRef idx="2">
            <a:schemeClr val="accent1"/>
          </a:fillRef>
          <a:effectRef idx="1">
            <a:schemeClr val="accent1"/>
          </a:effectRef>
          <a:fontRef idx="minor">
            <a:schemeClr val="dk1"/>
          </a:fontRef>
        </p:style>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kern="1200">
                <a:solidFill>
                  <a:schemeClr val="dk1"/>
                </a:solidFill>
                <a:latin typeface="+mn-lt"/>
                <a:ea typeface="+mn-ea"/>
                <a:cs typeface="+mn-cs"/>
              </a:defRPr>
            </a:lvl1pPr>
            <a:lvl2pPr algn="ctr" rtl="0" eaLnBrk="0" fontAlgn="base" hangingPunct="0">
              <a:spcBef>
                <a:spcPct val="0"/>
              </a:spcBef>
              <a:spcAft>
                <a:spcPct val="0"/>
              </a:spcAft>
              <a:defRPr sz="4400">
                <a:solidFill>
                  <a:schemeClr val="dk1"/>
                </a:solidFill>
                <a:latin typeface="+mn-lt"/>
                <a:ea typeface="+mn-ea"/>
                <a:cs typeface="+mn-cs"/>
              </a:defRPr>
            </a:lvl2pPr>
            <a:lvl3pPr algn="ctr" rtl="0" eaLnBrk="0" fontAlgn="base" hangingPunct="0">
              <a:spcBef>
                <a:spcPct val="0"/>
              </a:spcBef>
              <a:spcAft>
                <a:spcPct val="0"/>
              </a:spcAft>
              <a:defRPr sz="4400">
                <a:solidFill>
                  <a:schemeClr val="dk1"/>
                </a:solidFill>
                <a:latin typeface="+mn-lt"/>
                <a:ea typeface="+mn-ea"/>
                <a:cs typeface="+mn-cs"/>
              </a:defRPr>
            </a:lvl3pPr>
            <a:lvl4pPr algn="ctr" rtl="0" eaLnBrk="0" fontAlgn="base" hangingPunct="0">
              <a:spcBef>
                <a:spcPct val="0"/>
              </a:spcBef>
              <a:spcAft>
                <a:spcPct val="0"/>
              </a:spcAft>
              <a:defRPr sz="4400">
                <a:solidFill>
                  <a:schemeClr val="dk1"/>
                </a:solidFill>
                <a:latin typeface="+mn-lt"/>
                <a:ea typeface="+mn-ea"/>
                <a:cs typeface="+mn-cs"/>
              </a:defRPr>
            </a:lvl4pPr>
            <a:lvl5pPr algn="ctr" rtl="0" eaLnBrk="0" fontAlgn="base" hangingPunct="0">
              <a:spcBef>
                <a:spcPct val="0"/>
              </a:spcBef>
              <a:spcAft>
                <a:spcPct val="0"/>
              </a:spcAft>
              <a:defRPr sz="4400">
                <a:solidFill>
                  <a:schemeClr val="dk1"/>
                </a:solidFill>
                <a:latin typeface="+mn-lt"/>
                <a:ea typeface="+mn-ea"/>
                <a:cs typeface="+mn-cs"/>
              </a:defRPr>
            </a:lvl5pPr>
            <a:lvl6pPr marL="457200" algn="ctr" rtl="0" fontAlgn="base">
              <a:spcBef>
                <a:spcPct val="0"/>
              </a:spcBef>
              <a:spcAft>
                <a:spcPct val="0"/>
              </a:spcAft>
              <a:defRPr sz="4400">
                <a:solidFill>
                  <a:schemeClr val="dk1"/>
                </a:solidFill>
                <a:latin typeface="+mn-lt"/>
                <a:ea typeface="+mn-ea"/>
                <a:cs typeface="+mn-cs"/>
              </a:defRPr>
            </a:lvl6pPr>
            <a:lvl7pPr marL="914400" algn="ctr" rtl="0" fontAlgn="base">
              <a:spcBef>
                <a:spcPct val="0"/>
              </a:spcBef>
              <a:spcAft>
                <a:spcPct val="0"/>
              </a:spcAft>
              <a:defRPr sz="4400">
                <a:solidFill>
                  <a:schemeClr val="dk1"/>
                </a:solidFill>
                <a:latin typeface="+mn-lt"/>
                <a:ea typeface="+mn-ea"/>
                <a:cs typeface="+mn-cs"/>
              </a:defRPr>
            </a:lvl7pPr>
            <a:lvl8pPr marL="1371600" algn="ctr" rtl="0" fontAlgn="base">
              <a:spcBef>
                <a:spcPct val="0"/>
              </a:spcBef>
              <a:spcAft>
                <a:spcPct val="0"/>
              </a:spcAft>
              <a:defRPr sz="4400">
                <a:solidFill>
                  <a:schemeClr val="dk1"/>
                </a:solidFill>
                <a:latin typeface="+mn-lt"/>
                <a:ea typeface="+mn-ea"/>
                <a:cs typeface="+mn-cs"/>
              </a:defRPr>
            </a:lvl8pPr>
            <a:lvl9pPr marL="1828800" algn="ctr" rtl="0" fontAlgn="base">
              <a:spcBef>
                <a:spcPct val="0"/>
              </a:spcBef>
              <a:spcAft>
                <a:spcPct val="0"/>
              </a:spcAft>
              <a:defRPr sz="4400">
                <a:solidFill>
                  <a:schemeClr val="dk1"/>
                </a:solidFill>
                <a:latin typeface="+mn-lt"/>
                <a:ea typeface="+mn-ea"/>
                <a:cs typeface="+mn-cs"/>
              </a:defRPr>
            </a:lvl9pPr>
          </a:lstStyle>
          <a:p>
            <a:pPr>
              <a:defRPr/>
            </a:pPr>
            <a:r>
              <a:rPr lang="en-US" dirty="0" smtClean="0">
                <a:solidFill>
                  <a:srgbClr val="1F497D"/>
                </a:solidFill>
                <a:cs typeface="Times New Roman" pitchFamily="18" charset="0"/>
              </a:rPr>
              <a:t>Scenario One</a:t>
            </a:r>
            <a:endParaRPr lang="en-US" dirty="0">
              <a:solidFill>
                <a:srgbClr val="1F497D"/>
              </a:solidFill>
              <a:cs typeface="Times New Roman" pitchFamily="18" charset="0"/>
            </a:endParaRPr>
          </a:p>
        </p:txBody>
      </p:sp>
      <p:sp>
        <p:nvSpPr>
          <p:cNvPr id="11" name="TextBox 3"/>
          <p:cNvSpPr txBox="1">
            <a:spLocks noChangeArrowheads="1"/>
          </p:cNvSpPr>
          <p:nvPr/>
        </p:nvSpPr>
        <p:spPr bwMode="auto">
          <a:xfrm>
            <a:off x="85725" y="6562725"/>
            <a:ext cx="325730" cy="246221"/>
          </a:xfrm>
          <a:prstGeom prst="rect">
            <a:avLst/>
          </a:prstGeom>
          <a:noFill/>
          <a:ln w="9525">
            <a:noFill/>
            <a:miter lim="800000"/>
            <a:headEnd/>
            <a:tailEnd/>
          </a:ln>
        </p:spPr>
        <p:txBody>
          <a:bodyPr wrap="none">
            <a:spAutoFit/>
          </a:bodyPr>
          <a:lstStyle/>
          <a:p>
            <a:r>
              <a:rPr lang="en-US" sz="1000" dirty="0" smtClean="0"/>
              <a:t>42</a:t>
            </a:r>
            <a:endParaRPr lang="en-US" sz="1000" dirty="0"/>
          </a:p>
        </p:txBody>
      </p:sp>
    </p:spTree>
    <p:extLst>
      <p:ext uri="{BB962C8B-B14F-4D97-AF65-F5344CB8AC3E}">
        <p14:creationId xmlns:p14="http://schemas.microsoft.com/office/powerpoint/2010/main" val="727007785"/>
      </p:ext>
    </p:extLst>
  </p:cSld>
  <p:clrMapOvr>
    <a:masterClrMapping/>
  </p:clrMapOvr>
  <p:transition spd="slow">
    <p:cut thruBlk="1"/>
  </p:transition>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1409700" y="1708944"/>
            <a:ext cx="6324600" cy="3785652"/>
          </a:xfrm>
          <a:prstGeom prst="rect">
            <a:avLst/>
          </a:prstGeom>
          <a:solidFill>
            <a:srgbClr val="92D050"/>
          </a:solidFill>
        </p:spPr>
        <p:txBody>
          <a:bodyPr wrap="square" rtlCol="0">
            <a:spAutoFit/>
          </a:bodyPr>
          <a:lstStyle/>
          <a:p>
            <a:pPr algn="ctr"/>
            <a:r>
              <a:rPr lang="en-US" sz="2400" dirty="0">
                <a:solidFill>
                  <a:srgbClr val="EEECE1">
                    <a:lumMod val="10000"/>
                  </a:srgbClr>
                </a:solidFill>
              </a:rPr>
              <a:t>Fact Finding Hearings require a </a:t>
            </a:r>
            <a:r>
              <a:rPr lang="en-US" sz="2400" b="1" dirty="0">
                <a:solidFill>
                  <a:srgbClr val="EEECE1">
                    <a:lumMod val="10000"/>
                  </a:srgbClr>
                </a:solidFill>
              </a:rPr>
              <a:t>PROPONDERANCE OF THE EVIDENCE</a:t>
            </a:r>
            <a:r>
              <a:rPr lang="en-US" sz="2400" dirty="0">
                <a:solidFill>
                  <a:srgbClr val="EEECE1">
                    <a:lumMod val="10000"/>
                  </a:srgbClr>
                </a:solidFill>
              </a:rPr>
              <a:t>.  </a:t>
            </a:r>
          </a:p>
          <a:p>
            <a:endParaRPr lang="en-US" sz="1200" dirty="0">
              <a:solidFill>
                <a:srgbClr val="EEECE1">
                  <a:lumMod val="10000"/>
                </a:srgbClr>
              </a:solidFill>
            </a:endParaRPr>
          </a:p>
          <a:p>
            <a:r>
              <a:rPr lang="en-US" sz="2400" dirty="0">
                <a:solidFill>
                  <a:srgbClr val="EEECE1">
                    <a:lumMod val="10000"/>
                  </a:srgbClr>
                </a:solidFill>
              </a:rPr>
              <a:t>This shows that Child Abuse or Neglect is or was more likely to occur than not.  </a:t>
            </a:r>
          </a:p>
          <a:p>
            <a:endParaRPr lang="en-US" sz="1200" dirty="0">
              <a:solidFill>
                <a:srgbClr val="EEECE1">
                  <a:lumMod val="10000"/>
                </a:srgbClr>
              </a:solidFill>
            </a:endParaRPr>
          </a:p>
          <a:p>
            <a:r>
              <a:rPr lang="en-US" sz="2400" dirty="0">
                <a:solidFill>
                  <a:srgbClr val="EEECE1">
                    <a:lumMod val="10000"/>
                  </a:srgbClr>
                </a:solidFill>
              </a:rPr>
              <a:t>It is the responsibility of DCS to prove to the court that </a:t>
            </a:r>
            <a:r>
              <a:rPr lang="en-US" sz="2400" dirty="0">
                <a:solidFill>
                  <a:srgbClr val="EEECE1">
                    <a:lumMod val="10000"/>
                  </a:srgbClr>
                </a:solidFill>
              </a:rPr>
              <a:t>a</a:t>
            </a:r>
            <a:r>
              <a:rPr lang="en-US" sz="2400" dirty="0">
                <a:solidFill>
                  <a:srgbClr val="EEECE1">
                    <a:lumMod val="10000"/>
                  </a:srgbClr>
                </a:solidFill>
              </a:rPr>
              <a:t> child is in need of services due to the act or omission of a parent, caregiver, or guardian, and may use service provider testimony.  </a:t>
            </a:r>
          </a:p>
        </p:txBody>
      </p:sp>
      <p:grpSp>
        <p:nvGrpSpPr>
          <p:cNvPr id="4" name="Group 3"/>
          <p:cNvGrpSpPr/>
          <p:nvPr/>
        </p:nvGrpSpPr>
        <p:grpSpPr>
          <a:xfrm>
            <a:off x="4161486" y="5746366"/>
            <a:ext cx="821028" cy="531254"/>
            <a:chOff x="10303099" y="381000"/>
            <a:chExt cx="1094704" cy="708338"/>
          </a:xfrm>
        </p:grpSpPr>
        <p:sp>
          <p:nvSpPr>
            <p:cNvPr id="5" name="Right Arrow 4">
              <a:hlinkClick r:id="rId3" action="ppaction://hlinksldjump"/>
            </p:cNvPr>
            <p:cNvSpPr/>
            <p:nvPr/>
          </p:nvSpPr>
          <p:spPr>
            <a:xfrm>
              <a:off x="10303099" y="381000"/>
              <a:ext cx="1094704" cy="708338"/>
            </a:xfrm>
            <a:prstGeom prst="rightArrow">
              <a:avLst/>
            </a:prstGeom>
            <a:solidFill>
              <a:srgbClr val="E0E8EE"/>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srgbClr val="FFFFFF"/>
                </a:solidFill>
              </a:endParaRPr>
            </a:p>
          </p:txBody>
        </p:sp>
        <p:sp>
          <p:nvSpPr>
            <p:cNvPr id="7" name="TextBox 6">
              <a:hlinkClick r:id="rId3" action="ppaction://hlinksldjump"/>
            </p:cNvPr>
            <p:cNvSpPr txBox="1"/>
            <p:nvPr/>
          </p:nvSpPr>
          <p:spPr>
            <a:xfrm>
              <a:off x="10464084" y="550503"/>
              <a:ext cx="772733" cy="400109"/>
            </a:xfrm>
            <a:prstGeom prst="rect">
              <a:avLst/>
            </a:prstGeom>
            <a:noFill/>
          </p:spPr>
          <p:txBody>
            <a:bodyPr wrap="square" rtlCol="0">
              <a:spAutoFit/>
            </a:bodyPr>
            <a:lstStyle/>
            <a:p>
              <a:r>
                <a:rPr lang="en-US" sz="1350" dirty="0">
                  <a:solidFill>
                    <a:srgbClr val="9C4839"/>
                  </a:solidFill>
                </a:rPr>
                <a:t>Next</a:t>
              </a:r>
            </a:p>
          </p:txBody>
        </p:sp>
      </p:grpSp>
      <p:sp>
        <p:nvSpPr>
          <p:cNvPr id="9" name="Title 1"/>
          <p:cNvSpPr txBox="1">
            <a:spLocks noGrp="1"/>
          </p:cNvSpPr>
          <p:nvPr>
            <p:ph type="title"/>
          </p:nvPr>
        </p:nvSpPr>
        <p:spPr bwMode="auto">
          <a:prstGeom prst="rect">
            <a:avLst/>
          </a:prstGeom>
          <a:ln w="9525" cap="flat" cmpd="sng" algn="ctr">
            <a:solidFill>
              <a:schemeClr val="accent1">
                <a:shade val="95000"/>
                <a:satMod val="105000"/>
              </a:schemeClr>
            </a:solidFill>
            <a:prstDash val="solid"/>
            <a:miter lim="800000"/>
            <a:headEnd/>
            <a:tailEnd/>
          </a:ln>
        </p:spPr>
        <p:style>
          <a:lnRef idx="1">
            <a:schemeClr val="accent1"/>
          </a:lnRef>
          <a:fillRef idx="2">
            <a:schemeClr val="accent1"/>
          </a:fillRef>
          <a:effectRef idx="1">
            <a:schemeClr val="accent1"/>
          </a:effectRef>
          <a:fontRef idx="minor">
            <a:schemeClr val="dk1"/>
          </a:fontRef>
        </p:style>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kern="1200">
                <a:solidFill>
                  <a:schemeClr val="dk1"/>
                </a:solidFill>
                <a:latin typeface="+mn-lt"/>
                <a:ea typeface="+mn-ea"/>
                <a:cs typeface="+mn-cs"/>
              </a:defRPr>
            </a:lvl1pPr>
            <a:lvl2pPr algn="ctr" rtl="0" eaLnBrk="0" fontAlgn="base" hangingPunct="0">
              <a:spcBef>
                <a:spcPct val="0"/>
              </a:spcBef>
              <a:spcAft>
                <a:spcPct val="0"/>
              </a:spcAft>
              <a:defRPr sz="4400">
                <a:solidFill>
                  <a:schemeClr val="dk1"/>
                </a:solidFill>
                <a:latin typeface="+mn-lt"/>
                <a:ea typeface="+mn-ea"/>
                <a:cs typeface="+mn-cs"/>
              </a:defRPr>
            </a:lvl2pPr>
            <a:lvl3pPr algn="ctr" rtl="0" eaLnBrk="0" fontAlgn="base" hangingPunct="0">
              <a:spcBef>
                <a:spcPct val="0"/>
              </a:spcBef>
              <a:spcAft>
                <a:spcPct val="0"/>
              </a:spcAft>
              <a:defRPr sz="4400">
                <a:solidFill>
                  <a:schemeClr val="dk1"/>
                </a:solidFill>
                <a:latin typeface="+mn-lt"/>
                <a:ea typeface="+mn-ea"/>
                <a:cs typeface="+mn-cs"/>
              </a:defRPr>
            </a:lvl3pPr>
            <a:lvl4pPr algn="ctr" rtl="0" eaLnBrk="0" fontAlgn="base" hangingPunct="0">
              <a:spcBef>
                <a:spcPct val="0"/>
              </a:spcBef>
              <a:spcAft>
                <a:spcPct val="0"/>
              </a:spcAft>
              <a:defRPr sz="4400">
                <a:solidFill>
                  <a:schemeClr val="dk1"/>
                </a:solidFill>
                <a:latin typeface="+mn-lt"/>
                <a:ea typeface="+mn-ea"/>
                <a:cs typeface="+mn-cs"/>
              </a:defRPr>
            </a:lvl4pPr>
            <a:lvl5pPr algn="ctr" rtl="0" eaLnBrk="0" fontAlgn="base" hangingPunct="0">
              <a:spcBef>
                <a:spcPct val="0"/>
              </a:spcBef>
              <a:spcAft>
                <a:spcPct val="0"/>
              </a:spcAft>
              <a:defRPr sz="4400">
                <a:solidFill>
                  <a:schemeClr val="dk1"/>
                </a:solidFill>
                <a:latin typeface="+mn-lt"/>
                <a:ea typeface="+mn-ea"/>
                <a:cs typeface="+mn-cs"/>
              </a:defRPr>
            </a:lvl5pPr>
            <a:lvl6pPr marL="457200" algn="ctr" rtl="0" fontAlgn="base">
              <a:spcBef>
                <a:spcPct val="0"/>
              </a:spcBef>
              <a:spcAft>
                <a:spcPct val="0"/>
              </a:spcAft>
              <a:defRPr sz="4400">
                <a:solidFill>
                  <a:schemeClr val="dk1"/>
                </a:solidFill>
                <a:latin typeface="+mn-lt"/>
                <a:ea typeface="+mn-ea"/>
                <a:cs typeface="+mn-cs"/>
              </a:defRPr>
            </a:lvl6pPr>
            <a:lvl7pPr marL="914400" algn="ctr" rtl="0" fontAlgn="base">
              <a:spcBef>
                <a:spcPct val="0"/>
              </a:spcBef>
              <a:spcAft>
                <a:spcPct val="0"/>
              </a:spcAft>
              <a:defRPr sz="4400">
                <a:solidFill>
                  <a:schemeClr val="dk1"/>
                </a:solidFill>
                <a:latin typeface="+mn-lt"/>
                <a:ea typeface="+mn-ea"/>
                <a:cs typeface="+mn-cs"/>
              </a:defRPr>
            </a:lvl7pPr>
            <a:lvl8pPr marL="1371600" algn="ctr" rtl="0" fontAlgn="base">
              <a:spcBef>
                <a:spcPct val="0"/>
              </a:spcBef>
              <a:spcAft>
                <a:spcPct val="0"/>
              </a:spcAft>
              <a:defRPr sz="4400">
                <a:solidFill>
                  <a:schemeClr val="dk1"/>
                </a:solidFill>
                <a:latin typeface="+mn-lt"/>
                <a:ea typeface="+mn-ea"/>
                <a:cs typeface="+mn-cs"/>
              </a:defRPr>
            </a:lvl8pPr>
            <a:lvl9pPr marL="1828800" algn="ctr" rtl="0" fontAlgn="base">
              <a:spcBef>
                <a:spcPct val="0"/>
              </a:spcBef>
              <a:spcAft>
                <a:spcPct val="0"/>
              </a:spcAft>
              <a:defRPr sz="4400">
                <a:solidFill>
                  <a:schemeClr val="dk1"/>
                </a:solidFill>
                <a:latin typeface="+mn-lt"/>
                <a:ea typeface="+mn-ea"/>
                <a:cs typeface="+mn-cs"/>
              </a:defRPr>
            </a:lvl9pPr>
          </a:lstStyle>
          <a:p>
            <a:pPr>
              <a:defRPr/>
            </a:pPr>
            <a:r>
              <a:rPr lang="en-US" dirty="0" smtClean="0">
                <a:solidFill>
                  <a:srgbClr val="1F497D"/>
                </a:solidFill>
                <a:cs typeface="Times New Roman" pitchFamily="18" charset="0"/>
              </a:rPr>
              <a:t>Scenario One</a:t>
            </a:r>
            <a:endParaRPr lang="en-US" dirty="0">
              <a:solidFill>
                <a:srgbClr val="1F497D"/>
              </a:solidFill>
              <a:cs typeface="Times New Roman" pitchFamily="18" charset="0"/>
            </a:endParaRPr>
          </a:p>
        </p:txBody>
      </p:sp>
      <p:sp>
        <p:nvSpPr>
          <p:cNvPr id="10" name="TextBox 3"/>
          <p:cNvSpPr txBox="1">
            <a:spLocks noChangeArrowheads="1"/>
          </p:cNvSpPr>
          <p:nvPr/>
        </p:nvSpPr>
        <p:spPr bwMode="auto">
          <a:xfrm>
            <a:off x="85725" y="6562725"/>
            <a:ext cx="325730" cy="246221"/>
          </a:xfrm>
          <a:prstGeom prst="rect">
            <a:avLst/>
          </a:prstGeom>
          <a:noFill/>
          <a:ln w="9525">
            <a:noFill/>
            <a:miter lim="800000"/>
            <a:headEnd/>
            <a:tailEnd/>
          </a:ln>
        </p:spPr>
        <p:txBody>
          <a:bodyPr wrap="none">
            <a:spAutoFit/>
          </a:bodyPr>
          <a:lstStyle/>
          <a:p>
            <a:r>
              <a:rPr lang="en-US" sz="1000" dirty="0" smtClean="0"/>
              <a:t>43</a:t>
            </a:r>
            <a:endParaRPr lang="en-US" sz="1000" dirty="0"/>
          </a:p>
        </p:txBody>
      </p:sp>
    </p:spTree>
    <p:extLst>
      <p:ext uri="{BB962C8B-B14F-4D97-AF65-F5344CB8AC3E}">
        <p14:creationId xmlns:p14="http://schemas.microsoft.com/office/powerpoint/2010/main" val="2256974756"/>
      </p:ext>
    </p:extLst>
  </p:cSld>
  <p:clrMapOvr>
    <a:masterClrMapping/>
  </p:clrMapOvr>
  <p:transition spd="slow">
    <p:cut thruBlk="1"/>
  </p:transition>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609600" y="1911242"/>
            <a:ext cx="8229600" cy="2246769"/>
          </a:xfrm>
          <a:prstGeom prst="rect">
            <a:avLst/>
          </a:prstGeom>
          <a:noFill/>
        </p:spPr>
        <p:txBody>
          <a:bodyPr wrap="square" rtlCol="0">
            <a:spAutoFit/>
          </a:bodyPr>
          <a:lstStyle/>
          <a:p>
            <a:r>
              <a:rPr lang="en-US" sz="2000" dirty="0">
                <a:latin typeface="+mn-lt"/>
              </a:rPr>
              <a:t>You are a Counselor, providing individual counseling to a six year old child in foster care.  During a counseling session, the child indicates that he doesn’t like the foster home because he has to babysit his 3 year old sister and </a:t>
            </a:r>
            <a:r>
              <a:rPr lang="en-US" sz="2000" dirty="0" smtClean="0">
                <a:latin typeface="+mn-lt"/>
              </a:rPr>
              <a:t>another </a:t>
            </a:r>
            <a:r>
              <a:rPr lang="en-US" sz="2000" dirty="0">
                <a:latin typeface="+mn-lt"/>
              </a:rPr>
              <a:t>child in the home while his foster parents are at work on Saturday mornings. The child provides a detailed description of what he has to do with the younger sibling while babysitting (get breakfast, provide medicine, watch TV).  You are confident this child is being truthful with you.</a:t>
            </a:r>
          </a:p>
        </p:txBody>
      </p:sp>
      <p:sp>
        <p:nvSpPr>
          <p:cNvPr id="2" name="TextBox 1">
            <a:hlinkClick r:id="rId2" action="ppaction://hlinksldjump"/>
          </p:cNvPr>
          <p:cNvSpPr txBox="1"/>
          <p:nvPr/>
        </p:nvSpPr>
        <p:spPr>
          <a:xfrm>
            <a:off x="3860800" y="4399201"/>
            <a:ext cx="4431554" cy="553998"/>
          </a:xfrm>
          <a:prstGeom prst="rect">
            <a:avLst/>
          </a:prstGeom>
          <a:solidFill>
            <a:srgbClr val="E0E8EE">
              <a:alpha val="75000"/>
            </a:srgbClr>
          </a:solidFill>
        </p:spPr>
        <p:txBody>
          <a:bodyPr wrap="square" rtlCol="0">
            <a:spAutoFit/>
          </a:bodyPr>
          <a:lstStyle/>
          <a:p>
            <a:pPr algn="ctr"/>
            <a:r>
              <a:rPr lang="en-US" sz="3000" b="1" dirty="0">
                <a:solidFill>
                  <a:srgbClr val="1F497D"/>
                </a:solidFill>
              </a:rPr>
              <a:t>Reasonable Suspicion</a:t>
            </a:r>
          </a:p>
        </p:txBody>
      </p:sp>
      <p:sp>
        <p:nvSpPr>
          <p:cNvPr id="5" name="TextBox 4">
            <a:hlinkClick r:id="rId3" action="ppaction://hlinksldjump"/>
          </p:cNvPr>
          <p:cNvSpPr txBox="1"/>
          <p:nvPr/>
        </p:nvSpPr>
        <p:spPr>
          <a:xfrm>
            <a:off x="3860800" y="5194389"/>
            <a:ext cx="4234330" cy="1015663"/>
          </a:xfrm>
          <a:prstGeom prst="rect">
            <a:avLst/>
          </a:prstGeom>
          <a:solidFill>
            <a:srgbClr val="E0E8EE">
              <a:alpha val="75000"/>
            </a:srgbClr>
          </a:solidFill>
        </p:spPr>
        <p:txBody>
          <a:bodyPr wrap="square" rtlCol="0">
            <a:spAutoFit/>
          </a:bodyPr>
          <a:lstStyle/>
          <a:p>
            <a:pPr algn="ctr"/>
            <a:r>
              <a:rPr lang="en-US" sz="3000" b="1" dirty="0">
                <a:solidFill>
                  <a:srgbClr val="1F497D"/>
                </a:solidFill>
              </a:rPr>
              <a:t>Clear and Convincing Evidence</a:t>
            </a:r>
          </a:p>
        </p:txBody>
      </p:sp>
      <p:sp>
        <p:nvSpPr>
          <p:cNvPr id="7" name="Title 1"/>
          <p:cNvSpPr txBox="1">
            <a:spLocks/>
          </p:cNvSpPr>
          <p:nvPr/>
        </p:nvSpPr>
        <p:spPr bwMode="auto">
          <a:xfrm>
            <a:off x="609600" y="427038"/>
            <a:ext cx="8229600" cy="1143000"/>
          </a:xfrm>
          <a:prstGeom prst="rect">
            <a:avLst/>
          </a:prstGeom>
          <a:ln w="9525" cap="flat" cmpd="sng" algn="ctr">
            <a:solidFill>
              <a:schemeClr val="accent1">
                <a:shade val="95000"/>
                <a:satMod val="105000"/>
              </a:schemeClr>
            </a:solidFill>
            <a:prstDash val="solid"/>
            <a:miter lim="800000"/>
            <a:headEnd/>
            <a:tailEnd/>
          </a:ln>
        </p:spPr>
        <p:style>
          <a:lnRef idx="1">
            <a:schemeClr val="accent1"/>
          </a:lnRef>
          <a:fillRef idx="2">
            <a:schemeClr val="accent1"/>
          </a:fillRef>
          <a:effectRef idx="1">
            <a:schemeClr val="accent1"/>
          </a:effectRef>
          <a:fontRef idx="minor">
            <a:schemeClr val="dk1"/>
          </a:fontRef>
        </p:style>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kern="1200">
                <a:solidFill>
                  <a:schemeClr val="dk1"/>
                </a:solidFill>
                <a:latin typeface="+mn-lt"/>
                <a:ea typeface="+mn-ea"/>
                <a:cs typeface="+mn-cs"/>
              </a:defRPr>
            </a:lvl1pPr>
            <a:lvl2pPr algn="ctr" rtl="0" eaLnBrk="0" fontAlgn="base" hangingPunct="0">
              <a:spcBef>
                <a:spcPct val="0"/>
              </a:spcBef>
              <a:spcAft>
                <a:spcPct val="0"/>
              </a:spcAft>
              <a:defRPr sz="4400">
                <a:solidFill>
                  <a:schemeClr val="dk1"/>
                </a:solidFill>
                <a:latin typeface="+mn-lt"/>
                <a:ea typeface="+mn-ea"/>
                <a:cs typeface="+mn-cs"/>
              </a:defRPr>
            </a:lvl2pPr>
            <a:lvl3pPr algn="ctr" rtl="0" eaLnBrk="0" fontAlgn="base" hangingPunct="0">
              <a:spcBef>
                <a:spcPct val="0"/>
              </a:spcBef>
              <a:spcAft>
                <a:spcPct val="0"/>
              </a:spcAft>
              <a:defRPr sz="4400">
                <a:solidFill>
                  <a:schemeClr val="dk1"/>
                </a:solidFill>
                <a:latin typeface="+mn-lt"/>
                <a:ea typeface="+mn-ea"/>
                <a:cs typeface="+mn-cs"/>
              </a:defRPr>
            </a:lvl3pPr>
            <a:lvl4pPr algn="ctr" rtl="0" eaLnBrk="0" fontAlgn="base" hangingPunct="0">
              <a:spcBef>
                <a:spcPct val="0"/>
              </a:spcBef>
              <a:spcAft>
                <a:spcPct val="0"/>
              </a:spcAft>
              <a:defRPr sz="4400">
                <a:solidFill>
                  <a:schemeClr val="dk1"/>
                </a:solidFill>
                <a:latin typeface="+mn-lt"/>
                <a:ea typeface="+mn-ea"/>
                <a:cs typeface="+mn-cs"/>
              </a:defRPr>
            </a:lvl4pPr>
            <a:lvl5pPr algn="ctr" rtl="0" eaLnBrk="0" fontAlgn="base" hangingPunct="0">
              <a:spcBef>
                <a:spcPct val="0"/>
              </a:spcBef>
              <a:spcAft>
                <a:spcPct val="0"/>
              </a:spcAft>
              <a:defRPr sz="4400">
                <a:solidFill>
                  <a:schemeClr val="dk1"/>
                </a:solidFill>
                <a:latin typeface="+mn-lt"/>
                <a:ea typeface="+mn-ea"/>
                <a:cs typeface="+mn-cs"/>
              </a:defRPr>
            </a:lvl5pPr>
            <a:lvl6pPr marL="457200" algn="ctr" rtl="0" fontAlgn="base">
              <a:spcBef>
                <a:spcPct val="0"/>
              </a:spcBef>
              <a:spcAft>
                <a:spcPct val="0"/>
              </a:spcAft>
              <a:defRPr sz="4400">
                <a:solidFill>
                  <a:schemeClr val="dk1"/>
                </a:solidFill>
                <a:latin typeface="+mn-lt"/>
                <a:ea typeface="+mn-ea"/>
                <a:cs typeface="+mn-cs"/>
              </a:defRPr>
            </a:lvl6pPr>
            <a:lvl7pPr marL="914400" algn="ctr" rtl="0" fontAlgn="base">
              <a:spcBef>
                <a:spcPct val="0"/>
              </a:spcBef>
              <a:spcAft>
                <a:spcPct val="0"/>
              </a:spcAft>
              <a:defRPr sz="4400">
                <a:solidFill>
                  <a:schemeClr val="dk1"/>
                </a:solidFill>
                <a:latin typeface="+mn-lt"/>
                <a:ea typeface="+mn-ea"/>
                <a:cs typeface="+mn-cs"/>
              </a:defRPr>
            </a:lvl7pPr>
            <a:lvl8pPr marL="1371600" algn="ctr" rtl="0" fontAlgn="base">
              <a:spcBef>
                <a:spcPct val="0"/>
              </a:spcBef>
              <a:spcAft>
                <a:spcPct val="0"/>
              </a:spcAft>
              <a:defRPr sz="4400">
                <a:solidFill>
                  <a:schemeClr val="dk1"/>
                </a:solidFill>
                <a:latin typeface="+mn-lt"/>
                <a:ea typeface="+mn-ea"/>
                <a:cs typeface="+mn-cs"/>
              </a:defRPr>
            </a:lvl8pPr>
            <a:lvl9pPr marL="1828800" algn="ctr" rtl="0" fontAlgn="base">
              <a:spcBef>
                <a:spcPct val="0"/>
              </a:spcBef>
              <a:spcAft>
                <a:spcPct val="0"/>
              </a:spcAft>
              <a:defRPr sz="4400">
                <a:solidFill>
                  <a:schemeClr val="dk1"/>
                </a:solidFill>
                <a:latin typeface="+mn-lt"/>
                <a:ea typeface="+mn-ea"/>
                <a:cs typeface="+mn-cs"/>
              </a:defRPr>
            </a:lvl9pPr>
          </a:lstStyle>
          <a:p>
            <a:pPr>
              <a:defRPr/>
            </a:pPr>
            <a:r>
              <a:rPr lang="en-US" dirty="0" smtClean="0">
                <a:solidFill>
                  <a:srgbClr val="1F497D"/>
                </a:solidFill>
                <a:cs typeface="Times New Roman" pitchFamily="18" charset="0"/>
              </a:rPr>
              <a:t>Scenario Two</a:t>
            </a:r>
            <a:endParaRPr lang="en-US" dirty="0">
              <a:solidFill>
                <a:srgbClr val="1F497D"/>
              </a:solidFill>
              <a:cs typeface="Times New Roman" pitchFamily="18" charset="0"/>
            </a:endParaRPr>
          </a:p>
        </p:txBody>
      </p:sp>
      <p:pic>
        <p:nvPicPr>
          <p:cNvPr id="8" name="Picture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09600" y="4134942"/>
            <a:ext cx="3042023" cy="2281517"/>
          </a:xfrm>
          <a:prstGeom prst="rect">
            <a:avLst/>
          </a:prstGeom>
        </p:spPr>
      </p:pic>
      <p:sp>
        <p:nvSpPr>
          <p:cNvPr id="9" name="TextBox 3"/>
          <p:cNvSpPr txBox="1">
            <a:spLocks noChangeArrowheads="1"/>
          </p:cNvSpPr>
          <p:nvPr/>
        </p:nvSpPr>
        <p:spPr bwMode="auto">
          <a:xfrm>
            <a:off x="85725" y="6562725"/>
            <a:ext cx="325730" cy="246221"/>
          </a:xfrm>
          <a:prstGeom prst="rect">
            <a:avLst/>
          </a:prstGeom>
          <a:noFill/>
          <a:ln w="9525">
            <a:noFill/>
            <a:miter lim="800000"/>
            <a:headEnd/>
            <a:tailEnd/>
          </a:ln>
        </p:spPr>
        <p:txBody>
          <a:bodyPr wrap="none">
            <a:spAutoFit/>
          </a:bodyPr>
          <a:lstStyle/>
          <a:p>
            <a:r>
              <a:rPr lang="en-US" sz="1000" dirty="0" smtClean="0"/>
              <a:t>44</a:t>
            </a:r>
            <a:endParaRPr lang="en-US" sz="1000" dirty="0"/>
          </a:p>
        </p:txBody>
      </p:sp>
    </p:spTree>
    <p:extLst>
      <p:ext uri="{BB962C8B-B14F-4D97-AF65-F5344CB8AC3E}">
        <p14:creationId xmlns:p14="http://schemas.microsoft.com/office/powerpoint/2010/main" val="2383417080"/>
      </p:ext>
    </p:extLst>
  </p:cSld>
  <p:clrMapOvr>
    <a:masterClrMapping/>
  </p:clrMapOvr>
  <p:transition spd="slow">
    <p:cut thruBlk="1"/>
  </p:transition>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1260977" y="1697165"/>
            <a:ext cx="6849572" cy="4031873"/>
          </a:xfrm>
          <a:prstGeom prst="rect">
            <a:avLst/>
          </a:prstGeom>
          <a:solidFill>
            <a:srgbClr val="FF0000"/>
          </a:solidFill>
        </p:spPr>
        <p:txBody>
          <a:bodyPr wrap="square" rtlCol="0">
            <a:spAutoFit/>
          </a:bodyPr>
          <a:lstStyle/>
          <a:p>
            <a:pPr algn="ctr"/>
            <a:r>
              <a:rPr lang="en-US" sz="2400" dirty="0">
                <a:solidFill>
                  <a:srgbClr val="EEECE1">
                    <a:lumMod val="10000"/>
                  </a:srgbClr>
                </a:solidFill>
              </a:rPr>
              <a:t>That is incorrect.</a:t>
            </a:r>
          </a:p>
          <a:p>
            <a:pPr algn="ctr"/>
            <a:r>
              <a:rPr lang="en-US" sz="2400" dirty="0">
                <a:solidFill>
                  <a:srgbClr val="EEECE1">
                    <a:lumMod val="10000"/>
                  </a:srgbClr>
                </a:solidFill>
              </a:rPr>
              <a:t>You have </a:t>
            </a:r>
            <a:r>
              <a:rPr lang="en-US" sz="2400" b="1" dirty="0">
                <a:solidFill>
                  <a:srgbClr val="EEECE1">
                    <a:lumMod val="10000"/>
                  </a:srgbClr>
                </a:solidFill>
              </a:rPr>
              <a:t>Reasonable Suspicion </a:t>
            </a:r>
            <a:r>
              <a:rPr lang="en-US" sz="2400" dirty="0">
                <a:solidFill>
                  <a:srgbClr val="EEECE1">
                    <a:lumMod val="10000"/>
                  </a:srgbClr>
                </a:solidFill>
              </a:rPr>
              <a:t>to contact the Child Abuse and Neglect Hotline.</a:t>
            </a:r>
          </a:p>
          <a:p>
            <a:endParaRPr lang="en-US" sz="1500" dirty="0">
              <a:solidFill>
                <a:srgbClr val="EEECE1">
                  <a:lumMod val="10000"/>
                </a:srgbClr>
              </a:solidFill>
            </a:endParaRPr>
          </a:p>
          <a:p>
            <a:r>
              <a:rPr lang="en-US" sz="2400" dirty="0">
                <a:solidFill>
                  <a:srgbClr val="EEECE1">
                    <a:lumMod val="10000"/>
                  </a:srgbClr>
                </a:solidFill>
              </a:rPr>
              <a:t>Your client provided information that leads you to ‘more than a hunch’ that supervision in the foster home is not adequate.  </a:t>
            </a:r>
          </a:p>
          <a:p>
            <a:endParaRPr lang="en-US" sz="1500" dirty="0">
              <a:solidFill>
                <a:srgbClr val="EEECE1">
                  <a:lumMod val="10000"/>
                </a:srgbClr>
              </a:solidFill>
            </a:endParaRPr>
          </a:p>
          <a:p>
            <a:r>
              <a:rPr lang="en-US" sz="2400" dirty="0">
                <a:solidFill>
                  <a:srgbClr val="EEECE1">
                    <a:lumMod val="10000"/>
                  </a:srgbClr>
                </a:solidFill>
              </a:rPr>
              <a:t>Remember, you can also call the FCM, but you are required to make a report to the Hotline if you suspect abuse or neglect has occurred.</a:t>
            </a:r>
          </a:p>
          <a:p>
            <a:r>
              <a:rPr lang="en-US" sz="1000" dirty="0">
                <a:solidFill>
                  <a:srgbClr val="9C4839"/>
                </a:solidFill>
              </a:rPr>
              <a:t> </a:t>
            </a:r>
          </a:p>
        </p:txBody>
      </p:sp>
      <p:grpSp>
        <p:nvGrpSpPr>
          <p:cNvPr id="7" name="Group 6"/>
          <p:cNvGrpSpPr/>
          <p:nvPr/>
        </p:nvGrpSpPr>
        <p:grpSpPr>
          <a:xfrm>
            <a:off x="4275249" y="5786717"/>
            <a:ext cx="821028" cy="531254"/>
            <a:chOff x="10303099" y="381000"/>
            <a:chExt cx="1094704" cy="708338"/>
          </a:xfrm>
        </p:grpSpPr>
        <p:sp>
          <p:nvSpPr>
            <p:cNvPr id="8" name="Right Arrow 7">
              <a:hlinkClick r:id="rId3" action="ppaction://hlinksldjump"/>
            </p:cNvPr>
            <p:cNvSpPr/>
            <p:nvPr/>
          </p:nvSpPr>
          <p:spPr>
            <a:xfrm>
              <a:off x="10303099" y="381000"/>
              <a:ext cx="1094704" cy="708338"/>
            </a:xfrm>
            <a:prstGeom prst="rightArrow">
              <a:avLst/>
            </a:prstGeom>
            <a:solidFill>
              <a:srgbClr val="E0E8EE"/>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srgbClr val="FFFFFF"/>
                </a:solidFill>
              </a:endParaRPr>
            </a:p>
          </p:txBody>
        </p:sp>
        <p:sp>
          <p:nvSpPr>
            <p:cNvPr id="9" name="TextBox 8">
              <a:hlinkClick r:id="rId3" action="ppaction://hlinksldjump"/>
            </p:cNvPr>
            <p:cNvSpPr txBox="1"/>
            <p:nvPr/>
          </p:nvSpPr>
          <p:spPr>
            <a:xfrm>
              <a:off x="10464084" y="550503"/>
              <a:ext cx="772733" cy="400109"/>
            </a:xfrm>
            <a:prstGeom prst="rect">
              <a:avLst/>
            </a:prstGeom>
            <a:noFill/>
          </p:spPr>
          <p:txBody>
            <a:bodyPr wrap="square" rtlCol="0">
              <a:spAutoFit/>
            </a:bodyPr>
            <a:lstStyle/>
            <a:p>
              <a:r>
                <a:rPr lang="en-US" sz="1350" dirty="0">
                  <a:solidFill>
                    <a:srgbClr val="9C4839"/>
                  </a:solidFill>
                  <a:hlinkClick r:id="rId4" action="ppaction://hlinksldjump"/>
                </a:rPr>
                <a:t>Next</a:t>
              </a:r>
              <a:endParaRPr lang="en-US" sz="1350" dirty="0">
                <a:solidFill>
                  <a:srgbClr val="9C4839"/>
                </a:solidFill>
              </a:endParaRPr>
            </a:p>
          </p:txBody>
        </p:sp>
      </p:grpSp>
      <p:sp>
        <p:nvSpPr>
          <p:cNvPr id="10" name="Title 1"/>
          <p:cNvSpPr txBox="1">
            <a:spLocks/>
          </p:cNvSpPr>
          <p:nvPr/>
        </p:nvSpPr>
        <p:spPr bwMode="auto">
          <a:xfrm>
            <a:off x="609600" y="427038"/>
            <a:ext cx="8229600" cy="1143000"/>
          </a:xfrm>
          <a:prstGeom prst="rect">
            <a:avLst/>
          </a:prstGeom>
          <a:ln w="9525" cap="flat" cmpd="sng" algn="ctr">
            <a:solidFill>
              <a:schemeClr val="accent1">
                <a:shade val="95000"/>
                <a:satMod val="105000"/>
              </a:schemeClr>
            </a:solidFill>
            <a:prstDash val="solid"/>
            <a:miter lim="800000"/>
            <a:headEnd/>
            <a:tailEnd/>
          </a:ln>
        </p:spPr>
        <p:style>
          <a:lnRef idx="1">
            <a:schemeClr val="accent1"/>
          </a:lnRef>
          <a:fillRef idx="2">
            <a:schemeClr val="accent1"/>
          </a:fillRef>
          <a:effectRef idx="1">
            <a:schemeClr val="accent1"/>
          </a:effectRef>
          <a:fontRef idx="minor">
            <a:schemeClr val="dk1"/>
          </a:fontRef>
        </p:style>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kern="1200">
                <a:solidFill>
                  <a:schemeClr val="dk1"/>
                </a:solidFill>
                <a:latin typeface="+mn-lt"/>
                <a:ea typeface="+mn-ea"/>
                <a:cs typeface="+mn-cs"/>
              </a:defRPr>
            </a:lvl1pPr>
            <a:lvl2pPr algn="ctr" rtl="0" eaLnBrk="0" fontAlgn="base" hangingPunct="0">
              <a:spcBef>
                <a:spcPct val="0"/>
              </a:spcBef>
              <a:spcAft>
                <a:spcPct val="0"/>
              </a:spcAft>
              <a:defRPr sz="4400">
                <a:solidFill>
                  <a:schemeClr val="dk1"/>
                </a:solidFill>
                <a:latin typeface="+mn-lt"/>
                <a:ea typeface="+mn-ea"/>
                <a:cs typeface="+mn-cs"/>
              </a:defRPr>
            </a:lvl2pPr>
            <a:lvl3pPr algn="ctr" rtl="0" eaLnBrk="0" fontAlgn="base" hangingPunct="0">
              <a:spcBef>
                <a:spcPct val="0"/>
              </a:spcBef>
              <a:spcAft>
                <a:spcPct val="0"/>
              </a:spcAft>
              <a:defRPr sz="4400">
                <a:solidFill>
                  <a:schemeClr val="dk1"/>
                </a:solidFill>
                <a:latin typeface="+mn-lt"/>
                <a:ea typeface="+mn-ea"/>
                <a:cs typeface="+mn-cs"/>
              </a:defRPr>
            </a:lvl3pPr>
            <a:lvl4pPr algn="ctr" rtl="0" eaLnBrk="0" fontAlgn="base" hangingPunct="0">
              <a:spcBef>
                <a:spcPct val="0"/>
              </a:spcBef>
              <a:spcAft>
                <a:spcPct val="0"/>
              </a:spcAft>
              <a:defRPr sz="4400">
                <a:solidFill>
                  <a:schemeClr val="dk1"/>
                </a:solidFill>
                <a:latin typeface="+mn-lt"/>
                <a:ea typeface="+mn-ea"/>
                <a:cs typeface="+mn-cs"/>
              </a:defRPr>
            </a:lvl4pPr>
            <a:lvl5pPr algn="ctr" rtl="0" eaLnBrk="0" fontAlgn="base" hangingPunct="0">
              <a:spcBef>
                <a:spcPct val="0"/>
              </a:spcBef>
              <a:spcAft>
                <a:spcPct val="0"/>
              </a:spcAft>
              <a:defRPr sz="4400">
                <a:solidFill>
                  <a:schemeClr val="dk1"/>
                </a:solidFill>
                <a:latin typeface="+mn-lt"/>
                <a:ea typeface="+mn-ea"/>
                <a:cs typeface="+mn-cs"/>
              </a:defRPr>
            </a:lvl5pPr>
            <a:lvl6pPr marL="457200" algn="ctr" rtl="0" fontAlgn="base">
              <a:spcBef>
                <a:spcPct val="0"/>
              </a:spcBef>
              <a:spcAft>
                <a:spcPct val="0"/>
              </a:spcAft>
              <a:defRPr sz="4400">
                <a:solidFill>
                  <a:schemeClr val="dk1"/>
                </a:solidFill>
                <a:latin typeface="+mn-lt"/>
                <a:ea typeface="+mn-ea"/>
                <a:cs typeface="+mn-cs"/>
              </a:defRPr>
            </a:lvl6pPr>
            <a:lvl7pPr marL="914400" algn="ctr" rtl="0" fontAlgn="base">
              <a:spcBef>
                <a:spcPct val="0"/>
              </a:spcBef>
              <a:spcAft>
                <a:spcPct val="0"/>
              </a:spcAft>
              <a:defRPr sz="4400">
                <a:solidFill>
                  <a:schemeClr val="dk1"/>
                </a:solidFill>
                <a:latin typeface="+mn-lt"/>
                <a:ea typeface="+mn-ea"/>
                <a:cs typeface="+mn-cs"/>
              </a:defRPr>
            </a:lvl7pPr>
            <a:lvl8pPr marL="1371600" algn="ctr" rtl="0" fontAlgn="base">
              <a:spcBef>
                <a:spcPct val="0"/>
              </a:spcBef>
              <a:spcAft>
                <a:spcPct val="0"/>
              </a:spcAft>
              <a:defRPr sz="4400">
                <a:solidFill>
                  <a:schemeClr val="dk1"/>
                </a:solidFill>
                <a:latin typeface="+mn-lt"/>
                <a:ea typeface="+mn-ea"/>
                <a:cs typeface="+mn-cs"/>
              </a:defRPr>
            </a:lvl8pPr>
            <a:lvl9pPr marL="1828800" algn="ctr" rtl="0" fontAlgn="base">
              <a:spcBef>
                <a:spcPct val="0"/>
              </a:spcBef>
              <a:spcAft>
                <a:spcPct val="0"/>
              </a:spcAft>
              <a:defRPr sz="4400">
                <a:solidFill>
                  <a:schemeClr val="dk1"/>
                </a:solidFill>
                <a:latin typeface="+mn-lt"/>
                <a:ea typeface="+mn-ea"/>
                <a:cs typeface="+mn-cs"/>
              </a:defRPr>
            </a:lvl9pPr>
          </a:lstStyle>
          <a:p>
            <a:pPr>
              <a:defRPr/>
            </a:pPr>
            <a:r>
              <a:rPr lang="en-US" dirty="0" smtClean="0">
                <a:solidFill>
                  <a:srgbClr val="1F497D"/>
                </a:solidFill>
                <a:cs typeface="Times New Roman" pitchFamily="18" charset="0"/>
              </a:rPr>
              <a:t>Scenario Two</a:t>
            </a:r>
            <a:endParaRPr lang="en-US" dirty="0">
              <a:solidFill>
                <a:srgbClr val="1F497D"/>
              </a:solidFill>
              <a:cs typeface="Times New Roman" pitchFamily="18" charset="0"/>
            </a:endParaRPr>
          </a:p>
        </p:txBody>
      </p:sp>
      <p:sp>
        <p:nvSpPr>
          <p:cNvPr id="11" name="TextBox 3"/>
          <p:cNvSpPr txBox="1">
            <a:spLocks noChangeArrowheads="1"/>
          </p:cNvSpPr>
          <p:nvPr/>
        </p:nvSpPr>
        <p:spPr bwMode="auto">
          <a:xfrm>
            <a:off x="85725" y="6562725"/>
            <a:ext cx="325730" cy="246221"/>
          </a:xfrm>
          <a:prstGeom prst="rect">
            <a:avLst/>
          </a:prstGeom>
          <a:noFill/>
          <a:ln w="9525">
            <a:noFill/>
            <a:miter lim="800000"/>
            <a:headEnd/>
            <a:tailEnd/>
          </a:ln>
        </p:spPr>
        <p:txBody>
          <a:bodyPr wrap="none">
            <a:spAutoFit/>
          </a:bodyPr>
          <a:lstStyle/>
          <a:p>
            <a:r>
              <a:rPr lang="en-US" sz="1000" dirty="0" smtClean="0"/>
              <a:t>45</a:t>
            </a:r>
            <a:endParaRPr lang="en-US" sz="1000" dirty="0"/>
          </a:p>
        </p:txBody>
      </p:sp>
    </p:spTree>
    <p:extLst>
      <p:ext uri="{BB962C8B-B14F-4D97-AF65-F5344CB8AC3E}">
        <p14:creationId xmlns:p14="http://schemas.microsoft.com/office/powerpoint/2010/main" val="2036040699"/>
      </p:ext>
    </p:extLst>
  </p:cSld>
  <p:clrMapOvr>
    <a:masterClrMapping/>
  </p:clrMapOvr>
  <p:transition spd="slow">
    <p:cut thruBlk="1"/>
  </p:transition>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1033370" y="1743775"/>
            <a:ext cx="7373346" cy="3939540"/>
          </a:xfrm>
          <a:prstGeom prst="rect">
            <a:avLst/>
          </a:prstGeom>
          <a:solidFill>
            <a:srgbClr val="92D050"/>
          </a:solidFill>
        </p:spPr>
        <p:txBody>
          <a:bodyPr wrap="square" rtlCol="0">
            <a:spAutoFit/>
          </a:bodyPr>
          <a:lstStyle/>
          <a:p>
            <a:pPr algn="ctr"/>
            <a:r>
              <a:rPr lang="en-US" sz="2400" dirty="0">
                <a:solidFill>
                  <a:srgbClr val="EEECE1">
                    <a:lumMod val="10000"/>
                  </a:srgbClr>
                </a:solidFill>
              </a:rPr>
              <a:t>You have </a:t>
            </a:r>
            <a:r>
              <a:rPr lang="en-US" sz="2400" b="1" dirty="0">
                <a:solidFill>
                  <a:srgbClr val="EEECE1">
                    <a:lumMod val="10000"/>
                  </a:srgbClr>
                </a:solidFill>
              </a:rPr>
              <a:t>Reasonable Suspicion </a:t>
            </a:r>
            <a:r>
              <a:rPr lang="en-US" sz="2400" dirty="0">
                <a:solidFill>
                  <a:srgbClr val="EEECE1">
                    <a:lumMod val="10000"/>
                  </a:srgbClr>
                </a:solidFill>
              </a:rPr>
              <a:t>to contact the Child Abuse and Neglect Hotline.</a:t>
            </a:r>
          </a:p>
          <a:p>
            <a:endParaRPr lang="en-US" sz="2400" dirty="0">
              <a:solidFill>
                <a:srgbClr val="EEECE1">
                  <a:lumMod val="10000"/>
                </a:srgbClr>
              </a:solidFill>
            </a:endParaRPr>
          </a:p>
          <a:p>
            <a:r>
              <a:rPr lang="en-US" sz="2400" dirty="0">
                <a:solidFill>
                  <a:srgbClr val="EEECE1">
                    <a:lumMod val="10000"/>
                  </a:srgbClr>
                </a:solidFill>
              </a:rPr>
              <a:t>Your client provided information that leads you to ‘more than a hunch’ that supervision in the foster home is not adequate.  </a:t>
            </a:r>
          </a:p>
          <a:p>
            <a:endParaRPr lang="en-US" sz="2400" dirty="0">
              <a:solidFill>
                <a:srgbClr val="EEECE1">
                  <a:lumMod val="10000"/>
                </a:srgbClr>
              </a:solidFill>
            </a:endParaRPr>
          </a:p>
          <a:p>
            <a:r>
              <a:rPr lang="en-US" sz="2400" dirty="0">
                <a:solidFill>
                  <a:srgbClr val="EEECE1">
                    <a:lumMod val="10000"/>
                  </a:srgbClr>
                </a:solidFill>
              </a:rPr>
              <a:t>Remember, you can also call the FCM, but you are required to make a report to the Hotline if you suspect abuse or neglect has occurred.</a:t>
            </a:r>
          </a:p>
          <a:p>
            <a:r>
              <a:rPr lang="en-US" sz="1000" dirty="0">
                <a:solidFill>
                  <a:srgbClr val="EEECE1">
                    <a:lumMod val="10000"/>
                  </a:srgbClr>
                </a:solidFill>
              </a:rPr>
              <a:t> </a:t>
            </a:r>
          </a:p>
        </p:txBody>
      </p:sp>
      <p:grpSp>
        <p:nvGrpSpPr>
          <p:cNvPr id="7" name="Group 6"/>
          <p:cNvGrpSpPr/>
          <p:nvPr/>
        </p:nvGrpSpPr>
        <p:grpSpPr>
          <a:xfrm>
            <a:off x="4309529" y="5943103"/>
            <a:ext cx="821028" cy="531254"/>
            <a:chOff x="10303099" y="381000"/>
            <a:chExt cx="1094704" cy="708338"/>
          </a:xfrm>
        </p:grpSpPr>
        <p:sp>
          <p:nvSpPr>
            <p:cNvPr id="8" name="Right Arrow 7">
              <a:hlinkClick r:id="rId3" action="ppaction://hlinksldjump"/>
            </p:cNvPr>
            <p:cNvSpPr/>
            <p:nvPr/>
          </p:nvSpPr>
          <p:spPr>
            <a:xfrm>
              <a:off x="10303099" y="381000"/>
              <a:ext cx="1094704" cy="708338"/>
            </a:xfrm>
            <a:prstGeom prst="rightArrow">
              <a:avLst/>
            </a:prstGeom>
            <a:solidFill>
              <a:srgbClr val="E0E8EE"/>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srgbClr val="FFFFFF"/>
                </a:solidFill>
              </a:endParaRPr>
            </a:p>
          </p:txBody>
        </p:sp>
        <p:sp>
          <p:nvSpPr>
            <p:cNvPr id="9" name="TextBox 8">
              <a:hlinkClick r:id="rId4" action="ppaction://hlinksldjump"/>
            </p:cNvPr>
            <p:cNvSpPr txBox="1"/>
            <p:nvPr/>
          </p:nvSpPr>
          <p:spPr>
            <a:xfrm>
              <a:off x="10464084" y="550503"/>
              <a:ext cx="772733" cy="400109"/>
            </a:xfrm>
            <a:prstGeom prst="rect">
              <a:avLst/>
            </a:prstGeom>
            <a:noFill/>
          </p:spPr>
          <p:txBody>
            <a:bodyPr wrap="square" rtlCol="0">
              <a:spAutoFit/>
            </a:bodyPr>
            <a:lstStyle/>
            <a:p>
              <a:r>
                <a:rPr lang="en-US" sz="1350" dirty="0">
                  <a:solidFill>
                    <a:srgbClr val="9C4839"/>
                  </a:solidFill>
                  <a:hlinkClick r:id="rId3" action="ppaction://hlinksldjump"/>
                </a:rPr>
                <a:t>Next</a:t>
              </a:r>
              <a:endParaRPr lang="en-US" sz="1350" dirty="0">
                <a:solidFill>
                  <a:srgbClr val="9C4839"/>
                </a:solidFill>
              </a:endParaRPr>
            </a:p>
          </p:txBody>
        </p:sp>
      </p:grpSp>
      <p:sp>
        <p:nvSpPr>
          <p:cNvPr id="10" name="Title 1"/>
          <p:cNvSpPr txBox="1">
            <a:spLocks/>
          </p:cNvSpPr>
          <p:nvPr/>
        </p:nvSpPr>
        <p:spPr bwMode="auto">
          <a:xfrm>
            <a:off x="605243" y="340987"/>
            <a:ext cx="8229600" cy="1143000"/>
          </a:xfrm>
          <a:prstGeom prst="rect">
            <a:avLst/>
          </a:prstGeom>
          <a:ln w="9525" cap="flat" cmpd="sng" algn="ctr">
            <a:solidFill>
              <a:schemeClr val="accent1">
                <a:shade val="95000"/>
                <a:satMod val="105000"/>
              </a:schemeClr>
            </a:solidFill>
            <a:prstDash val="solid"/>
            <a:miter lim="800000"/>
            <a:headEnd/>
            <a:tailEnd/>
          </a:ln>
        </p:spPr>
        <p:style>
          <a:lnRef idx="1">
            <a:schemeClr val="accent1"/>
          </a:lnRef>
          <a:fillRef idx="2">
            <a:schemeClr val="accent1"/>
          </a:fillRef>
          <a:effectRef idx="1">
            <a:schemeClr val="accent1"/>
          </a:effectRef>
          <a:fontRef idx="minor">
            <a:schemeClr val="dk1"/>
          </a:fontRef>
        </p:style>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kern="1200">
                <a:solidFill>
                  <a:schemeClr val="dk1"/>
                </a:solidFill>
                <a:latin typeface="+mn-lt"/>
                <a:ea typeface="+mn-ea"/>
                <a:cs typeface="+mn-cs"/>
              </a:defRPr>
            </a:lvl1pPr>
            <a:lvl2pPr algn="ctr" rtl="0" eaLnBrk="0" fontAlgn="base" hangingPunct="0">
              <a:spcBef>
                <a:spcPct val="0"/>
              </a:spcBef>
              <a:spcAft>
                <a:spcPct val="0"/>
              </a:spcAft>
              <a:defRPr sz="4400">
                <a:solidFill>
                  <a:schemeClr val="dk1"/>
                </a:solidFill>
                <a:latin typeface="+mn-lt"/>
                <a:ea typeface="+mn-ea"/>
                <a:cs typeface="+mn-cs"/>
              </a:defRPr>
            </a:lvl2pPr>
            <a:lvl3pPr algn="ctr" rtl="0" eaLnBrk="0" fontAlgn="base" hangingPunct="0">
              <a:spcBef>
                <a:spcPct val="0"/>
              </a:spcBef>
              <a:spcAft>
                <a:spcPct val="0"/>
              </a:spcAft>
              <a:defRPr sz="4400">
                <a:solidFill>
                  <a:schemeClr val="dk1"/>
                </a:solidFill>
                <a:latin typeface="+mn-lt"/>
                <a:ea typeface="+mn-ea"/>
                <a:cs typeface="+mn-cs"/>
              </a:defRPr>
            </a:lvl3pPr>
            <a:lvl4pPr algn="ctr" rtl="0" eaLnBrk="0" fontAlgn="base" hangingPunct="0">
              <a:spcBef>
                <a:spcPct val="0"/>
              </a:spcBef>
              <a:spcAft>
                <a:spcPct val="0"/>
              </a:spcAft>
              <a:defRPr sz="4400">
                <a:solidFill>
                  <a:schemeClr val="dk1"/>
                </a:solidFill>
                <a:latin typeface="+mn-lt"/>
                <a:ea typeface="+mn-ea"/>
                <a:cs typeface="+mn-cs"/>
              </a:defRPr>
            </a:lvl4pPr>
            <a:lvl5pPr algn="ctr" rtl="0" eaLnBrk="0" fontAlgn="base" hangingPunct="0">
              <a:spcBef>
                <a:spcPct val="0"/>
              </a:spcBef>
              <a:spcAft>
                <a:spcPct val="0"/>
              </a:spcAft>
              <a:defRPr sz="4400">
                <a:solidFill>
                  <a:schemeClr val="dk1"/>
                </a:solidFill>
                <a:latin typeface="+mn-lt"/>
                <a:ea typeface="+mn-ea"/>
                <a:cs typeface="+mn-cs"/>
              </a:defRPr>
            </a:lvl5pPr>
            <a:lvl6pPr marL="457200" algn="ctr" rtl="0" fontAlgn="base">
              <a:spcBef>
                <a:spcPct val="0"/>
              </a:spcBef>
              <a:spcAft>
                <a:spcPct val="0"/>
              </a:spcAft>
              <a:defRPr sz="4400">
                <a:solidFill>
                  <a:schemeClr val="dk1"/>
                </a:solidFill>
                <a:latin typeface="+mn-lt"/>
                <a:ea typeface="+mn-ea"/>
                <a:cs typeface="+mn-cs"/>
              </a:defRPr>
            </a:lvl6pPr>
            <a:lvl7pPr marL="914400" algn="ctr" rtl="0" fontAlgn="base">
              <a:spcBef>
                <a:spcPct val="0"/>
              </a:spcBef>
              <a:spcAft>
                <a:spcPct val="0"/>
              </a:spcAft>
              <a:defRPr sz="4400">
                <a:solidFill>
                  <a:schemeClr val="dk1"/>
                </a:solidFill>
                <a:latin typeface="+mn-lt"/>
                <a:ea typeface="+mn-ea"/>
                <a:cs typeface="+mn-cs"/>
              </a:defRPr>
            </a:lvl7pPr>
            <a:lvl8pPr marL="1371600" algn="ctr" rtl="0" fontAlgn="base">
              <a:spcBef>
                <a:spcPct val="0"/>
              </a:spcBef>
              <a:spcAft>
                <a:spcPct val="0"/>
              </a:spcAft>
              <a:defRPr sz="4400">
                <a:solidFill>
                  <a:schemeClr val="dk1"/>
                </a:solidFill>
                <a:latin typeface="+mn-lt"/>
                <a:ea typeface="+mn-ea"/>
                <a:cs typeface="+mn-cs"/>
              </a:defRPr>
            </a:lvl8pPr>
            <a:lvl9pPr marL="1828800" algn="ctr" rtl="0" fontAlgn="base">
              <a:spcBef>
                <a:spcPct val="0"/>
              </a:spcBef>
              <a:spcAft>
                <a:spcPct val="0"/>
              </a:spcAft>
              <a:defRPr sz="4400">
                <a:solidFill>
                  <a:schemeClr val="dk1"/>
                </a:solidFill>
                <a:latin typeface="+mn-lt"/>
                <a:ea typeface="+mn-ea"/>
                <a:cs typeface="+mn-cs"/>
              </a:defRPr>
            </a:lvl9pPr>
          </a:lstStyle>
          <a:p>
            <a:pPr>
              <a:defRPr/>
            </a:pPr>
            <a:r>
              <a:rPr lang="en-US" dirty="0" smtClean="0">
                <a:solidFill>
                  <a:srgbClr val="1F497D"/>
                </a:solidFill>
                <a:cs typeface="Times New Roman" pitchFamily="18" charset="0"/>
              </a:rPr>
              <a:t>Scenario Two</a:t>
            </a:r>
            <a:endParaRPr lang="en-US" dirty="0">
              <a:solidFill>
                <a:srgbClr val="1F497D"/>
              </a:solidFill>
              <a:cs typeface="Times New Roman" pitchFamily="18" charset="0"/>
            </a:endParaRPr>
          </a:p>
        </p:txBody>
      </p:sp>
      <p:sp>
        <p:nvSpPr>
          <p:cNvPr id="11" name="TextBox 3"/>
          <p:cNvSpPr txBox="1">
            <a:spLocks noChangeArrowheads="1"/>
          </p:cNvSpPr>
          <p:nvPr/>
        </p:nvSpPr>
        <p:spPr bwMode="auto">
          <a:xfrm>
            <a:off x="85725" y="6562725"/>
            <a:ext cx="325730" cy="246221"/>
          </a:xfrm>
          <a:prstGeom prst="rect">
            <a:avLst/>
          </a:prstGeom>
          <a:noFill/>
          <a:ln w="9525">
            <a:noFill/>
            <a:miter lim="800000"/>
            <a:headEnd/>
            <a:tailEnd/>
          </a:ln>
        </p:spPr>
        <p:txBody>
          <a:bodyPr wrap="none">
            <a:spAutoFit/>
          </a:bodyPr>
          <a:lstStyle/>
          <a:p>
            <a:r>
              <a:rPr lang="en-US" sz="1000" dirty="0" smtClean="0"/>
              <a:t>46</a:t>
            </a:r>
            <a:endParaRPr lang="en-US" sz="1000" dirty="0"/>
          </a:p>
        </p:txBody>
      </p:sp>
    </p:spTree>
    <p:extLst>
      <p:ext uri="{BB962C8B-B14F-4D97-AF65-F5344CB8AC3E}">
        <p14:creationId xmlns:p14="http://schemas.microsoft.com/office/powerpoint/2010/main" val="3181200447"/>
      </p:ext>
    </p:extLst>
  </p:cSld>
  <p:clrMapOvr>
    <a:masterClrMapping/>
  </p:clrMapOvr>
  <p:transition spd="slow">
    <p:cut thruBlk="1"/>
  </p:transition>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605243" y="1854103"/>
            <a:ext cx="8157757" cy="1631216"/>
          </a:xfrm>
          <a:prstGeom prst="rect">
            <a:avLst/>
          </a:prstGeom>
          <a:noFill/>
        </p:spPr>
        <p:txBody>
          <a:bodyPr wrap="square" rtlCol="0">
            <a:spAutoFit/>
          </a:bodyPr>
          <a:lstStyle/>
          <a:p>
            <a:r>
              <a:rPr lang="en-US" sz="2000" dirty="0">
                <a:latin typeface="+mn-lt"/>
              </a:rPr>
              <a:t>You have provided t</a:t>
            </a:r>
            <a:r>
              <a:rPr lang="en-US" sz="2000" dirty="0">
                <a:latin typeface="+mn-lt"/>
              </a:rPr>
              <a:t>herapy </a:t>
            </a:r>
            <a:r>
              <a:rPr lang="en-US" sz="2000" dirty="0">
                <a:latin typeface="+mn-lt"/>
              </a:rPr>
              <a:t>to a sibling group for the last two years.  The siblings are in pre-adoptive placement with a relative, and you are asked to testify at the Termination of Parental Rights Hearing.  You have information to provide the court regarding trauma the children have experienced, as well as the effects their parents’ continued drug use has on their well-being.</a:t>
            </a:r>
          </a:p>
        </p:txBody>
      </p:sp>
      <p:sp>
        <p:nvSpPr>
          <p:cNvPr id="2" name="TextBox 1">
            <a:hlinkClick r:id="rId2" action="ppaction://hlinksldjump"/>
          </p:cNvPr>
          <p:cNvSpPr txBox="1"/>
          <p:nvPr/>
        </p:nvSpPr>
        <p:spPr>
          <a:xfrm>
            <a:off x="3818964" y="5208864"/>
            <a:ext cx="3615018" cy="584775"/>
          </a:xfrm>
          <a:prstGeom prst="rect">
            <a:avLst/>
          </a:prstGeom>
          <a:solidFill>
            <a:srgbClr val="E0E8EE">
              <a:alpha val="75000"/>
            </a:srgbClr>
          </a:solidFill>
        </p:spPr>
        <p:txBody>
          <a:bodyPr wrap="square" rtlCol="0">
            <a:spAutoFit/>
          </a:bodyPr>
          <a:lstStyle/>
          <a:p>
            <a:pPr algn="ctr"/>
            <a:r>
              <a:rPr lang="en-US" sz="3200" b="1" dirty="0">
                <a:solidFill>
                  <a:srgbClr val="1F497D"/>
                </a:solidFill>
              </a:rPr>
              <a:t>Probable Cause</a:t>
            </a:r>
          </a:p>
        </p:txBody>
      </p:sp>
      <p:sp>
        <p:nvSpPr>
          <p:cNvPr id="5" name="TextBox 4">
            <a:hlinkClick r:id="rId3" action="ppaction://hlinksldjump"/>
          </p:cNvPr>
          <p:cNvSpPr txBox="1"/>
          <p:nvPr/>
        </p:nvSpPr>
        <p:spPr>
          <a:xfrm>
            <a:off x="3818964" y="3870038"/>
            <a:ext cx="5015879" cy="954107"/>
          </a:xfrm>
          <a:prstGeom prst="rect">
            <a:avLst/>
          </a:prstGeom>
          <a:solidFill>
            <a:srgbClr val="E0E8EE">
              <a:alpha val="75000"/>
            </a:srgbClr>
          </a:solidFill>
        </p:spPr>
        <p:txBody>
          <a:bodyPr wrap="square" rtlCol="0">
            <a:spAutoFit/>
          </a:bodyPr>
          <a:lstStyle/>
          <a:p>
            <a:pPr algn="ctr"/>
            <a:r>
              <a:rPr lang="en-US" sz="2800" b="1" dirty="0">
                <a:solidFill>
                  <a:srgbClr val="1F497D"/>
                </a:solidFill>
              </a:rPr>
              <a:t>Clear and Convincing Evidence</a:t>
            </a:r>
          </a:p>
        </p:txBody>
      </p:sp>
      <p:sp>
        <p:nvSpPr>
          <p:cNvPr id="7" name="Title 1"/>
          <p:cNvSpPr txBox="1">
            <a:spLocks/>
          </p:cNvSpPr>
          <p:nvPr/>
        </p:nvSpPr>
        <p:spPr bwMode="auto">
          <a:xfrm>
            <a:off x="605243" y="340987"/>
            <a:ext cx="8229600" cy="1143000"/>
          </a:xfrm>
          <a:prstGeom prst="rect">
            <a:avLst/>
          </a:prstGeom>
          <a:ln w="9525" cap="flat" cmpd="sng" algn="ctr">
            <a:solidFill>
              <a:schemeClr val="accent1">
                <a:shade val="95000"/>
                <a:satMod val="105000"/>
              </a:schemeClr>
            </a:solidFill>
            <a:prstDash val="solid"/>
            <a:miter lim="800000"/>
            <a:headEnd/>
            <a:tailEnd/>
          </a:ln>
        </p:spPr>
        <p:style>
          <a:lnRef idx="1">
            <a:schemeClr val="accent1"/>
          </a:lnRef>
          <a:fillRef idx="2">
            <a:schemeClr val="accent1"/>
          </a:fillRef>
          <a:effectRef idx="1">
            <a:schemeClr val="accent1"/>
          </a:effectRef>
          <a:fontRef idx="minor">
            <a:schemeClr val="dk1"/>
          </a:fontRef>
        </p:style>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kern="1200">
                <a:solidFill>
                  <a:schemeClr val="dk1"/>
                </a:solidFill>
                <a:latin typeface="+mn-lt"/>
                <a:ea typeface="+mn-ea"/>
                <a:cs typeface="+mn-cs"/>
              </a:defRPr>
            </a:lvl1pPr>
            <a:lvl2pPr algn="ctr" rtl="0" eaLnBrk="0" fontAlgn="base" hangingPunct="0">
              <a:spcBef>
                <a:spcPct val="0"/>
              </a:spcBef>
              <a:spcAft>
                <a:spcPct val="0"/>
              </a:spcAft>
              <a:defRPr sz="4400">
                <a:solidFill>
                  <a:schemeClr val="dk1"/>
                </a:solidFill>
                <a:latin typeface="+mn-lt"/>
                <a:ea typeface="+mn-ea"/>
                <a:cs typeface="+mn-cs"/>
              </a:defRPr>
            </a:lvl2pPr>
            <a:lvl3pPr algn="ctr" rtl="0" eaLnBrk="0" fontAlgn="base" hangingPunct="0">
              <a:spcBef>
                <a:spcPct val="0"/>
              </a:spcBef>
              <a:spcAft>
                <a:spcPct val="0"/>
              </a:spcAft>
              <a:defRPr sz="4400">
                <a:solidFill>
                  <a:schemeClr val="dk1"/>
                </a:solidFill>
                <a:latin typeface="+mn-lt"/>
                <a:ea typeface="+mn-ea"/>
                <a:cs typeface="+mn-cs"/>
              </a:defRPr>
            </a:lvl3pPr>
            <a:lvl4pPr algn="ctr" rtl="0" eaLnBrk="0" fontAlgn="base" hangingPunct="0">
              <a:spcBef>
                <a:spcPct val="0"/>
              </a:spcBef>
              <a:spcAft>
                <a:spcPct val="0"/>
              </a:spcAft>
              <a:defRPr sz="4400">
                <a:solidFill>
                  <a:schemeClr val="dk1"/>
                </a:solidFill>
                <a:latin typeface="+mn-lt"/>
                <a:ea typeface="+mn-ea"/>
                <a:cs typeface="+mn-cs"/>
              </a:defRPr>
            </a:lvl4pPr>
            <a:lvl5pPr algn="ctr" rtl="0" eaLnBrk="0" fontAlgn="base" hangingPunct="0">
              <a:spcBef>
                <a:spcPct val="0"/>
              </a:spcBef>
              <a:spcAft>
                <a:spcPct val="0"/>
              </a:spcAft>
              <a:defRPr sz="4400">
                <a:solidFill>
                  <a:schemeClr val="dk1"/>
                </a:solidFill>
                <a:latin typeface="+mn-lt"/>
                <a:ea typeface="+mn-ea"/>
                <a:cs typeface="+mn-cs"/>
              </a:defRPr>
            </a:lvl5pPr>
            <a:lvl6pPr marL="457200" algn="ctr" rtl="0" fontAlgn="base">
              <a:spcBef>
                <a:spcPct val="0"/>
              </a:spcBef>
              <a:spcAft>
                <a:spcPct val="0"/>
              </a:spcAft>
              <a:defRPr sz="4400">
                <a:solidFill>
                  <a:schemeClr val="dk1"/>
                </a:solidFill>
                <a:latin typeface="+mn-lt"/>
                <a:ea typeface="+mn-ea"/>
                <a:cs typeface="+mn-cs"/>
              </a:defRPr>
            </a:lvl6pPr>
            <a:lvl7pPr marL="914400" algn="ctr" rtl="0" fontAlgn="base">
              <a:spcBef>
                <a:spcPct val="0"/>
              </a:spcBef>
              <a:spcAft>
                <a:spcPct val="0"/>
              </a:spcAft>
              <a:defRPr sz="4400">
                <a:solidFill>
                  <a:schemeClr val="dk1"/>
                </a:solidFill>
                <a:latin typeface="+mn-lt"/>
                <a:ea typeface="+mn-ea"/>
                <a:cs typeface="+mn-cs"/>
              </a:defRPr>
            </a:lvl7pPr>
            <a:lvl8pPr marL="1371600" algn="ctr" rtl="0" fontAlgn="base">
              <a:spcBef>
                <a:spcPct val="0"/>
              </a:spcBef>
              <a:spcAft>
                <a:spcPct val="0"/>
              </a:spcAft>
              <a:defRPr sz="4400">
                <a:solidFill>
                  <a:schemeClr val="dk1"/>
                </a:solidFill>
                <a:latin typeface="+mn-lt"/>
                <a:ea typeface="+mn-ea"/>
                <a:cs typeface="+mn-cs"/>
              </a:defRPr>
            </a:lvl8pPr>
            <a:lvl9pPr marL="1828800" algn="ctr" rtl="0" fontAlgn="base">
              <a:spcBef>
                <a:spcPct val="0"/>
              </a:spcBef>
              <a:spcAft>
                <a:spcPct val="0"/>
              </a:spcAft>
              <a:defRPr sz="4400">
                <a:solidFill>
                  <a:schemeClr val="dk1"/>
                </a:solidFill>
                <a:latin typeface="+mn-lt"/>
                <a:ea typeface="+mn-ea"/>
                <a:cs typeface="+mn-cs"/>
              </a:defRPr>
            </a:lvl9pPr>
          </a:lstStyle>
          <a:p>
            <a:pPr>
              <a:defRPr/>
            </a:pPr>
            <a:r>
              <a:rPr lang="en-US" dirty="0" smtClean="0">
                <a:solidFill>
                  <a:srgbClr val="1F497D"/>
                </a:solidFill>
                <a:cs typeface="Times New Roman" pitchFamily="18" charset="0"/>
              </a:rPr>
              <a:t>Scenario Three</a:t>
            </a:r>
            <a:endParaRPr lang="en-US" dirty="0">
              <a:solidFill>
                <a:srgbClr val="1F497D"/>
              </a:solidFill>
              <a:cs typeface="Times New Roman" pitchFamily="18" charset="0"/>
            </a:endParaRPr>
          </a:p>
        </p:txBody>
      </p:sp>
      <p:pic>
        <p:nvPicPr>
          <p:cNvPr id="8" name="Picture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05243" y="3806498"/>
            <a:ext cx="3042023" cy="2281517"/>
          </a:xfrm>
          <a:prstGeom prst="rect">
            <a:avLst/>
          </a:prstGeom>
        </p:spPr>
      </p:pic>
      <p:sp>
        <p:nvSpPr>
          <p:cNvPr id="9" name="TextBox 3"/>
          <p:cNvSpPr txBox="1">
            <a:spLocks noChangeArrowheads="1"/>
          </p:cNvSpPr>
          <p:nvPr/>
        </p:nvSpPr>
        <p:spPr bwMode="auto">
          <a:xfrm>
            <a:off x="85725" y="6562725"/>
            <a:ext cx="325730" cy="246221"/>
          </a:xfrm>
          <a:prstGeom prst="rect">
            <a:avLst/>
          </a:prstGeom>
          <a:noFill/>
          <a:ln w="9525">
            <a:noFill/>
            <a:miter lim="800000"/>
            <a:headEnd/>
            <a:tailEnd/>
          </a:ln>
        </p:spPr>
        <p:txBody>
          <a:bodyPr wrap="none">
            <a:spAutoFit/>
          </a:bodyPr>
          <a:lstStyle/>
          <a:p>
            <a:r>
              <a:rPr lang="en-US" sz="1000" dirty="0" smtClean="0"/>
              <a:t>47</a:t>
            </a:r>
            <a:endParaRPr lang="en-US" sz="1000" dirty="0"/>
          </a:p>
        </p:txBody>
      </p:sp>
    </p:spTree>
    <p:extLst>
      <p:ext uri="{BB962C8B-B14F-4D97-AF65-F5344CB8AC3E}">
        <p14:creationId xmlns:p14="http://schemas.microsoft.com/office/powerpoint/2010/main" val="106112739"/>
      </p:ext>
    </p:extLst>
  </p:cSld>
  <p:clrMapOvr>
    <a:masterClrMapping/>
  </p:clrMapOvr>
  <p:transition spd="slow">
    <p:cut thruBlk="1"/>
  </p:transition>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1246221" y="1755846"/>
            <a:ext cx="6324600" cy="3939540"/>
          </a:xfrm>
          <a:prstGeom prst="rect">
            <a:avLst/>
          </a:prstGeom>
          <a:solidFill>
            <a:srgbClr val="92D050"/>
          </a:solidFill>
        </p:spPr>
        <p:txBody>
          <a:bodyPr wrap="square" rtlCol="0">
            <a:spAutoFit/>
          </a:bodyPr>
          <a:lstStyle/>
          <a:p>
            <a:pPr algn="ctr"/>
            <a:r>
              <a:rPr lang="en-US" sz="2400" dirty="0">
                <a:solidFill>
                  <a:srgbClr val="EEECE1">
                    <a:lumMod val="10000"/>
                  </a:srgbClr>
                </a:solidFill>
              </a:rPr>
              <a:t>TPR Hearings require </a:t>
            </a:r>
          </a:p>
          <a:p>
            <a:pPr algn="ctr"/>
            <a:r>
              <a:rPr lang="en-US" sz="2400" b="1" dirty="0">
                <a:solidFill>
                  <a:srgbClr val="EEECE1">
                    <a:lumMod val="10000"/>
                  </a:srgbClr>
                </a:solidFill>
              </a:rPr>
              <a:t>Clear and Convincing Evidence.</a:t>
            </a:r>
          </a:p>
          <a:p>
            <a:endParaRPr lang="en-US" sz="2400" dirty="0">
              <a:solidFill>
                <a:srgbClr val="EEECE1">
                  <a:lumMod val="10000"/>
                </a:srgbClr>
              </a:solidFill>
            </a:endParaRPr>
          </a:p>
          <a:p>
            <a:r>
              <a:rPr lang="en-US" sz="2400" dirty="0">
                <a:solidFill>
                  <a:srgbClr val="EEECE1">
                    <a:lumMod val="10000"/>
                  </a:srgbClr>
                </a:solidFill>
              </a:rPr>
              <a:t>The burden of proof is increased in this case because the stakes are high.  A judge will be deciding whether or not to permanently revoke a parent of his or her rights to their child.  This is the highest burden of proof required for any DCS related court hearing.</a:t>
            </a:r>
          </a:p>
          <a:p>
            <a:endParaRPr lang="en-US" sz="2400" dirty="0">
              <a:solidFill>
                <a:srgbClr val="9C4839"/>
              </a:solidFill>
            </a:endParaRPr>
          </a:p>
          <a:p>
            <a:r>
              <a:rPr lang="en-US" sz="1000" dirty="0">
                <a:solidFill>
                  <a:srgbClr val="9C4839"/>
                </a:solidFill>
              </a:rPr>
              <a:t> </a:t>
            </a:r>
          </a:p>
        </p:txBody>
      </p:sp>
      <p:grpSp>
        <p:nvGrpSpPr>
          <p:cNvPr id="8" name="Group 7"/>
          <p:cNvGrpSpPr/>
          <p:nvPr/>
        </p:nvGrpSpPr>
        <p:grpSpPr>
          <a:xfrm>
            <a:off x="3998007" y="5774922"/>
            <a:ext cx="1022228" cy="734016"/>
            <a:chOff x="10303099" y="381000"/>
            <a:chExt cx="1094704" cy="708338"/>
          </a:xfrm>
        </p:grpSpPr>
        <p:sp>
          <p:nvSpPr>
            <p:cNvPr id="9" name="Right Arrow 8">
              <a:hlinkClick r:id="rId2" action="ppaction://hlinksldjump"/>
            </p:cNvPr>
            <p:cNvSpPr/>
            <p:nvPr/>
          </p:nvSpPr>
          <p:spPr>
            <a:xfrm>
              <a:off x="10303099" y="381000"/>
              <a:ext cx="1094704" cy="708338"/>
            </a:xfrm>
            <a:prstGeom prst="rightArrow">
              <a:avLst/>
            </a:prstGeom>
            <a:solidFill>
              <a:srgbClr val="E0E8EE"/>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srgbClr val="FFFFFF"/>
                </a:solidFill>
              </a:endParaRPr>
            </a:p>
          </p:txBody>
        </p:sp>
        <p:sp>
          <p:nvSpPr>
            <p:cNvPr id="10" name="TextBox 9">
              <a:hlinkClick r:id="rId3" action="ppaction://hlinksldjump"/>
            </p:cNvPr>
            <p:cNvSpPr txBox="1"/>
            <p:nvPr/>
          </p:nvSpPr>
          <p:spPr>
            <a:xfrm>
              <a:off x="10464084" y="602410"/>
              <a:ext cx="607308" cy="289584"/>
            </a:xfrm>
            <a:prstGeom prst="rect">
              <a:avLst/>
            </a:prstGeom>
            <a:solidFill>
              <a:srgbClr val="E0E8EE"/>
            </a:solidFill>
          </p:spPr>
          <p:txBody>
            <a:bodyPr wrap="square" rtlCol="0">
              <a:spAutoFit/>
            </a:bodyPr>
            <a:lstStyle/>
            <a:p>
              <a:r>
                <a:rPr lang="en-US" sz="1350" dirty="0">
                  <a:solidFill>
                    <a:srgbClr val="9C4839"/>
                  </a:solidFill>
                  <a:hlinkClick r:id="rId3" action="ppaction://hlinksldjump"/>
                </a:rPr>
                <a:t>Next</a:t>
              </a:r>
              <a:endParaRPr lang="en-US" sz="1350" dirty="0">
                <a:solidFill>
                  <a:srgbClr val="9C4839"/>
                </a:solidFill>
              </a:endParaRPr>
            </a:p>
          </p:txBody>
        </p:sp>
      </p:grpSp>
      <p:sp>
        <p:nvSpPr>
          <p:cNvPr id="11" name="Title 1"/>
          <p:cNvSpPr txBox="1">
            <a:spLocks/>
          </p:cNvSpPr>
          <p:nvPr/>
        </p:nvSpPr>
        <p:spPr bwMode="auto">
          <a:xfrm>
            <a:off x="605243" y="340987"/>
            <a:ext cx="8229600" cy="1143000"/>
          </a:xfrm>
          <a:prstGeom prst="rect">
            <a:avLst/>
          </a:prstGeom>
          <a:ln w="9525" cap="flat" cmpd="sng" algn="ctr">
            <a:solidFill>
              <a:schemeClr val="accent1">
                <a:shade val="95000"/>
                <a:satMod val="105000"/>
              </a:schemeClr>
            </a:solidFill>
            <a:prstDash val="solid"/>
            <a:miter lim="800000"/>
            <a:headEnd/>
            <a:tailEnd/>
          </a:ln>
        </p:spPr>
        <p:style>
          <a:lnRef idx="1">
            <a:schemeClr val="accent1"/>
          </a:lnRef>
          <a:fillRef idx="2">
            <a:schemeClr val="accent1"/>
          </a:fillRef>
          <a:effectRef idx="1">
            <a:schemeClr val="accent1"/>
          </a:effectRef>
          <a:fontRef idx="minor">
            <a:schemeClr val="dk1"/>
          </a:fontRef>
        </p:style>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kern="1200">
                <a:solidFill>
                  <a:schemeClr val="dk1"/>
                </a:solidFill>
                <a:latin typeface="+mn-lt"/>
                <a:ea typeface="+mn-ea"/>
                <a:cs typeface="+mn-cs"/>
              </a:defRPr>
            </a:lvl1pPr>
            <a:lvl2pPr algn="ctr" rtl="0" eaLnBrk="0" fontAlgn="base" hangingPunct="0">
              <a:spcBef>
                <a:spcPct val="0"/>
              </a:spcBef>
              <a:spcAft>
                <a:spcPct val="0"/>
              </a:spcAft>
              <a:defRPr sz="4400">
                <a:solidFill>
                  <a:schemeClr val="dk1"/>
                </a:solidFill>
                <a:latin typeface="+mn-lt"/>
                <a:ea typeface="+mn-ea"/>
                <a:cs typeface="+mn-cs"/>
              </a:defRPr>
            </a:lvl2pPr>
            <a:lvl3pPr algn="ctr" rtl="0" eaLnBrk="0" fontAlgn="base" hangingPunct="0">
              <a:spcBef>
                <a:spcPct val="0"/>
              </a:spcBef>
              <a:spcAft>
                <a:spcPct val="0"/>
              </a:spcAft>
              <a:defRPr sz="4400">
                <a:solidFill>
                  <a:schemeClr val="dk1"/>
                </a:solidFill>
                <a:latin typeface="+mn-lt"/>
                <a:ea typeface="+mn-ea"/>
                <a:cs typeface="+mn-cs"/>
              </a:defRPr>
            </a:lvl3pPr>
            <a:lvl4pPr algn="ctr" rtl="0" eaLnBrk="0" fontAlgn="base" hangingPunct="0">
              <a:spcBef>
                <a:spcPct val="0"/>
              </a:spcBef>
              <a:spcAft>
                <a:spcPct val="0"/>
              </a:spcAft>
              <a:defRPr sz="4400">
                <a:solidFill>
                  <a:schemeClr val="dk1"/>
                </a:solidFill>
                <a:latin typeface="+mn-lt"/>
                <a:ea typeface="+mn-ea"/>
                <a:cs typeface="+mn-cs"/>
              </a:defRPr>
            </a:lvl4pPr>
            <a:lvl5pPr algn="ctr" rtl="0" eaLnBrk="0" fontAlgn="base" hangingPunct="0">
              <a:spcBef>
                <a:spcPct val="0"/>
              </a:spcBef>
              <a:spcAft>
                <a:spcPct val="0"/>
              </a:spcAft>
              <a:defRPr sz="4400">
                <a:solidFill>
                  <a:schemeClr val="dk1"/>
                </a:solidFill>
                <a:latin typeface="+mn-lt"/>
                <a:ea typeface="+mn-ea"/>
                <a:cs typeface="+mn-cs"/>
              </a:defRPr>
            </a:lvl5pPr>
            <a:lvl6pPr marL="457200" algn="ctr" rtl="0" fontAlgn="base">
              <a:spcBef>
                <a:spcPct val="0"/>
              </a:spcBef>
              <a:spcAft>
                <a:spcPct val="0"/>
              </a:spcAft>
              <a:defRPr sz="4400">
                <a:solidFill>
                  <a:schemeClr val="dk1"/>
                </a:solidFill>
                <a:latin typeface="+mn-lt"/>
                <a:ea typeface="+mn-ea"/>
                <a:cs typeface="+mn-cs"/>
              </a:defRPr>
            </a:lvl6pPr>
            <a:lvl7pPr marL="914400" algn="ctr" rtl="0" fontAlgn="base">
              <a:spcBef>
                <a:spcPct val="0"/>
              </a:spcBef>
              <a:spcAft>
                <a:spcPct val="0"/>
              </a:spcAft>
              <a:defRPr sz="4400">
                <a:solidFill>
                  <a:schemeClr val="dk1"/>
                </a:solidFill>
                <a:latin typeface="+mn-lt"/>
                <a:ea typeface="+mn-ea"/>
                <a:cs typeface="+mn-cs"/>
              </a:defRPr>
            </a:lvl7pPr>
            <a:lvl8pPr marL="1371600" algn="ctr" rtl="0" fontAlgn="base">
              <a:spcBef>
                <a:spcPct val="0"/>
              </a:spcBef>
              <a:spcAft>
                <a:spcPct val="0"/>
              </a:spcAft>
              <a:defRPr sz="4400">
                <a:solidFill>
                  <a:schemeClr val="dk1"/>
                </a:solidFill>
                <a:latin typeface="+mn-lt"/>
                <a:ea typeface="+mn-ea"/>
                <a:cs typeface="+mn-cs"/>
              </a:defRPr>
            </a:lvl8pPr>
            <a:lvl9pPr marL="1828800" algn="ctr" rtl="0" fontAlgn="base">
              <a:spcBef>
                <a:spcPct val="0"/>
              </a:spcBef>
              <a:spcAft>
                <a:spcPct val="0"/>
              </a:spcAft>
              <a:defRPr sz="4400">
                <a:solidFill>
                  <a:schemeClr val="dk1"/>
                </a:solidFill>
                <a:latin typeface="+mn-lt"/>
                <a:ea typeface="+mn-ea"/>
                <a:cs typeface="+mn-cs"/>
              </a:defRPr>
            </a:lvl9pPr>
          </a:lstStyle>
          <a:p>
            <a:pPr>
              <a:defRPr/>
            </a:pPr>
            <a:r>
              <a:rPr lang="en-US" dirty="0" smtClean="0">
                <a:solidFill>
                  <a:srgbClr val="1F497D"/>
                </a:solidFill>
                <a:cs typeface="Times New Roman" pitchFamily="18" charset="0"/>
              </a:rPr>
              <a:t>Scenario Three</a:t>
            </a:r>
            <a:endParaRPr lang="en-US" dirty="0">
              <a:solidFill>
                <a:srgbClr val="1F497D"/>
              </a:solidFill>
              <a:cs typeface="Times New Roman" pitchFamily="18" charset="0"/>
            </a:endParaRPr>
          </a:p>
        </p:txBody>
      </p:sp>
      <p:sp>
        <p:nvSpPr>
          <p:cNvPr id="12" name="TextBox 3"/>
          <p:cNvSpPr txBox="1">
            <a:spLocks noChangeArrowheads="1"/>
          </p:cNvSpPr>
          <p:nvPr/>
        </p:nvSpPr>
        <p:spPr bwMode="auto">
          <a:xfrm>
            <a:off x="85725" y="6562725"/>
            <a:ext cx="325730" cy="246221"/>
          </a:xfrm>
          <a:prstGeom prst="rect">
            <a:avLst/>
          </a:prstGeom>
          <a:noFill/>
          <a:ln w="9525">
            <a:noFill/>
            <a:miter lim="800000"/>
            <a:headEnd/>
            <a:tailEnd/>
          </a:ln>
        </p:spPr>
        <p:txBody>
          <a:bodyPr wrap="none">
            <a:spAutoFit/>
          </a:bodyPr>
          <a:lstStyle/>
          <a:p>
            <a:r>
              <a:rPr lang="en-US" sz="1000" dirty="0" smtClean="0"/>
              <a:t>48</a:t>
            </a:r>
            <a:endParaRPr lang="en-US" sz="1000" dirty="0"/>
          </a:p>
        </p:txBody>
      </p:sp>
    </p:spTree>
    <p:extLst>
      <p:ext uri="{BB962C8B-B14F-4D97-AF65-F5344CB8AC3E}">
        <p14:creationId xmlns:p14="http://schemas.microsoft.com/office/powerpoint/2010/main" val="3639660306"/>
      </p:ext>
    </p:extLst>
  </p:cSld>
  <p:clrMapOvr>
    <a:masterClrMapping/>
  </p:clrMapOvr>
  <p:transition spd="slow">
    <p:cut thruBlk="1"/>
  </p:transition>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1557743" y="1835546"/>
            <a:ext cx="6324600" cy="3785652"/>
          </a:xfrm>
          <a:prstGeom prst="rect">
            <a:avLst/>
          </a:prstGeom>
          <a:solidFill>
            <a:srgbClr val="FF0000"/>
          </a:solidFill>
        </p:spPr>
        <p:txBody>
          <a:bodyPr wrap="square" rtlCol="0">
            <a:spAutoFit/>
          </a:bodyPr>
          <a:lstStyle/>
          <a:p>
            <a:pPr algn="ctr"/>
            <a:r>
              <a:rPr lang="en-US" sz="2400" dirty="0">
                <a:solidFill>
                  <a:srgbClr val="EEECE1">
                    <a:lumMod val="10000"/>
                  </a:srgbClr>
                </a:solidFill>
              </a:rPr>
              <a:t>That is incorrect.</a:t>
            </a:r>
          </a:p>
          <a:p>
            <a:pPr algn="ctr"/>
            <a:r>
              <a:rPr lang="en-US" sz="2400" dirty="0">
                <a:solidFill>
                  <a:srgbClr val="EEECE1">
                    <a:lumMod val="10000"/>
                  </a:srgbClr>
                </a:solidFill>
              </a:rPr>
              <a:t>TPR Hearings require </a:t>
            </a:r>
          </a:p>
          <a:p>
            <a:pPr algn="ctr"/>
            <a:r>
              <a:rPr lang="en-US" sz="2400" b="1" dirty="0">
                <a:solidFill>
                  <a:srgbClr val="EEECE1">
                    <a:lumMod val="10000"/>
                  </a:srgbClr>
                </a:solidFill>
              </a:rPr>
              <a:t>Clear and Convincing Evidence.</a:t>
            </a:r>
          </a:p>
          <a:p>
            <a:endParaRPr lang="en-US" sz="2400" dirty="0">
              <a:solidFill>
                <a:srgbClr val="EEECE1">
                  <a:lumMod val="10000"/>
                </a:srgbClr>
              </a:solidFill>
            </a:endParaRPr>
          </a:p>
          <a:p>
            <a:r>
              <a:rPr lang="en-US" sz="2400" dirty="0">
                <a:solidFill>
                  <a:srgbClr val="EEECE1">
                    <a:lumMod val="10000"/>
                  </a:srgbClr>
                </a:solidFill>
              </a:rPr>
              <a:t>The burden of proof is increased in this case because the stakes are high.  A judge will be deciding whether or not to permanently revoke a parent of his or her rights to their child.  This is the highest burden of proof required for any DCS related court hearing.</a:t>
            </a:r>
          </a:p>
        </p:txBody>
      </p:sp>
      <p:grpSp>
        <p:nvGrpSpPr>
          <p:cNvPr id="7" name="Group 6"/>
          <p:cNvGrpSpPr/>
          <p:nvPr/>
        </p:nvGrpSpPr>
        <p:grpSpPr>
          <a:xfrm>
            <a:off x="4309529" y="5972757"/>
            <a:ext cx="821028" cy="531254"/>
            <a:chOff x="10303099" y="381000"/>
            <a:chExt cx="1094704" cy="708338"/>
          </a:xfrm>
        </p:grpSpPr>
        <p:sp>
          <p:nvSpPr>
            <p:cNvPr id="8" name="Right Arrow 7">
              <a:hlinkClick r:id="rId2" action="ppaction://hlinksldjump"/>
            </p:cNvPr>
            <p:cNvSpPr/>
            <p:nvPr/>
          </p:nvSpPr>
          <p:spPr>
            <a:xfrm>
              <a:off x="10303099" y="381000"/>
              <a:ext cx="1094704" cy="708338"/>
            </a:xfrm>
            <a:prstGeom prst="rightArrow">
              <a:avLst/>
            </a:prstGeom>
            <a:solidFill>
              <a:srgbClr val="E0E8EE"/>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srgbClr val="FFFFFF"/>
                </a:solidFill>
              </a:endParaRPr>
            </a:p>
          </p:txBody>
        </p:sp>
        <p:sp>
          <p:nvSpPr>
            <p:cNvPr id="9" name="TextBox 8">
              <a:hlinkClick r:id="rId3" action="ppaction://hlinksldjump"/>
            </p:cNvPr>
            <p:cNvSpPr txBox="1"/>
            <p:nvPr/>
          </p:nvSpPr>
          <p:spPr>
            <a:xfrm>
              <a:off x="10464084" y="550503"/>
              <a:ext cx="772733" cy="400109"/>
            </a:xfrm>
            <a:prstGeom prst="rect">
              <a:avLst/>
            </a:prstGeom>
            <a:noFill/>
          </p:spPr>
          <p:txBody>
            <a:bodyPr wrap="square" rtlCol="0">
              <a:spAutoFit/>
            </a:bodyPr>
            <a:lstStyle/>
            <a:p>
              <a:r>
                <a:rPr lang="en-US" sz="1350" dirty="0">
                  <a:solidFill>
                    <a:srgbClr val="9C4839"/>
                  </a:solidFill>
                  <a:hlinkClick r:id="rId4" action="ppaction://hlinksldjump"/>
                </a:rPr>
                <a:t>Next</a:t>
              </a:r>
              <a:endParaRPr lang="en-US" sz="1350" dirty="0">
                <a:solidFill>
                  <a:srgbClr val="9C4839"/>
                </a:solidFill>
              </a:endParaRPr>
            </a:p>
          </p:txBody>
        </p:sp>
      </p:grpSp>
      <p:sp>
        <p:nvSpPr>
          <p:cNvPr id="10" name="Title 1"/>
          <p:cNvSpPr txBox="1">
            <a:spLocks/>
          </p:cNvSpPr>
          <p:nvPr/>
        </p:nvSpPr>
        <p:spPr bwMode="auto">
          <a:xfrm>
            <a:off x="605243" y="340987"/>
            <a:ext cx="8229600" cy="1143000"/>
          </a:xfrm>
          <a:prstGeom prst="rect">
            <a:avLst/>
          </a:prstGeom>
          <a:ln w="9525" cap="flat" cmpd="sng" algn="ctr">
            <a:solidFill>
              <a:schemeClr val="accent1">
                <a:shade val="95000"/>
                <a:satMod val="105000"/>
              </a:schemeClr>
            </a:solidFill>
            <a:prstDash val="solid"/>
            <a:miter lim="800000"/>
            <a:headEnd/>
            <a:tailEnd/>
          </a:ln>
        </p:spPr>
        <p:style>
          <a:lnRef idx="1">
            <a:schemeClr val="accent1"/>
          </a:lnRef>
          <a:fillRef idx="2">
            <a:schemeClr val="accent1"/>
          </a:fillRef>
          <a:effectRef idx="1">
            <a:schemeClr val="accent1"/>
          </a:effectRef>
          <a:fontRef idx="minor">
            <a:schemeClr val="dk1"/>
          </a:fontRef>
        </p:style>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kern="1200">
                <a:solidFill>
                  <a:schemeClr val="dk1"/>
                </a:solidFill>
                <a:latin typeface="+mn-lt"/>
                <a:ea typeface="+mn-ea"/>
                <a:cs typeface="+mn-cs"/>
              </a:defRPr>
            </a:lvl1pPr>
            <a:lvl2pPr algn="ctr" rtl="0" eaLnBrk="0" fontAlgn="base" hangingPunct="0">
              <a:spcBef>
                <a:spcPct val="0"/>
              </a:spcBef>
              <a:spcAft>
                <a:spcPct val="0"/>
              </a:spcAft>
              <a:defRPr sz="4400">
                <a:solidFill>
                  <a:schemeClr val="dk1"/>
                </a:solidFill>
                <a:latin typeface="+mn-lt"/>
                <a:ea typeface="+mn-ea"/>
                <a:cs typeface="+mn-cs"/>
              </a:defRPr>
            </a:lvl2pPr>
            <a:lvl3pPr algn="ctr" rtl="0" eaLnBrk="0" fontAlgn="base" hangingPunct="0">
              <a:spcBef>
                <a:spcPct val="0"/>
              </a:spcBef>
              <a:spcAft>
                <a:spcPct val="0"/>
              </a:spcAft>
              <a:defRPr sz="4400">
                <a:solidFill>
                  <a:schemeClr val="dk1"/>
                </a:solidFill>
                <a:latin typeface="+mn-lt"/>
                <a:ea typeface="+mn-ea"/>
                <a:cs typeface="+mn-cs"/>
              </a:defRPr>
            </a:lvl3pPr>
            <a:lvl4pPr algn="ctr" rtl="0" eaLnBrk="0" fontAlgn="base" hangingPunct="0">
              <a:spcBef>
                <a:spcPct val="0"/>
              </a:spcBef>
              <a:spcAft>
                <a:spcPct val="0"/>
              </a:spcAft>
              <a:defRPr sz="4400">
                <a:solidFill>
                  <a:schemeClr val="dk1"/>
                </a:solidFill>
                <a:latin typeface="+mn-lt"/>
                <a:ea typeface="+mn-ea"/>
                <a:cs typeface="+mn-cs"/>
              </a:defRPr>
            </a:lvl4pPr>
            <a:lvl5pPr algn="ctr" rtl="0" eaLnBrk="0" fontAlgn="base" hangingPunct="0">
              <a:spcBef>
                <a:spcPct val="0"/>
              </a:spcBef>
              <a:spcAft>
                <a:spcPct val="0"/>
              </a:spcAft>
              <a:defRPr sz="4400">
                <a:solidFill>
                  <a:schemeClr val="dk1"/>
                </a:solidFill>
                <a:latin typeface="+mn-lt"/>
                <a:ea typeface="+mn-ea"/>
                <a:cs typeface="+mn-cs"/>
              </a:defRPr>
            </a:lvl5pPr>
            <a:lvl6pPr marL="457200" algn="ctr" rtl="0" fontAlgn="base">
              <a:spcBef>
                <a:spcPct val="0"/>
              </a:spcBef>
              <a:spcAft>
                <a:spcPct val="0"/>
              </a:spcAft>
              <a:defRPr sz="4400">
                <a:solidFill>
                  <a:schemeClr val="dk1"/>
                </a:solidFill>
                <a:latin typeface="+mn-lt"/>
                <a:ea typeface="+mn-ea"/>
                <a:cs typeface="+mn-cs"/>
              </a:defRPr>
            </a:lvl6pPr>
            <a:lvl7pPr marL="914400" algn="ctr" rtl="0" fontAlgn="base">
              <a:spcBef>
                <a:spcPct val="0"/>
              </a:spcBef>
              <a:spcAft>
                <a:spcPct val="0"/>
              </a:spcAft>
              <a:defRPr sz="4400">
                <a:solidFill>
                  <a:schemeClr val="dk1"/>
                </a:solidFill>
                <a:latin typeface="+mn-lt"/>
                <a:ea typeface="+mn-ea"/>
                <a:cs typeface="+mn-cs"/>
              </a:defRPr>
            </a:lvl7pPr>
            <a:lvl8pPr marL="1371600" algn="ctr" rtl="0" fontAlgn="base">
              <a:spcBef>
                <a:spcPct val="0"/>
              </a:spcBef>
              <a:spcAft>
                <a:spcPct val="0"/>
              </a:spcAft>
              <a:defRPr sz="4400">
                <a:solidFill>
                  <a:schemeClr val="dk1"/>
                </a:solidFill>
                <a:latin typeface="+mn-lt"/>
                <a:ea typeface="+mn-ea"/>
                <a:cs typeface="+mn-cs"/>
              </a:defRPr>
            </a:lvl8pPr>
            <a:lvl9pPr marL="1828800" algn="ctr" rtl="0" fontAlgn="base">
              <a:spcBef>
                <a:spcPct val="0"/>
              </a:spcBef>
              <a:spcAft>
                <a:spcPct val="0"/>
              </a:spcAft>
              <a:defRPr sz="4400">
                <a:solidFill>
                  <a:schemeClr val="dk1"/>
                </a:solidFill>
                <a:latin typeface="+mn-lt"/>
                <a:ea typeface="+mn-ea"/>
                <a:cs typeface="+mn-cs"/>
              </a:defRPr>
            </a:lvl9pPr>
          </a:lstStyle>
          <a:p>
            <a:pPr>
              <a:defRPr/>
            </a:pPr>
            <a:r>
              <a:rPr lang="en-US" dirty="0" smtClean="0">
                <a:solidFill>
                  <a:srgbClr val="1F497D"/>
                </a:solidFill>
                <a:cs typeface="Times New Roman" pitchFamily="18" charset="0"/>
              </a:rPr>
              <a:t>Scenario Three</a:t>
            </a:r>
            <a:endParaRPr lang="en-US" dirty="0">
              <a:solidFill>
                <a:srgbClr val="1F497D"/>
              </a:solidFill>
              <a:cs typeface="Times New Roman" pitchFamily="18" charset="0"/>
            </a:endParaRPr>
          </a:p>
        </p:txBody>
      </p:sp>
      <p:sp>
        <p:nvSpPr>
          <p:cNvPr id="11" name="TextBox 3"/>
          <p:cNvSpPr txBox="1">
            <a:spLocks noChangeArrowheads="1"/>
          </p:cNvSpPr>
          <p:nvPr/>
        </p:nvSpPr>
        <p:spPr bwMode="auto">
          <a:xfrm>
            <a:off x="85725" y="6562725"/>
            <a:ext cx="325730" cy="246221"/>
          </a:xfrm>
          <a:prstGeom prst="rect">
            <a:avLst/>
          </a:prstGeom>
          <a:noFill/>
          <a:ln w="9525">
            <a:noFill/>
            <a:miter lim="800000"/>
            <a:headEnd/>
            <a:tailEnd/>
          </a:ln>
        </p:spPr>
        <p:txBody>
          <a:bodyPr wrap="none">
            <a:spAutoFit/>
          </a:bodyPr>
          <a:lstStyle/>
          <a:p>
            <a:r>
              <a:rPr lang="en-US" sz="1000" dirty="0" smtClean="0"/>
              <a:t>49</a:t>
            </a:r>
            <a:endParaRPr lang="en-US" sz="1000" dirty="0"/>
          </a:p>
        </p:txBody>
      </p:sp>
    </p:spTree>
    <p:extLst>
      <p:ext uri="{BB962C8B-B14F-4D97-AF65-F5344CB8AC3E}">
        <p14:creationId xmlns:p14="http://schemas.microsoft.com/office/powerpoint/2010/main" val="3324369672"/>
      </p:ext>
    </p:extLst>
  </p:cSld>
  <p:clrMapOvr>
    <a:masterClrMapping/>
  </p:clrMapOvr>
  <p:transition spd="slow">
    <p:cut thruBlk="1"/>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48144" y="222637"/>
            <a:ext cx="8229600" cy="811212"/>
          </a:xfrm>
        </p:spPr>
        <p:style>
          <a:lnRef idx="1">
            <a:schemeClr val="accent1"/>
          </a:lnRef>
          <a:fillRef idx="2">
            <a:schemeClr val="accent1"/>
          </a:fillRef>
          <a:effectRef idx="1">
            <a:schemeClr val="accent1"/>
          </a:effectRef>
          <a:fontRef idx="minor">
            <a:schemeClr val="dk1"/>
          </a:fontRef>
        </p:style>
        <p:txBody>
          <a:bodyPr/>
          <a:lstStyle/>
          <a:p>
            <a:pPr>
              <a:defRPr/>
            </a:pPr>
            <a:r>
              <a:rPr lang="en-US" dirty="0" smtClean="0">
                <a:solidFill>
                  <a:srgbClr val="1F497D"/>
                </a:solidFill>
                <a:cs typeface="Times New Roman" pitchFamily="18" charset="0"/>
              </a:rPr>
              <a:t>State Statutory Law</a:t>
            </a:r>
            <a:endParaRPr lang="en-US" dirty="0">
              <a:solidFill>
                <a:srgbClr val="1F497D"/>
              </a:solidFill>
              <a:cs typeface="Times New Roman" pitchFamily="18" charset="0"/>
            </a:endParaRPr>
          </a:p>
        </p:txBody>
      </p:sp>
      <p:sp>
        <p:nvSpPr>
          <p:cNvPr id="20484" name="TextBox 3"/>
          <p:cNvSpPr txBox="1">
            <a:spLocks noChangeArrowheads="1"/>
          </p:cNvSpPr>
          <p:nvPr/>
        </p:nvSpPr>
        <p:spPr bwMode="auto">
          <a:xfrm>
            <a:off x="85725" y="6562725"/>
            <a:ext cx="255588" cy="246063"/>
          </a:xfrm>
          <a:prstGeom prst="rect">
            <a:avLst/>
          </a:prstGeom>
          <a:noFill/>
          <a:ln w="9525">
            <a:noFill/>
            <a:miter lim="800000"/>
            <a:headEnd/>
            <a:tailEnd/>
          </a:ln>
        </p:spPr>
        <p:txBody>
          <a:bodyPr wrap="none">
            <a:spAutoFit/>
          </a:bodyPr>
          <a:lstStyle/>
          <a:p>
            <a:fld id="{0FDF7903-26FE-4F2D-8BFA-15B53DCAC474}" type="slidenum">
              <a:rPr lang="en-US" sz="1000"/>
              <a:pPr/>
              <a:t>5</a:t>
            </a:fld>
            <a:endParaRPr lang="en-US" sz="1000" dirty="0"/>
          </a:p>
        </p:txBody>
      </p:sp>
      <p:sp>
        <p:nvSpPr>
          <p:cNvPr id="5" name="Content Placeholder 4"/>
          <p:cNvSpPr>
            <a:spLocks noGrp="1"/>
          </p:cNvSpPr>
          <p:nvPr>
            <p:ph idx="1"/>
          </p:nvPr>
        </p:nvSpPr>
        <p:spPr>
          <a:xfrm>
            <a:off x="457199" y="1352550"/>
            <a:ext cx="8520545" cy="4525963"/>
          </a:xfrm>
        </p:spPr>
        <p:txBody>
          <a:bodyPr/>
          <a:lstStyle/>
          <a:p>
            <a:pPr marL="179388" lvl="2" indent="0" algn="ctr">
              <a:buNone/>
            </a:pPr>
            <a:r>
              <a:rPr lang="en-US" sz="3200" b="1" dirty="0" smtClean="0"/>
              <a:t>State </a:t>
            </a:r>
            <a:r>
              <a:rPr lang="en-US" sz="3200" b="1" dirty="0"/>
              <a:t>Statutory Laws </a:t>
            </a:r>
            <a:r>
              <a:rPr lang="en-US" sz="3200" dirty="0"/>
              <a:t>are passed by a legislature at the state level. Statutes set forth </a:t>
            </a:r>
            <a:r>
              <a:rPr lang="en-US" sz="3200" b="1" u="sng" dirty="0"/>
              <a:t>general</a:t>
            </a:r>
            <a:r>
              <a:rPr lang="en-US" sz="3200" dirty="0"/>
              <a:t> propositions of law that courts apply to specific situations. </a:t>
            </a:r>
          </a:p>
          <a:p>
            <a:pPr lvl="2"/>
            <a:endParaRPr lang="en-US" dirty="0" smtClean="0"/>
          </a:p>
          <a:p>
            <a:pPr lvl="1"/>
            <a:endParaRPr lang="en-US" dirty="0" smtClean="0"/>
          </a:p>
          <a:p>
            <a:pPr lvl="1">
              <a:buNone/>
            </a:pPr>
            <a:r>
              <a:rPr lang="en-US" dirty="0" smtClean="0"/>
              <a:t> </a:t>
            </a:r>
          </a:p>
          <a:p>
            <a:endParaRPr lang="en-US" dirty="0" smtClean="0"/>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207758" y="3615531"/>
            <a:ext cx="3019425" cy="2371725"/>
          </a:xfrm>
          <a:prstGeom prst="rect">
            <a:avLst/>
          </a:prstGeom>
        </p:spPr>
      </p:pic>
    </p:spTree>
    <p:extLst>
      <p:ext uri="{BB962C8B-B14F-4D97-AF65-F5344CB8AC3E}">
        <p14:creationId xmlns:p14="http://schemas.microsoft.com/office/powerpoint/2010/main" val="789564102"/>
      </p:ext>
    </p:extLst>
  </p:cSld>
  <p:clrMapOvr>
    <a:masterClrMapping/>
  </p:clrMapOvr>
  <p:transition spd="slow">
    <p:cut thruBlk="1"/>
  </p:transition>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842682" y="2024124"/>
            <a:ext cx="7691718" cy="461665"/>
          </a:xfrm>
          <a:prstGeom prst="rect">
            <a:avLst/>
          </a:prstGeom>
          <a:noFill/>
        </p:spPr>
        <p:txBody>
          <a:bodyPr wrap="square" rtlCol="0">
            <a:spAutoFit/>
          </a:bodyPr>
          <a:lstStyle/>
          <a:p>
            <a:r>
              <a:rPr lang="en-US" sz="2400" dirty="0"/>
              <a:t>Are you satisfied with your performance in this activity?</a:t>
            </a:r>
            <a:endParaRPr lang="en-US" sz="2400" dirty="0"/>
          </a:p>
        </p:txBody>
      </p:sp>
      <p:grpSp>
        <p:nvGrpSpPr>
          <p:cNvPr id="7" name="Group 6"/>
          <p:cNvGrpSpPr/>
          <p:nvPr/>
        </p:nvGrpSpPr>
        <p:grpSpPr>
          <a:xfrm>
            <a:off x="4002741" y="2795071"/>
            <a:ext cx="1371600" cy="762000"/>
            <a:chOff x="4648200" y="2393097"/>
            <a:chExt cx="1371600" cy="762000"/>
          </a:xfrm>
        </p:grpSpPr>
        <p:sp>
          <p:nvSpPr>
            <p:cNvPr id="2" name="Right Arrow 1">
              <a:hlinkClick r:id="rId2" action="ppaction://hlinksldjump"/>
            </p:cNvPr>
            <p:cNvSpPr/>
            <p:nvPr/>
          </p:nvSpPr>
          <p:spPr>
            <a:xfrm>
              <a:off x="4648200" y="2393097"/>
              <a:ext cx="1371600" cy="762000"/>
            </a:xfrm>
            <a:prstGeom prst="rightArrow">
              <a:avLst/>
            </a:prstGeom>
            <a:solidFill>
              <a:srgbClr val="E0E8EE"/>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p:cNvSpPr txBox="1"/>
            <p:nvPr/>
          </p:nvSpPr>
          <p:spPr>
            <a:xfrm>
              <a:off x="4800600" y="2571750"/>
              <a:ext cx="1143000" cy="369332"/>
            </a:xfrm>
            <a:prstGeom prst="rect">
              <a:avLst/>
            </a:prstGeom>
            <a:noFill/>
          </p:spPr>
          <p:txBody>
            <a:bodyPr wrap="square" rtlCol="0">
              <a:spAutoFit/>
            </a:bodyPr>
            <a:lstStyle/>
            <a:p>
              <a:r>
                <a:rPr lang="en-US" dirty="0" smtClean="0">
                  <a:hlinkClick r:id="rId2" action="ppaction://hlinksldjump"/>
                </a:rPr>
                <a:t>Continue</a:t>
              </a:r>
              <a:endParaRPr lang="en-US" dirty="0"/>
            </a:p>
          </p:txBody>
        </p:sp>
      </p:grpSp>
      <p:sp>
        <p:nvSpPr>
          <p:cNvPr id="6" name="TextBox 5"/>
          <p:cNvSpPr txBox="1"/>
          <p:nvPr/>
        </p:nvSpPr>
        <p:spPr>
          <a:xfrm>
            <a:off x="842682" y="3871795"/>
            <a:ext cx="7691718" cy="461665"/>
          </a:xfrm>
          <a:prstGeom prst="rect">
            <a:avLst/>
          </a:prstGeom>
          <a:noFill/>
        </p:spPr>
        <p:txBody>
          <a:bodyPr wrap="square" rtlCol="0">
            <a:spAutoFit/>
          </a:bodyPr>
          <a:lstStyle/>
          <a:p>
            <a:r>
              <a:rPr lang="en-US" sz="2400" dirty="0"/>
              <a:t>Would you like to review the standards and try again?</a:t>
            </a:r>
            <a:endParaRPr lang="en-US" sz="2400" dirty="0"/>
          </a:p>
        </p:txBody>
      </p:sp>
      <p:grpSp>
        <p:nvGrpSpPr>
          <p:cNvPr id="10" name="Group 9"/>
          <p:cNvGrpSpPr/>
          <p:nvPr/>
        </p:nvGrpSpPr>
        <p:grpSpPr>
          <a:xfrm>
            <a:off x="4040841" y="4648184"/>
            <a:ext cx="1371600" cy="762000"/>
            <a:chOff x="4419600" y="3638550"/>
            <a:chExt cx="1371600" cy="762000"/>
          </a:xfrm>
        </p:grpSpPr>
        <p:sp>
          <p:nvSpPr>
            <p:cNvPr id="8" name="Left Arrow 7">
              <a:hlinkClick r:id="rId3" action="ppaction://hlinksldjump"/>
            </p:cNvPr>
            <p:cNvSpPr/>
            <p:nvPr/>
          </p:nvSpPr>
          <p:spPr>
            <a:xfrm>
              <a:off x="4419600" y="3638550"/>
              <a:ext cx="1371600" cy="762000"/>
            </a:xfrm>
            <a:prstGeom prst="leftArrow">
              <a:avLst/>
            </a:prstGeom>
            <a:solidFill>
              <a:srgbClr val="E0E8EE"/>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hlinkClick r:id="rId4" action="ppaction://hlinksldjump"/>
            </p:cNvPr>
            <p:cNvSpPr txBox="1"/>
            <p:nvPr/>
          </p:nvSpPr>
          <p:spPr>
            <a:xfrm>
              <a:off x="4762500" y="3802618"/>
              <a:ext cx="1028700" cy="369332"/>
            </a:xfrm>
            <a:prstGeom prst="rect">
              <a:avLst/>
            </a:prstGeom>
            <a:noFill/>
          </p:spPr>
          <p:txBody>
            <a:bodyPr wrap="square" rtlCol="0">
              <a:spAutoFit/>
            </a:bodyPr>
            <a:lstStyle/>
            <a:p>
              <a:r>
                <a:rPr lang="en-US" dirty="0" smtClean="0">
                  <a:hlinkClick r:id="rId5" action="ppaction://hlinksldjump"/>
                </a:rPr>
                <a:t>Review</a:t>
              </a:r>
              <a:endParaRPr lang="en-US" dirty="0"/>
            </a:p>
          </p:txBody>
        </p:sp>
      </p:grpSp>
      <p:sp>
        <p:nvSpPr>
          <p:cNvPr id="12" name="Title 1"/>
          <p:cNvSpPr txBox="1">
            <a:spLocks/>
          </p:cNvSpPr>
          <p:nvPr/>
        </p:nvSpPr>
        <p:spPr bwMode="auto">
          <a:xfrm>
            <a:off x="605243" y="340987"/>
            <a:ext cx="8229600" cy="1143000"/>
          </a:xfrm>
          <a:prstGeom prst="rect">
            <a:avLst/>
          </a:prstGeom>
          <a:ln w="9525" cap="flat" cmpd="sng" algn="ctr">
            <a:solidFill>
              <a:schemeClr val="accent1">
                <a:shade val="95000"/>
                <a:satMod val="105000"/>
              </a:schemeClr>
            </a:solidFill>
            <a:prstDash val="solid"/>
            <a:miter lim="800000"/>
            <a:headEnd/>
            <a:tailEnd/>
          </a:ln>
        </p:spPr>
        <p:style>
          <a:lnRef idx="1">
            <a:schemeClr val="accent1"/>
          </a:lnRef>
          <a:fillRef idx="2">
            <a:schemeClr val="accent1"/>
          </a:fillRef>
          <a:effectRef idx="1">
            <a:schemeClr val="accent1"/>
          </a:effectRef>
          <a:fontRef idx="minor">
            <a:schemeClr val="dk1"/>
          </a:fontRef>
        </p:style>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kern="1200">
                <a:solidFill>
                  <a:schemeClr val="dk1"/>
                </a:solidFill>
                <a:latin typeface="+mn-lt"/>
                <a:ea typeface="+mn-ea"/>
                <a:cs typeface="+mn-cs"/>
              </a:defRPr>
            </a:lvl1pPr>
            <a:lvl2pPr algn="ctr" rtl="0" eaLnBrk="0" fontAlgn="base" hangingPunct="0">
              <a:spcBef>
                <a:spcPct val="0"/>
              </a:spcBef>
              <a:spcAft>
                <a:spcPct val="0"/>
              </a:spcAft>
              <a:defRPr sz="4400">
                <a:solidFill>
                  <a:schemeClr val="dk1"/>
                </a:solidFill>
                <a:latin typeface="+mn-lt"/>
                <a:ea typeface="+mn-ea"/>
                <a:cs typeface="+mn-cs"/>
              </a:defRPr>
            </a:lvl2pPr>
            <a:lvl3pPr algn="ctr" rtl="0" eaLnBrk="0" fontAlgn="base" hangingPunct="0">
              <a:spcBef>
                <a:spcPct val="0"/>
              </a:spcBef>
              <a:spcAft>
                <a:spcPct val="0"/>
              </a:spcAft>
              <a:defRPr sz="4400">
                <a:solidFill>
                  <a:schemeClr val="dk1"/>
                </a:solidFill>
                <a:latin typeface="+mn-lt"/>
                <a:ea typeface="+mn-ea"/>
                <a:cs typeface="+mn-cs"/>
              </a:defRPr>
            </a:lvl3pPr>
            <a:lvl4pPr algn="ctr" rtl="0" eaLnBrk="0" fontAlgn="base" hangingPunct="0">
              <a:spcBef>
                <a:spcPct val="0"/>
              </a:spcBef>
              <a:spcAft>
                <a:spcPct val="0"/>
              </a:spcAft>
              <a:defRPr sz="4400">
                <a:solidFill>
                  <a:schemeClr val="dk1"/>
                </a:solidFill>
                <a:latin typeface="+mn-lt"/>
                <a:ea typeface="+mn-ea"/>
                <a:cs typeface="+mn-cs"/>
              </a:defRPr>
            </a:lvl4pPr>
            <a:lvl5pPr algn="ctr" rtl="0" eaLnBrk="0" fontAlgn="base" hangingPunct="0">
              <a:spcBef>
                <a:spcPct val="0"/>
              </a:spcBef>
              <a:spcAft>
                <a:spcPct val="0"/>
              </a:spcAft>
              <a:defRPr sz="4400">
                <a:solidFill>
                  <a:schemeClr val="dk1"/>
                </a:solidFill>
                <a:latin typeface="+mn-lt"/>
                <a:ea typeface="+mn-ea"/>
                <a:cs typeface="+mn-cs"/>
              </a:defRPr>
            </a:lvl5pPr>
            <a:lvl6pPr marL="457200" algn="ctr" rtl="0" fontAlgn="base">
              <a:spcBef>
                <a:spcPct val="0"/>
              </a:spcBef>
              <a:spcAft>
                <a:spcPct val="0"/>
              </a:spcAft>
              <a:defRPr sz="4400">
                <a:solidFill>
                  <a:schemeClr val="dk1"/>
                </a:solidFill>
                <a:latin typeface="+mn-lt"/>
                <a:ea typeface="+mn-ea"/>
                <a:cs typeface="+mn-cs"/>
              </a:defRPr>
            </a:lvl6pPr>
            <a:lvl7pPr marL="914400" algn="ctr" rtl="0" fontAlgn="base">
              <a:spcBef>
                <a:spcPct val="0"/>
              </a:spcBef>
              <a:spcAft>
                <a:spcPct val="0"/>
              </a:spcAft>
              <a:defRPr sz="4400">
                <a:solidFill>
                  <a:schemeClr val="dk1"/>
                </a:solidFill>
                <a:latin typeface="+mn-lt"/>
                <a:ea typeface="+mn-ea"/>
                <a:cs typeface="+mn-cs"/>
              </a:defRPr>
            </a:lvl7pPr>
            <a:lvl8pPr marL="1371600" algn="ctr" rtl="0" fontAlgn="base">
              <a:spcBef>
                <a:spcPct val="0"/>
              </a:spcBef>
              <a:spcAft>
                <a:spcPct val="0"/>
              </a:spcAft>
              <a:defRPr sz="4400">
                <a:solidFill>
                  <a:schemeClr val="dk1"/>
                </a:solidFill>
                <a:latin typeface="+mn-lt"/>
                <a:ea typeface="+mn-ea"/>
                <a:cs typeface="+mn-cs"/>
              </a:defRPr>
            </a:lvl8pPr>
            <a:lvl9pPr marL="1828800" algn="ctr" rtl="0" fontAlgn="base">
              <a:spcBef>
                <a:spcPct val="0"/>
              </a:spcBef>
              <a:spcAft>
                <a:spcPct val="0"/>
              </a:spcAft>
              <a:defRPr sz="4400">
                <a:solidFill>
                  <a:schemeClr val="dk1"/>
                </a:solidFill>
                <a:latin typeface="+mn-lt"/>
                <a:ea typeface="+mn-ea"/>
                <a:cs typeface="+mn-cs"/>
              </a:defRPr>
            </a:lvl9pPr>
          </a:lstStyle>
          <a:p>
            <a:pPr>
              <a:defRPr/>
            </a:pPr>
            <a:r>
              <a:rPr lang="en-US" dirty="0" smtClean="0">
                <a:solidFill>
                  <a:srgbClr val="1F497D"/>
                </a:solidFill>
                <a:cs typeface="Times New Roman" pitchFamily="18" charset="0"/>
              </a:rPr>
              <a:t>How Well Did You Do?</a:t>
            </a:r>
            <a:endParaRPr lang="en-US" dirty="0">
              <a:solidFill>
                <a:srgbClr val="1F497D"/>
              </a:solidFill>
              <a:cs typeface="Times New Roman" pitchFamily="18" charset="0"/>
            </a:endParaRPr>
          </a:p>
        </p:txBody>
      </p:sp>
      <p:sp>
        <p:nvSpPr>
          <p:cNvPr id="13" name="TextBox 3"/>
          <p:cNvSpPr txBox="1">
            <a:spLocks noChangeArrowheads="1"/>
          </p:cNvSpPr>
          <p:nvPr/>
        </p:nvSpPr>
        <p:spPr bwMode="auto">
          <a:xfrm>
            <a:off x="85725" y="6562725"/>
            <a:ext cx="325730" cy="246221"/>
          </a:xfrm>
          <a:prstGeom prst="rect">
            <a:avLst/>
          </a:prstGeom>
          <a:noFill/>
          <a:ln w="9525">
            <a:noFill/>
            <a:miter lim="800000"/>
            <a:headEnd/>
            <a:tailEnd/>
          </a:ln>
        </p:spPr>
        <p:txBody>
          <a:bodyPr wrap="none">
            <a:spAutoFit/>
          </a:bodyPr>
          <a:lstStyle/>
          <a:p>
            <a:r>
              <a:rPr lang="en-US" sz="1000" dirty="0" smtClean="0"/>
              <a:t>50</a:t>
            </a:r>
            <a:endParaRPr lang="en-US" sz="1000" dirty="0"/>
          </a:p>
        </p:txBody>
      </p:sp>
    </p:spTree>
    <p:extLst>
      <p:ext uri="{BB962C8B-B14F-4D97-AF65-F5344CB8AC3E}">
        <p14:creationId xmlns:p14="http://schemas.microsoft.com/office/powerpoint/2010/main" val="2133294847"/>
      </p:ext>
    </p:extLst>
  </p:cSld>
  <p:clrMapOvr>
    <a:masterClrMapping/>
  </p:clrMapOvr>
  <p:transition spd="slow">
    <p:cut thruBlk="1"/>
  </p:transition>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Rectangle 5"/>
          <p:cNvSpPr/>
          <p:nvPr/>
        </p:nvSpPr>
        <p:spPr>
          <a:xfrm>
            <a:off x="685800" y="5105400"/>
            <a:ext cx="8001000" cy="1295400"/>
          </a:xfrm>
          <a:prstGeom prst="rect">
            <a:avLst/>
          </a:prstGeom>
          <a:solidFill>
            <a:schemeClr val="bg2"/>
          </a:solidFill>
          <a:ln>
            <a:solidFill>
              <a:srgbClr val="FFCC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4" name="Rectangle 3"/>
          <p:cNvSpPr/>
          <p:nvPr/>
        </p:nvSpPr>
        <p:spPr>
          <a:xfrm>
            <a:off x="2514600" y="381000"/>
            <a:ext cx="6172200" cy="4038600"/>
          </a:xfrm>
          <a:prstGeom prst="rect">
            <a:avLst/>
          </a:prstGeom>
          <a:solidFill>
            <a:srgbClr val="EEECE1"/>
          </a:solidFill>
          <a:ln>
            <a:solidFill>
              <a:srgbClr val="FFCC00"/>
            </a:solidFill>
          </a:ln>
        </p:spPr>
        <p:style>
          <a:lnRef idx="2">
            <a:schemeClr val="dk1"/>
          </a:lnRef>
          <a:fillRef idx="1">
            <a:schemeClr val="lt1"/>
          </a:fillRef>
          <a:effectRef idx="0">
            <a:schemeClr val="dk1"/>
          </a:effectRef>
          <a:fontRef idx="minor">
            <a:schemeClr val="dk1"/>
          </a:fontRef>
        </p:style>
        <p:txBody>
          <a:bodyPr anchor="ctr"/>
          <a:lstStyle/>
          <a:p>
            <a:pPr algn="ctr" fontAlgn="auto">
              <a:spcBef>
                <a:spcPts val="0"/>
              </a:spcBef>
              <a:spcAft>
                <a:spcPts val="0"/>
              </a:spcAft>
              <a:defRPr/>
            </a:pPr>
            <a:endParaRPr lang="en-US"/>
          </a:p>
        </p:txBody>
      </p:sp>
      <p:sp>
        <p:nvSpPr>
          <p:cNvPr id="2" name="Title 1"/>
          <p:cNvSpPr>
            <a:spLocks noGrp="1"/>
          </p:cNvSpPr>
          <p:nvPr>
            <p:ph type="ctrTitle"/>
          </p:nvPr>
        </p:nvSpPr>
        <p:spPr>
          <a:xfrm>
            <a:off x="3065929" y="638735"/>
            <a:ext cx="5069541" cy="1761565"/>
          </a:xfrm>
        </p:spPr>
        <p:txBody>
          <a:bodyPr rtlCol="0">
            <a:normAutofit/>
          </a:bodyPr>
          <a:lstStyle/>
          <a:p>
            <a:pPr eaLnBrk="1" fontAlgn="auto" hangingPunct="1">
              <a:spcAft>
                <a:spcPts val="0"/>
              </a:spcAft>
              <a:defRPr/>
            </a:pPr>
            <a:r>
              <a:rPr lang="en-US" sz="2900" dirty="0" smtClean="0">
                <a:solidFill>
                  <a:schemeClr val="tx2"/>
                </a:solidFill>
                <a:latin typeface="Times New Roman" pitchFamily="18" charset="0"/>
                <a:cs typeface="Times New Roman" pitchFamily="18" charset="0"/>
              </a:rPr>
              <a:t>DCS Service Provider Training: </a:t>
            </a:r>
            <a:br>
              <a:rPr lang="en-US" sz="2900" dirty="0" smtClean="0">
                <a:solidFill>
                  <a:schemeClr val="tx2"/>
                </a:solidFill>
                <a:latin typeface="Times New Roman" pitchFamily="18" charset="0"/>
                <a:cs typeface="Times New Roman" pitchFamily="18" charset="0"/>
              </a:rPr>
            </a:br>
            <a:r>
              <a:rPr lang="en-US" sz="2900" dirty="0" smtClean="0">
                <a:solidFill>
                  <a:schemeClr val="tx2"/>
                </a:solidFill>
                <a:latin typeface="Times New Roman" pitchFamily="18" charset="0"/>
                <a:cs typeface="Times New Roman" pitchFamily="18" charset="0"/>
              </a:rPr>
              <a:t>Legal and Testifying</a:t>
            </a:r>
          </a:p>
        </p:txBody>
      </p:sp>
      <p:sp>
        <p:nvSpPr>
          <p:cNvPr id="2053" name="Subtitle 2"/>
          <p:cNvSpPr>
            <a:spLocks noGrp="1"/>
          </p:cNvSpPr>
          <p:nvPr>
            <p:ph type="subTitle" idx="1"/>
          </p:nvPr>
        </p:nvSpPr>
        <p:spPr>
          <a:xfrm>
            <a:off x="609600" y="5411321"/>
            <a:ext cx="8077200" cy="683558"/>
          </a:xfrm>
        </p:spPr>
        <p:txBody>
          <a:bodyPr/>
          <a:lstStyle/>
          <a:p>
            <a:pPr eaLnBrk="1" hangingPunct="1"/>
            <a:r>
              <a:rPr lang="en-US" sz="4400" b="1" dirty="0" smtClean="0">
                <a:solidFill>
                  <a:schemeClr val="tx2"/>
                </a:solidFill>
                <a:latin typeface="Times New Roman" pitchFamily="18" charset="0"/>
                <a:cs typeface="Times New Roman" pitchFamily="18" charset="0"/>
              </a:rPr>
              <a:t>Types of Evidence</a:t>
            </a:r>
            <a:endParaRPr lang="en-US" sz="4400" b="1" dirty="0" smtClean="0">
              <a:solidFill>
                <a:schemeClr val="tx2"/>
              </a:solidFill>
              <a:latin typeface="Times New Roman" pitchFamily="18" charset="0"/>
              <a:cs typeface="Times New Roman" pitchFamily="18" charset="0"/>
            </a:endParaRPr>
          </a:p>
        </p:txBody>
      </p:sp>
      <p:pic>
        <p:nvPicPr>
          <p:cNvPr id="2054" name="Picture 2" descr="IDCS"/>
          <p:cNvPicPr>
            <a:picLocks noChangeAspect="1" noChangeArrowheads="1"/>
          </p:cNvPicPr>
          <p:nvPr/>
        </p:nvPicPr>
        <p:blipFill>
          <a:blip r:embed="rId3" cstate="print"/>
          <a:srcRect/>
          <a:stretch>
            <a:fillRect/>
          </a:stretch>
        </p:blipFill>
        <p:spPr bwMode="auto">
          <a:xfrm>
            <a:off x="228600" y="384175"/>
            <a:ext cx="2060575" cy="4035425"/>
          </a:xfrm>
          <a:prstGeom prst="rect">
            <a:avLst/>
          </a:prstGeom>
          <a:noFill/>
          <a:ln w="9525">
            <a:noFill/>
            <a:miter lim="800000"/>
            <a:headEnd/>
            <a:tailEnd/>
          </a:ln>
        </p:spPr>
      </p:pic>
      <p:pic>
        <p:nvPicPr>
          <p:cNvPr id="3" name="Picture 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757965" y="2231294"/>
            <a:ext cx="3593094" cy="1946259"/>
          </a:xfrm>
          <a:prstGeom prst="rect">
            <a:avLst/>
          </a:prstGeom>
        </p:spPr>
      </p:pic>
    </p:spTree>
    <p:extLst>
      <p:ext uri="{BB962C8B-B14F-4D97-AF65-F5344CB8AC3E}">
        <p14:creationId xmlns:p14="http://schemas.microsoft.com/office/powerpoint/2010/main" val="3796438377"/>
      </p:ext>
    </p:extLst>
  </p:cSld>
  <p:clrMapOvr>
    <a:masterClrMapping/>
  </p:clrMapOvr>
  <p:transition spd="slow">
    <p:cut thruBlk="1"/>
  </p:transition>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892113" y="3823447"/>
            <a:ext cx="7655859" cy="1938992"/>
          </a:xfrm>
          <a:prstGeom prst="rect">
            <a:avLst/>
          </a:prstGeom>
          <a:noFill/>
        </p:spPr>
        <p:txBody>
          <a:bodyPr wrap="square" rtlCol="0">
            <a:spAutoFit/>
          </a:bodyPr>
          <a:lstStyle/>
          <a:p>
            <a:r>
              <a:rPr lang="en-US" sz="2400" dirty="0"/>
              <a:t>In order to meet each standard of </a:t>
            </a:r>
            <a:r>
              <a:rPr lang="en-US" sz="2400" dirty="0"/>
              <a:t>proof, DCS and Service Providers will </a:t>
            </a:r>
            <a:r>
              <a:rPr lang="en-US" sz="2400" dirty="0"/>
              <a:t>need to provide evidence to the court. </a:t>
            </a:r>
            <a:r>
              <a:rPr lang="en-US" sz="2400" dirty="0"/>
              <a:t>There are different types of evidence that you will encounter and even gather yourself in the course of working </a:t>
            </a:r>
            <a:r>
              <a:rPr lang="en-US" sz="2400" dirty="0"/>
              <a:t>with clients. </a:t>
            </a:r>
            <a:endParaRPr lang="en-US" sz="2400" dirty="0"/>
          </a:p>
        </p:txBody>
      </p:sp>
      <p:sp>
        <p:nvSpPr>
          <p:cNvPr id="5" name="Title 1"/>
          <p:cNvSpPr txBox="1">
            <a:spLocks/>
          </p:cNvSpPr>
          <p:nvPr/>
        </p:nvSpPr>
        <p:spPr bwMode="auto">
          <a:xfrm>
            <a:off x="605243" y="340987"/>
            <a:ext cx="8229600" cy="1143000"/>
          </a:xfrm>
          <a:prstGeom prst="rect">
            <a:avLst/>
          </a:prstGeom>
          <a:ln w="9525" cap="flat" cmpd="sng" algn="ctr">
            <a:solidFill>
              <a:schemeClr val="accent1">
                <a:shade val="95000"/>
                <a:satMod val="105000"/>
              </a:schemeClr>
            </a:solidFill>
            <a:prstDash val="solid"/>
            <a:miter lim="800000"/>
            <a:headEnd/>
            <a:tailEnd/>
          </a:ln>
        </p:spPr>
        <p:style>
          <a:lnRef idx="1">
            <a:schemeClr val="accent1"/>
          </a:lnRef>
          <a:fillRef idx="2">
            <a:schemeClr val="accent1"/>
          </a:fillRef>
          <a:effectRef idx="1">
            <a:schemeClr val="accent1"/>
          </a:effectRef>
          <a:fontRef idx="minor">
            <a:schemeClr val="dk1"/>
          </a:fontRef>
        </p:style>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kern="1200">
                <a:solidFill>
                  <a:schemeClr val="dk1"/>
                </a:solidFill>
                <a:latin typeface="+mn-lt"/>
                <a:ea typeface="+mn-ea"/>
                <a:cs typeface="+mn-cs"/>
              </a:defRPr>
            </a:lvl1pPr>
            <a:lvl2pPr algn="ctr" rtl="0" eaLnBrk="0" fontAlgn="base" hangingPunct="0">
              <a:spcBef>
                <a:spcPct val="0"/>
              </a:spcBef>
              <a:spcAft>
                <a:spcPct val="0"/>
              </a:spcAft>
              <a:defRPr sz="4400">
                <a:solidFill>
                  <a:schemeClr val="dk1"/>
                </a:solidFill>
                <a:latin typeface="+mn-lt"/>
                <a:ea typeface="+mn-ea"/>
                <a:cs typeface="+mn-cs"/>
              </a:defRPr>
            </a:lvl2pPr>
            <a:lvl3pPr algn="ctr" rtl="0" eaLnBrk="0" fontAlgn="base" hangingPunct="0">
              <a:spcBef>
                <a:spcPct val="0"/>
              </a:spcBef>
              <a:spcAft>
                <a:spcPct val="0"/>
              </a:spcAft>
              <a:defRPr sz="4400">
                <a:solidFill>
                  <a:schemeClr val="dk1"/>
                </a:solidFill>
                <a:latin typeface="+mn-lt"/>
                <a:ea typeface="+mn-ea"/>
                <a:cs typeface="+mn-cs"/>
              </a:defRPr>
            </a:lvl3pPr>
            <a:lvl4pPr algn="ctr" rtl="0" eaLnBrk="0" fontAlgn="base" hangingPunct="0">
              <a:spcBef>
                <a:spcPct val="0"/>
              </a:spcBef>
              <a:spcAft>
                <a:spcPct val="0"/>
              </a:spcAft>
              <a:defRPr sz="4400">
                <a:solidFill>
                  <a:schemeClr val="dk1"/>
                </a:solidFill>
                <a:latin typeface="+mn-lt"/>
                <a:ea typeface="+mn-ea"/>
                <a:cs typeface="+mn-cs"/>
              </a:defRPr>
            </a:lvl4pPr>
            <a:lvl5pPr algn="ctr" rtl="0" eaLnBrk="0" fontAlgn="base" hangingPunct="0">
              <a:spcBef>
                <a:spcPct val="0"/>
              </a:spcBef>
              <a:spcAft>
                <a:spcPct val="0"/>
              </a:spcAft>
              <a:defRPr sz="4400">
                <a:solidFill>
                  <a:schemeClr val="dk1"/>
                </a:solidFill>
                <a:latin typeface="+mn-lt"/>
                <a:ea typeface="+mn-ea"/>
                <a:cs typeface="+mn-cs"/>
              </a:defRPr>
            </a:lvl5pPr>
            <a:lvl6pPr marL="457200" algn="ctr" rtl="0" fontAlgn="base">
              <a:spcBef>
                <a:spcPct val="0"/>
              </a:spcBef>
              <a:spcAft>
                <a:spcPct val="0"/>
              </a:spcAft>
              <a:defRPr sz="4400">
                <a:solidFill>
                  <a:schemeClr val="dk1"/>
                </a:solidFill>
                <a:latin typeface="+mn-lt"/>
                <a:ea typeface="+mn-ea"/>
                <a:cs typeface="+mn-cs"/>
              </a:defRPr>
            </a:lvl6pPr>
            <a:lvl7pPr marL="914400" algn="ctr" rtl="0" fontAlgn="base">
              <a:spcBef>
                <a:spcPct val="0"/>
              </a:spcBef>
              <a:spcAft>
                <a:spcPct val="0"/>
              </a:spcAft>
              <a:defRPr sz="4400">
                <a:solidFill>
                  <a:schemeClr val="dk1"/>
                </a:solidFill>
                <a:latin typeface="+mn-lt"/>
                <a:ea typeface="+mn-ea"/>
                <a:cs typeface="+mn-cs"/>
              </a:defRPr>
            </a:lvl7pPr>
            <a:lvl8pPr marL="1371600" algn="ctr" rtl="0" fontAlgn="base">
              <a:spcBef>
                <a:spcPct val="0"/>
              </a:spcBef>
              <a:spcAft>
                <a:spcPct val="0"/>
              </a:spcAft>
              <a:defRPr sz="4400">
                <a:solidFill>
                  <a:schemeClr val="dk1"/>
                </a:solidFill>
                <a:latin typeface="+mn-lt"/>
                <a:ea typeface="+mn-ea"/>
                <a:cs typeface="+mn-cs"/>
              </a:defRPr>
            </a:lvl8pPr>
            <a:lvl9pPr marL="1828800" algn="ctr" rtl="0" fontAlgn="base">
              <a:spcBef>
                <a:spcPct val="0"/>
              </a:spcBef>
              <a:spcAft>
                <a:spcPct val="0"/>
              </a:spcAft>
              <a:defRPr sz="4400">
                <a:solidFill>
                  <a:schemeClr val="dk1"/>
                </a:solidFill>
                <a:latin typeface="+mn-lt"/>
                <a:ea typeface="+mn-ea"/>
                <a:cs typeface="+mn-cs"/>
              </a:defRPr>
            </a:lvl9pPr>
          </a:lstStyle>
          <a:p>
            <a:pPr>
              <a:defRPr/>
            </a:pPr>
            <a:r>
              <a:rPr lang="en-US" dirty="0" smtClean="0">
                <a:solidFill>
                  <a:srgbClr val="1F497D"/>
                </a:solidFill>
                <a:cs typeface="Times New Roman" pitchFamily="18" charset="0"/>
              </a:rPr>
              <a:t>Types of Evidence</a:t>
            </a:r>
            <a:endParaRPr lang="en-US" dirty="0">
              <a:solidFill>
                <a:srgbClr val="1F497D"/>
              </a:solidFill>
              <a:cs typeface="Times New Roman" pitchFamily="18" charset="0"/>
            </a:endParaRPr>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36027" y="1611709"/>
            <a:ext cx="4168029" cy="2084015"/>
          </a:xfrm>
          <a:prstGeom prst="rect">
            <a:avLst/>
          </a:prstGeom>
        </p:spPr>
      </p:pic>
      <p:sp>
        <p:nvSpPr>
          <p:cNvPr id="7" name="TextBox 3"/>
          <p:cNvSpPr txBox="1">
            <a:spLocks noChangeArrowheads="1"/>
          </p:cNvSpPr>
          <p:nvPr/>
        </p:nvSpPr>
        <p:spPr bwMode="auto">
          <a:xfrm>
            <a:off x="85725" y="6562725"/>
            <a:ext cx="325730" cy="246221"/>
          </a:xfrm>
          <a:prstGeom prst="rect">
            <a:avLst/>
          </a:prstGeom>
          <a:noFill/>
          <a:ln w="9525">
            <a:noFill/>
            <a:miter lim="800000"/>
            <a:headEnd/>
            <a:tailEnd/>
          </a:ln>
        </p:spPr>
        <p:txBody>
          <a:bodyPr wrap="none">
            <a:spAutoFit/>
          </a:bodyPr>
          <a:lstStyle/>
          <a:p>
            <a:r>
              <a:rPr lang="en-US" sz="1000" dirty="0" smtClean="0"/>
              <a:t>52</a:t>
            </a:r>
            <a:endParaRPr lang="en-US" sz="1000" dirty="0"/>
          </a:p>
        </p:txBody>
      </p:sp>
    </p:spTree>
    <p:extLst>
      <p:ext uri="{BB962C8B-B14F-4D97-AF65-F5344CB8AC3E}">
        <p14:creationId xmlns:p14="http://schemas.microsoft.com/office/powerpoint/2010/main" val="2765660523"/>
      </p:ext>
    </p:extLst>
  </p:cSld>
  <p:clrMapOvr>
    <a:masterClrMapping/>
  </p:clrMapOvr>
  <p:transition spd="slow">
    <p:cut thruBlk="1"/>
  </p:transition>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605243" y="2133600"/>
            <a:ext cx="8229600" cy="1200329"/>
          </a:xfrm>
          <a:prstGeom prst="rect">
            <a:avLst/>
          </a:prstGeom>
          <a:noFill/>
        </p:spPr>
        <p:txBody>
          <a:bodyPr wrap="square" rtlCol="0">
            <a:spAutoFit/>
          </a:bodyPr>
          <a:lstStyle/>
          <a:p>
            <a:pPr algn="ctr"/>
            <a:r>
              <a:rPr lang="en-US" sz="2400" dirty="0"/>
              <a:t>Direct evidence proves a fact directly.  Eyewitness testimony to an event and client admission are both examples of direct evidence.</a:t>
            </a:r>
            <a:endParaRPr lang="en-US" sz="2400" dirty="0"/>
          </a:p>
        </p:txBody>
      </p:sp>
      <p:sp>
        <p:nvSpPr>
          <p:cNvPr id="2" name="Rectangle 1"/>
          <p:cNvSpPr/>
          <p:nvPr/>
        </p:nvSpPr>
        <p:spPr>
          <a:xfrm>
            <a:off x="1124313" y="3703260"/>
            <a:ext cx="3595729" cy="923330"/>
          </a:xfrm>
          <a:prstGeom prst="rect">
            <a:avLst/>
          </a:prstGeom>
          <a:noFill/>
        </p:spPr>
        <p:txBody>
          <a:bodyPr wrap="none" lIns="91440" tIns="45720" rIns="91440" bIns="45720">
            <a:spAutoFit/>
          </a:bodyPr>
          <a:lstStyle/>
          <a:p>
            <a:pPr algn="ctr"/>
            <a:r>
              <a:rPr lang="en-US" sz="5400" b="1" dirty="0">
                <a:ln w="13462">
                  <a:solidFill>
                    <a:schemeClr val="bg1"/>
                  </a:solidFill>
                  <a:prstDash val="solid"/>
                </a:ln>
                <a:solidFill>
                  <a:schemeClr val="tx1">
                    <a:lumMod val="85000"/>
                    <a:lumOff val="15000"/>
                  </a:schemeClr>
                </a:solidFill>
                <a:effectLst>
                  <a:outerShdw dist="38100" dir="2700000" algn="bl" rotWithShape="0">
                    <a:schemeClr val="accent5"/>
                  </a:outerShdw>
                </a:effectLst>
              </a:rPr>
              <a:t>Testimony</a:t>
            </a:r>
            <a:endParaRPr lang="en-US" sz="5400" b="1" dirty="0">
              <a:ln w="13462">
                <a:solidFill>
                  <a:schemeClr val="bg1"/>
                </a:solidFill>
                <a:prstDash val="solid"/>
              </a:ln>
              <a:solidFill>
                <a:schemeClr val="tx1">
                  <a:lumMod val="85000"/>
                  <a:lumOff val="15000"/>
                </a:schemeClr>
              </a:solidFill>
              <a:effectLst>
                <a:outerShdw dist="38100" dir="2700000" algn="bl" rotWithShape="0">
                  <a:schemeClr val="accent5"/>
                </a:outerShdw>
              </a:effectLst>
            </a:endParaRPr>
          </a:p>
        </p:txBody>
      </p:sp>
      <p:sp>
        <p:nvSpPr>
          <p:cNvPr id="6" name="Rectangle 5"/>
          <p:cNvSpPr/>
          <p:nvPr/>
        </p:nvSpPr>
        <p:spPr>
          <a:xfrm>
            <a:off x="1483321" y="4805884"/>
            <a:ext cx="2877712" cy="923330"/>
          </a:xfrm>
          <a:prstGeom prst="rect">
            <a:avLst/>
          </a:prstGeom>
          <a:noFill/>
        </p:spPr>
        <p:txBody>
          <a:bodyPr wrap="none" lIns="91440" tIns="45720" rIns="91440" bIns="45720">
            <a:spAutoFit/>
          </a:bodyPr>
          <a:lstStyle/>
          <a:p>
            <a:pPr algn="ctr"/>
            <a:r>
              <a:rPr lang="en-US" sz="5400" b="1" dirty="0">
                <a:ln w="13462">
                  <a:solidFill>
                    <a:schemeClr val="bg1"/>
                  </a:solidFill>
                  <a:prstDash val="solid"/>
                </a:ln>
                <a:solidFill>
                  <a:schemeClr val="tx1">
                    <a:lumMod val="85000"/>
                    <a:lumOff val="15000"/>
                  </a:schemeClr>
                </a:solidFill>
                <a:effectLst>
                  <a:outerShdw dist="38100" dir="2700000" algn="bl" rotWithShape="0">
                    <a:schemeClr val="accent5"/>
                  </a:outerShdw>
                </a:effectLst>
              </a:rPr>
              <a:t>Hearsay</a:t>
            </a:r>
            <a:endParaRPr lang="en-US" sz="5400" b="1" dirty="0">
              <a:ln w="13462">
                <a:solidFill>
                  <a:schemeClr val="bg1"/>
                </a:solidFill>
                <a:prstDash val="solid"/>
              </a:ln>
              <a:solidFill>
                <a:schemeClr val="tx1">
                  <a:lumMod val="85000"/>
                  <a:lumOff val="15000"/>
                </a:schemeClr>
              </a:solidFill>
              <a:effectLst>
                <a:outerShdw dist="38100" dir="2700000" algn="bl" rotWithShape="0">
                  <a:schemeClr val="accent5"/>
                </a:outerShdw>
              </a:effectLst>
            </a:endParaRPr>
          </a:p>
        </p:txBody>
      </p:sp>
      <p:sp>
        <p:nvSpPr>
          <p:cNvPr id="7" name="Title 1"/>
          <p:cNvSpPr txBox="1">
            <a:spLocks/>
          </p:cNvSpPr>
          <p:nvPr/>
        </p:nvSpPr>
        <p:spPr bwMode="auto">
          <a:xfrm>
            <a:off x="605243" y="340987"/>
            <a:ext cx="8229600" cy="1143000"/>
          </a:xfrm>
          <a:prstGeom prst="rect">
            <a:avLst/>
          </a:prstGeom>
          <a:ln w="9525" cap="flat" cmpd="sng" algn="ctr">
            <a:solidFill>
              <a:schemeClr val="accent1">
                <a:shade val="95000"/>
                <a:satMod val="105000"/>
              </a:schemeClr>
            </a:solidFill>
            <a:prstDash val="solid"/>
            <a:miter lim="800000"/>
            <a:headEnd/>
            <a:tailEnd/>
          </a:ln>
        </p:spPr>
        <p:style>
          <a:lnRef idx="1">
            <a:schemeClr val="accent1"/>
          </a:lnRef>
          <a:fillRef idx="2">
            <a:schemeClr val="accent1"/>
          </a:fillRef>
          <a:effectRef idx="1">
            <a:schemeClr val="accent1"/>
          </a:effectRef>
          <a:fontRef idx="minor">
            <a:schemeClr val="dk1"/>
          </a:fontRef>
        </p:style>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kern="1200">
                <a:solidFill>
                  <a:schemeClr val="dk1"/>
                </a:solidFill>
                <a:latin typeface="+mn-lt"/>
                <a:ea typeface="+mn-ea"/>
                <a:cs typeface="+mn-cs"/>
              </a:defRPr>
            </a:lvl1pPr>
            <a:lvl2pPr algn="ctr" rtl="0" eaLnBrk="0" fontAlgn="base" hangingPunct="0">
              <a:spcBef>
                <a:spcPct val="0"/>
              </a:spcBef>
              <a:spcAft>
                <a:spcPct val="0"/>
              </a:spcAft>
              <a:defRPr sz="4400">
                <a:solidFill>
                  <a:schemeClr val="dk1"/>
                </a:solidFill>
                <a:latin typeface="+mn-lt"/>
                <a:ea typeface="+mn-ea"/>
                <a:cs typeface="+mn-cs"/>
              </a:defRPr>
            </a:lvl2pPr>
            <a:lvl3pPr algn="ctr" rtl="0" eaLnBrk="0" fontAlgn="base" hangingPunct="0">
              <a:spcBef>
                <a:spcPct val="0"/>
              </a:spcBef>
              <a:spcAft>
                <a:spcPct val="0"/>
              </a:spcAft>
              <a:defRPr sz="4400">
                <a:solidFill>
                  <a:schemeClr val="dk1"/>
                </a:solidFill>
                <a:latin typeface="+mn-lt"/>
                <a:ea typeface="+mn-ea"/>
                <a:cs typeface="+mn-cs"/>
              </a:defRPr>
            </a:lvl3pPr>
            <a:lvl4pPr algn="ctr" rtl="0" eaLnBrk="0" fontAlgn="base" hangingPunct="0">
              <a:spcBef>
                <a:spcPct val="0"/>
              </a:spcBef>
              <a:spcAft>
                <a:spcPct val="0"/>
              </a:spcAft>
              <a:defRPr sz="4400">
                <a:solidFill>
                  <a:schemeClr val="dk1"/>
                </a:solidFill>
                <a:latin typeface="+mn-lt"/>
                <a:ea typeface="+mn-ea"/>
                <a:cs typeface="+mn-cs"/>
              </a:defRPr>
            </a:lvl4pPr>
            <a:lvl5pPr algn="ctr" rtl="0" eaLnBrk="0" fontAlgn="base" hangingPunct="0">
              <a:spcBef>
                <a:spcPct val="0"/>
              </a:spcBef>
              <a:spcAft>
                <a:spcPct val="0"/>
              </a:spcAft>
              <a:defRPr sz="4400">
                <a:solidFill>
                  <a:schemeClr val="dk1"/>
                </a:solidFill>
                <a:latin typeface="+mn-lt"/>
                <a:ea typeface="+mn-ea"/>
                <a:cs typeface="+mn-cs"/>
              </a:defRPr>
            </a:lvl5pPr>
            <a:lvl6pPr marL="457200" algn="ctr" rtl="0" fontAlgn="base">
              <a:spcBef>
                <a:spcPct val="0"/>
              </a:spcBef>
              <a:spcAft>
                <a:spcPct val="0"/>
              </a:spcAft>
              <a:defRPr sz="4400">
                <a:solidFill>
                  <a:schemeClr val="dk1"/>
                </a:solidFill>
                <a:latin typeface="+mn-lt"/>
                <a:ea typeface="+mn-ea"/>
                <a:cs typeface="+mn-cs"/>
              </a:defRPr>
            </a:lvl6pPr>
            <a:lvl7pPr marL="914400" algn="ctr" rtl="0" fontAlgn="base">
              <a:spcBef>
                <a:spcPct val="0"/>
              </a:spcBef>
              <a:spcAft>
                <a:spcPct val="0"/>
              </a:spcAft>
              <a:defRPr sz="4400">
                <a:solidFill>
                  <a:schemeClr val="dk1"/>
                </a:solidFill>
                <a:latin typeface="+mn-lt"/>
                <a:ea typeface="+mn-ea"/>
                <a:cs typeface="+mn-cs"/>
              </a:defRPr>
            </a:lvl7pPr>
            <a:lvl8pPr marL="1371600" algn="ctr" rtl="0" fontAlgn="base">
              <a:spcBef>
                <a:spcPct val="0"/>
              </a:spcBef>
              <a:spcAft>
                <a:spcPct val="0"/>
              </a:spcAft>
              <a:defRPr sz="4400">
                <a:solidFill>
                  <a:schemeClr val="dk1"/>
                </a:solidFill>
                <a:latin typeface="+mn-lt"/>
                <a:ea typeface="+mn-ea"/>
                <a:cs typeface="+mn-cs"/>
              </a:defRPr>
            </a:lvl8pPr>
            <a:lvl9pPr marL="1828800" algn="ctr" rtl="0" fontAlgn="base">
              <a:spcBef>
                <a:spcPct val="0"/>
              </a:spcBef>
              <a:spcAft>
                <a:spcPct val="0"/>
              </a:spcAft>
              <a:defRPr sz="4400">
                <a:solidFill>
                  <a:schemeClr val="dk1"/>
                </a:solidFill>
                <a:latin typeface="+mn-lt"/>
                <a:ea typeface="+mn-ea"/>
                <a:cs typeface="+mn-cs"/>
              </a:defRPr>
            </a:lvl9pPr>
          </a:lstStyle>
          <a:p>
            <a:pPr>
              <a:defRPr/>
            </a:pPr>
            <a:r>
              <a:rPr lang="en-US" dirty="0" smtClean="0">
                <a:solidFill>
                  <a:srgbClr val="1F497D"/>
                </a:solidFill>
                <a:cs typeface="Times New Roman" pitchFamily="18" charset="0"/>
              </a:rPr>
              <a:t>Types of Evidence (continued)</a:t>
            </a:r>
            <a:endParaRPr lang="en-US" dirty="0">
              <a:solidFill>
                <a:srgbClr val="1F497D"/>
              </a:solidFill>
              <a:cs typeface="Times New Roman" pitchFamily="18" charset="0"/>
            </a:endParaRPr>
          </a:p>
        </p:txBody>
      </p:sp>
      <p:pic>
        <p:nvPicPr>
          <p:cNvPr id="8" name="Picture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002305" y="3948634"/>
            <a:ext cx="3048000" cy="1714500"/>
          </a:xfrm>
          <a:prstGeom prst="rect">
            <a:avLst/>
          </a:prstGeom>
        </p:spPr>
      </p:pic>
      <p:sp>
        <p:nvSpPr>
          <p:cNvPr id="9" name="TextBox 3"/>
          <p:cNvSpPr txBox="1">
            <a:spLocks noChangeArrowheads="1"/>
          </p:cNvSpPr>
          <p:nvPr/>
        </p:nvSpPr>
        <p:spPr bwMode="auto">
          <a:xfrm>
            <a:off x="85725" y="6562725"/>
            <a:ext cx="325730" cy="246221"/>
          </a:xfrm>
          <a:prstGeom prst="rect">
            <a:avLst/>
          </a:prstGeom>
          <a:noFill/>
          <a:ln w="9525">
            <a:noFill/>
            <a:miter lim="800000"/>
            <a:headEnd/>
            <a:tailEnd/>
          </a:ln>
        </p:spPr>
        <p:txBody>
          <a:bodyPr wrap="none">
            <a:spAutoFit/>
          </a:bodyPr>
          <a:lstStyle/>
          <a:p>
            <a:r>
              <a:rPr lang="en-US" sz="1000" dirty="0" smtClean="0"/>
              <a:t>53</a:t>
            </a:r>
            <a:endParaRPr lang="en-US" sz="1000" dirty="0"/>
          </a:p>
        </p:txBody>
      </p:sp>
    </p:spTree>
    <p:extLst>
      <p:ext uri="{BB962C8B-B14F-4D97-AF65-F5344CB8AC3E}">
        <p14:creationId xmlns:p14="http://schemas.microsoft.com/office/powerpoint/2010/main" val="2768816555"/>
      </p:ext>
    </p:extLst>
  </p:cSld>
  <p:clrMapOvr>
    <a:masterClrMapping/>
  </p:clrMapOvr>
  <p:transition spd="slow">
    <p:cut thruBlk="1"/>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300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childTnLst>
                                </p:cTn>
                              </p:par>
                            </p:childTnLst>
                          </p:cTn>
                        </p:par>
                        <p:par>
                          <p:cTn id="8" fill="hold">
                            <p:stCondLst>
                              <p:cond delay="4000"/>
                            </p:stCondLst>
                            <p:childTnLst>
                              <p:par>
                                <p:cTn id="9" presetID="10" presetClass="entr" presetSubtype="0"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6" grpId="0"/>
    </p:bld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p:cNvSpPr txBox="1">
            <a:spLocks/>
          </p:cNvSpPr>
          <p:nvPr/>
        </p:nvSpPr>
        <p:spPr bwMode="auto">
          <a:xfrm>
            <a:off x="605243" y="340987"/>
            <a:ext cx="8229600" cy="1143000"/>
          </a:xfrm>
          <a:prstGeom prst="rect">
            <a:avLst/>
          </a:prstGeom>
          <a:ln w="9525" cap="flat" cmpd="sng" algn="ctr">
            <a:solidFill>
              <a:schemeClr val="accent1">
                <a:shade val="95000"/>
                <a:satMod val="105000"/>
              </a:schemeClr>
            </a:solidFill>
            <a:prstDash val="solid"/>
            <a:miter lim="800000"/>
            <a:headEnd/>
            <a:tailEnd/>
          </a:ln>
        </p:spPr>
        <p:style>
          <a:lnRef idx="1">
            <a:schemeClr val="accent1"/>
          </a:lnRef>
          <a:fillRef idx="2">
            <a:schemeClr val="accent1"/>
          </a:fillRef>
          <a:effectRef idx="1">
            <a:schemeClr val="accent1"/>
          </a:effectRef>
          <a:fontRef idx="minor">
            <a:schemeClr val="dk1"/>
          </a:fontRef>
        </p:style>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kern="1200">
                <a:solidFill>
                  <a:schemeClr val="dk1"/>
                </a:solidFill>
                <a:latin typeface="+mn-lt"/>
                <a:ea typeface="+mn-ea"/>
                <a:cs typeface="+mn-cs"/>
              </a:defRPr>
            </a:lvl1pPr>
            <a:lvl2pPr algn="ctr" rtl="0" eaLnBrk="0" fontAlgn="base" hangingPunct="0">
              <a:spcBef>
                <a:spcPct val="0"/>
              </a:spcBef>
              <a:spcAft>
                <a:spcPct val="0"/>
              </a:spcAft>
              <a:defRPr sz="4400">
                <a:solidFill>
                  <a:schemeClr val="dk1"/>
                </a:solidFill>
                <a:latin typeface="+mn-lt"/>
                <a:ea typeface="+mn-ea"/>
                <a:cs typeface="+mn-cs"/>
              </a:defRPr>
            </a:lvl2pPr>
            <a:lvl3pPr algn="ctr" rtl="0" eaLnBrk="0" fontAlgn="base" hangingPunct="0">
              <a:spcBef>
                <a:spcPct val="0"/>
              </a:spcBef>
              <a:spcAft>
                <a:spcPct val="0"/>
              </a:spcAft>
              <a:defRPr sz="4400">
                <a:solidFill>
                  <a:schemeClr val="dk1"/>
                </a:solidFill>
                <a:latin typeface="+mn-lt"/>
                <a:ea typeface="+mn-ea"/>
                <a:cs typeface="+mn-cs"/>
              </a:defRPr>
            </a:lvl3pPr>
            <a:lvl4pPr algn="ctr" rtl="0" eaLnBrk="0" fontAlgn="base" hangingPunct="0">
              <a:spcBef>
                <a:spcPct val="0"/>
              </a:spcBef>
              <a:spcAft>
                <a:spcPct val="0"/>
              </a:spcAft>
              <a:defRPr sz="4400">
                <a:solidFill>
                  <a:schemeClr val="dk1"/>
                </a:solidFill>
                <a:latin typeface="+mn-lt"/>
                <a:ea typeface="+mn-ea"/>
                <a:cs typeface="+mn-cs"/>
              </a:defRPr>
            </a:lvl4pPr>
            <a:lvl5pPr algn="ctr" rtl="0" eaLnBrk="0" fontAlgn="base" hangingPunct="0">
              <a:spcBef>
                <a:spcPct val="0"/>
              </a:spcBef>
              <a:spcAft>
                <a:spcPct val="0"/>
              </a:spcAft>
              <a:defRPr sz="4400">
                <a:solidFill>
                  <a:schemeClr val="dk1"/>
                </a:solidFill>
                <a:latin typeface="+mn-lt"/>
                <a:ea typeface="+mn-ea"/>
                <a:cs typeface="+mn-cs"/>
              </a:defRPr>
            </a:lvl5pPr>
            <a:lvl6pPr marL="457200" algn="ctr" rtl="0" fontAlgn="base">
              <a:spcBef>
                <a:spcPct val="0"/>
              </a:spcBef>
              <a:spcAft>
                <a:spcPct val="0"/>
              </a:spcAft>
              <a:defRPr sz="4400">
                <a:solidFill>
                  <a:schemeClr val="dk1"/>
                </a:solidFill>
                <a:latin typeface="+mn-lt"/>
                <a:ea typeface="+mn-ea"/>
                <a:cs typeface="+mn-cs"/>
              </a:defRPr>
            </a:lvl6pPr>
            <a:lvl7pPr marL="914400" algn="ctr" rtl="0" fontAlgn="base">
              <a:spcBef>
                <a:spcPct val="0"/>
              </a:spcBef>
              <a:spcAft>
                <a:spcPct val="0"/>
              </a:spcAft>
              <a:defRPr sz="4400">
                <a:solidFill>
                  <a:schemeClr val="dk1"/>
                </a:solidFill>
                <a:latin typeface="+mn-lt"/>
                <a:ea typeface="+mn-ea"/>
                <a:cs typeface="+mn-cs"/>
              </a:defRPr>
            </a:lvl7pPr>
            <a:lvl8pPr marL="1371600" algn="ctr" rtl="0" fontAlgn="base">
              <a:spcBef>
                <a:spcPct val="0"/>
              </a:spcBef>
              <a:spcAft>
                <a:spcPct val="0"/>
              </a:spcAft>
              <a:defRPr sz="4400">
                <a:solidFill>
                  <a:schemeClr val="dk1"/>
                </a:solidFill>
                <a:latin typeface="+mn-lt"/>
                <a:ea typeface="+mn-ea"/>
                <a:cs typeface="+mn-cs"/>
              </a:defRPr>
            </a:lvl8pPr>
            <a:lvl9pPr marL="1828800" algn="ctr" rtl="0" fontAlgn="base">
              <a:spcBef>
                <a:spcPct val="0"/>
              </a:spcBef>
              <a:spcAft>
                <a:spcPct val="0"/>
              </a:spcAft>
              <a:defRPr sz="4400">
                <a:solidFill>
                  <a:schemeClr val="dk1"/>
                </a:solidFill>
                <a:latin typeface="+mn-lt"/>
                <a:ea typeface="+mn-ea"/>
                <a:cs typeface="+mn-cs"/>
              </a:defRPr>
            </a:lvl9pPr>
          </a:lstStyle>
          <a:p>
            <a:pPr>
              <a:defRPr/>
            </a:pPr>
            <a:r>
              <a:rPr lang="en-US" dirty="0" smtClean="0">
                <a:solidFill>
                  <a:srgbClr val="1F497D"/>
                </a:solidFill>
                <a:cs typeface="Times New Roman" pitchFamily="18" charset="0"/>
              </a:rPr>
              <a:t>Testimony</a:t>
            </a:r>
            <a:endParaRPr lang="en-US" dirty="0">
              <a:solidFill>
                <a:srgbClr val="1F497D"/>
              </a:solidFill>
              <a:cs typeface="Times New Roman" pitchFamily="18" charset="0"/>
            </a:endParaRPr>
          </a:p>
        </p:txBody>
      </p:sp>
      <p:sp>
        <p:nvSpPr>
          <p:cNvPr id="9" name="Content Placeholder 1"/>
          <p:cNvSpPr>
            <a:spLocks noGrp="1"/>
          </p:cNvSpPr>
          <p:nvPr>
            <p:ph idx="1"/>
          </p:nvPr>
        </p:nvSpPr>
        <p:spPr>
          <a:xfrm>
            <a:off x="605243" y="1773891"/>
            <a:ext cx="8229600" cy="4142815"/>
          </a:xfrm>
        </p:spPr>
        <p:txBody>
          <a:bodyPr>
            <a:normAutofit fontScale="85000" lnSpcReduction="10000"/>
          </a:bodyPr>
          <a:lstStyle/>
          <a:p>
            <a:pPr marL="0" indent="0" algn="l">
              <a:buNone/>
            </a:pPr>
            <a:r>
              <a:rPr lang="en-US" b="1" dirty="0" smtClean="0"/>
              <a:t>Testimony</a:t>
            </a:r>
            <a:r>
              <a:rPr lang="en-US" dirty="0" smtClean="0"/>
              <a:t> can be provided by a party to the case, witness, or expert, and may include:</a:t>
            </a:r>
          </a:p>
          <a:p>
            <a:pPr lvl="0" algn="l"/>
            <a:r>
              <a:rPr lang="en-US" dirty="0"/>
              <a:t>Statements of </a:t>
            </a:r>
            <a:r>
              <a:rPr lang="en-US" dirty="0" smtClean="0"/>
              <a:t>clients </a:t>
            </a:r>
            <a:r>
              <a:rPr lang="en-US" dirty="0"/>
              <a:t>made to </a:t>
            </a:r>
            <a:r>
              <a:rPr lang="en-US" dirty="0" smtClean="0"/>
              <a:t>DCS, law enforcement, or service providers </a:t>
            </a:r>
            <a:r>
              <a:rPr lang="en-US" dirty="0"/>
              <a:t>(party to the case</a:t>
            </a:r>
            <a:r>
              <a:rPr lang="en-US" dirty="0" smtClean="0"/>
              <a:t>)</a:t>
            </a:r>
            <a:endParaRPr lang="en-US" dirty="0"/>
          </a:p>
          <a:p>
            <a:pPr lvl="0" algn="l"/>
            <a:r>
              <a:rPr lang="en-US" dirty="0"/>
              <a:t>Statements of Child (party to the case</a:t>
            </a:r>
            <a:r>
              <a:rPr lang="en-US" dirty="0" smtClean="0"/>
              <a:t>)</a:t>
            </a:r>
            <a:endParaRPr lang="en-US" dirty="0"/>
          </a:p>
          <a:p>
            <a:pPr lvl="0" algn="l"/>
            <a:r>
              <a:rPr lang="en-US" dirty="0"/>
              <a:t>Statements of physician who examined or treated the child, some service providers (expert</a:t>
            </a:r>
            <a:r>
              <a:rPr lang="en-US" dirty="0" smtClean="0"/>
              <a:t>)</a:t>
            </a:r>
            <a:endParaRPr lang="en-US" dirty="0"/>
          </a:p>
          <a:p>
            <a:pPr lvl="0" algn="l"/>
            <a:r>
              <a:rPr lang="en-US" dirty="0"/>
              <a:t>Statements of relatives or others in the home who observed mistreatment of child or poor condition of the home or </a:t>
            </a:r>
            <a:r>
              <a:rPr lang="en-US" dirty="0" smtClean="0"/>
              <a:t>injuries </a:t>
            </a:r>
            <a:r>
              <a:rPr lang="en-US" dirty="0"/>
              <a:t>to the child (witness</a:t>
            </a:r>
            <a:r>
              <a:rPr lang="en-US" dirty="0" smtClean="0"/>
              <a:t>)</a:t>
            </a:r>
            <a:endParaRPr lang="en-US" dirty="0"/>
          </a:p>
          <a:p>
            <a:pPr algn="l"/>
            <a:endParaRPr lang="en-US" dirty="0" smtClean="0"/>
          </a:p>
        </p:txBody>
      </p:sp>
      <p:sp>
        <p:nvSpPr>
          <p:cNvPr id="10" name="TextBox 3"/>
          <p:cNvSpPr txBox="1">
            <a:spLocks noChangeArrowheads="1"/>
          </p:cNvSpPr>
          <p:nvPr/>
        </p:nvSpPr>
        <p:spPr bwMode="auto">
          <a:xfrm>
            <a:off x="85725" y="6562725"/>
            <a:ext cx="325730" cy="246221"/>
          </a:xfrm>
          <a:prstGeom prst="rect">
            <a:avLst/>
          </a:prstGeom>
          <a:noFill/>
          <a:ln w="9525">
            <a:noFill/>
            <a:miter lim="800000"/>
            <a:headEnd/>
            <a:tailEnd/>
          </a:ln>
        </p:spPr>
        <p:txBody>
          <a:bodyPr wrap="none">
            <a:spAutoFit/>
          </a:bodyPr>
          <a:lstStyle/>
          <a:p>
            <a:r>
              <a:rPr lang="en-US" sz="1000" dirty="0" smtClean="0"/>
              <a:t>54</a:t>
            </a:r>
            <a:endParaRPr lang="en-US" sz="1000" dirty="0"/>
          </a:p>
        </p:txBody>
      </p:sp>
    </p:spTree>
    <p:extLst>
      <p:ext uri="{BB962C8B-B14F-4D97-AF65-F5344CB8AC3E}">
        <p14:creationId xmlns:p14="http://schemas.microsoft.com/office/powerpoint/2010/main" val="1694695284"/>
      </p:ext>
    </p:extLst>
  </p:cSld>
  <p:clrMapOvr>
    <a:masterClrMapping/>
  </p:clrMapOvr>
  <p:transition spd="slow">
    <p:cut thruBlk="1"/>
  </p:transition>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p:cNvSpPr txBox="1">
            <a:spLocks/>
          </p:cNvSpPr>
          <p:nvPr/>
        </p:nvSpPr>
        <p:spPr bwMode="auto">
          <a:xfrm>
            <a:off x="605243" y="340987"/>
            <a:ext cx="8229600" cy="1143000"/>
          </a:xfrm>
          <a:prstGeom prst="rect">
            <a:avLst/>
          </a:prstGeom>
          <a:ln w="9525" cap="flat" cmpd="sng" algn="ctr">
            <a:solidFill>
              <a:schemeClr val="accent1">
                <a:shade val="95000"/>
                <a:satMod val="105000"/>
              </a:schemeClr>
            </a:solidFill>
            <a:prstDash val="solid"/>
            <a:miter lim="800000"/>
            <a:headEnd/>
            <a:tailEnd/>
          </a:ln>
        </p:spPr>
        <p:style>
          <a:lnRef idx="1">
            <a:schemeClr val="accent1"/>
          </a:lnRef>
          <a:fillRef idx="2">
            <a:schemeClr val="accent1"/>
          </a:fillRef>
          <a:effectRef idx="1">
            <a:schemeClr val="accent1"/>
          </a:effectRef>
          <a:fontRef idx="minor">
            <a:schemeClr val="dk1"/>
          </a:fontRef>
        </p:style>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kern="1200">
                <a:solidFill>
                  <a:schemeClr val="dk1"/>
                </a:solidFill>
                <a:latin typeface="+mn-lt"/>
                <a:ea typeface="+mn-ea"/>
                <a:cs typeface="+mn-cs"/>
              </a:defRPr>
            </a:lvl1pPr>
            <a:lvl2pPr algn="ctr" rtl="0" eaLnBrk="0" fontAlgn="base" hangingPunct="0">
              <a:spcBef>
                <a:spcPct val="0"/>
              </a:spcBef>
              <a:spcAft>
                <a:spcPct val="0"/>
              </a:spcAft>
              <a:defRPr sz="4400">
                <a:solidFill>
                  <a:schemeClr val="dk1"/>
                </a:solidFill>
                <a:latin typeface="+mn-lt"/>
                <a:ea typeface="+mn-ea"/>
                <a:cs typeface="+mn-cs"/>
              </a:defRPr>
            </a:lvl2pPr>
            <a:lvl3pPr algn="ctr" rtl="0" eaLnBrk="0" fontAlgn="base" hangingPunct="0">
              <a:spcBef>
                <a:spcPct val="0"/>
              </a:spcBef>
              <a:spcAft>
                <a:spcPct val="0"/>
              </a:spcAft>
              <a:defRPr sz="4400">
                <a:solidFill>
                  <a:schemeClr val="dk1"/>
                </a:solidFill>
                <a:latin typeface="+mn-lt"/>
                <a:ea typeface="+mn-ea"/>
                <a:cs typeface="+mn-cs"/>
              </a:defRPr>
            </a:lvl3pPr>
            <a:lvl4pPr algn="ctr" rtl="0" eaLnBrk="0" fontAlgn="base" hangingPunct="0">
              <a:spcBef>
                <a:spcPct val="0"/>
              </a:spcBef>
              <a:spcAft>
                <a:spcPct val="0"/>
              </a:spcAft>
              <a:defRPr sz="4400">
                <a:solidFill>
                  <a:schemeClr val="dk1"/>
                </a:solidFill>
                <a:latin typeface="+mn-lt"/>
                <a:ea typeface="+mn-ea"/>
                <a:cs typeface="+mn-cs"/>
              </a:defRPr>
            </a:lvl4pPr>
            <a:lvl5pPr algn="ctr" rtl="0" eaLnBrk="0" fontAlgn="base" hangingPunct="0">
              <a:spcBef>
                <a:spcPct val="0"/>
              </a:spcBef>
              <a:spcAft>
                <a:spcPct val="0"/>
              </a:spcAft>
              <a:defRPr sz="4400">
                <a:solidFill>
                  <a:schemeClr val="dk1"/>
                </a:solidFill>
                <a:latin typeface="+mn-lt"/>
                <a:ea typeface="+mn-ea"/>
                <a:cs typeface="+mn-cs"/>
              </a:defRPr>
            </a:lvl5pPr>
            <a:lvl6pPr marL="457200" algn="ctr" rtl="0" fontAlgn="base">
              <a:spcBef>
                <a:spcPct val="0"/>
              </a:spcBef>
              <a:spcAft>
                <a:spcPct val="0"/>
              </a:spcAft>
              <a:defRPr sz="4400">
                <a:solidFill>
                  <a:schemeClr val="dk1"/>
                </a:solidFill>
                <a:latin typeface="+mn-lt"/>
                <a:ea typeface="+mn-ea"/>
                <a:cs typeface="+mn-cs"/>
              </a:defRPr>
            </a:lvl6pPr>
            <a:lvl7pPr marL="914400" algn="ctr" rtl="0" fontAlgn="base">
              <a:spcBef>
                <a:spcPct val="0"/>
              </a:spcBef>
              <a:spcAft>
                <a:spcPct val="0"/>
              </a:spcAft>
              <a:defRPr sz="4400">
                <a:solidFill>
                  <a:schemeClr val="dk1"/>
                </a:solidFill>
                <a:latin typeface="+mn-lt"/>
                <a:ea typeface="+mn-ea"/>
                <a:cs typeface="+mn-cs"/>
              </a:defRPr>
            </a:lvl7pPr>
            <a:lvl8pPr marL="1371600" algn="ctr" rtl="0" fontAlgn="base">
              <a:spcBef>
                <a:spcPct val="0"/>
              </a:spcBef>
              <a:spcAft>
                <a:spcPct val="0"/>
              </a:spcAft>
              <a:defRPr sz="4400">
                <a:solidFill>
                  <a:schemeClr val="dk1"/>
                </a:solidFill>
                <a:latin typeface="+mn-lt"/>
                <a:ea typeface="+mn-ea"/>
                <a:cs typeface="+mn-cs"/>
              </a:defRPr>
            </a:lvl8pPr>
            <a:lvl9pPr marL="1828800" algn="ctr" rtl="0" fontAlgn="base">
              <a:spcBef>
                <a:spcPct val="0"/>
              </a:spcBef>
              <a:spcAft>
                <a:spcPct val="0"/>
              </a:spcAft>
              <a:defRPr sz="4400">
                <a:solidFill>
                  <a:schemeClr val="dk1"/>
                </a:solidFill>
                <a:latin typeface="+mn-lt"/>
                <a:ea typeface="+mn-ea"/>
                <a:cs typeface="+mn-cs"/>
              </a:defRPr>
            </a:lvl9pPr>
          </a:lstStyle>
          <a:p>
            <a:pPr>
              <a:defRPr/>
            </a:pPr>
            <a:r>
              <a:rPr lang="en-US" dirty="0" smtClean="0">
                <a:solidFill>
                  <a:srgbClr val="1F497D"/>
                </a:solidFill>
                <a:cs typeface="Times New Roman" pitchFamily="18" charset="0"/>
              </a:rPr>
              <a:t>Hearsay</a:t>
            </a:r>
            <a:endParaRPr lang="en-US" dirty="0">
              <a:solidFill>
                <a:srgbClr val="1F497D"/>
              </a:solidFill>
              <a:cs typeface="Times New Roman" pitchFamily="18" charset="0"/>
            </a:endParaRPr>
          </a:p>
        </p:txBody>
      </p:sp>
      <p:sp>
        <p:nvSpPr>
          <p:cNvPr id="5" name="Content Placeholder 1"/>
          <p:cNvSpPr>
            <a:spLocks noGrp="1"/>
          </p:cNvSpPr>
          <p:nvPr>
            <p:ph idx="1"/>
          </p:nvPr>
        </p:nvSpPr>
        <p:spPr/>
        <p:txBody>
          <a:bodyPr>
            <a:noAutofit/>
          </a:bodyPr>
          <a:lstStyle/>
          <a:p>
            <a:pPr marL="0" indent="0" algn="l">
              <a:buNone/>
            </a:pPr>
            <a:r>
              <a:rPr lang="en-US" sz="2800" b="1" dirty="0" smtClean="0"/>
              <a:t>Hearsay</a:t>
            </a:r>
            <a:r>
              <a:rPr lang="en-US" sz="2800" dirty="0" smtClean="0"/>
              <a:t> is a statement made out of court by a third party to prove a fact.  Hearsay is a complicated legal concept and is interpreted differently in various courtrooms.</a:t>
            </a:r>
          </a:p>
          <a:p>
            <a:pPr lvl="0" algn="l"/>
            <a:r>
              <a:rPr lang="en-US" sz="2800" dirty="0"/>
              <a:t>Hearsay is generally not admissible, but it is only objectionable if someone objects to </a:t>
            </a:r>
            <a:r>
              <a:rPr lang="en-US" sz="2800" dirty="0" smtClean="0"/>
              <a:t>it </a:t>
            </a:r>
          </a:p>
          <a:p>
            <a:pPr lvl="0" algn="l"/>
            <a:r>
              <a:rPr lang="en-US" sz="2800" dirty="0" smtClean="0"/>
              <a:t>Each court approaches hearsay differently </a:t>
            </a:r>
          </a:p>
          <a:p>
            <a:pPr lvl="0" algn="l"/>
            <a:r>
              <a:rPr lang="en-US" sz="2800" dirty="0" smtClean="0"/>
              <a:t>As a service provider, you may receive a subpoena </a:t>
            </a:r>
          </a:p>
          <a:p>
            <a:pPr marL="341313" lvl="0" indent="0" algn="l">
              <a:buNone/>
            </a:pPr>
            <a:r>
              <a:rPr lang="en-US" sz="2800" dirty="0" smtClean="0"/>
              <a:t>to appear in court to provide testimony in order </a:t>
            </a:r>
          </a:p>
          <a:p>
            <a:pPr marL="341313" lvl="0" indent="0" algn="l">
              <a:buNone/>
            </a:pPr>
            <a:r>
              <a:rPr lang="en-US" sz="2800" dirty="0" smtClean="0"/>
              <a:t>to avoid hearsay</a:t>
            </a:r>
          </a:p>
        </p:txBody>
      </p:sp>
      <p:sp>
        <p:nvSpPr>
          <p:cNvPr id="6" name="TextBox 3"/>
          <p:cNvSpPr txBox="1">
            <a:spLocks noChangeArrowheads="1"/>
          </p:cNvSpPr>
          <p:nvPr/>
        </p:nvSpPr>
        <p:spPr bwMode="auto">
          <a:xfrm>
            <a:off x="85725" y="6562725"/>
            <a:ext cx="325730" cy="246221"/>
          </a:xfrm>
          <a:prstGeom prst="rect">
            <a:avLst/>
          </a:prstGeom>
          <a:noFill/>
          <a:ln w="9525">
            <a:noFill/>
            <a:miter lim="800000"/>
            <a:headEnd/>
            <a:tailEnd/>
          </a:ln>
        </p:spPr>
        <p:txBody>
          <a:bodyPr wrap="none">
            <a:spAutoFit/>
          </a:bodyPr>
          <a:lstStyle/>
          <a:p>
            <a:r>
              <a:rPr lang="en-US" sz="1000" dirty="0" smtClean="0"/>
              <a:t>55</a:t>
            </a:r>
            <a:endParaRPr lang="en-US" sz="1000" dirty="0"/>
          </a:p>
        </p:txBody>
      </p:sp>
    </p:spTree>
    <p:extLst>
      <p:ext uri="{BB962C8B-B14F-4D97-AF65-F5344CB8AC3E}">
        <p14:creationId xmlns:p14="http://schemas.microsoft.com/office/powerpoint/2010/main" val="2789494675"/>
      </p:ext>
    </p:extLst>
  </p:cSld>
  <p:clrMapOvr>
    <a:masterClrMapping/>
  </p:clrMapOvr>
  <p:transition spd="slow">
    <p:cut thruBlk="1"/>
  </p:transition>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605243" y="1808793"/>
            <a:ext cx="8229600" cy="1200329"/>
          </a:xfrm>
          <a:prstGeom prst="rect">
            <a:avLst/>
          </a:prstGeom>
          <a:noFill/>
        </p:spPr>
        <p:txBody>
          <a:bodyPr wrap="square" rtlCol="0">
            <a:spAutoFit/>
          </a:bodyPr>
          <a:lstStyle/>
          <a:p>
            <a:pPr algn="ctr"/>
            <a:r>
              <a:rPr lang="en-US" sz="2400" dirty="0"/>
              <a:t>Indirect or Circumstantial Evidence consists of a fact that can be used to infer another fact.  Examples include bodily fluids, fibers, and expert witness.</a:t>
            </a:r>
            <a:endParaRPr lang="en-US" sz="2400" dirty="0"/>
          </a:p>
        </p:txBody>
      </p:sp>
      <p:sp>
        <p:nvSpPr>
          <p:cNvPr id="2" name="Rectangle 1"/>
          <p:cNvSpPr/>
          <p:nvPr/>
        </p:nvSpPr>
        <p:spPr>
          <a:xfrm>
            <a:off x="605243" y="3114717"/>
            <a:ext cx="3688313" cy="1477328"/>
          </a:xfrm>
          <a:prstGeom prst="rect">
            <a:avLst/>
          </a:prstGeom>
          <a:noFill/>
        </p:spPr>
        <p:txBody>
          <a:bodyPr wrap="square" lIns="91440" tIns="45720" rIns="91440" bIns="45720">
            <a:spAutoFit/>
          </a:bodyPr>
          <a:lstStyle/>
          <a:p>
            <a:pPr algn="ctr"/>
            <a:r>
              <a:rPr lang="en-US" sz="4500" b="1" dirty="0">
                <a:ln w="13462">
                  <a:solidFill>
                    <a:schemeClr val="bg1"/>
                  </a:solidFill>
                  <a:prstDash val="solid"/>
                </a:ln>
                <a:solidFill>
                  <a:schemeClr val="tx1">
                    <a:lumMod val="85000"/>
                    <a:lumOff val="15000"/>
                  </a:schemeClr>
                </a:solidFill>
                <a:effectLst>
                  <a:outerShdw dist="38100" dir="2700000" algn="bl" rotWithShape="0">
                    <a:schemeClr val="accent5"/>
                  </a:outerShdw>
                </a:effectLst>
              </a:rPr>
              <a:t>Physical </a:t>
            </a:r>
            <a:endParaRPr lang="en-US" sz="4500" b="1" dirty="0" smtClean="0">
              <a:ln w="13462">
                <a:solidFill>
                  <a:schemeClr val="bg1"/>
                </a:solidFill>
                <a:prstDash val="solid"/>
              </a:ln>
              <a:solidFill>
                <a:schemeClr val="tx1">
                  <a:lumMod val="85000"/>
                  <a:lumOff val="15000"/>
                </a:schemeClr>
              </a:solidFill>
              <a:effectLst>
                <a:outerShdw dist="38100" dir="2700000" algn="bl" rotWithShape="0">
                  <a:schemeClr val="accent5"/>
                </a:outerShdw>
              </a:effectLst>
            </a:endParaRPr>
          </a:p>
          <a:p>
            <a:pPr algn="ctr"/>
            <a:r>
              <a:rPr lang="en-US" sz="4500" b="1" dirty="0" smtClean="0">
                <a:ln w="13462">
                  <a:solidFill>
                    <a:schemeClr val="bg1"/>
                  </a:solidFill>
                  <a:prstDash val="solid"/>
                </a:ln>
                <a:solidFill>
                  <a:schemeClr val="tx1">
                    <a:lumMod val="85000"/>
                    <a:lumOff val="15000"/>
                  </a:schemeClr>
                </a:solidFill>
                <a:effectLst>
                  <a:outerShdw dist="38100" dir="2700000" algn="bl" rotWithShape="0">
                    <a:schemeClr val="accent5"/>
                  </a:outerShdw>
                </a:effectLst>
              </a:rPr>
              <a:t>Evidence</a:t>
            </a:r>
            <a:endParaRPr lang="en-US" sz="4500" b="1" dirty="0">
              <a:ln w="13462">
                <a:solidFill>
                  <a:schemeClr val="bg1"/>
                </a:solidFill>
                <a:prstDash val="solid"/>
              </a:ln>
              <a:solidFill>
                <a:schemeClr val="tx1">
                  <a:lumMod val="85000"/>
                  <a:lumOff val="15000"/>
                </a:schemeClr>
              </a:solidFill>
              <a:effectLst>
                <a:outerShdw dist="38100" dir="2700000" algn="bl" rotWithShape="0">
                  <a:schemeClr val="accent5"/>
                </a:outerShdw>
              </a:effectLst>
            </a:endParaRPr>
          </a:p>
        </p:txBody>
      </p:sp>
      <p:sp>
        <p:nvSpPr>
          <p:cNvPr id="6" name="Rectangle 5"/>
          <p:cNvSpPr/>
          <p:nvPr/>
        </p:nvSpPr>
        <p:spPr>
          <a:xfrm>
            <a:off x="605243" y="4697641"/>
            <a:ext cx="3861441" cy="1477328"/>
          </a:xfrm>
          <a:prstGeom prst="rect">
            <a:avLst/>
          </a:prstGeom>
          <a:noFill/>
        </p:spPr>
        <p:txBody>
          <a:bodyPr wrap="square" lIns="91440" tIns="45720" rIns="91440" bIns="45720">
            <a:spAutoFit/>
          </a:bodyPr>
          <a:lstStyle/>
          <a:p>
            <a:pPr algn="ctr"/>
            <a:r>
              <a:rPr lang="en-US" sz="4500" b="1" dirty="0">
                <a:ln w="13462">
                  <a:solidFill>
                    <a:schemeClr val="bg1"/>
                  </a:solidFill>
                  <a:prstDash val="solid"/>
                </a:ln>
                <a:solidFill>
                  <a:schemeClr val="tx1">
                    <a:lumMod val="85000"/>
                    <a:lumOff val="15000"/>
                  </a:schemeClr>
                </a:solidFill>
                <a:effectLst>
                  <a:outerShdw dist="38100" dir="2700000" algn="bl" rotWithShape="0">
                    <a:schemeClr val="accent5"/>
                  </a:outerShdw>
                </a:effectLst>
              </a:rPr>
              <a:t>Documentary </a:t>
            </a:r>
            <a:endParaRPr lang="en-US" sz="4500" b="1" dirty="0" smtClean="0">
              <a:ln w="13462">
                <a:solidFill>
                  <a:schemeClr val="bg1"/>
                </a:solidFill>
                <a:prstDash val="solid"/>
              </a:ln>
              <a:solidFill>
                <a:schemeClr val="tx1">
                  <a:lumMod val="85000"/>
                  <a:lumOff val="15000"/>
                </a:schemeClr>
              </a:solidFill>
              <a:effectLst>
                <a:outerShdw dist="38100" dir="2700000" algn="bl" rotWithShape="0">
                  <a:schemeClr val="accent5"/>
                </a:outerShdw>
              </a:effectLst>
            </a:endParaRPr>
          </a:p>
          <a:p>
            <a:pPr algn="ctr"/>
            <a:r>
              <a:rPr lang="en-US" sz="4500" b="1" dirty="0" smtClean="0">
                <a:ln w="13462">
                  <a:solidFill>
                    <a:schemeClr val="bg1"/>
                  </a:solidFill>
                  <a:prstDash val="solid"/>
                </a:ln>
                <a:solidFill>
                  <a:schemeClr val="tx1">
                    <a:lumMod val="85000"/>
                    <a:lumOff val="15000"/>
                  </a:schemeClr>
                </a:solidFill>
                <a:effectLst>
                  <a:outerShdw dist="38100" dir="2700000" algn="bl" rotWithShape="0">
                    <a:schemeClr val="accent5"/>
                  </a:outerShdw>
                </a:effectLst>
              </a:rPr>
              <a:t>Evidence</a:t>
            </a:r>
            <a:endParaRPr lang="en-US" sz="4500" b="1" dirty="0">
              <a:ln w="13462">
                <a:solidFill>
                  <a:schemeClr val="bg1"/>
                </a:solidFill>
                <a:prstDash val="solid"/>
              </a:ln>
              <a:solidFill>
                <a:schemeClr val="tx1">
                  <a:lumMod val="85000"/>
                  <a:lumOff val="15000"/>
                </a:schemeClr>
              </a:solidFill>
              <a:effectLst>
                <a:outerShdw dist="38100" dir="2700000" algn="bl" rotWithShape="0">
                  <a:schemeClr val="accent5"/>
                </a:outerShdw>
              </a:effectLst>
            </a:endParaRPr>
          </a:p>
        </p:txBody>
      </p:sp>
      <p:sp>
        <p:nvSpPr>
          <p:cNvPr id="7" name="Title 1"/>
          <p:cNvSpPr txBox="1">
            <a:spLocks/>
          </p:cNvSpPr>
          <p:nvPr/>
        </p:nvSpPr>
        <p:spPr bwMode="auto">
          <a:xfrm>
            <a:off x="605243" y="340987"/>
            <a:ext cx="8229600" cy="1143000"/>
          </a:xfrm>
          <a:prstGeom prst="rect">
            <a:avLst/>
          </a:prstGeom>
          <a:ln w="9525" cap="flat" cmpd="sng" algn="ctr">
            <a:solidFill>
              <a:schemeClr val="accent1">
                <a:shade val="95000"/>
                <a:satMod val="105000"/>
              </a:schemeClr>
            </a:solidFill>
            <a:prstDash val="solid"/>
            <a:miter lim="800000"/>
            <a:headEnd/>
            <a:tailEnd/>
          </a:ln>
        </p:spPr>
        <p:style>
          <a:lnRef idx="1">
            <a:schemeClr val="accent1"/>
          </a:lnRef>
          <a:fillRef idx="2">
            <a:schemeClr val="accent1"/>
          </a:fillRef>
          <a:effectRef idx="1">
            <a:schemeClr val="accent1"/>
          </a:effectRef>
          <a:fontRef idx="minor">
            <a:schemeClr val="dk1"/>
          </a:fontRef>
        </p:style>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kern="1200">
                <a:solidFill>
                  <a:schemeClr val="dk1"/>
                </a:solidFill>
                <a:latin typeface="+mn-lt"/>
                <a:ea typeface="+mn-ea"/>
                <a:cs typeface="+mn-cs"/>
              </a:defRPr>
            </a:lvl1pPr>
            <a:lvl2pPr algn="ctr" rtl="0" eaLnBrk="0" fontAlgn="base" hangingPunct="0">
              <a:spcBef>
                <a:spcPct val="0"/>
              </a:spcBef>
              <a:spcAft>
                <a:spcPct val="0"/>
              </a:spcAft>
              <a:defRPr sz="4400">
                <a:solidFill>
                  <a:schemeClr val="dk1"/>
                </a:solidFill>
                <a:latin typeface="+mn-lt"/>
                <a:ea typeface="+mn-ea"/>
                <a:cs typeface="+mn-cs"/>
              </a:defRPr>
            </a:lvl2pPr>
            <a:lvl3pPr algn="ctr" rtl="0" eaLnBrk="0" fontAlgn="base" hangingPunct="0">
              <a:spcBef>
                <a:spcPct val="0"/>
              </a:spcBef>
              <a:spcAft>
                <a:spcPct val="0"/>
              </a:spcAft>
              <a:defRPr sz="4400">
                <a:solidFill>
                  <a:schemeClr val="dk1"/>
                </a:solidFill>
                <a:latin typeface="+mn-lt"/>
                <a:ea typeface="+mn-ea"/>
                <a:cs typeface="+mn-cs"/>
              </a:defRPr>
            </a:lvl3pPr>
            <a:lvl4pPr algn="ctr" rtl="0" eaLnBrk="0" fontAlgn="base" hangingPunct="0">
              <a:spcBef>
                <a:spcPct val="0"/>
              </a:spcBef>
              <a:spcAft>
                <a:spcPct val="0"/>
              </a:spcAft>
              <a:defRPr sz="4400">
                <a:solidFill>
                  <a:schemeClr val="dk1"/>
                </a:solidFill>
                <a:latin typeface="+mn-lt"/>
                <a:ea typeface="+mn-ea"/>
                <a:cs typeface="+mn-cs"/>
              </a:defRPr>
            </a:lvl4pPr>
            <a:lvl5pPr algn="ctr" rtl="0" eaLnBrk="0" fontAlgn="base" hangingPunct="0">
              <a:spcBef>
                <a:spcPct val="0"/>
              </a:spcBef>
              <a:spcAft>
                <a:spcPct val="0"/>
              </a:spcAft>
              <a:defRPr sz="4400">
                <a:solidFill>
                  <a:schemeClr val="dk1"/>
                </a:solidFill>
                <a:latin typeface="+mn-lt"/>
                <a:ea typeface="+mn-ea"/>
                <a:cs typeface="+mn-cs"/>
              </a:defRPr>
            </a:lvl5pPr>
            <a:lvl6pPr marL="457200" algn="ctr" rtl="0" fontAlgn="base">
              <a:spcBef>
                <a:spcPct val="0"/>
              </a:spcBef>
              <a:spcAft>
                <a:spcPct val="0"/>
              </a:spcAft>
              <a:defRPr sz="4400">
                <a:solidFill>
                  <a:schemeClr val="dk1"/>
                </a:solidFill>
                <a:latin typeface="+mn-lt"/>
                <a:ea typeface="+mn-ea"/>
                <a:cs typeface="+mn-cs"/>
              </a:defRPr>
            </a:lvl6pPr>
            <a:lvl7pPr marL="914400" algn="ctr" rtl="0" fontAlgn="base">
              <a:spcBef>
                <a:spcPct val="0"/>
              </a:spcBef>
              <a:spcAft>
                <a:spcPct val="0"/>
              </a:spcAft>
              <a:defRPr sz="4400">
                <a:solidFill>
                  <a:schemeClr val="dk1"/>
                </a:solidFill>
                <a:latin typeface="+mn-lt"/>
                <a:ea typeface="+mn-ea"/>
                <a:cs typeface="+mn-cs"/>
              </a:defRPr>
            </a:lvl7pPr>
            <a:lvl8pPr marL="1371600" algn="ctr" rtl="0" fontAlgn="base">
              <a:spcBef>
                <a:spcPct val="0"/>
              </a:spcBef>
              <a:spcAft>
                <a:spcPct val="0"/>
              </a:spcAft>
              <a:defRPr sz="4400">
                <a:solidFill>
                  <a:schemeClr val="dk1"/>
                </a:solidFill>
                <a:latin typeface="+mn-lt"/>
                <a:ea typeface="+mn-ea"/>
                <a:cs typeface="+mn-cs"/>
              </a:defRPr>
            </a:lvl8pPr>
            <a:lvl9pPr marL="1828800" algn="ctr" rtl="0" fontAlgn="base">
              <a:spcBef>
                <a:spcPct val="0"/>
              </a:spcBef>
              <a:spcAft>
                <a:spcPct val="0"/>
              </a:spcAft>
              <a:defRPr sz="4400">
                <a:solidFill>
                  <a:schemeClr val="dk1"/>
                </a:solidFill>
                <a:latin typeface="+mn-lt"/>
                <a:ea typeface="+mn-ea"/>
                <a:cs typeface="+mn-cs"/>
              </a:defRPr>
            </a:lvl9pPr>
          </a:lstStyle>
          <a:p>
            <a:pPr>
              <a:defRPr/>
            </a:pPr>
            <a:r>
              <a:rPr lang="en-US" dirty="0" smtClean="0">
                <a:solidFill>
                  <a:srgbClr val="1F497D"/>
                </a:solidFill>
                <a:cs typeface="Times New Roman" pitchFamily="18" charset="0"/>
              </a:rPr>
              <a:t>Indirect or Circumstantial Evidence</a:t>
            </a:r>
            <a:endParaRPr lang="en-US" dirty="0">
              <a:solidFill>
                <a:srgbClr val="1F497D"/>
              </a:solidFill>
              <a:cs typeface="Times New Roman" pitchFamily="18" charset="0"/>
            </a:endParaRPr>
          </a:p>
        </p:txBody>
      </p:sp>
      <p:pic>
        <p:nvPicPr>
          <p:cNvPr id="8" name="Picture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913885" y="3607505"/>
            <a:ext cx="2743200" cy="1828800"/>
          </a:xfrm>
          <a:prstGeom prst="rect">
            <a:avLst/>
          </a:prstGeom>
        </p:spPr>
      </p:pic>
      <p:sp>
        <p:nvSpPr>
          <p:cNvPr id="9" name="TextBox 3"/>
          <p:cNvSpPr txBox="1">
            <a:spLocks noChangeArrowheads="1"/>
          </p:cNvSpPr>
          <p:nvPr/>
        </p:nvSpPr>
        <p:spPr bwMode="auto">
          <a:xfrm>
            <a:off x="85725" y="6562725"/>
            <a:ext cx="325730" cy="246221"/>
          </a:xfrm>
          <a:prstGeom prst="rect">
            <a:avLst/>
          </a:prstGeom>
          <a:noFill/>
          <a:ln w="9525">
            <a:noFill/>
            <a:miter lim="800000"/>
            <a:headEnd/>
            <a:tailEnd/>
          </a:ln>
        </p:spPr>
        <p:txBody>
          <a:bodyPr wrap="none">
            <a:spAutoFit/>
          </a:bodyPr>
          <a:lstStyle/>
          <a:p>
            <a:r>
              <a:rPr lang="en-US" sz="1000" dirty="0" smtClean="0"/>
              <a:t>56</a:t>
            </a:r>
            <a:endParaRPr lang="en-US" sz="1000" dirty="0"/>
          </a:p>
        </p:txBody>
      </p:sp>
    </p:spTree>
    <p:extLst>
      <p:ext uri="{BB962C8B-B14F-4D97-AF65-F5344CB8AC3E}">
        <p14:creationId xmlns:p14="http://schemas.microsoft.com/office/powerpoint/2010/main" val="755939577"/>
      </p:ext>
    </p:extLst>
  </p:cSld>
  <p:clrMapOvr>
    <a:masterClrMapping/>
  </p:clrMapOvr>
  <p:transition spd="slow">
    <p:cut thruBlk="1"/>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300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childTnLst>
                                </p:cTn>
                              </p:par>
                            </p:childTnLst>
                          </p:cTn>
                        </p:par>
                        <p:par>
                          <p:cTn id="8" fill="hold">
                            <p:stCondLst>
                              <p:cond delay="4000"/>
                            </p:stCondLst>
                            <p:childTnLst>
                              <p:par>
                                <p:cTn id="9" presetID="10" presetClass="entr" presetSubtype="0"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6" grpId="0"/>
    </p:bld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p:cNvSpPr txBox="1">
            <a:spLocks/>
          </p:cNvSpPr>
          <p:nvPr/>
        </p:nvSpPr>
        <p:spPr bwMode="auto">
          <a:xfrm>
            <a:off x="605243" y="340987"/>
            <a:ext cx="8229600" cy="1143000"/>
          </a:xfrm>
          <a:prstGeom prst="rect">
            <a:avLst/>
          </a:prstGeom>
          <a:ln w="9525" cap="flat" cmpd="sng" algn="ctr">
            <a:solidFill>
              <a:schemeClr val="accent1">
                <a:shade val="95000"/>
                <a:satMod val="105000"/>
              </a:schemeClr>
            </a:solidFill>
            <a:prstDash val="solid"/>
            <a:miter lim="800000"/>
            <a:headEnd/>
            <a:tailEnd/>
          </a:ln>
        </p:spPr>
        <p:style>
          <a:lnRef idx="1">
            <a:schemeClr val="accent1"/>
          </a:lnRef>
          <a:fillRef idx="2">
            <a:schemeClr val="accent1"/>
          </a:fillRef>
          <a:effectRef idx="1">
            <a:schemeClr val="accent1"/>
          </a:effectRef>
          <a:fontRef idx="minor">
            <a:schemeClr val="dk1"/>
          </a:fontRef>
        </p:style>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kern="1200">
                <a:solidFill>
                  <a:schemeClr val="dk1"/>
                </a:solidFill>
                <a:latin typeface="+mn-lt"/>
                <a:ea typeface="+mn-ea"/>
                <a:cs typeface="+mn-cs"/>
              </a:defRPr>
            </a:lvl1pPr>
            <a:lvl2pPr algn="ctr" rtl="0" eaLnBrk="0" fontAlgn="base" hangingPunct="0">
              <a:spcBef>
                <a:spcPct val="0"/>
              </a:spcBef>
              <a:spcAft>
                <a:spcPct val="0"/>
              </a:spcAft>
              <a:defRPr sz="4400">
                <a:solidFill>
                  <a:schemeClr val="dk1"/>
                </a:solidFill>
                <a:latin typeface="+mn-lt"/>
                <a:ea typeface="+mn-ea"/>
                <a:cs typeface="+mn-cs"/>
              </a:defRPr>
            </a:lvl2pPr>
            <a:lvl3pPr algn="ctr" rtl="0" eaLnBrk="0" fontAlgn="base" hangingPunct="0">
              <a:spcBef>
                <a:spcPct val="0"/>
              </a:spcBef>
              <a:spcAft>
                <a:spcPct val="0"/>
              </a:spcAft>
              <a:defRPr sz="4400">
                <a:solidFill>
                  <a:schemeClr val="dk1"/>
                </a:solidFill>
                <a:latin typeface="+mn-lt"/>
                <a:ea typeface="+mn-ea"/>
                <a:cs typeface="+mn-cs"/>
              </a:defRPr>
            </a:lvl3pPr>
            <a:lvl4pPr algn="ctr" rtl="0" eaLnBrk="0" fontAlgn="base" hangingPunct="0">
              <a:spcBef>
                <a:spcPct val="0"/>
              </a:spcBef>
              <a:spcAft>
                <a:spcPct val="0"/>
              </a:spcAft>
              <a:defRPr sz="4400">
                <a:solidFill>
                  <a:schemeClr val="dk1"/>
                </a:solidFill>
                <a:latin typeface="+mn-lt"/>
                <a:ea typeface="+mn-ea"/>
                <a:cs typeface="+mn-cs"/>
              </a:defRPr>
            </a:lvl4pPr>
            <a:lvl5pPr algn="ctr" rtl="0" eaLnBrk="0" fontAlgn="base" hangingPunct="0">
              <a:spcBef>
                <a:spcPct val="0"/>
              </a:spcBef>
              <a:spcAft>
                <a:spcPct val="0"/>
              </a:spcAft>
              <a:defRPr sz="4400">
                <a:solidFill>
                  <a:schemeClr val="dk1"/>
                </a:solidFill>
                <a:latin typeface="+mn-lt"/>
                <a:ea typeface="+mn-ea"/>
                <a:cs typeface="+mn-cs"/>
              </a:defRPr>
            </a:lvl5pPr>
            <a:lvl6pPr marL="457200" algn="ctr" rtl="0" fontAlgn="base">
              <a:spcBef>
                <a:spcPct val="0"/>
              </a:spcBef>
              <a:spcAft>
                <a:spcPct val="0"/>
              </a:spcAft>
              <a:defRPr sz="4400">
                <a:solidFill>
                  <a:schemeClr val="dk1"/>
                </a:solidFill>
                <a:latin typeface="+mn-lt"/>
                <a:ea typeface="+mn-ea"/>
                <a:cs typeface="+mn-cs"/>
              </a:defRPr>
            </a:lvl6pPr>
            <a:lvl7pPr marL="914400" algn="ctr" rtl="0" fontAlgn="base">
              <a:spcBef>
                <a:spcPct val="0"/>
              </a:spcBef>
              <a:spcAft>
                <a:spcPct val="0"/>
              </a:spcAft>
              <a:defRPr sz="4400">
                <a:solidFill>
                  <a:schemeClr val="dk1"/>
                </a:solidFill>
                <a:latin typeface="+mn-lt"/>
                <a:ea typeface="+mn-ea"/>
                <a:cs typeface="+mn-cs"/>
              </a:defRPr>
            </a:lvl7pPr>
            <a:lvl8pPr marL="1371600" algn="ctr" rtl="0" fontAlgn="base">
              <a:spcBef>
                <a:spcPct val="0"/>
              </a:spcBef>
              <a:spcAft>
                <a:spcPct val="0"/>
              </a:spcAft>
              <a:defRPr sz="4400">
                <a:solidFill>
                  <a:schemeClr val="dk1"/>
                </a:solidFill>
                <a:latin typeface="+mn-lt"/>
                <a:ea typeface="+mn-ea"/>
                <a:cs typeface="+mn-cs"/>
              </a:defRPr>
            </a:lvl8pPr>
            <a:lvl9pPr marL="1828800" algn="ctr" rtl="0" fontAlgn="base">
              <a:spcBef>
                <a:spcPct val="0"/>
              </a:spcBef>
              <a:spcAft>
                <a:spcPct val="0"/>
              </a:spcAft>
              <a:defRPr sz="4400">
                <a:solidFill>
                  <a:schemeClr val="dk1"/>
                </a:solidFill>
                <a:latin typeface="+mn-lt"/>
                <a:ea typeface="+mn-ea"/>
                <a:cs typeface="+mn-cs"/>
              </a:defRPr>
            </a:lvl9pPr>
          </a:lstStyle>
          <a:p>
            <a:pPr>
              <a:defRPr/>
            </a:pPr>
            <a:r>
              <a:rPr lang="en-US" dirty="0" smtClean="0">
                <a:solidFill>
                  <a:srgbClr val="1F497D"/>
                </a:solidFill>
                <a:cs typeface="Times New Roman" pitchFamily="18" charset="0"/>
              </a:rPr>
              <a:t>Physical Evidence</a:t>
            </a:r>
            <a:endParaRPr lang="en-US" dirty="0">
              <a:solidFill>
                <a:srgbClr val="1F497D"/>
              </a:solidFill>
              <a:cs typeface="Times New Roman" pitchFamily="18" charset="0"/>
            </a:endParaRPr>
          </a:p>
        </p:txBody>
      </p:sp>
      <p:sp>
        <p:nvSpPr>
          <p:cNvPr id="9" name="Content Placeholder 1"/>
          <p:cNvSpPr>
            <a:spLocks noGrp="1"/>
          </p:cNvSpPr>
          <p:nvPr>
            <p:ph idx="1"/>
          </p:nvPr>
        </p:nvSpPr>
        <p:spPr>
          <a:xfrm>
            <a:off x="472888" y="1859055"/>
            <a:ext cx="8915400" cy="4021792"/>
          </a:xfrm>
        </p:spPr>
        <p:txBody>
          <a:bodyPr>
            <a:normAutofit fontScale="85000" lnSpcReduction="10000"/>
          </a:bodyPr>
          <a:lstStyle/>
          <a:p>
            <a:pPr marL="0" indent="0" algn="l">
              <a:buNone/>
            </a:pPr>
            <a:r>
              <a:rPr lang="en-US" sz="3500" b="1" dirty="0" smtClean="0"/>
              <a:t>Physical Evidence </a:t>
            </a:r>
            <a:r>
              <a:rPr lang="en-US" sz="3500" dirty="0" smtClean="0"/>
              <a:t>includes:</a:t>
            </a:r>
          </a:p>
          <a:p>
            <a:pPr lvl="0" algn="l"/>
            <a:r>
              <a:rPr lang="en-US" sz="3500" dirty="0"/>
              <a:t>Old food, moldy bathroom facilities (Neglect</a:t>
            </a:r>
            <a:r>
              <a:rPr lang="en-US" sz="3500" dirty="0" smtClean="0"/>
              <a:t>)</a:t>
            </a:r>
          </a:p>
          <a:p>
            <a:pPr lvl="0" algn="l"/>
            <a:r>
              <a:rPr lang="en-US" sz="3500" dirty="0" smtClean="0"/>
              <a:t>Belts, hangers, or other items (Physical abuse)</a:t>
            </a:r>
          </a:p>
          <a:p>
            <a:pPr lvl="0" algn="l"/>
            <a:r>
              <a:rPr lang="en-US" sz="3500" dirty="0" smtClean="0"/>
              <a:t>Findings </a:t>
            </a:r>
            <a:r>
              <a:rPr lang="en-US" sz="3500" dirty="0"/>
              <a:t>from a medical examination (Sexual abuse</a:t>
            </a:r>
            <a:r>
              <a:rPr lang="en-US" sz="3500" dirty="0" smtClean="0"/>
              <a:t>)</a:t>
            </a:r>
            <a:endParaRPr lang="en-US" sz="3500" dirty="0"/>
          </a:p>
          <a:p>
            <a:pPr lvl="0" algn="l"/>
            <a:r>
              <a:rPr lang="en-US" sz="3500" dirty="0"/>
              <a:t>“Dress up” clothes or costumes, sexual aids </a:t>
            </a:r>
            <a:r>
              <a:rPr lang="en-US" sz="3500" dirty="0" smtClean="0"/>
              <a:t/>
            </a:r>
            <a:br>
              <a:rPr lang="en-US" sz="3500" dirty="0" smtClean="0"/>
            </a:br>
            <a:r>
              <a:rPr lang="en-US" sz="3500" dirty="0" smtClean="0"/>
              <a:t>(</a:t>
            </a:r>
            <a:r>
              <a:rPr lang="en-US" sz="3500" dirty="0"/>
              <a:t>Obscene performance, Sex offense</a:t>
            </a:r>
            <a:r>
              <a:rPr lang="en-US" sz="3500" dirty="0" smtClean="0"/>
              <a:t>)</a:t>
            </a:r>
            <a:endParaRPr lang="en-US" sz="3500" dirty="0"/>
          </a:p>
          <a:p>
            <a:pPr lvl="0" algn="l"/>
            <a:r>
              <a:rPr lang="en-US" sz="3500" dirty="0"/>
              <a:t>Illegal or controlled substances (Neglect; Drug </a:t>
            </a:r>
            <a:r>
              <a:rPr lang="en-US" sz="3500" dirty="0" smtClean="0"/>
              <a:t>exposed </a:t>
            </a:r>
            <a:r>
              <a:rPr lang="en-US" sz="3500" dirty="0"/>
              <a:t>infant</a:t>
            </a:r>
            <a:r>
              <a:rPr lang="en-US" sz="3500" dirty="0" smtClean="0"/>
              <a:t>)</a:t>
            </a:r>
            <a:endParaRPr lang="en-US" sz="3500" dirty="0"/>
          </a:p>
          <a:p>
            <a:pPr marL="0" indent="0" algn="l">
              <a:buNone/>
            </a:pPr>
            <a:endParaRPr lang="en-US" dirty="0" smtClean="0"/>
          </a:p>
        </p:txBody>
      </p:sp>
      <p:sp>
        <p:nvSpPr>
          <p:cNvPr id="10" name="TextBox 3"/>
          <p:cNvSpPr txBox="1">
            <a:spLocks noChangeArrowheads="1"/>
          </p:cNvSpPr>
          <p:nvPr/>
        </p:nvSpPr>
        <p:spPr bwMode="auto">
          <a:xfrm>
            <a:off x="85725" y="6562725"/>
            <a:ext cx="325730" cy="246221"/>
          </a:xfrm>
          <a:prstGeom prst="rect">
            <a:avLst/>
          </a:prstGeom>
          <a:noFill/>
          <a:ln w="9525">
            <a:noFill/>
            <a:miter lim="800000"/>
            <a:headEnd/>
            <a:tailEnd/>
          </a:ln>
        </p:spPr>
        <p:txBody>
          <a:bodyPr wrap="none">
            <a:spAutoFit/>
          </a:bodyPr>
          <a:lstStyle/>
          <a:p>
            <a:r>
              <a:rPr lang="en-US" sz="1000" dirty="0" smtClean="0"/>
              <a:t>57</a:t>
            </a:r>
            <a:endParaRPr lang="en-US" sz="1000" dirty="0"/>
          </a:p>
        </p:txBody>
      </p:sp>
    </p:spTree>
    <p:extLst>
      <p:ext uri="{BB962C8B-B14F-4D97-AF65-F5344CB8AC3E}">
        <p14:creationId xmlns:p14="http://schemas.microsoft.com/office/powerpoint/2010/main" val="4203334923"/>
      </p:ext>
    </p:extLst>
  </p:cSld>
  <p:clrMapOvr>
    <a:masterClrMapping/>
  </p:clrMapOvr>
  <p:transition spd="slow">
    <p:cut thruBlk="1"/>
  </p:transition>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p:cNvSpPr txBox="1">
            <a:spLocks/>
          </p:cNvSpPr>
          <p:nvPr/>
        </p:nvSpPr>
        <p:spPr bwMode="auto">
          <a:xfrm>
            <a:off x="605243" y="340987"/>
            <a:ext cx="8229600" cy="1143000"/>
          </a:xfrm>
          <a:prstGeom prst="rect">
            <a:avLst/>
          </a:prstGeom>
          <a:ln w="9525" cap="flat" cmpd="sng" algn="ctr">
            <a:solidFill>
              <a:schemeClr val="accent1">
                <a:shade val="95000"/>
                <a:satMod val="105000"/>
              </a:schemeClr>
            </a:solidFill>
            <a:prstDash val="solid"/>
            <a:miter lim="800000"/>
            <a:headEnd/>
            <a:tailEnd/>
          </a:ln>
        </p:spPr>
        <p:style>
          <a:lnRef idx="1">
            <a:schemeClr val="accent1"/>
          </a:lnRef>
          <a:fillRef idx="2">
            <a:schemeClr val="accent1"/>
          </a:fillRef>
          <a:effectRef idx="1">
            <a:schemeClr val="accent1"/>
          </a:effectRef>
          <a:fontRef idx="minor">
            <a:schemeClr val="dk1"/>
          </a:fontRef>
        </p:style>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kern="1200">
                <a:solidFill>
                  <a:schemeClr val="dk1"/>
                </a:solidFill>
                <a:latin typeface="+mn-lt"/>
                <a:ea typeface="+mn-ea"/>
                <a:cs typeface="+mn-cs"/>
              </a:defRPr>
            </a:lvl1pPr>
            <a:lvl2pPr algn="ctr" rtl="0" eaLnBrk="0" fontAlgn="base" hangingPunct="0">
              <a:spcBef>
                <a:spcPct val="0"/>
              </a:spcBef>
              <a:spcAft>
                <a:spcPct val="0"/>
              </a:spcAft>
              <a:defRPr sz="4400">
                <a:solidFill>
                  <a:schemeClr val="dk1"/>
                </a:solidFill>
                <a:latin typeface="+mn-lt"/>
                <a:ea typeface="+mn-ea"/>
                <a:cs typeface="+mn-cs"/>
              </a:defRPr>
            </a:lvl2pPr>
            <a:lvl3pPr algn="ctr" rtl="0" eaLnBrk="0" fontAlgn="base" hangingPunct="0">
              <a:spcBef>
                <a:spcPct val="0"/>
              </a:spcBef>
              <a:spcAft>
                <a:spcPct val="0"/>
              </a:spcAft>
              <a:defRPr sz="4400">
                <a:solidFill>
                  <a:schemeClr val="dk1"/>
                </a:solidFill>
                <a:latin typeface="+mn-lt"/>
                <a:ea typeface="+mn-ea"/>
                <a:cs typeface="+mn-cs"/>
              </a:defRPr>
            </a:lvl3pPr>
            <a:lvl4pPr algn="ctr" rtl="0" eaLnBrk="0" fontAlgn="base" hangingPunct="0">
              <a:spcBef>
                <a:spcPct val="0"/>
              </a:spcBef>
              <a:spcAft>
                <a:spcPct val="0"/>
              </a:spcAft>
              <a:defRPr sz="4400">
                <a:solidFill>
                  <a:schemeClr val="dk1"/>
                </a:solidFill>
                <a:latin typeface="+mn-lt"/>
                <a:ea typeface="+mn-ea"/>
                <a:cs typeface="+mn-cs"/>
              </a:defRPr>
            </a:lvl4pPr>
            <a:lvl5pPr algn="ctr" rtl="0" eaLnBrk="0" fontAlgn="base" hangingPunct="0">
              <a:spcBef>
                <a:spcPct val="0"/>
              </a:spcBef>
              <a:spcAft>
                <a:spcPct val="0"/>
              </a:spcAft>
              <a:defRPr sz="4400">
                <a:solidFill>
                  <a:schemeClr val="dk1"/>
                </a:solidFill>
                <a:latin typeface="+mn-lt"/>
                <a:ea typeface="+mn-ea"/>
                <a:cs typeface="+mn-cs"/>
              </a:defRPr>
            </a:lvl5pPr>
            <a:lvl6pPr marL="457200" algn="ctr" rtl="0" fontAlgn="base">
              <a:spcBef>
                <a:spcPct val="0"/>
              </a:spcBef>
              <a:spcAft>
                <a:spcPct val="0"/>
              </a:spcAft>
              <a:defRPr sz="4400">
                <a:solidFill>
                  <a:schemeClr val="dk1"/>
                </a:solidFill>
                <a:latin typeface="+mn-lt"/>
                <a:ea typeface="+mn-ea"/>
                <a:cs typeface="+mn-cs"/>
              </a:defRPr>
            </a:lvl6pPr>
            <a:lvl7pPr marL="914400" algn="ctr" rtl="0" fontAlgn="base">
              <a:spcBef>
                <a:spcPct val="0"/>
              </a:spcBef>
              <a:spcAft>
                <a:spcPct val="0"/>
              </a:spcAft>
              <a:defRPr sz="4400">
                <a:solidFill>
                  <a:schemeClr val="dk1"/>
                </a:solidFill>
                <a:latin typeface="+mn-lt"/>
                <a:ea typeface="+mn-ea"/>
                <a:cs typeface="+mn-cs"/>
              </a:defRPr>
            </a:lvl7pPr>
            <a:lvl8pPr marL="1371600" algn="ctr" rtl="0" fontAlgn="base">
              <a:spcBef>
                <a:spcPct val="0"/>
              </a:spcBef>
              <a:spcAft>
                <a:spcPct val="0"/>
              </a:spcAft>
              <a:defRPr sz="4400">
                <a:solidFill>
                  <a:schemeClr val="dk1"/>
                </a:solidFill>
                <a:latin typeface="+mn-lt"/>
                <a:ea typeface="+mn-ea"/>
                <a:cs typeface="+mn-cs"/>
              </a:defRPr>
            </a:lvl8pPr>
            <a:lvl9pPr marL="1828800" algn="ctr" rtl="0" fontAlgn="base">
              <a:spcBef>
                <a:spcPct val="0"/>
              </a:spcBef>
              <a:spcAft>
                <a:spcPct val="0"/>
              </a:spcAft>
              <a:defRPr sz="4400">
                <a:solidFill>
                  <a:schemeClr val="dk1"/>
                </a:solidFill>
                <a:latin typeface="+mn-lt"/>
                <a:ea typeface="+mn-ea"/>
                <a:cs typeface="+mn-cs"/>
              </a:defRPr>
            </a:lvl9pPr>
          </a:lstStyle>
          <a:p>
            <a:pPr>
              <a:defRPr/>
            </a:pPr>
            <a:r>
              <a:rPr lang="en-US" dirty="0" smtClean="0">
                <a:solidFill>
                  <a:srgbClr val="1F497D"/>
                </a:solidFill>
                <a:cs typeface="Times New Roman" pitchFamily="18" charset="0"/>
              </a:rPr>
              <a:t>Documentary Evidence</a:t>
            </a:r>
            <a:endParaRPr lang="en-US" dirty="0">
              <a:solidFill>
                <a:srgbClr val="1F497D"/>
              </a:solidFill>
              <a:cs typeface="Times New Roman" pitchFamily="18" charset="0"/>
            </a:endParaRPr>
          </a:p>
        </p:txBody>
      </p:sp>
      <p:sp>
        <p:nvSpPr>
          <p:cNvPr id="2" name="Content Placeholder 1"/>
          <p:cNvSpPr>
            <a:spLocks noGrp="1"/>
          </p:cNvSpPr>
          <p:nvPr>
            <p:ph idx="1"/>
          </p:nvPr>
        </p:nvSpPr>
        <p:spPr/>
        <p:txBody>
          <a:bodyPr/>
          <a:lstStyle/>
          <a:p>
            <a:pPr marL="0" indent="0">
              <a:buNone/>
            </a:pPr>
            <a:r>
              <a:rPr lang="en-US" b="1" dirty="0"/>
              <a:t>Documentary Evidence </a:t>
            </a:r>
            <a:r>
              <a:rPr lang="en-US" dirty="0"/>
              <a:t>includes:</a:t>
            </a:r>
          </a:p>
          <a:p>
            <a:pPr lvl="0"/>
            <a:r>
              <a:rPr lang="en-US" dirty="0"/>
              <a:t>Photographs of child injuries, home condition</a:t>
            </a:r>
          </a:p>
          <a:p>
            <a:pPr lvl="0"/>
            <a:r>
              <a:rPr lang="en-US" dirty="0"/>
              <a:t>Medical records for treatment of injuries, drug positive birth (child) or delivery (mother) records</a:t>
            </a:r>
          </a:p>
          <a:p>
            <a:pPr lvl="0"/>
            <a:r>
              <a:rPr lang="en-US" dirty="0"/>
              <a:t>Service Provider treatment records</a:t>
            </a:r>
          </a:p>
          <a:p>
            <a:r>
              <a:rPr lang="en-US" dirty="0"/>
              <a:t>Service Provider monthly reports</a:t>
            </a:r>
          </a:p>
        </p:txBody>
      </p:sp>
      <p:sp>
        <p:nvSpPr>
          <p:cNvPr id="5" name="TextBox 3"/>
          <p:cNvSpPr txBox="1">
            <a:spLocks noChangeArrowheads="1"/>
          </p:cNvSpPr>
          <p:nvPr/>
        </p:nvSpPr>
        <p:spPr bwMode="auto">
          <a:xfrm>
            <a:off x="85725" y="6562725"/>
            <a:ext cx="325730" cy="246221"/>
          </a:xfrm>
          <a:prstGeom prst="rect">
            <a:avLst/>
          </a:prstGeom>
          <a:noFill/>
          <a:ln w="9525">
            <a:noFill/>
            <a:miter lim="800000"/>
            <a:headEnd/>
            <a:tailEnd/>
          </a:ln>
        </p:spPr>
        <p:txBody>
          <a:bodyPr wrap="none">
            <a:spAutoFit/>
          </a:bodyPr>
          <a:lstStyle/>
          <a:p>
            <a:r>
              <a:rPr lang="en-US" sz="1000" dirty="0" smtClean="0"/>
              <a:t>58</a:t>
            </a:r>
            <a:endParaRPr lang="en-US" sz="1000" dirty="0"/>
          </a:p>
        </p:txBody>
      </p:sp>
    </p:spTree>
    <p:extLst>
      <p:ext uri="{BB962C8B-B14F-4D97-AF65-F5344CB8AC3E}">
        <p14:creationId xmlns:p14="http://schemas.microsoft.com/office/powerpoint/2010/main" val="2174770753"/>
      </p:ext>
    </p:extLst>
  </p:cSld>
  <p:clrMapOvr>
    <a:masterClrMapping/>
  </p:clrMapOvr>
  <p:transition spd="slow">
    <p:cut thruBlk="1"/>
  </p:transition>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p:cNvSpPr txBox="1">
            <a:spLocks/>
          </p:cNvSpPr>
          <p:nvPr/>
        </p:nvSpPr>
        <p:spPr bwMode="auto">
          <a:xfrm>
            <a:off x="605242" y="340987"/>
            <a:ext cx="8413251" cy="1143000"/>
          </a:xfrm>
          <a:prstGeom prst="rect">
            <a:avLst/>
          </a:prstGeom>
          <a:ln w="9525" cap="flat" cmpd="sng" algn="ctr">
            <a:solidFill>
              <a:schemeClr val="accent1">
                <a:shade val="95000"/>
                <a:satMod val="105000"/>
              </a:schemeClr>
            </a:solidFill>
            <a:prstDash val="solid"/>
            <a:miter lim="800000"/>
            <a:headEnd/>
            <a:tailEnd/>
          </a:ln>
        </p:spPr>
        <p:style>
          <a:lnRef idx="1">
            <a:schemeClr val="accent1"/>
          </a:lnRef>
          <a:fillRef idx="2">
            <a:schemeClr val="accent1"/>
          </a:fillRef>
          <a:effectRef idx="1">
            <a:schemeClr val="accent1"/>
          </a:effectRef>
          <a:fontRef idx="minor">
            <a:schemeClr val="dk1"/>
          </a:fontRef>
        </p:style>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kern="1200">
                <a:solidFill>
                  <a:schemeClr val="dk1"/>
                </a:solidFill>
                <a:latin typeface="+mn-lt"/>
                <a:ea typeface="+mn-ea"/>
                <a:cs typeface="+mn-cs"/>
              </a:defRPr>
            </a:lvl1pPr>
            <a:lvl2pPr algn="ctr" rtl="0" eaLnBrk="0" fontAlgn="base" hangingPunct="0">
              <a:spcBef>
                <a:spcPct val="0"/>
              </a:spcBef>
              <a:spcAft>
                <a:spcPct val="0"/>
              </a:spcAft>
              <a:defRPr sz="4400">
                <a:solidFill>
                  <a:schemeClr val="dk1"/>
                </a:solidFill>
                <a:latin typeface="+mn-lt"/>
                <a:ea typeface="+mn-ea"/>
                <a:cs typeface="+mn-cs"/>
              </a:defRPr>
            </a:lvl2pPr>
            <a:lvl3pPr algn="ctr" rtl="0" eaLnBrk="0" fontAlgn="base" hangingPunct="0">
              <a:spcBef>
                <a:spcPct val="0"/>
              </a:spcBef>
              <a:spcAft>
                <a:spcPct val="0"/>
              </a:spcAft>
              <a:defRPr sz="4400">
                <a:solidFill>
                  <a:schemeClr val="dk1"/>
                </a:solidFill>
                <a:latin typeface="+mn-lt"/>
                <a:ea typeface="+mn-ea"/>
                <a:cs typeface="+mn-cs"/>
              </a:defRPr>
            </a:lvl3pPr>
            <a:lvl4pPr algn="ctr" rtl="0" eaLnBrk="0" fontAlgn="base" hangingPunct="0">
              <a:spcBef>
                <a:spcPct val="0"/>
              </a:spcBef>
              <a:spcAft>
                <a:spcPct val="0"/>
              </a:spcAft>
              <a:defRPr sz="4400">
                <a:solidFill>
                  <a:schemeClr val="dk1"/>
                </a:solidFill>
                <a:latin typeface="+mn-lt"/>
                <a:ea typeface="+mn-ea"/>
                <a:cs typeface="+mn-cs"/>
              </a:defRPr>
            </a:lvl4pPr>
            <a:lvl5pPr algn="ctr" rtl="0" eaLnBrk="0" fontAlgn="base" hangingPunct="0">
              <a:spcBef>
                <a:spcPct val="0"/>
              </a:spcBef>
              <a:spcAft>
                <a:spcPct val="0"/>
              </a:spcAft>
              <a:defRPr sz="4400">
                <a:solidFill>
                  <a:schemeClr val="dk1"/>
                </a:solidFill>
                <a:latin typeface="+mn-lt"/>
                <a:ea typeface="+mn-ea"/>
                <a:cs typeface="+mn-cs"/>
              </a:defRPr>
            </a:lvl5pPr>
            <a:lvl6pPr marL="457200" algn="ctr" rtl="0" fontAlgn="base">
              <a:spcBef>
                <a:spcPct val="0"/>
              </a:spcBef>
              <a:spcAft>
                <a:spcPct val="0"/>
              </a:spcAft>
              <a:defRPr sz="4400">
                <a:solidFill>
                  <a:schemeClr val="dk1"/>
                </a:solidFill>
                <a:latin typeface="+mn-lt"/>
                <a:ea typeface="+mn-ea"/>
                <a:cs typeface="+mn-cs"/>
              </a:defRPr>
            </a:lvl6pPr>
            <a:lvl7pPr marL="914400" algn="ctr" rtl="0" fontAlgn="base">
              <a:spcBef>
                <a:spcPct val="0"/>
              </a:spcBef>
              <a:spcAft>
                <a:spcPct val="0"/>
              </a:spcAft>
              <a:defRPr sz="4400">
                <a:solidFill>
                  <a:schemeClr val="dk1"/>
                </a:solidFill>
                <a:latin typeface="+mn-lt"/>
                <a:ea typeface="+mn-ea"/>
                <a:cs typeface="+mn-cs"/>
              </a:defRPr>
            </a:lvl7pPr>
            <a:lvl8pPr marL="1371600" algn="ctr" rtl="0" fontAlgn="base">
              <a:spcBef>
                <a:spcPct val="0"/>
              </a:spcBef>
              <a:spcAft>
                <a:spcPct val="0"/>
              </a:spcAft>
              <a:defRPr sz="4400">
                <a:solidFill>
                  <a:schemeClr val="dk1"/>
                </a:solidFill>
                <a:latin typeface="+mn-lt"/>
                <a:ea typeface="+mn-ea"/>
                <a:cs typeface="+mn-cs"/>
              </a:defRPr>
            </a:lvl8pPr>
            <a:lvl9pPr marL="1828800" algn="ctr" rtl="0" fontAlgn="base">
              <a:spcBef>
                <a:spcPct val="0"/>
              </a:spcBef>
              <a:spcAft>
                <a:spcPct val="0"/>
              </a:spcAft>
              <a:defRPr sz="4400">
                <a:solidFill>
                  <a:schemeClr val="dk1"/>
                </a:solidFill>
                <a:latin typeface="+mn-lt"/>
                <a:ea typeface="+mn-ea"/>
                <a:cs typeface="+mn-cs"/>
              </a:defRPr>
            </a:lvl9pPr>
          </a:lstStyle>
          <a:p>
            <a:pPr>
              <a:defRPr/>
            </a:pPr>
            <a:r>
              <a:rPr lang="en-US" dirty="0" smtClean="0">
                <a:solidFill>
                  <a:srgbClr val="1F497D"/>
                </a:solidFill>
                <a:cs typeface="Times New Roman" pitchFamily="18" charset="0"/>
              </a:rPr>
              <a:t>What Does the Service Provider Do?</a:t>
            </a:r>
            <a:endParaRPr lang="en-US" dirty="0">
              <a:solidFill>
                <a:srgbClr val="1F497D"/>
              </a:solidFill>
              <a:cs typeface="Times New Roman" pitchFamily="18" charset="0"/>
            </a:endParaRPr>
          </a:p>
        </p:txBody>
      </p:sp>
      <p:sp>
        <p:nvSpPr>
          <p:cNvPr id="3" name="Content Placeholder 2"/>
          <p:cNvSpPr>
            <a:spLocks noGrp="1"/>
          </p:cNvSpPr>
          <p:nvPr>
            <p:ph idx="1"/>
          </p:nvPr>
        </p:nvSpPr>
        <p:spPr/>
        <p:txBody>
          <a:bodyPr/>
          <a:lstStyle/>
          <a:p>
            <a:pPr marL="0" indent="0">
              <a:buNone/>
            </a:pPr>
            <a:r>
              <a:rPr lang="en-US" sz="2600" dirty="0"/>
              <a:t>What do you do if you find something concerning in a home or in working with a family?</a:t>
            </a:r>
          </a:p>
          <a:p>
            <a:pPr lvl="0"/>
            <a:r>
              <a:rPr lang="en-US" sz="2600" dirty="0"/>
              <a:t>Be familiar with your agency policy BEFORE you find yourself in this situation</a:t>
            </a:r>
          </a:p>
          <a:p>
            <a:pPr lvl="0"/>
            <a:r>
              <a:rPr lang="en-US" sz="2600" dirty="0"/>
              <a:t>If acceptable per agency policy, you MUST ask the family before taking any photographs</a:t>
            </a:r>
          </a:p>
          <a:p>
            <a:pPr lvl="0"/>
            <a:r>
              <a:rPr lang="en-US" sz="2600" dirty="0"/>
              <a:t>ALWAYS immediately notify the FCM of concerning or questionable information</a:t>
            </a:r>
          </a:p>
          <a:p>
            <a:pPr lvl="0"/>
            <a:r>
              <a:rPr lang="en-US" sz="2600" dirty="0"/>
              <a:t>Provide clear and detailed recollection (what you see, </a:t>
            </a:r>
            <a:br>
              <a:rPr lang="en-US" sz="2600" dirty="0"/>
            </a:br>
            <a:r>
              <a:rPr lang="en-US" sz="2600" dirty="0"/>
              <a:t>smell, hear, etc.) in an incident report or case note to </a:t>
            </a:r>
            <a:br>
              <a:rPr lang="en-US" sz="2600" dirty="0"/>
            </a:br>
            <a:r>
              <a:rPr lang="en-US" sz="2600" dirty="0"/>
              <a:t>the FCM</a:t>
            </a:r>
          </a:p>
        </p:txBody>
      </p:sp>
      <p:sp>
        <p:nvSpPr>
          <p:cNvPr id="5" name="TextBox 3"/>
          <p:cNvSpPr txBox="1">
            <a:spLocks noChangeArrowheads="1"/>
          </p:cNvSpPr>
          <p:nvPr/>
        </p:nvSpPr>
        <p:spPr bwMode="auto">
          <a:xfrm>
            <a:off x="85725" y="6562725"/>
            <a:ext cx="325730" cy="246221"/>
          </a:xfrm>
          <a:prstGeom prst="rect">
            <a:avLst/>
          </a:prstGeom>
          <a:noFill/>
          <a:ln w="9525">
            <a:noFill/>
            <a:miter lim="800000"/>
            <a:headEnd/>
            <a:tailEnd/>
          </a:ln>
        </p:spPr>
        <p:txBody>
          <a:bodyPr wrap="none">
            <a:spAutoFit/>
          </a:bodyPr>
          <a:lstStyle/>
          <a:p>
            <a:r>
              <a:rPr lang="en-US" sz="1000" dirty="0" smtClean="0"/>
              <a:t>59</a:t>
            </a:r>
            <a:endParaRPr lang="en-US" sz="1000" dirty="0"/>
          </a:p>
        </p:txBody>
      </p:sp>
    </p:spTree>
    <p:extLst>
      <p:ext uri="{BB962C8B-B14F-4D97-AF65-F5344CB8AC3E}">
        <p14:creationId xmlns:p14="http://schemas.microsoft.com/office/powerpoint/2010/main" val="904799618"/>
      </p:ext>
    </p:extLst>
  </p:cSld>
  <p:clrMapOvr>
    <a:masterClrMapping/>
  </p:clrMapOvr>
  <p:transition spd="slow">
    <p:cut thruBlk="1"/>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48144" y="222637"/>
            <a:ext cx="8229600" cy="811212"/>
          </a:xfrm>
        </p:spPr>
        <p:style>
          <a:lnRef idx="1">
            <a:schemeClr val="accent1"/>
          </a:lnRef>
          <a:fillRef idx="2">
            <a:schemeClr val="accent1"/>
          </a:fillRef>
          <a:effectRef idx="1">
            <a:schemeClr val="accent1"/>
          </a:effectRef>
          <a:fontRef idx="minor">
            <a:schemeClr val="dk1"/>
          </a:fontRef>
        </p:style>
        <p:txBody>
          <a:bodyPr/>
          <a:lstStyle/>
          <a:p>
            <a:pPr>
              <a:defRPr/>
            </a:pPr>
            <a:r>
              <a:rPr lang="en-US" dirty="0" smtClean="0">
                <a:solidFill>
                  <a:srgbClr val="1F497D"/>
                </a:solidFill>
                <a:cs typeface="Times New Roman" pitchFamily="18" charset="0"/>
              </a:rPr>
              <a:t>State Statutory Law (continued)</a:t>
            </a:r>
            <a:endParaRPr lang="en-US" dirty="0">
              <a:solidFill>
                <a:srgbClr val="1F497D"/>
              </a:solidFill>
              <a:cs typeface="Times New Roman" pitchFamily="18" charset="0"/>
            </a:endParaRPr>
          </a:p>
        </p:txBody>
      </p:sp>
      <p:sp>
        <p:nvSpPr>
          <p:cNvPr id="20484" name="TextBox 3"/>
          <p:cNvSpPr txBox="1">
            <a:spLocks noChangeArrowheads="1"/>
          </p:cNvSpPr>
          <p:nvPr/>
        </p:nvSpPr>
        <p:spPr bwMode="auto">
          <a:xfrm>
            <a:off x="85725" y="6562725"/>
            <a:ext cx="255588" cy="246063"/>
          </a:xfrm>
          <a:prstGeom prst="rect">
            <a:avLst/>
          </a:prstGeom>
          <a:noFill/>
          <a:ln w="9525">
            <a:noFill/>
            <a:miter lim="800000"/>
            <a:headEnd/>
            <a:tailEnd/>
          </a:ln>
        </p:spPr>
        <p:txBody>
          <a:bodyPr wrap="none">
            <a:spAutoFit/>
          </a:bodyPr>
          <a:lstStyle/>
          <a:p>
            <a:fld id="{0FDF7903-26FE-4F2D-8BFA-15B53DCAC474}" type="slidenum">
              <a:rPr lang="en-US" sz="1000"/>
              <a:pPr/>
              <a:t>6</a:t>
            </a:fld>
            <a:endParaRPr lang="en-US" sz="1000" dirty="0"/>
          </a:p>
        </p:txBody>
      </p:sp>
      <p:sp>
        <p:nvSpPr>
          <p:cNvPr id="5" name="Content Placeholder 4"/>
          <p:cNvSpPr>
            <a:spLocks noGrp="1"/>
          </p:cNvSpPr>
          <p:nvPr>
            <p:ph idx="1"/>
          </p:nvPr>
        </p:nvSpPr>
        <p:spPr>
          <a:xfrm>
            <a:off x="457199" y="1352550"/>
            <a:ext cx="8520545" cy="4525963"/>
          </a:xfrm>
        </p:spPr>
        <p:txBody>
          <a:bodyPr/>
          <a:lstStyle/>
          <a:p>
            <a:pPr marL="0" indent="0" algn="ctr">
              <a:buNone/>
            </a:pPr>
            <a:r>
              <a:rPr lang="en-US" dirty="0"/>
              <a:t>CHINS statutes are one form of statutory law. In Indiana, our state law is written into statutes, known as the Indiana Code. In terms of child welfare work, we deal primarily with the Indiana Code Title 31, found here:</a:t>
            </a:r>
          </a:p>
          <a:p>
            <a:pPr marL="0" indent="0" algn="ctr">
              <a:buNone/>
            </a:pPr>
            <a:r>
              <a:rPr lang="en-US" sz="2000" u="sng" dirty="0">
                <a:hlinkClick r:id="rId3"/>
              </a:rPr>
              <a:t>https://iga.in.gov/legislative/laws/2017/ic/</a:t>
            </a:r>
            <a:r>
              <a:rPr lang="en-US" sz="2000" u="sng" dirty="0"/>
              <a:t>    </a:t>
            </a:r>
          </a:p>
          <a:p>
            <a:pPr marL="0" indent="0" algn="ctr">
              <a:buNone/>
            </a:pPr>
            <a:r>
              <a:rPr lang="en-US" sz="2000" dirty="0"/>
              <a:t>*</a:t>
            </a:r>
            <a:r>
              <a:rPr lang="en-US" sz="1600" i="1" dirty="0"/>
              <a:t>You may need to update the year (2017) </a:t>
            </a:r>
          </a:p>
          <a:p>
            <a:pPr marL="0" indent="0" algn="ctr">
              <a:buNone/>
            </a:pPr>
            <a:r>
              <a:rPr lang="en-US" sz="1600" i="1" dirty="0"/>
              <a:t>to the current year in the URL box</a:t>
            </a:r>
          </a:p>
          <a:p>
            <a:pPr marL="107950" lvl="2" indent="0">
              <a:buNone/>
            </a:pPr>
            <a:endParaRPr lang="en-US" dirty="0" smtClean="0"/>
          </a:p>
          <a:p>
            <a:pPr lvl="1"/>
            <a:endParaRPr lang="en-US" dirty="0" smtClean="0"/>
          </a:p>
          <a:p>
            <a:pPr lvl="1">
              <a:buNone/>
            </a:pPr>
            <a:r>
              <a:rPr lang="en-US" dirty="0" smtClean="0"/>
              <a:t> </a:t>
            </a:r>
          </a:p>
          <a:p>
            <a:endParaRPr lang="en-US" dirty="0" smtClean="0"/>
          </a:p>
        </p:txBody>
      </p:sp>
      <p:pic>
        <p:nvPicPr>
          <p:cNvPr id="3" name="Picture 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57199" y="5181951"/>
            <a:ext cx="1292524" cy="1015263"/>
          </a:xfrm>
          <a:prstGeom prst="rect">
            <a:avLst/>
          </a:prstGeom>
        </p:spPr>
      </p:pic>
    </p:spTree>
    <p:extLst>
      <p:ext uri="{BB962C8B-B14F-4D97-AF65-F5344CB8AC3E}">
        <p14:creationId xmlns:p14="http://schemas.microsoft.com/office/powerpoint/2010/main" val="933063182"/>
      </p:ext>
    </p:extLst>
  </p:cSld>
  <p:clrMapOvr>
    <a:masterClrMapping/>
  </p:clrMapOvr>
  <p:transition spd="slow">
    <p:cut thruBlk="1"/>
  </p:transition>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p:cNvSpPr txBox="1">
            <a:spLocks/>
          </p:cNvSpPr>
          <p:nvPr/>
        </p:nvSpPr>
        <p:spPr bwMode="auto">
          <a:xfrm>
            <a:off x="730750" y="305128"/>
            <a:ext cx="7767792" cy="1295072"/>
          </a:xfrm>
          <a:prstGeom prst="rect">
            <a:avLst/>
          </a:prstGeom>
          <a:ln w="9525" cap="flat" cmpd="sng" algn="ctr">
            <a:solidFill>
              <a:schemeClr val="accent1">
                <a:shade val="95000"/>
                <a:satMod val="105000"/>
              </a:schemeClr>
            </a:solidFill>
            <a:prstDash val="solid"/>
            <a:miter lim="800000"/>
            <a:headEnd/>
            <a:tailEnd/>
          </a:ln>
        </p:spPr>
        <p:style>
          <a:lnRef idx="1">
            <a:schemeClr val="accent1"/>
          </a:lnRef>
          <a:fillRef idx="2">
            <a:schemeClr val="accent1"/>
          </a:fillRef>
          <a:effectRef idx="1">
            <a:schemeClr val="accent1"/>
          </a:effectRef>
          <a:fontRef idx="minor">
            <a:schemeClr val="dk1"/>
          </a:fontRef>
        </p:style>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kern="1200">
                <a:solidFill>
                  <a:schemeClr val="dk1"/>
                </a:solidFill>
                <a:latin typeface="+mn-lt"/>
                <a:ea typeface="+mn-ea"/>
                <a:cs typeface="+mn-cs"/>
              </a:defRPr>
            </a:lvl1pPr>
            <a:lvl2pPr algn="ctr" rtl="0" eaLnBrk="0" fontAlgn="base" hangingPunct="0">
              <a:spcBef>
                <a:spcPct val="0"/>
              </a:spcBef>
              <a:spcAft>
                <a:spcPct val="0"/>
              </a:spcAft>
              <a:defRPr sz="4400">
                <a:solidFill>
                  <a:schemeClr val="dk1"/>
                </a:solidFill>
                <a:latin typeface="+mn-lt"/>
                <a:ea typeface="+mn-ea"/>
                <a:cs typeface="+mn-cs"/>
              </a:defRPr>
            </a:lvl2pPr>
            <a:lvl3pPr algn="ctr" rtl="0" eaLnBrk="0" fontAlgn="base" hangingPunct="0">
              <a:spcBef>
                <a:spcPct val="0"/>
              </a:spcBef>
              <a:spcAft>
                <a:spcPct val="0"/>
              </a:spcAft>
              <a:defRPr sz="4400">
                <a:solidFill>
                  <a:schemeClr val="dk1"/>
                </a:solidFill>
                <a:latin typeface="+mn-lt"/>
                <a:ea typeface="+mn-ea"/>
                <a:cs typeface="+mn-cs"/>
              </a:defRPr>
            </a:lvl3pPr>
            <a:lvl4pPr algn="ctr" rtl="0" eaLnBrk="0" fontAlgn="base" hangingPunct="0">
              <a:spcBef>
                <a:spcPct val="0"/>
              </a:spcBef>
              <a:spcAft>
                <a:spcPct val="0"/>
              </a:spcAft>
              <a:defRPr sz="4400">
                <a:solidFill>
                  <a:schemeClr val="dk1"/>
                </a:solidFill>
                <a:latin typeface="+mn-lt"/>
                <a:ea typeface="+mn-ea"/>
                <a:cs typeface="+mn-cs"/>
              </a:defRPr>
            </a:lvl4pPr>
            <a:lvl5pPr algn="ctr" rtl="0" eaLnBrk="0" fontAlgn="base" hangingPunct="0">
              <a:spcBef>
                <a:spcPct val="0"/>
              </a:spcBef>
              <a:spcAft>
                <a:spcPct val="0"/>
              </a:spcAft>
              <a:defRPr sz="4400">
                <a:solidFill>
                  <a:schemeClr val="dk1"/>
                </a:solidFill>
                <a:latin typeface="+mn-lt"/>
                <a:ea typeface="+mn-ea"/>
                <a:cs typeface="+mn-cs"/>
              </a:defRPr>
            </a:lvl5pPr>
            <a:lvl6pPr marL="457200" algn="ctr" rtl="0" fontAlgn="base">
              <a:spcBef>
                <a:spcPct val="0"/>
              </a:spcBef>
              <a:spcAft>
                <a:spcPct val="0"/>
              </a:spcAft>
              <a:defRPr sz="4400">
                <a:solidFill>
                  <a:schemeClr val="dk1"/>
                </a:solidFill>
                <a:latin typeface="+mn-lt"/>
                <a:ea typeface="+mn-ea"/>
                <a:cs typeface="+mn-cs"/>
              </a:defRPr>
            </a:lvl6pPr>
            <a:lvl7pPr marL="914400" algn="ctr" rtl="0" fontAlgn="base">
              <a:spcBef>
                <a:spcPct val="0"/>
              </a:spcBef>
              <a:spcAft>
                <a:spcPct val="0"/>
              </a:spcAft>
              <a:defRPr sz="4400">
                <a:solidFill>
                  <a:schemeClr val="dk1"/>
                </a:solidFill>
                <a:latin typeface="+mn-lt"/>
                <a:ea typeface="+mn-ea"/>
                <a:cs typeface="+mn-cs"/>
              </a:defRPr>
            </a:lvl7pPr>
            <a:lvl8pPr marL="1371600" algn="ctr" rtl="0" fontAlgn="base">
              <a:spcBef>
                <a:spcPct val="0"/>
              </a:spcBef>
              <a:spcAft>
                <a:spcPct val="0"/>
              </a:spcAft>
              <a:defRPr sz="4400">
                <a:solidFill>
                  <a:schemeClr val="dk1"/>
                </a:solidFill>
                <a:latin typeface="+mn-lt"/>
                <a:ea typeface="+mn-ea"/>
                <a:cs typeface="+mn-cs"/>
              </a:defRPr>
            </a:lvl8pPr>
            <a:lvl9pPr marL="1828800" algn="ctr" rtl="0" fontAlgn="base">
              <a:spcBef>
                <a:spcPct val="0"/>
              </a:spcBef>
              <a:spcAft>
                <a:spcPct val="0"/>
              </a:spcAft>
              <a:defRPr sz="4400">
                <a:solidFill>
                  <a:schemeClr val="dk1"/>
                </a:solidFill>
                <a:latin typeface="+mn-lt"/>
                <a:ea typeface="+mn-ea"/>
                <a:cs typeface="+mn-cs"/>
              </a:defRPr>
            </a:lvl9pPr>
          </a:lstStyle>
          <a:p>
            <a:pPr>
              <a:defRPr/>
            </a:pPr>
            <a:r>
              <a:rPr lang="en-US" dirty="0" smtClean="0">
                <a:solidFill>
                  <a:srgbClr val="1F497D"/>
                </a:solidFill>
                <a:cs typeface="Times New Roman" pitchFamily="18" charset="0"/>
              </a:rPr>
              <a:t>Monthly Reports</a:t>
            </a:r>
            <a:endParaRPr lang="en-US" dirty="0">
              <a:solidFill>
                <a:srgbClr val="1F497D"/>
              </a:solidFill>
              <a:cs typeface="Times New Roman" pitchFamily="18" charset="0"/>
            </a:endParaRPr>
          </a:p>
        </p:txBody>
      </p:sp>
      <p:sp>
        <p:nvSpPr>
          <p:cNvPr id="2" name="Content Placeholder 1"/>
          <p:cNvSpPr>
            <a:spLocks noGrp="1"/>
          </p:cNvSpPr>
          <p:nvPr>
            <p:ph idx="1"/>
          </p:nvPr>
        </p:nvSpPr>
        <p:spPr>
          <a:xfrm>
            <a:off x="730750" y="1869141"/>
            <a:ext cx="7998696" cy="4280647"/>
          </a:xfrm>
        </p:spPr>
        <p:txBody>
          <a:bodyPr/>
          <a:lstStyle/>
          <a:p>
            <a:pPr marL="0" indent="0">
              <a:buNone/>
            </a:pPr>
            <a:r>
              <a:rPr lang="en-US" sz="2800" dirty="0"/>
              <a:t>Monthly reports may be included in reports to the court and/or referenced during court hearings.  Monthly reports are provided to judges to provide guidance regarding case decisions. You may be subpoenaed to court to discuss reports you have provided.  As the service provider, it is important to:</a:t>
            </a:r>
          </a:p>
          <a:p>
            <a:r>
              <a:rPr lang="en-US" sz="2800" dirty="0"/>
              <a:t>Ensure information is accurate and detailed</a:t>
            </a:r>
          </a:p>
          <a:p>
            <a:r>
              <a:rPr lang="en-US" sz="2800" dirty="0"/>
              <a:t>Report on current progress – DO NOT copy/paste from previous reports</a:t>
            </a:r>
          </a:p>
          <a:p>
            <a:pPr marL="0" indent="0">
              <a:buNone/>
            </a:pPr>
            <a:endParaRPr lang="en-US" dirty="0"/>
          </a:p>
        </p:txBody>
      </p:sp>
      <p:sp>
        <p:nvSpPr>
          <p:cNvPr id="5" name="TextBox 3"/>
          <p:cNvSpPr txBox="1">
            <a:spLocks noChangeArrowheads="1"/>
          </p:cNvSpPr>
          <p:nvPr/>
        </p:nvSpPr>
        <p:spPr bwMode="auto">
          <a:xfrm>
            <a:off x="85725" y="6562725"/>
            <a:ext cx="325730" cy="246221"/>
          </a:xfrm>
          <a:prstGeom prst="rect">
            <a:avLst/>
          </a:prstGeom>
          <a:noFill/>
          <a:ln w="9525">
            <a:noFill/>
            <a:miter lim="800000"/>
            <a:headEnd/>
            <a:tailEnd/>
          </a:ln>
        </p:spPr>
        <p:txBody>
          <a:bodyPr wrap="none">
            <a:spAutoFit/>
          </a:bodyPr>
          <a:lstStyle/>
          <a:p>
            <a:r>
              <a:rPr lang="en-US" sz="1000" dirty="0" smtClean="0"/>
              <a:t>60</a:t>
            </a:r>
            <a:endParaRPr lang="en-US" sz="1000" dirty="0"/>
          </a:p>
        </p:txBody>
      </p:sp>
    </p:spTree>
    <p:extLst>
      <p:ext uri="{BB962C8B-B14F-4D97-AF65-F5344CB8AC3E}">
        <p14:creationId xmlns:p14="http://schemas.microsoft.com/office/powerpoint/2010/main" val="1418568636"/>
      </p:ext>
    </p:extLst>
  </p:cSld>
  <p:clrMapOvr>
    <a:masterClrMapping/>
  </p:clrMapOvr>
  <p:transition spd="slow">
    <p:cut thruBlk="1"/>
  </p:transition>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730750" y="1744758"/>
            <a:ext cx="8260850" cy="4093428"/>
          </a:xfrm>
          <a:prstGeom prst="rect">
            <a:avLst/>
          </a:prstGeom>
          <a:noFill/>
        </p:spPr>
        <p:txBody>
          <a:bodyPr wrap="square" rtlCol="0">
            <a:spAutoFit/>
          </a:bodyPr>
          <a:lstStyle/>
          <a:p>
            <a:r>
              <a:rPr lang="en-US" sz="2600" dirty="0"/>
              <a:t>If you are subpoenaed to court, there are some things you can do to prepare:</a:t>
            </a:r>
          </a:p>
          <a:p>
            <a:pPr marL="342900" indent="-342900">
              <a:buFont typeface="Arial" panose="020B0604020202020204" pitchFamily="34" charset="0"/>
              <a:buChar char="•"/>
            </a:pPr>
            <a:r>
              <a:rPr lang="en-US" sz="2600" dirty="0"/>
              <a:t>The DCS Attorney may call you to prep - schedule time to meet with them in person or on the phone</a:t>
            </a:r>
          </a:p>
          <a:p>
            <a:pPr marL="342900" indent="-342900">
              <a:buFont typeface="Arial" panose="020B0604020202020204" pitchFamily="34" charset="0"/>
              <a:buChar char="•"/>
            </a:pPr>
            <a:r>
              <a:rPr lang="en-US" sz="2600" dirty="0"/>
              <a:t>Practice with a peer in your agency who has experience in court testimony</a:t>
            </a:r>
          </a:p>
          <a:p>
            <a:pPr marL="342900" indent="-342900">
              <a:buFont typeface="Arial" panose="020B0604020202020204" pitchFamily="34" charset="0"/>
              <a:buChar char="•"/>
            </a:pPr>
            <a:r>
              <a:rPr lang="en-US" sz="2600" dirty="0"/>
              <a:t>Review reports you have </a:t>
            </a:r>
            <a:r>
              <a:rPr lang="en-US" sz="2600" dirty="0" smtClean="0"/>
              <a:t>prepared</a:t>
            </a:r>
            <a:br>
              <a:rPr lang="en-US" sz="2600" dirty="0" smtClean="0"/>
            </a:br>
            <a:r>
              <a:rPr lang="en-US" sz="2600" dirty="0" smtClean="0"/>
              <a:t>for </a:t>
            </a:r>
            <a:r>
              <a:rPr lang="en-US" sz="2600" dirty="0"/>
              <a:t>this case</a:t>
            </a:r>
          </a:p>
          <a:p>
            <a:pPr marL="342900" indent="-342900">
              <a:buFont typeface="Arial" panose="020B0604020202020204" pitchFamily="34" charset="0"/>
              <a:buChar char="•"/>
            </a:pPr>
            <a:r>
              <a:rPr lang="en-US" sz="2600" dirty="0"/>
              <a:t>Provide the same information in </a:t>
            </a:r>
            <a:r>
              <a:rPr lang="en-US" sz="2600" dirty="0" smtClean="0"/>
              <a:t/>
            </a:r>
            <a:br>
              <a:rPr lang="en-US" sz="2600" dirty="0" smtClean="0"/>
            </a:br>
            <a:r>
              <a:rPr lang="en-US" sz="2600" dirty="0" smtClean="0"/>
              <a:t>the </a:t>
            </a:r>
            <a:r>
              <a:rPr lang="en-US" sz="2600" dirty="0"/>
              <a:t>courtroom as you did in prep</a:t>
            </a:r>
          </a:p>
        </p:txBody>
      </p:sp>
      <p:sp>
        <p:nvSpPr>
          <p:cNvPr id="5" name="Title 1"/>
          <p:cNvSpPr txBox="1">
            <a:spLocks/>
          </p:cNvSpPr>
          <p:nvPr/>
        </p:nvSpPr>
        <p:spPr bwMode="auto">
          <a:xfrm>
            <a:off x="730750" y="305128"/>
            <a:ext cx="7767792" cy="1295072"/>
          </a:xfrm>
          <a:prstGeom prst="rect">
            <a:avLst/>
          </a:prstGeom>
          <a:ln w="9525" cap="flat" cmpd="sng" algn="ctr">
            <a:solidFill>
              <a:schemeClr val="accent1">
                <a:shade val="95000"/>
                <a:satMod val="105000"/>
              </a:schemeClr>
            </a:solidFill>
            <a:prstDash val="solid"/>
            <a:miter lim="800000"/>
            <a:headEnd/>
            <a:tailEnd/>
          </a:ln>
        </p:spPr>
        <p:style>
          <a:lnRef idx="1">
            <a:schemeClr val="accent1"/>
          </a:lnRef>
          <a:fillRef idx="2">
            <a:schemeClr val="accent1"/>
          </a:fillRef>
          <a:effectRef idx="1">
            <a:schemeClr val="accent1"/>
          </a:effectRef>
          <a:fontRef idx="minor">
            <a:schemeClr val="dk1"/>
          </a:fontRef>
        </p:style>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kern="1200">
                <a:solidFill>
                  <a:schemeClr val="dk1"/>
                </a:solidFill>
                <a:latin typeface="+mn-lt"/>
                <a:ea typeface="+mn-ea"/>
                <a:cs typeface="+mn-cs"/>
              </a:defRPr>
            </a:lvl1pPr>
            <a:lvl2pPr algn="ctr" rtl="0" eaLnBrk="0" fontAlgn="base" hangingPunct="0">
              <a:spcBef>
                <a:spcPct val="0"/>
              </a:spcBef>
              <a:spcAft>
                <a:spcPct val="0"/>
              </a:spcAft>
              <a:defRPr sz="4400">
                <a:solidFill>
                  <a:schemeClr val="dk1"/>
                </a:solidFill>
                <a:latin typeface="+mn-lt"/>
                <a:ea typeface="+mn-ea"/>
                <a:cs typeface="+mn-cs"/>
              </a:defRPr>
            </a:lvl2pPr>
            <a:lvl3pPr algn="ctr" rtl="0" eaLnBrk="0" fontAlgn="base" hangingPunct="0">
              <a:spcBef>
                <a:spcPct val="0"/>
              </a:spcBef>
              <a:spcAft>
                <a:spcPct val="0"/>
              </a:spcAft>
              <a:defRPr sz="4400">
                <a:solidFill>
                  <a:schemeClr val="dk1"/>
                </a:solidFill>
                <a:latin typeface="+mn-lt"/>
                <a:ea typeface="+mn-ea"/>
                <a:cs typeface="+mn-cs"/>
              </a:defRPr>
            </a:lvl3pPr>
            <a:lvl4pPr algn="ctr" rtl="0" eaLnBrk="0" fontAlgn="base" hangingPunct="0">
              <a:spcBef>
                <a:spcPct val="0"/>
              </a:spcBef>
              <a:spcAft>
                <a:spcPct val="0"/>
              </a:spcAft>
              <a:defRPr sz="4400">
                <a:solidFill>
                  <a:schemeClr val="dk1"/>
                </a:solidFill>
                <a:latin typeface="+mn-lt"/>
                <a:ea typeface="+mn-ea"/>
                <a:cs typeface="+mn-cs"/>
              </a:defRPr>
            </a:lvl4pPr>
            <a:lvl5pPr algn="ctr" rtl="0" eaLnBrk="0" fontAlgn="base" hangingPunct="0">
              <a:spcBef>
                <a:spcPct val="0"/>
              </a:spcBef>
              <a:spcAft>
                <a:spcPct val="0"/>
              </a:spcAft>
              <a:defRPr sz="4400">
                <a:solidFill>
                  <a:schemeClr val="dk1"/>
                </a:solidFill>
                <a:latin typeface="+mn-lt"/>
                <a:ea typeface="+mn-ea"/>
                <a:cs typeface="+mn-cs"/>
              </a:defRPr>
            </a:lvl5pPr>
            <a:lvl6pPr marL="457200" algn="ctr" rtl="0" fontAlgn="base">
              <a:spcBef>
                <a:spcPct val="0"/>
              </a:spcBef>
              <a:spcAft>
                <a:spcPct val="0"/>
              </a:spcAft>
              <a:defRPr sz="4400">
                <a:solidFill>
                  <a:schemeClr val="dk1"/>
                </a:solidFill>
                <a:latin typeface="+mn-lt"/>
                <a:ea typeface="+mn-ea"/>
                <a:cs typeface="+mn-cs"/>
              </a:defRPr>
            </a:lvl6pPr>
            <a:lvl7pPr marL="914400" algn="ctr" rtl="0" fontAlgn="base">
              <a:spcBef>
                <a:spcPct val="0"/>
              </a:spcBef>
              <a:spcAft>
                <a:spcPct val="0"/>
              </a:spcAft>
              <a:defRPr sz="4400">
                <a:solidFill>
                  <a:schemeClr val="dk1"/>
                </a:solidFill>
                <a:latin typeface="+mn-lt"/>
                <a:ea typeface="+mn-ea"/>
                <a:cs typeface="+mn-cs"/>
              </a:defRPr>
            </a:lvl7pPr>
            <a:lvl8pPr marL="1371600" algn="ctr" rtl="0" fontAlgn="base">
              <a:spcBef>
                <a:spcPct val="0"/>
              </a:spcBef>
              <a:spcAft>
                <a:spcPct val="0"/>
              </a:spcAft>
              <a:defRPr sz="4400">
                <a:solidFill>
                  <a:schemeClr val="dk1"/>
                </a:solidFill>
                <a:latin typeface="+mn-lt"/>
                <a:ea typeface="+mn-ea"/>
                <a:cs typeface="+mn-cs"/>
              </a:defRPr>
            </a:lvl8pPr>
            <a:lvl9pPr marL="1828800" algn="ctr" rtl="0" fontAlgn="base">
              <a:spcBef>
                <a:spcPct val="0"/>
              </a:spcBef>
              <a:spcAft>
                <a:spcPct val="0"/>
              </a:spcAft>
              <a:defRPr sz="4400">
                <a:solidFill>
                  <a:schemeClr val="dk1"/>
                </a:solidFill>
                <a:latin typeface="+mn-lt"/>
                <a:ea typeface="+mn-ea"/>
                <a:cs typeface="+mn-cs"/>
              </a:defRPr>
            </a:lvl9pPr>
          </a:lstStyle>
          <a:p>
            <a:pPr>
              <a:defRPr/>
            </a:pPr>
            <a:r>
              <a:rPr lang="en-US" dirty="0" smtClean="0">
                <a:solidFill>
                  <a:srgbClr val="1F497D"/>
                </a:solidFill>
                <a:cs typeface="Times New Roman" pitchFamily="18" charset="0"/>
              </a:rPr>
              <a:t>Preparing for Court</a:t>
            </a:r>
            <a:endParaRPr lang="en-US" dirty="0">
              <a:solidFill>
                <a:srgbClr val="1F497D"/>
              </a:solidFill>
              <a:cs typeface="Times New Roman" pitchFamily="18" charset="0"/>
            </a:endParaRPr>
          </a:p>
        </p:txBody>
      </p:sp>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347013" y="3768093"/>
            <a:ext cx="2433538" cy="1620775"/>
          </a:xfrm>
          <a:prstGeom prst="rect">
            <a:avLst/>
          </a:prstGeom>
        </p:spPr>
      </p:pic>
      <p:sp>
        <p:nvSpPr>
          <p:cNvPr id="7" name="TextBox 3"/>
          <p:cNvSpPr txBox="1">
            <a:spLocks noChangeArrowheads="1"/>
          </p:cNvSpPr>
          <p:nvPr/>
        </p:nvSpPr>
        <p:spPr bwMode="auto">
          <a:xfrm>
            <a:off x="85725" y="6562725"/>
            <a:ext cx="325730" cy="246221"/>
          </a:xfrm>
          <a:prstGeom prst="rect">
            <a:avLst/>
          </a:prstGeom>
          <a:noFill/>
          <a:ln w="9525">
            <a:noFill/>
            <a:miter lim="800000"/>
            <a:headEnd/>
            <a:tailEnd/>
          </a:ln>
        </p:spPr>
        <p:txBody>
          <a:bodyPr wrap="none">
            <a:spAutoFit/>
          </a:bodyPr>
          <a:lstStyle/>
          <a:p>
            <a:r>
              <a:rPr lang="en-US" sz="1000" dirty="0" smtClean="0"/>
              <a:t>61</a:t>
            </a:r>
            <a:endParaRPr lang="en-US" sz="1000" dirty="0"/>
          </a:p>
        </p:txBody>
      </p:sp>
    </p:spTree>
    <p:extLst>
      <p:ext uri="{BB962C8B-B14F-4D97-AF65-F5344CB8AC3E}">
        <p14:creationId xmlns:p14="http://schemas.microsoft.com/office/powerpoint/2010/main" val="3508290327"/>
      </p:ext>
    </p:extLst>
  </p:cSld>
  <p:clrMapOvr>
    <a:masterClrMapping/>
  </p:clrMapOvr>
  <p:transition spd="slow">
    <p:cut thruBlk="1"/>
  </p:transition>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30750" y="1878106"/>
            <a:ext cx="8032251" cy="3070412"/>
          </a:xfrm>
        </p:spPr>
        <p:txBody>
          <a:bodyPr>
            <a:normAutofit fontScale="85000" lnSpcReduction="20000"/>
          </a:bodyPr>
          <a:lstStyle/>
          <a:p>
            <a:pPr marL="557213" indent="-557213">
              <a:buFont typeface="+mj-lt"/>
              <a:buAutoNum type="arabicPeriod"/>
            </a:pPr>
            <a:r>
              <a:rPr lang="en-US" dirty="0" smtClean="0"/>
              <a:t>You are asked to appear in court to provide information regarding services provided</a:t>
            </a:r>
          </a:p>
          <a:p>
            <a:pPr marL="557213" indent="-557213">
              <a:buFont typeface="+mj-lt"/>
              <a:buAutoNum type="arabicPeriod"/>
            </a:pPr>
            <a:r>
              <a:rPr lang="en-US" dirty="0" smtClean="0"/>
              <a:t>You are NOT representing DCS or the family – you are representing your agency and the services provided</a:t>
            </a:r>
          </a:p>
          <a:p>
            <a:pPr marL="557213" indent="-557213">
              <a:buFont typeface="+mj-lt"/>
              <a:buAutoNum type="arabicPeriod"/>
            </a:pPr>
            <a:r>
              <a:rPr lang="en-US" dirty="0" smtClean="0"/>
              <a:t>Only provide information you know to be true – things you have seen or done in your meetings with the family</a:t>
            </a:r>
            <a:endParaRPr lang="en-US" dirty="0"/>
          </a:p>
        </p:txBody>
      </p:sp>
      <p:sp>
        <p:nvSpPr>
          <p:cNvPr id="4" name="Title 1"/>
          <p:cNvSpPr txBox="1">
            <a:spLocks/>
          </p:cNvSpPr>
          <p:nvPr/>
        </p:nvSpPr>
        <p:spPr bwMode="auto">
          <a:xfrm>
            <a:off x="730750" y="305128"/>
            <a:ext cx="7767792" cy="1295072"/>
          </a:xfrm>
          <a:prstGeom prst="rect">
            <a:avLst/>
          </a:prstGeom>
          <a:ln w="9525" cap="flat" cmpd="sng" algn="ctr">
            <a:solidFill>
              <a:schemeClr val="accent1">
                <a:shade val="95000"/>
                <a:satMod val="105000"/>
              </a:schemeClr>
            </a:solidFill>
            <a:prstDash val="solid"/>
            <a:miter lim="800000"/>
            <a:headEnd/>
            <a:tailEnd/>
          </a:ln>
        </p:spPr>
        <p:style>
          <a:lnRef idx="1">
            <a:schemeClr val="accent1"/>
          </a:lnRef>
          <a:fillRef idx="2">
            <a:schemeClr val="accent1"/>
          </a:fillRef>
          <a:effectRef idx="1">
            <a:schemeClr val="accent1"/>
          </a:effectRef>
          <a:fontRef idx="minor">
            <a:schemeClr val="dk1"/>
          </a:fontRef>
        </p:style>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kern="1200">
                <a:solidFill>
                  <a:schemeClr val="dk1"/>
                </a:solidFill>
                <a:latin typeface="+mn-lt"/>
                <a:ea typeface="+mn-ea"/>
                <a:cs typeface="+mn-cs"/>
              </a:defRPr>
            </a:lvl1pPr>
            <a:lvl2pPr algn="ctr" rtl="0" eaLnBrk="0" fontAlgn="base" hangingPunct="0">
              <a:spcBef>
                <a:spcPct val="0"/>
              </a:spcBef>
              <a:spcAft>
                <a:spcPct val="0"/>
              </a:spcAft>
              <a:defRPr sz="4400">
                <a:solidFill>
                  <a:schemeClr val="dk1"/>
                </a:solidFill>
                <a:latin typeface="+mn-lt"/>
                <a:ea typeface="+mn-ea"/>
                <a:cs typeface="+mn-cs"/>
              </a:defRPr>
            </a:lvl2pPr>
            <a:lvl3pPr algn="ctr" rtl="0" eaLnBrk="0" fontAlgn="base" hangingPunct="0">
              <a:spcBef>
                <a:spcPct val="0"/>
              </a:spcBef>
              <a:spcAft>
                <a:spcPct val="0"/>
              </a:spcAft>
              <a:defRPr sz="4400">
                <a:solidFill>
                  <a:schemeClr val="dk1"/>
                </a:solidFill>
                <a:latin typeface="+mn-lt"/>
                <a:ea typeface="+mn-ea"/>
                <a:cs typeface="+mn-cs"/>
              </a:defRPr>
            </a:lvl3pPr>
            <a:lvl4pPr algn="ctr" rtl="0" eaLnBrk="0" fontAlgn="base" hangingPunct="0">
              <a:spcBef>
                <a:spcPct val="0"/>
              </a:spcBef>
              <a:spcAft>
                <a:spcPct val="0"/>
              </a:spcAft>
              <a:defRPr sz="4400">
                <a:solidFill>
                  <a:schemeClr val="dk1"/>
                </a:solidFill>
                <a:latin typeface="+mn-lt"/>
                <a:ea typeface="+mn-ea"/>
                <a:cs typeface="+mn-cs"/>
              </a:defRPr>
            </a:lvl4pPr>
            <a:lvl5pPr algn="ctr" rtl="0" eaLnBrk="0" fontAlgn="base" hangingPunct="0">
              <a:spcBef>
                <a:spcPct val="0"/>
              </a:spcBef>
              <a:spcAft>
                <a:spcPct val="0"/>
              </a:spcAft>
              <a:defRPr sz="4400">
                <a:solidFill>
                  <a:schemeClr val="dk1"/>
                </a:solidFill>
                <a:latin typeface="+mn-lt"/>
                <a:ea typeface="+mn-ea"/>
                <a:cs typeface="+mn-cs"/>
              </a:defRPr>
            </a:lvl5pPr>
            <a:lvl6pPr marL="457200" algn="ctr" rtl="0" fontAlgn="base">
              <a:spcBef>
                <a:spcPct val="0"/>
              </a:spcBef>
              <a:spcAft>
                <a:spcPct val="0"/>
              </a:spcAft>
              <a:defRPr sz="4400">
                <a:solidFill>
                  <a:schemeClr val="dk1"/>
                </a:solidFill>
                <a:latin typeface="+mn-lt"/>
                <a:ea typeface="+mn-ea"/>
                <a:cs typeface="+mn-cs"/>
              </a:defRPr>
            </a:lvl6pPr>
            <a:lvl7pPr marL="914400" algn="ctr" rtl="0" fontAlgn="base">
              <a:spcBef>
                <a:spcPct val="0"/>
              </a:spcBef>
              <a:spcAft>
                <a:spcPct val="0"/>
              </a:spcAft>
              <a:defRPr sz="4400">
                <a:solidFill>
                  <a:schemeClr val="dk1"/>
                </a:solidFill>
                <a:latin typeface="+mn-lt"/>
                <a:ea typeface="+mn-ea"/>
                <a:cs typeface="+mn-cs"/>
              </a:defRPr>
            </a:lvl7pPr>
            <a:lvl8pPr marL="1371600" algn="ctr" rtl="0" fontAlgn="base">
              <a:spcBef>
                <a:spcPct val="0"/>
              </a:spcBef>
              <a:spcAft>
                <a:spcPct val="0"/>
              </a:spcAft>
              <a:defRPr sz="4400">
                <a:solidFill>
                  <a:schemeClr val="dk1"/>
                </a:solidFill>
                <a:latin typeface="+mn-lt"/>
                <a:ea typeface="+mn-ea"/>
                <a:cs typeface="+mn-cs"/>
              </a:defRPr>
            </a:lvl8pPr>
            <a:lvl9pPr marL="1828800" algn="ctr" rtl="0" fontAlgn="base">
              <a:spcBef>
                <a:spcPct val="0"/>
              </a:spcBef>
              <a:spcAft>
                <a:spcPct val="0"/>
              </a:spcAft>
              <a:defRPr sz="4400">
                <a:solidFill>
                  <a:schemeClr val="dk1"/>
                </a:solidFill>
                <a:latin typeface="+mn-lt"/>
                <a:ea typeface="+mn-ea"/>
                <a:cs typeface="+mn-cs"/>
              </a:defRPr>
            </a:lvl9pPr>
          </a:lstStyle>
          <a:p>
            <a:pPr>
              <a:defRPr/>
            </a:pPr>
            <a:r>
              <a:rPr lang="en-US" dirty="0" smtClean="0">
                <a:solidFill>
                  <a:srgbClr val="1F497D"/>
                </a:solidFill>
                <a:cs typeface="Times New Roman" pitchFamily="18" charset="0"/>
              </a:rPr>
              <a:t>Service Provider in the Courtroom</a:t>
            </a:r>
            <a:endParaRPr lang="en-US" dirty="0">
              <a:solidFill>
                <a:srgbClr val="1F497D"/>
              </a:solidFill>
              <a:cs typeface="Times New Roman" pitchFamily="18" charset="0"/>
            </a:endParaRPr>
          </a:p>
        </p:txBody>
      </p:sp>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287869" y="4564529"/>
            <a:ext cx="2653553" cy="1769035"/>
          </a:xfrm>
          <a:prstGeom prst="rect">
            <a:avLst/>
          </a:prstGeom>
        </p:spPr>
      </p:pic>
      <p:sp>
        <p:nvSpPr>
          <p:cNvPr id="7" name="TextBox 3"/>
          <p:cNvSpPr txBox="1">
            <a:spLocks noChangeArrowheads="1"/>
          </p:cNvSpPr>
          <p:nvPr/>
        </p:nvSpPr>
        <p:spPr bwMode="auto">
          <a:xfrm>
            <a:off x="85725" y="6562725"/>
            <a:ext cx="325730" cy="246221"/>
          </a:xfrm>
          <a:prstGeom prst="rect">
            <a:avLst/>
          </a:prstGeom>
          <a:noFill/>
          <a:ln w="9525">
            <a:noFill/>
            <a:miter lim="800000"/>
            <a:headEnd/>
            <a:tailEnd/>
          </a:ln>
        </p:spPr>
        <p:txBody>
          <a:bodyPr wrap="none">
            <a:spAutoFit/>
          </a:bodyPr>
          <a:lstStyle/>
          <a:p>
            <a:r>
              <a:rPr lang="en-US" sz="1000" dirty="0" smtClean="0"/>
              <a:t>62</a:t>
            </a:r>
            <a:endParaRPr lang="en-US" sz="1000" dirty="0"/>
          </a:p>
        </p:txBody>
      </p:sp>
    </p:spTree>
    <p:extLst>
      <p:ext uri="{BB962C8B-B14F-4D97-AF65-F5344CB8AC3E}">
        <p14:creationId xmlns:p14="http://schemas.microsoft.com/office/powerpoint/2010/main" val="3180409126"/>
      </p:ext>
    </p:extLst>
  </p:cSld>
  <p:clrMapOvr>
    <a:masterClrMapping/>
  </p:clrMapOvr>
  <p:transition spd="slow">
    <p:cut thruBlk="1"/>
  </p:transition>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730750" y="1695101"/>
            <a:ext cx="8260850" cy="5262979"/>
          </a:xfrm>
          <a:prstGeom prst="rect">
            <a:avLst/>
          </a:prstGeom>
          <a:noFill/>
        </p:spPr>
        <p:txBody>
          <a:bodyPr wrap="square" rtlCol="0">
            <a:spAutoFit/>
          </a:bodyPr>
          <a:lstStyle/>
          <a:p>
            <a:r>
              <a:rPr lang="en-US" sz="2800" dirty="0"/>
              <a:t>DCS cases are heard in trial </a:t>
            </a:r>
            <a:r>
              <a:rPr lang="en-US" sz="2800" dirty="0" smtClean="0"/>
              <a:t/>
            </a:r>
            <a:br>
              <a:rPr lang="en-US" sz="2800" dirty="0" smtClean="0"/>
            </a:br>
            <a:r>
              <a:rPr lang="en-US" sz="2800" dirty="0" smtClean="0"/>
              <a:t>courts</a:t>
            </a:r>
            <a:r>
              <a:rPr lang="en-US" sz="2800" dirty="0"/>
              <a:t>.  Trial courts have </a:t>
            </a:r>
            <a:r>
              <a:rPr lang="en-US" sz="2800" dirty="0" smtClean="0"/>
              <a:t/>
            </a:r>
            <a:br>
              <a:rPr lang="en-US" sz="2800" dirty="0" smtClean="0"/>
            </a:br>
            <a:r>
              <a:rPr lang="en-US" sz="2800" dirty="0" smtClean="0"/>
              <a:t>general </a:t>
            </a:r>
            <a:r>
              <a:rPr lang="en-US" sz="2800" dirty="0"/>
              <a:t>jurisdiction. </a:t>
            </a:r>
          </a:p>
          <a:p>
            <a:pPr marL="341313" indent="-341313">
              <a:buFont typeface="Arial" panose="020B0604020202020204" pitchFamily="34" charset="0"/>
              <a:buChar char="•"/>
            </a:pPr>
            <a:r>
              <a:rPr lang="en-US" sz="2800" dirty="0"/>
              <a:t>Judges make the ultimate </a:t>
            </a:r>
            <a:r>
              <a:rPr lang="en-US" sz="2800" dirty="0" smtClean="0"/>
              <a:t/>
            </a:r>
            <a:br>
              <a:rPr lang="en-US" sz="2800" dirty="0" smtClean="0"/>
            </a:br>
            <a:r>
              <a:rPr lang="en-US" sz="2800" dirty="0" smtClean="0"/>
              <a:t>decisions</a:t>
            </a:r>
            <a:endParaRPr lang="en-US" sz="2800" dirty="0"/>
          </a:p>
          <a:p>
            <a:pPr marL="342900" indent="-342900">
              <a:buFont typeface="Arial" panose="020B0604020202020204" pitchFamily="34" charset="0"/>
              <a:buChar char="•"/>
            </a:pPr>
            <a:r>
              <a:rPr lang="en-US" sz="2800" dirty="0"/>
              <a:t>There is NO JURY</a:t>
            </a:r>
          </a:p>
          <a:p>
            <a:pPr marL="342900" indent="-342900">
              <a:buFont typeface="Arial" panose="020B0604020202020204" pitchFamily="34" charset="0"/>
              <a:buChar char="•"/>
            </a:pPr>
            <a:r>
              <a:rPr lang="en-US" sz="2800" dirty="0"/>
              <a:t>DCS is not the prosecution</a:t>
            </a:r>
          </a:p>
          <a:p>
            <a:pPr marL="342900" indent="-342900">
              <a:buFont typeface="Arial" panose="020B0604020202020204" pitchFamily="34" charset="0"/>
              <a:buChar char="•"/>
            </a:pPr>
            <a:r>
              <a:rPr lang="en-US" sz="2800" dirty="0"/>
              <a:t>Be prepared to testify with your client (DCS family) in the </a:t>
            </a:r>
            <a:r>
              <a:rPr lang="en-US" sz="2800" dirty="0" smtClean="0"/>
              <a:t>room  </a:t>
            </a:r>
          </a:p>
          <a:p>
            <a:pPr marL="342900" indent="-342900">
              <a:buFont typeface="Arial" panose="020B0604020202020204" pitchFamily="34" charset="0"/>
              <a:buChar char="•"/>
            </a:pPr>
            <a:r>
              <a:rPr lang="en-US" sz="2800" dirty="0" smtClean="0"/>
              <a:t>This </a:t>
            </a:r>
            <a:r>
              <a:rPr lang="en-US" sz="2800" dirty="0"/>
              <a:t>can be intimidating – it is important </a:t>
            </a:r>
            <a:r>
              <a:rPr lang="en-US" sz="2800" dirty="0" smtClean="0"/>
              <a:t/>
            </a:r>
            <a:br>
              <a:rPr lang="en-US" sz="2800" dirty="0" smtClean="0"/>
            </a:br>
            <a:r>
              <a:rPr lang="en-US" sz="2800" dirty="0" smtClean="0"/>
              <a:t>to </a:t>
            </a:r>
            <a:r>
              <a:rPr lang="en-US" sz="2800" dirty="0"/>
              <a:t>be </a:t>
            </a:r>
            <a:r>
              <a:rPr lang="en-US" sz="2800" dirty="0" smtClean="0"/>
              <a:t>truthful</a:t>
            </a:r>
            <a:endParaRPr lang="en-US" sz="2800" dirty="0"/>
          </a:p>
          <a:p>
            <a:pPr marL="342900" indent="-342900">
              <a:buFont typeface="Arial" panose="020B0604020202020204" pitchFamily="34" charset="0"/>
              <a:buChar char="•"/>
            </a:pPr>
            <a:endParaRPr lang="en-US" sz="2800" dirty="0"/>
          </a:p>
        </p:txBody>
      </p:sp>
      <p:sp>
        <p:nvSpPr>
          <p:cNvPr id="5" name="Title 1"/>
          <p:cNvSpPr txBox="1">
            <a:spLocks/>
          </p:cNvSpPr>
          <p:nvPr/>
        </p:nvSpPr>
        <p:spPr bwMode="auto">
          <a:xfrm>
            <a:off x="730750" y="305128"/>
            <a:ext cx="7767792" cy="1295072"/>
          </a:xfrm>
          <a:prstGeom prst="rect">
            <a:avLst/>
          </a:prstGeom>
          <a:ln w="9525" cap="flat" cmpd="sng" algn="ctr">
            <a:solidFill>
              <a:schemeClr val="accent1">
                <a:shade val="95000"/>
                <a:satMod val="105000"/>
              </a:schemeClr>
            </a:solidFill>
            <a:prstDash val="solid"/>
            <a:miter lim="800000"/>
            <a:headEnd/>
            <a:tailEnd/>
          </a:ln>
        </p:spPr>
        <p:style>
          <a:lnRef idx="1">
            <a:schemeClr val="accent1"/>
          </a:lnRef>
          <a:fillRef idx="2">
            <a:schemeClr val="accent1"/>
          </a:fillRef>
          <a:effectRef idx="1">
            <a:schemeClr val="accent1"/>
          </a:effectRef>
          <a:fontRef idx="minor">
            <a:schemeClr val="dk1"/>
          </a:fontRef>
        </p:style>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kern="1200">
                <a:solidFill>
                  <a:schemeClr val="dk1"/>
                </a:solidFill>
                <a:latin typeface="+mn-lt"/>
                <a:ea typeface="+mn-ea"/>
                <a:cs typeface="+mn-cs"/>
              </a:defRPr>
            </a:lvl1pPr>
            <a:lvl2pPr algn="ctr" rtl="0" eaLnBrk="0" fontAlgn="base" hangingPunct="0">
              <a:spcBef>
                <a:spcPct val="0"/>
              </a:spcBef>
              <a:spcAft>
                <a:spcPct val="0"/>
              </a:spcAft>
              <a:defRPr sz="4400">
                <a:solidFill>
                  <a:schemeClr val="dk1"/>
                </a:solidFill>
                <a:latin typeface="+mn-lt"/>
                <a:ea typeface="+mn-ea"/>
                <a:cs typeface="+mn-cs"/>
              </a:defRPr>
            </a:lvl2pPr>
            <a:lvl3pPr algn="ctr" rtl="0" eaLnBrk="0" fontAlgn="base" hangingPunct="0">
              <a:spcBef>
                <a:spcPct val="0"/>
              </a:spcBef>
              <a:spcAft>
                <a:spcPct val="0"/>
              </a:spcAft>
              <a:defRPr sz="4400">
                <a:solidFill>
                  <a:schemeClr val="dk1"/>
                </a:solidFill>
                <a:latin typeface="+mn-lt"/>
                <a:ea typeface="+mn-ea"/>
                <a:cs typeface="+mn-cs"/>
              </a:defRPr>
            </a:lvl3pPr>
            <a:lvl4pPr algn="ctr" rtl="0" eaLnBrk="0" fontAlgn="base" hangingPunct="0">
              <a:spcBef>
                <a:spcPct val="0"/>
              </a:spcBef>
              <a:spcAft>
                <a:spcPct val="0"/>
              </a:spcAft>
              <a:defRPr sz="4400">
                <a:solidFill>
                  <a:schemeClr val="dk1"/>
                </a:solidFill>
                <a:latin typeface="+mn-lt"/>
                <a:ea typeface="+mn-ea"/>
                <a:cs typeface="+mn-cs"/>
              </a:defRPr>
            </a:lvl4pPr>
            <a:lvl5pPr algn="ctr" rtl="0" eaLnBrk="0" fontAlgn="base" hangingPunct="0">
              <a:spcBef>
                <a:spcPct val="0"/>
              </a:spcBef>
              <a:spcAft>
                <a:spcPct val="0"/>
              </a:spcAft>
              <a:defRPr sz="4400">
                <a:solidFill>
                  <a:schemeClr val="dk1"/>
                </a:solidFill>
                <a:latin typeface="+mn-lt"/>
                <a:ea typeface="+mn-ea"/>
                <a:cs typeface="+mn-cs"/>
              </a:defRPr>
            </a:lvl5pPr>
            <a:lvl6pPr marL="457200" algn="ctr" rtl="0" fontAlgn="base">
              <a:spcBef>
                <a:spcPct val="0"/>
              </a:spcBef>
              <a:spcAft>
                <a:spcPct val="0"/>
              </a:spcAft>
              <a:defRPr sz="4400">
                <a:solidFill>
                  <a:schemeClr val="dk1"/>
                </a:solidFill>
                <a:latin typeface="+mn-lt"/>
                <a:ea typeface="+mn-ea"/>
                <a:cs typeface="+mn-cs"/>
              </a:defRPr>
            </a:lvl6pPr>
            <a:lvl7pPr marL="914400" algn="ctr" rtl="0" fontAlgn="base">
              <a:spcBef>
                <a:spcPct val="0"/>
              </a:spcBef>
              <a:spcAft>
                <a:spcPct val="0"/>
              </a:spcAft>
              <a:defRPr sz="4400">
                <a:solidFill>
                  <a:schemeClr val="dk1"/>
                </a:solidFill>
                <a:latin typeface="+mn-lt"/>
                <a:ea typeface="+mn-ea"/>
                <a:cs typeface="+mn-cs"/>
              </a:defRPr>
            </a:lvl7pPr>
            <a:lvl8pPr marL="1371600" algn="ctr" rtl="0" fontAlgn="base">
              <a:spcBef>
                <a:spcPct val="0"/>
              </a:spcBef>
              <a:spcAft>
                <a:spcPct val="0"/>
              </a:spcAft>
              <a:defRPr sz="4400">
                <a:solidFill>
                  <a:schemeClr val="dk1"/>
                </a:solidFill>
                <a:latin typeface="+mn-lt"/>
                <a:ea typeface="+mn-ea"/>
                <a:cs typeface="+mn-cs"/>
              </a:defRPr>
            </a:lvl8pPr>
            <a:lvl9pPr marL="1828800" algn="ctr" rtl="0" fontAlgn="base">
              <a:spcBef>
                <a:spcPct val="0"/>
              </a:spcBef>
              <a:spcAft>
                <a:spcPct val="0"/>
              </a:spcAft>
              <a:defRPr sz="4400">
                <a:solidFill>
                  <a:schemeClr val="dk1"/>
                </a:solidFill>
                <a:latin typeface="+mn-lt"/>
                <a:ea typeface="+mn-ea"/>
                <a:cs typeface="+mn-cs"/>
              </a:defRPr>
            </a:lvl9pPr>
          </a:lstStyle>
          <a:p>
            <a:pPr>
              <a:defRPr/>
            </a:pPr>
            <a:r>
              <a:rPr lang="en-US" dirty="0" smtClean="0">
                <a:solidFill>
                  <a:srgbClr val="1F497D"/>
                </a:solidFill>
                <a:cs typeface="Times New Roman" pitchFamily="18" charset="0"/>
              </a:rPr>
              <a:t>The Courtroom</a:t>
            </a:r>
            <a:endParaRPr lang="en-US" dirty="0">
              <a:solidFill>
                <a:srgbClr val="1F497D"/>
              </a:solidFill>
              <a:cs typeface="Times New Roman" pitchFamily="18" charset="0"/>
            </a:endParaRPr>
          </a:p>
        </p:txBody>
      </p:sp>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681941" y="2120152"/>
            <a:ext cx="3309659" cy="2206439"/>
          </a:xfrm>
          <a:prstGeom prst="rect">
            <a:avLst/>
          </a:prstGeom>
        </p:spPr>
      </p:pic>
      <p:sp>
        <p:nvSpPr>
          <p:cNvPr id="7" name="TextBox 3"/>
          <p:cNvSpPr txBox="1">
            <a:spLocks noChangeArrowheads="1"/>
          </p:cNvSpPr>
          <p:nvPr/>
        </p:nvSpPr>
        <p:spPr bwMode="auto">
          <a:xfrm>
            <a:off x="85725" y="6562725"/>
            <a:ext cx="325730" cy="246221"/>
          </a:xfrm>
          <a:prstGeom prst="rect">
            <a:avLst/>
          </a:prstGeom>
          <a:noFill/>
          <a:ln w="9525">
            <a:noFill/>
            <a:miter lim="800000"/>
            <a:headEnd/>
            <a:tailEnd/>
          </a:ln>
        </p:spPr>
        <p:txBody>
          <a:bodyPr wrap="none">
            <a:spAutoFit/>
          </a:bodyPr>
          <a:lstStyle/>
          <a:p>
            <a:r>
              <a:rPr lang="en-US" sz="1000" dirty="0" smtClean="0"/>
              <a:t>63</a:t>
            </a:r>
            <a:endParaRPr lang="en-US" sz="1000" dirty="0"/>
          </a:p>
        </p:txBody>
      </p:sp>
    </p:spTree>
    <p:extLst>
      <p:ext uri="{BB962C8B-B14F-4D97-AF65-F5344CB8AC3E}">
        <p14:creationId xmlns:p14="http://schemas.microsoft.com/office/powerpoint/2010/main" val="1364022086"/>
      </p:ext>
    </p:extLst>
  </p:cSld>
  <p:clrMapOvr>
    <a:masterClrMapping/>
  </p:clrMapOvr>
  <p:transition spd="slow">
    <p:cut thruBlk="1"/>
  </p:transition>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550024" y="1924050"/>
            <a:ext cx="5441576" cy="4401205"/>
          </a:xfrm>
          <a:prstGeom prst="rect">
            <a:avLst/>
          </a:prstGeom>
          <a:noFill/>
        </p:spPr>
        <p:txBody>
          <a:bodyPr wrap="square" rtlCol="0">
            <a:spAutoFit/>
          </a:bodyPr>
          <a:lstStyle/>
          <a:p>
            <a:pPr marL="457200" indent="-457200">
              <a:buFont typeface="Arial" panose="020B0604020202020204" pitchFamily="34" charset="0"/>
              <a:buChar char="•"/>
            </a:pPr>
            <a:r>
              <a:rPr lang="en-US" sz="2800" dirty="0"/>
              <a:t>Arrive Early</a:t>
            </a:r>
          </a:p>
          <a:p>
            <a:pPr marL="457200" indent="-457200">
              <a:buFont typeface="Arial" panose="020B0604020202020204" pitchFamily="34" charset="0"/>
              <a:buChar char="•"/>
            </a:pPr>
            <a:r>
              <a:rPr lang="en-US" sz="2800" dirty="0"/>
              <a:t>Dress professionally</a:t>
            </a:r>
          </a:p>
          <a:p>
            <a:pPr marL="457200" indent="-457200">
              <a:buFont typeface="Arial" panose="020B0604020202020204" pitchFamily="34" charset="0"/>
              <a:buChar char="•"/>
            </a:pPr>
            <a:r>
              <a:rPr lang="en-US" sz="2800" dirty="0"/>
              <a:t>Behave conservatively (language, conversation, etc.)</a:t>
            </a:r>
            <a:endParaRPr lang="en-US" sz="2800" dirty="0"/>
          </a:p>
          <a:p>
            <a:pPr marL="457200" indent="-457200">
              <a:buFont typeface="Arial" panose="020B0604020202020204" pitchFamily="34" charset="0"/>
              <a:buChar char="•"/>
            </a:pPr>
            <a:r>
              <a:rPr lang="en-US" sz="2800" dirty="0" smtClean="0"/>
              <a:t>Usually</a:t>
            </a:r>
            <a:r>
              <a:rPr lang="en-US" sz="2800" dirty="0"/>
              <a:t>, you may take one page of notes to the stand with you – this can be confirmed in prep</a:t>
            </a:r>
          </a:p>
          <a:p>
            <a:pPr marL="457200" indent="-457200">
              <a:buFont typeface="Arial" panose="020B0604020202020204" pitchFamily="34" charset="0"/>
              <a:buChar char="•"/>
            </a:pPr>
            <a:r>
              <a:rPr lang="en-US" sz="2800" dirty="0" smtClean="0"/>
              <a:t>Notes </a:t>
            </a:r>
            <a:r>
              <a:rPr lang="en-US" sz="2800" dirty="0"/>
              <a:t>might be added to evidence</a:t>
            </a:r>
          </a:p>
        </p:txBody>
      </p:sp>
      <p:sp>
        <p:nvSpPr>
          <p:cNvPr id="5" name="Title 1"/>
          <p:cNvSpPr txBox="1">
            <a:spLocks/>
          </p:cNvSpPr>
          <p:nvPr/>
        </p:nvSpPr>
        <p:spPr bwMode="auto">
          <a:xfrm>
            <a:off x="730750" y="305128"/>
            <a:ext cx="7767792" cy="1295072"/>
          </a:xfrm>
          <a:prstGeom prst="rect">
            <a:avLst/>
          </a:prstGeom>
          <a:ln w="9525" cap="flat" cmpd="sng" algn="ctr">
            <a:solidFill>
              <a:schemeClr val="accent1">
                <a:shade val="95000"/>
                <a:satMod val="105000"/>
              </a:schemeClr>
            </a:solidFill>
            <a:prstDash val="solid"/>
            <a:miter lim="800000"/>
            <a:headEnd/>
            <a:tailEnd/>
          </a:ln>
        </p:spPr>
        <p:style>
          <a:lnRef idx="1">
            <a:schemeClr val="accent1"/>
          </a:lnRef>
          <a:fillRef idx="2">
            <a:schemeClr val="accent1"/>
          </a:fillRef>
          <a:effectRef idx="1">
            <a:schemeClr val="accent1"/>
          </a:effectRef>
          <a:fontRef idx="minor">
            <a:schemeClr val="dk1"/>
          </a:fontRef>
        </p:style>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kern="1200">
                <a:solidFill>
                  <a:schemeClr val="dk1"/>
                </a:solidFill>
                <a:latin typeface="+mn-lt"/>
                <a:ea typeface="+mn-ea"/>
                <a:cs typeface="+mn-cs"/>
              </a:defRPr>
            </a:lvl1pPr>
            <a:lvl2pPr algn="ctr" rtl="0" eaLnBrk="0" fontAlgn="base" hangingPunct="0">
              <a:spcBef>
                <a:spcPct val="0"/>
              </a:spcBef>
              <a:spcAft>
                <a:spcPct val="0"/>
              </a:spcAft>
              <a:defRPr sz="4400">
                <a:solidFill>
                  <a:schemeClr val="dk1"/>
                </a:solidFill>
                <a:latin typeface="+mn-lt"/>
                <a:ea typeface="+mn-ea"/>
                <a:cs typeface="+mn-cs"/>
              </a:defRPr>
            </a:lvl2pPr>
            <a:lvl3pPr algn="ctr" rtl="0" eaLnBrk="0" fontAlgn="base" hangingPunct="0">
              <a:spcBef>
                <a:spcPct val="0"/>
              </a:spcBef>
              <a:spcAft>
                <a:spcPct val="0"/>
              </a:spcAft>
              <a:defRPr sz="4400">
                <a:solidFill>
                  <a:schemeClr val="dk1"/>
                </a:solidFill>
                <a:latin typeface="+mn-lt"/>
                <a:ea typeface="+mn-ea"/>
                <a:cs typeface="+mn-cs"/>
              </a:defRPr>
            </a:lvl3pPr>
            <a:lvl4pPr algn="ctr" rtl="0" eaLnBrk="0" fontAlgn="base" hangingPunct="0">
              <a:spcBef>
                <a:spcPct val="0"/>
              </a:spcBef>
              <a:spcAft>
                <a:spcPct val="0"/>
              </a:spcAft>
              <a:defRPr sz="4400">
                <a:solidFill>
                  <a:schemeClr val="dk1"/>
                </a:solidFill>
                <a:latin typeface="+mn-lt"/>
                <a:ea typeface="+mn-ea"/>
                <a:cs typeface="+mn-cs"/>
              </a:defRPr>
            </a:lvl4pPr>
            <a:lvl5pPr algn="ctr" rtl="0" eaLnBrk="0" fontAlgn="base" hangingPunct="0">
              <a:spcBef>
                <a:spcPct val="0"/>
              </a:spcBef>
              <a:spcAft>
                <a:spcPct val="0"/>
              </a:spcAft>
              <a:defRPr sz="4400">
                <a:solidFill>
                  <a:schemeClr val="dk1"/>
                </a:solidFill>
                <a:latin typeface="+mn-lt"/>
                <a:ea typeface="+mn-ea"/>
                <a:cs typeface="+mn-cs"/>
              </a:defRPr>
            </a:lvl5pPr>
            <a:lvl6pPr marL="457200" algn="ctr" rtl="0" fontAlgn="base">
              <a:spcBef>
                <a:spcPct val="0"/>
              </a:spcBef>
              <a:spcAft>
                <a:spcPct val="0"/>
              </a:spcAft>
              <a:defRPr sz="4400">
                <a:solidFill>
                  <a:schemeClr val="dk1"/>
                </a:solidFill>
                <a:latin typeface="+mn-lt"/>
                <a:ea typeface="+mn-ea"/>
                <a:cs typeface="+mn-cs"/>
              </a:defRPr>
            </a:lvl6pPr>
            <a:lvl7pPr marL="914400" algn="ctr" rtl="0" fontAlgn="base">
              <a:spcBef>
                <a:spcPct val="0"/>
              </a:spcBef>
              <a:spcAft>
                <a:spcPct val="0"/>
              </a:spcAft>
              <a:defRPr sz="4400">
                <a:solidFill>
                  <a:schemeClr val="dk1"/>
                </a:solidFill>
                <a:latin typeface="+mn-lt"/>
                <a:ea typeface="+mn-ea"/>
                <a:cs typeface="+mn-cs"/>
              </a:defRPr>
            </a:lvl7pPr>
            <a:lvl8pPr marL="1371600" algn="ctr" rtl="0" fontAlgn="base">
              <a:spcBef>
                <a:spcPct val="0"/>
              </a:spcBef>
              <a:spcAft>
                <a:spcPct val="0"/>
              </a:spcAft>
              <a:defRPr sz="4400">
                <a:solidFill>
                  <a:schemeClr val="dk1"/>
                </a:solidFill>
                <a:latin typeface="+mn-lt"/>
                <a:ea typeface="+mn-ea"/>
                <a:cs typeface="+mn-cs"/>
              </a:defRPr>
            </a:lvl8pPr>
            <a:lvl9pPr marL="1828800" algn="ctr" rtl="0" fontAlgn="base">
              <a:spcBef>
                <a:spcPct val="0"/>
              </a:spcBef>
              <a:spcAft>
                <a:spcPct val="0"/>
              </a:spcAft>
              <a:defRPr sz="4400">
                <a:solidFill>
                  <a:schemeClr val="dk1"/>
                </a:solidFill>
                <a:latin typeface="+mn-lt"/>
                <a:ea typeface="+mn-ea"/>
                <a:cs typeface="+mn-cs"/>
              </a:defRPr>
            </a:lvl9pPr>
          </a:lstStyle>
          <a:p>
            <a:pPr>
              <a:defRPr/>
            </a:pPr>
            <a:r>
              <a:rPr lang="en-US" dirty="0" smtClean="0">
                <a:solidFill>
                  <a:srgbClr val="1F497D"/>
                </a:solidFill>
                <a:cs typeface="Times New Roman" pitchFamily="18" charset="0"/>
              </a:rPr>
              <a:t>Day of Court Proceeding</a:t>
            </a:r>
            <a:endParaRPr lang="en-US" dirty="0">
              <a:solidFill>
                <a:srgbClr val="1F497D"/>
              </a:solidFill>
              <a:cs typeface="Times New Roman" pitchFamily="18" charset="0"/>
            </a:endParaRPr>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97274" y="2461929"/>
            <a:ext cx="2952750" cy="2952750"/>
          </a:xfrm>
          <a:prstGeom prst="rect">
            <a:avLst/>
          </a:prstGeom>
        </p:spPr>
      </p:pic>
      <p:sp>
        <p:nvSpPr>
          <p:cNvPr id="7" name="TextBox 3"/>
          <p:cNvSpPr txBox="1">
            <a:spLocks noChangeArrowheads="1"/>
          </p:cNvSpPr>
          <p:nvPr/>
        </p:nvSpPr>
        <p:spPr bwMode="auto">
          <a:xfrm>
            <a:off x="85725" y="6562725"/>
            <a:ext cx="325730" cy="246221"/>
          </a:xfrm>
          <a:prstGeom prst="rect">
            <a:avLst/>
          </a:prstGeom>
          <a:noFill/>
          <a:ln w="9525">
            <a:noFill/>
            <a:miter lim="800000"/>
            <a:headEnd/>
            <a:tailEnd/>
          </a:ln>
        </p:spPr>
        <p:txBody>
          <a:bodyPr wrap="none">
            <a:spAutoFit/>
          </a:bodyPr>
          <a:lstStyle/>
          <a:p>
            <a:r>
              <a:rPr lang="en-US" sz="1000" dirty="0" smtClean="0"/>
              <a:t>64</a:t>
            </a:r>
            <a:endParaRPr lang="en-US" sz="1000" dirty="0"/>
          </a:p>
        </p:txBody>
      </p:sp>
    </p:spTree>
    <p:extLst>
      <p:ext uri="{BB962C8B-B14F-4D97-AF65-F5344CB8AC3E}">
        <p14:creationId xmlns:p14="http://schemas.microsoft.com/office/powerpoint/2010/main" val="3346906869"/>
      </p:ext>
    </p:extLst>
  </p:cSld>
  <p:clrMapOvr>
    <a:masterClrMapping/>
  </p:clrMapOvr>
  <p:transition spd="slow">
    <p:cut thruBlk="1"/>
  </p:transition>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466165" y="1924051"/>
            <a:ext cx="8525435" cy="3693319"/>
          </a:xfrm>
          <a:prstGeom prst="rect">
            <a:avLst/>
          </a:prstGeom>
          <a:noFill/>
        </p:spPr>
        <p:txBody>
          <a:bodyPr wrap="square" rtlCol="0">
            <a:spAutoFit/>
          </a:bodyPr>
          <a:lstStyle/>
          <a:p>
            <a:pPr marL="457200" indent="-457200">
              <a:buFont typeface="Arial" panose="020B0604020202020204" pitchFamily="34" charset="0"/>
              <a:buChar char="•"/>
            </a:pPr>
            <a:r>
              <a:rPr lang="en-US" sz="2600" dirty="0"/>
              <a:t>Testimony can be intimidating </a:t>
            </a:r>
            <a:r>
              <a:rPr lang="en-US" sz="2600" dirty="0"/>
              <a:t>- Use </a:t>
            </a:r>
            <a:r>
              <a:rPr lang="en-US" sz="2600" dirty="0"/>
              <a:t>these skills to ensure accurate </a:t>
            </a:r>
            <a:r>
              <a:rPr lang="en-US" sz="2600" dirty="0"/>
              <a:t>testimony:</a:t>
            </a:r>
          </a:p>
          <a:p>
            <a:pPr marL="914400" lvl="1" indent="-457200">
              <a:buFont typeface="Arial" panose="020B0604020202020204" pitchFamily="34" charset="0"/>
              <a:buChar char="•"/>
            </a:pPr>
            <a:r>
              <a:rPr lang="en-US" sz="2600" dirty="0"/>
              <a:t>Provide only facts about what you know</a:t>
            </a:r>
          </a:p>
          <a:p>
            <a:pPr marL="914400" lvl="1" indent="-457200">
              <a:buFont typeface="Arial" panose="020B0604020202020204" pitchFamily="34" charset="0"/>
              <a:buChar char="•"/>
            </a:pPr>
            <a:r>
              <a:rPr lang="en-US" sz="2600" dirty="0"/>
              <a:t>Do not elaborate to fill time</a:t>
            </a:r>
          </a:p>
          <a:p>
            <a:pPr marL="914400" lvl="1" indent="-457200">
              <a:buFont typeface="Arial" panose="020B0604020202020204" pitchFamily="34" charset="0"/>
              <a:buChar char="•"/>
            </a:pPr>
            <a:r>
              <a:rPr lang="en-US" sz="2600" dirty="0"/>
              <a:t>Pause before answering – take your time</a:t>
            </a:r>
            <a:endParaRPr lang="en-US" sz="2600" dirty="0"/>
          </a:p>
          <a:p>
            <a:pPr marL="457200" indent="-457200">
              <a:buFont typeface="Arial" panose="020B0604020202020204" pitchFamily="34" charset="0"/>
              <a:buChar char="•"/>
            </a:pPr>
            <a:r>
              <a:rPr lang="en-US" sz="2600" dirty="0"/>
              <a:t>Enunciate words so judge and attorneys can hear you clearly</a:t>
            </a:r>
          </a:p>
          <a:p>
            <a:pPr marL="457200" indent="-457200">
              <a:buFont typeface="Arial" panose="020B0604020202020204" pitchFamily="34" charset="0"/>
              <a:buChar char="•"/>
            </a:pPr>
            <a:r>
              <a:rPr lang="en-US" sz="2600" dirty="0"/>
              <a:t>Cross examination can be difficult – listen to the question carefully and respond directly</a:t>
            </a:r>
          </a:p>
        </p:txBody>
      </p:sp>
      <p:sp>
        <p:nvSpPr>
          <p:cNvPr id="5" name="Title 1"/>
          <p:cNvSpPr txBox="1">
            <a:spLocks/>
          </p:cNvSpPr>
          <p:nvPr/>
        </p:nvSpPr>
        <p:spPr bwMode="auto">
          <a:xfrm>
            <a:off x="730750" y="305128"/>
            <a:ext cx="7767792" cy="1295072"/>
          </a:xfrm>
          <a:prstGeom prst="rect">
            <a:avLst/>
          </a:prstGeom>
          <a:ln w="9525" cap="flat" cmpd="sng" algn="ctr">
            <a:solidFill>
              <a:schemeClr val="accent1">
                <a:shade val="95000"/>
                <a:satMod val="105000"/>
              </a:schemeClr>
            </a:solidFill>
            <a:prstDash val="solid"/>
            <a:miter lim="800000"/>
            <a:headEnd/>
            <a:tailEnd/>
          </a:ln>
        </p:spPr>
        <p:style>
          <a:lnRef idx="1">
            <a:schemeClr val="accent1"/>
          </a:lnRef>
          <a:fillRef idx="2">
            <a:schemeClr val="accent1"/>
          </a:fillRef>
          <a:effectRef idx="1">
            <a:schemeClr val="accent1"/>
          </a:effectRef>
          <a:fontRef idx="minor">
            <a:schemeClr val="dk1"/>
          </a:fontRef>
        </p:style>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kern="1200">
                <a:solidFill>
                  <a:schemeClr val="dk1"/>
                </a:solidFill>
                <a:latin typeface="+mn-lt"/>
                <a:ea typeface="+mn-ea"/>
                <a:cs typeface="+mn-cs"/>
              </a:defRPr>
            </a:lvl1pPr>
            <a:lvl2pPr algn="ctr" rtl="0" eaLnBrk="0" fontAlgn="base" hangingPunct="0">
              <a:spcBef>
                <a:spcPct val="0"/>
              </a:spcBef>
              <a:spcAft>
                <a:spcPct val="0"/>
              </a:spcAft>
              <a:defRPr sz="4400">
                <a:solidFill>
                  <a:schemeClr val="dk1"/>
                </a:solidFill>
                <a:latin typeface="+mn-lt"/>
                <a:ea typeface="+mn-ea"/>
                <a:cs typeface="+mn-cs"/>
              </a:defRPr>
            </a:lvl2pPr>
            <a:lvl3pPr algn="ctr" rtl="0" eaLnBrk="0" fontAlgn="base" hangingPunct="0">
              <a:spcBef>
                <a:spcPct val="0"/>
              </a:spcBef>
              <a:spcAft>
                <a:spcPct val="0"/>
              </a:spcAft>
              <a:defRPr sz="4400">
                <a:solidFill>
                  <a:schemeClr val="dk1"/>
                </a:solidFill>
                <a:latin typeface="+mn-lt"/>
                <a:ea typeface="+mn-ea"/>
                <a:cs typeface="+mn-cs"/>
              </a:defRPr>
            </a:lvl3pPr>
            <a:lvl4pPr algn="ctr" rtl="0" eaLnBrk="0" fontAlgn="base" hangingPunct="0">
              <a:spcBef>
                <a:spcPct val="0"/>
              </a:spcBef>
              <a:spcAft>
                <a:spcPct val="0"/>
              </a:spcAft>
              <a:defRPr sz="4400">
                <a:solidFill>
                  <a:schemeClr val="dk1"/>
                </a:solidFill>
                <a:latin typeface="+mn-lt"/>
                <a:ea typeface="+mn-ea"/>
                <a:cs typeface="+mn-cs"/>
              </a:defRPr>
            </a:lvl4pPr>
            <a:lvl5pPr algn="ctr" rtl="0" eaLnBrk="0" fontAlgn="base" hangingPunct="0">
              <a:spcBef>
                <a:spcPct val="0"/>
              </a:spcBef>
              <a:spcAft>
                <a:spcPct val="0"/>
              </a:spcAft>
              <a:defRPr sz="4400">
                <a:solidFill>
                  <a:schemeClr val="dk1"/>
                </a:solidFill>
                <a:latin typeface="+mn-lt"/>
                <a:ea typeface="+mn-ea"/>
                <a:cs typeface="+mn-cs"/>
              </a:defRPr>
            </a:lvl5pPr>
            <a:lvl6pPr marL="457200" algn="ctr" rtl="0" fontAlgn="base">
              <a:spcBef>
                <a:spcPct val="0"/>
              </a:spcBef>
              <a:spcAft>
                <a:spcPct val="0"/>
              </a:spcAft>
              <a:defRPr sz="4400">
                <a:solidFill>
                  <a:schemeClr val="dk1"/>
                </a:solidFill>
                <a:latin typeface="+mn-lt"/>
                <a:ea typeface="+mn-ea"/>
                <a:cs typeface="+mn-cs"/>
              </a:defRPr>
            </a:lvl6pPr>
            <a:lvl7pPr marL="914400" algn="ctr" rtl="0" fontAlgn="base">
              <a:spcBef>
                <a:spcPct val="0"/>
              </a:spcBef>
              <a:spcAft>
                <a:spcPct val="0"/>
              </a:spcAft>
              <a:defRPr sz="4400">
                <a:solidFill>
                  <a:schemeClr val="dk1"/>
                </a:solidFill>
                <a:latin typeface="+mn-lt"/>
                <a:ea typeface="+mn-ea"/>
                <a:cs typeface="+mn-cs"/>
              </a:defRPr>
            </a:lvl7pPr>
            <a:lvl8pPr marL="1371600" algn="ctr" rtl="0" fontAlgn="base">
              <a:spcBef>
                <a:spcPct val="0"/>
              </a:spcBef>
              <a:spcAft>
                <a:spcPct val="0"/>
              </a:spcAft>
              <a:defRPr sz="4400">
                <a:solidFill>
                  <a:schemeClr val="dk1"/>
                </a:solidFill>
                <a:latin typeface="+mn-lt"/>
                <a:ea typeface="+mn-ea"/>
                <a:cs typeface="+mn-cs"/>
              </a:defRPr>
            </a:lvl8pPr>
            <a:lvl9pPr marL="1828800" algn="ctr" rtl="0" fontAlgn="base">
              <a:spcBef>
                <a:spcPct val="0"/>
              </a:spcBef>
              <a:spcAft>
                <a:spcPct val="0"/>
              </a:spcAft>
              <a:defRPr sz="4400">
                <a:solidFill>
                  <a:schemeClr val="dk1"/>
                </a:solidFill>
                <a:latin typeface="+mn-lt"/>
                <a:ea typeface="+mn-ea"/>
                <a:cs typeface="+mn-cs"/>
              </a:defRPr>
            </a:lvl9pPr>
          </a:lstStyle>
          <a:p>
            <a:pPr>
              <a:defRPr/>
            </a:pPr>
            <a:r>
              <a:rPr lang="en-US" dirty="0" smtClean="0">
                <a:solidFill>
                  <a:srgbClr val="1F497D"/>
                </a:solidFill>
                <a:cs typeface="Times New Roman" pitchFamily="18" charset="0"/>
              </a:rPr>
              <a:t>During Testimony</a:t>
            </a:r>
            <a:endParaRPr lang="en-US" dirty="0">
              <a:solidFill>
                <a:srgbClr val="1F497D"/>
              </a:solidFill>
              <a:cs typeface="Times New Roman" pitchFamily="18" charset="0"/>
            </a:endParaRPr>
          </a:p>
        </p:txBody>
      </p:sp>
      <p:sp>
        <p:nvSpPr>
          <p:cNvPr id="6" name="TextBox 3"/>
          <p:cNvSpPr txBox="1">
            <a:spLocks noChangeArrowheads="1"/>
          </p:cNvSpPr>
          <p:nvPr/>
        </p:nvSpPr>
        <p:spPr bwMode="auto">
          <a:xfrm>
            <a:off x="85725" y="6562725"/>
            <a:ext cx="325730" cy="246221"/>
          </a:xfrm>
          <a:prstGeom prst="rect">
            <a:avLst/>
          </a:prstGeom>
          <a:noFill/>
          <a:ln w="9525">
            <a:noFill/>
            <a:miter lim="800000"/>
            <a:headEnd/>
            <a:tailEnd/>
          </a:ln>
        </p:spPr>
        <p:txBody>
          <a:bodyPr wrap="none">
            <a:spAutoFit/>
          </a:bodyPr>
          <a:lstStyle/>
          <a:p>
            <a:r>
              <a:rPr lang="en-US" sz="1000" dirty="0" smtClean="0"/>
              <a:t>65</a:t>
            </a:r>
            <a:endParaRPr lang="en-US" sz="1000" dirty="0"/>
          </a:p>
        </p:txBody>
      </p:sp>
    </p:spTree>
    <p:extLst>
      <p:ext uri="{BB962C8B-B14F-4D97-AF65-F5344CB8AC3E}">
        <p14:creationId xmlns:p14="http://schemas.microsoft.com/office/powerpoint/2010/main" val="1028327092"/>
      </p:ext>
    </p:extLst>
  </p:cSld>
  <p:clrMapOvr>
    <a:masterClrMapping/>
  </p:clrMapOvr>
  <p:transition spd="slow">
    <p:cut thruBlk="1"/>
  </p:transition>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30750" y="1806389"/>
            <a:ext cx="8032251" cy="4397187"/>
          </a:xfrm>
        </p:spPr>
        <p:txBody>
          <a:bodyPr>
            <a:normAutofit fontScale="70000" lnSpcReduction="20000"/>
          </a:bodyPr>
          <a:lstStyle/>
          <a:p>
            <a:pPr marL="0" indent="0">
              <a:buNone/>
            </a:pPr>
            <a:r>
              <a:rPr lang="en-US" dirty="0" smtClean="0"/>
              <a:t>You will first provide testimony by answering questions from the DCS Attorney.  After that, the Defense Attorney will ask you questions:</a:t>
            </a:r>
          </a:p>
          <a:p>
            <a:r>
              <a:rPr lang="en-US" dirty="0" smtClean="0"/>
              <a:t>Do not be intimidated</a:t>
            </a:r>
          </a:p>
          <a:p>
            <a:r>
              <a:rPr lang="en-US" dirty="0" smtClean="0"/>
              <a:t>The cross-examiner may refer to documents or statements you have previously made – be consistent</a:t>
            </a:r>
          </a:p>
          <a:p>
            <a:r>
              <a:rPr lang="en-US" dirty="0" smtClean="0"/>
              <a:t>Answer as simply as possible</a:t>
            </a:r>
          </a:p>
          <a:p>
            <a:r>
              <a:rPr lang="en-US" dirty="0" smtClean="0"/>
              <a:t>Pause before answering to collect your </a:t>
            </a:r>
            <a:r>
              <a:rPr lang="en-US" dirty="0" smtClean="0"/>
              <a:t/>
            </a:r>
            <a:br>
              <a:rPr lang="en-US" dirty="0" smtClean="0"/>
            </a:br>
            <a:r>
              <a:rPr lang="en-US" dirty="0" smtClean="0"/>
              <a:t>thoughts</a:t>
            </a:r>
            <a:endParaRPr lang="en-US" dirty="0" smtClean="0"/>
          </a:p>
          <a:p>
            <a:r>
              <a:rPr lang="en-US" dirty="0" smtClean="0"/>
              <a:t>You can ask for the question to be </a:t>
            </a:r>
            <a:r>
              <a:rPr lang="en-US" dirty="0" smtClean="0"/>
              <a:t/>
            </a:r>
            <a:br>
              <a:rPr lang="en-US" dirty="0" smtClean="0"/>
            </a:br>
            <a:r>
              <a:rPr lang="en-US" dirty="0" smtClean="0"/>
              <a:t>repeated</a:t>
            </a:r>
            <a:endParaRPr lang="en-US" dirty="0" smtClean="0"/>
          </a:p>
          <a:p>
            <a:r>
              <a:rPr lang="en-US" dirty="0" smtClean="0"/>
              <a:t>DO NOT find yourself arguing with the </a:t>
            </a:r>
            <a:r>
              <a:rPr lang="en-US" dirty="0" smtClean="0"/>
              <a:t/>
            </a:r>
            <a:br>
              <a:rPr lang="en-US" dirty="0" smtClean="0"/>
            </a:br>
            <a:r>
              <a:rPr lang="en-US" dirty="0" smtClean="0"/>
              <a:t>questioner</a:t>
            </a:r>
            <a:r>
              <a:rPr lang="en-US" dirty="0" smtClean="0"/>
              <a:t>, just answer simply and honestly </a:t>
            </a:r>
            <a:endParaRPr lang="en-US" dirty="0"/>
          </a:p>
        </p:txBody>
      </p:sp>
      <p:sp>
        <p:nvSpPr>
          <p:cNvPr id="4" name="Title 1"/>
          <p:cNvSpPr txBox="1">
            <a:spLocks/>
          </p:cNvSpPr>
          <p:nvPr/>
        </p:nvSpPr>
        <p:spPr bwMode="auto">
          <a:xfrm>
            <a:off x="730750" y="305128"/>
            <a:ext cx="7767792" cy="1295072"/>
          </a:xfrm>
          <a:prstGeom prst="rect">
            <a:avLst/>
          </a:prstGeom>
          <a:ln w="9525" cap="flat" cmpd="sng" algn="ctr">
            <a:solidFill>
              <a:schemeClr val="accent1">
                <a:shade val="95000"/>
                <a:satMod val="105000"/>
              </a:schemeClr>
            </a:solidFill>
            <a:prstDash val="solid"/>
            <a:miter lim="800000"/>
            <a:headEnd/>
            <a:tailEnd/>
          </a:ln>
        </p:spPr>
        <p:style>
          <a:lnRef idx="1">
            <a:schemeClr val="accent1"/>
          </a:lnRef>
          <a:fillRef idx="2">
            <a:schemeClr val="accent1"/>
          </a:fillRef>
          <a:effectRef idx="1">
            <a:schemeClr val="accent1"/>
          </a:effectRef>
          <a:fontRef idx="minor">
            <a:schemeClr val="dk1"/>
          </a:fontRef>
        </p:style>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kern="1200">
                <a:solidFill>
                  <a:schemeClr val="dk1"/>
                </a:solidFill>
                <a:latin typeface="+mn-lt"/>
                <a:ea typeface="+mn-ea"/>
                <a:cs typeface="+mn-cs"/>
              </a:defRPr>
            </a:lvl1pPr>
            <a:lvl2pPr algn="ctr" rtl="0" eaLnBrk="0" fontAlgn="base" hangingPunct="0">
              <a:spcBef>
                <a:spcPct val="0"/>
              </a:spcBef>
              <a:spcAft>
                <a:spcPct val="0"/>
              </a:spcAft>
              <a:defRPr sz="4400">
                <a:solidFill>
                  <a:schemeClr val="dk1"/>
                </a:solidFill>
                <a:latin typeface="+mn-lt"/>
                <a:ea typeface="+mn-ea"/>
                <a:cs typeface="+mn-cs"/>
              </a:defRPr>
            </a:lvl2pPr>
            <a:lvl3pPr algn="ctr" rtl="0" eaLnBrk="0" fontAlgn="base" hangingPunct="0">
              <a:spcBef>
                <a:spcPct val="0"/>
              </a:spcBef>
              <a:spcAft>
                <a:spcPct val="0"/>
              </a:spcAft>
              <a:defRPr sz="4400">
                <a:solidFill>
                  <a:schemeClr val="dk1"/>
                </a:solidFill>
                <a:latin typeface="+mn-lt"/>
                <a:ea typeface="+mn-ea"/>
                <a:cs typeface="+mn-cs"/>
              </a:defRPr>
            </a:lvl3pPr>
            <a:lvl4pPr algn="ctr" rtl="0" eaLnBrk="0" fontAlgn="base" hangingPunct="0">
              <a:spcBef>
                <a:spcPct val="0"/>
              </a:spcBef>
              <a:spcAft>
                <a:spcPct val="0"/>
              </a:spcAft>
              <a:defRPr sz="4400">
                <a:solidFill>
                  <a:schemeClr val="dk1"/>
                </a:solidFill>
                <a:latin typeface="+mn-lt"/>
                <a:ea typeface="+mn-ea"/>
                <a:cs typeface="+mn-cs"/>
              </a:defRPr>
            </a:lvl4pPr>
            <a:lvl5pPr algn="ctr" rtl="0" eaLnBrk="0" fontAlgn="base" hangingPunct="0">
              <a:spcBef>
                <a:spcPct val="0"/>
              </a:spcBef>
              <a:spcAft>
                <a:spcPct val="0"/>
              </a:spcAft>
              <a:defRPr sz="4400">
                <a:solidFill>
                  <a:schemeClr val="dk1"/>
                </a:solidFill>
                <a:latin typeface="+mn-lt"/>
                <a:ea typeface="+mn-ea"/>
                <a:cs typeface="+mn-cs"/>
              </a:defRPr>
            </a:lvl5pPr>
            <a:lvl6pPr marL="457200" algn="ctr" rtl="0" fontAlgn="base">
              <a:spcBef>
                <a:spcPct val="0"/>
              </a:spcBef>
              <a:spcAft>
                <a:spcPct val="0"/>
              </a:spcAft>
              <a:defRPr sz="4400">
                <a:solidFill>
                  <a:schemeClr val="dk1"/>
                </a:solidFill>
                <a:latin typeface="+mn-lt"/>
                <a:ea typeface="+mn-ea"/>
                <a:cs typeface="+mn-cs"/>
              </a:defRPr>
            </a:lvl6pPr>
            <a:lvl7pPr marL="914400" algn="ctr" rtl="0" fontAlgn="base">
              <a:spcBef>
                <a:spcPct val="0"/>
              </a:spcBef>
              <a:spcAft>
                <a:spcPct val="0"/>
              </a:spcAft>
              <a:defRPr sz="4400">
                <a:solidFill>
                  <a:schemeClr val="dk1"/>
                </a:solidFill>
                <a:latin typeface="+mn-lt"/>
                <a:ea typeface="+mn-ea"/>
                <a:cs typeface="+mn-cs"/>
              </a:defRPr>
            </a:lvl7pPr>
            <a:lvl8pPr marL="1371600" algn="ctr" rtl="0" fontAlgn="base">
              <a:spcBef>
                <a:spcPct val="0"/>
              </a:spcBef>
              <a:spcAft>
                <a:spcPct val="0"/>
              </a:spcAft>
              <a:defRPr sz="4400">
                <a:solidFill>
                  <a:schemeClr val="dk1"/>
                </a:solidFill>
                <a:latin typeface="+mn-lt"/>
                <a:ea typeface="+mn-ea"/>
                <a:cs typeface="+mn-cs"/>
              </a:defRPr>
            </a:lvl8pPr>
            <a:lvl9pPr marL="1828800" algn="ctr" rtl="0" fontAlgn="base">
              <a:spcBef>
                <a:spcPct val="0"/>
              </a:spcBef>
              <a:spcAft>
                <a:spcPct val="0"/>
              </a:spcAft>
              <a:defRPr sz="4400">
                <a:solidFill>
                  <a:schemeClr val="dk1"/>
                </a:solidFill>
                <a:latin typeface="+mn-lt"/>
                <a:ea typeface="+mn-ea"/>
                <a:cs typeface="+mn-cs"/>
              </a:defRPr>
            </a:lvl9pPr>
          </a:lstStyle>
          <a:p>
            <a:pPr>
              <a:defRPr/>
            </a:pPr>
            <a:r>
              <a:rPr lang="en-US" dirty="0" smtClean="0">
                <a:solidFill>
                  <a:srgbClr val="1F497D"/>
                </a:solidFill>
                <a:cs typeface="Times New Roman" pitchFamily="18" charset="0"/>
              </a:rPr>
              <a:t>Cross Examination</a:t>
            </a:r>
            <a:endParaRPr lang="en-US" dirty="0">
              <a:solidFill>
                <a:srgbClr val="1F497D"/>
              </a:solidFill>
              <a:cs typeface="Times New Roman" pitchFamily="18" charset="0"/>
            </a:endParaRPr>
          </a:p>
        </p:txBody>
      </p:sp>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223748" y="3112995"/>
            <a:ext cx="2274794" cy="2274794"/>
          </a:xfrm>
          <a:prstGeom prst="rect">
            <a:avLst/>
          </a:prstGeom>
        </p:spPr>
      </p:pic>
      <p:sp>
        <p:nvSpPr>
          <p:cNvPr id="7" name="TextBox 3"/>
          <p:cNvSpPr txBox="1">
            <a:spLocks noChangeArrowheads="1"/>
          </p:cNvSpPr>
          <p:nvPr/>
        </p:nvSpPr>
        <p:spPr bwMode="auto">
          <a:xfrm>
            <a:off x="85725" y="6562725"/>
            <a:ext cx="325730" cy="246221"/>
          </a:xfrm>
          <a:prstGeom prst="rect">
            <a:avLst/>
          </a:prstGeom>
          <a:noFill/>
          <a:ln w="9525">
            <a:noFill/>
            <a:miter lim="800000"/>
            <a:headEnd/>
            <a:tailEnd/>
          </a:ln>
        </p:spPr>
        <p:txBody>
          <a:bodyPr wrap="none">
            <a:spAutoFit/>
          </a:bodyPr>
          <a:lstStyle/>
          <a:p>
            <a:r>
              <a:rPr lang="en-US" sz="1000" dirty="0" smtClean="0"/>
              <a:t>66</a:t>
            </a:r>
            <a:endParaRPr lang="en-US" sz="1000" dirty="0"/>
          </a:p>
        </p:txBody>
      </p:sp>
    </p:spTree>
    <p:extLst>
      <p:ext uri="{BB962C8B-B14F-4D97-AF65-F5344CB8AC3E}">
        <p14:creationId xmlns:p14="http://schemas.microsoft.com/office/powerpoint/2010/main" val="2899802764"/>
      </p:ext>
    </p:extLst>
  </p:cSld>
  <p:clrMapOvr>
    <a:masterClrMapping/>
  </p:clrMapOvr>
  <p:transition spd="slow">
    <p:cut thruBlk="1"/>
  </p:transition>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Rectangle 5"/>
          <p:cNvSpPr/>
          <p:nvPr/>
        </p:nvSpPr>
        <p:spPr>
          <a:xfrm>
            <a:off x="685800" y="5105400"/>
            <a:ext cx="8001000" cy="1295400"/>
          </a:xfrm>
          <a:prstGeom prst="rect">
            <a:avLst/>
          </a:prstGeom>
          <a:solidFill>
            <a:schemeClr val="bg2"/>
          </a:solidFill>
          <a:ln>
            <a:solidFill>
              <a:srgbClr val="FFCC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4" name="Rectangle 3"/>
          <p:cNvSpPr/>
          <p:nvPr/>
        </p:nvSpPr>
        <p:spPr>
          <a:xfrm>
            <a:off x="2514600" y="381000"/>
            <a:ext cx="6172200" cy="4038600"/>
          </a:xfrm>
          <a:prstGeom prst="rect">
            <a:avLst/>
          </a:prstGeom>
          <a:solidFill>
            <a:srgbClr val="EEECE1"/>
          </a:solidFill>
          <a:ln>
            <a:solidFill>
              <a:srgbClr val="FFCC00"/>
            </a:solidFill>
          </a:ln>
        </p:spPr>
        <p:style>
          <a:lnRef idx="2">
            <a:schemeClr val="dk1"/>
          </a:lnRef>
          <a:fillRef idx="1">
            <a:schemeClr val="lt1"/>
          </a:fillRef>
          <a:effectRef idx="0">
            <a:schemeClr val="dk1"/>
          </a:effectRef>
          <a:fontRef idx="minor">
            <a:schemeClr val="dk1"/>
          </a:fontRef>
        </p:style>
        <p:txBody>
          <a:bodyPr anchor="ctr"/>
          <a:lstStyle/>
          <a:p>
            <a:pPr algn="ctr" fontAlgn="auto">
              <a:spcBef>
                <a:spcPts val="0"/>
              </a:spcBef>
              <a:spcAft>
                <a:spcPts val="0"/>
              </a:spcAft>
              <a:defRPr/>
            </a:pPr>
            <a:endParaRPr lang="en-US"/>
          </a:p>
        </p:txBody>
      </p:sp>
      <p:sp>
        <p:nvSpPr>
          <p:cNvPr id="2" name="Title 1"/>
          <p:cNvSpPr>
            <a:spLocks noGrp="1"/>
          </p:cNvSpPr>
          <p:nvPr>
            <p:ph type="ctrTitle"/>
          </p:nvPr>
        </p:nvSpPr>
        <p:spPr>
          <a:xfrm>
            <a:off x="3065929" y="638735"/>
            <a:ext cx="5069541" cy="1761565"/>
          </a:xfrm>
        </p:spPr>
        <p:txBody>
          <a:bodyPr rtlCol="0">
            <a:normAutofit/>
          </a:bodyPr>
          <a:lstStyle/>
          <a:p>
            <a:pPr eaLnBrk="1" fontAlgn="auto" hangingPunct="1">
              <a:spcAft>
                <a:spcPts val="0"/>
              </a:spcAft>
              <a:defRPr/>
            </a:pPr>
            <a:r>
              <a:rPr lang="en-US" sz="2900" dirty="0" smtClean="0">
                <a:solidFill>
                  <a:schemeClr val="tx2"/>
                </a:solidFill>
                <a:latin typeface="Times New Roman" pitchFamily="18" charset="0"/>
                <a:cs typeface="Times New Roman" pitchFamily="18" charset="0"/>
              </a:rPr>
              <a:t>DCS Service Provider Training: </a:t>
            </a:r>
            <a:br>
              <a:rPr lang="en-US" sz="2900" dirty="0" smtClean="0">
                <a:solidFill>
                  <a:schemeClr val="tx2"/>
                </a:solidFill>
                <a:latin typeface="Times New Roman" pitchFamily="18" charset="0"/>
                <a:cs typeface="Times New Roman" pitchFamily="18" charset="0"/>
              </a:rPr>
            </a:br>
            <a:r>
              <a:rPr lang="en-US" sz="2900" dirty="0" smtClean="0">
                <a:solidFill>
                  <a:schemeClr val="tx2"/>
                </a:solidFill>
                <a:latin typeface="Times New Roman" pitchFamily="18" charset="0"/>
                <a:cs typeface="Times New Roman" pitchFamily="18" charset="0"/>
              </a:rPr>
              <a:t>Legal and Testifying</a:t>
            </a:r>
          </a:p>
        </p:txBody>
      </p:sp>
      <p:sp>
        <p:nvSpPr>
          <p:cNvPr id="2053" name="Subtitle 2"/>
          <p:cNvSpPr>
            <a:spLocks noGrp="1"/>
          </p:cNvSpPr>
          <p:nvPr>
            <p:ph type="subTitle" idx="1"/>
          </p:nvPr>
        </p:nvSpPr>
        <p:spPr>
          <a:xfrm>
            <a:off x="609600" y="5411321"/>
            <a:ext cx="8077200" cy="683558"/>
          </a:xfrm>
        </p:spPr>
        <p:txBody>
          <a:bodyPr/>
          <a:lstStyle/>
          <a:p>
            <a:pPr eaLnBrk="1" hangingPunct="1"/>
            <a:r>
              <a:rPr lang="en-US" sz="4400" b="1" dirty="0" smtClean="0">
                <a:solidFill>
                  <a:schemeClr val="tx2"/>
                </a:solidFill>
                <a:latin typeface="Times New Roman" pitchFamily="18" charset="0"/>
                <a:cs typeface="Times New Roman" pitchFamily="18" charset="0"/>
              </a:rPr>
              <a:t>Rights and Due Process</a:t>
            </a:r>
            <a:endParaRPr lang="en-US" sz="4400" b="1" dirty="0" smtClean="0">
              <a:solidFill>
                <a:schemeClr val="tx2"/>
              </a:solidFill>
              <a:latin typeface="Times New Roman" pitchFamily="18" charset="0"/>
              <a:cs typeface="Times New Roman" pitchFamily="18" charset="0"/>
            </a:endParaRPr>
          </a:p>
        </p:txBody>
      </p:sp>
      <p:pic>
        <p:nvPicPr>
          <p:cNvPr id="2054" name="Picture 2" descr="IDCS"/>
          <p:cNvPicPr>
            <a:picLocks noChangeAspect="1" noChangeArrowheads="1"/>
          </p:cNvPicPr>
          <p:nvPr/>
        </p:nvPicPr>
        <p:blipFill>
          <a:blip r:embed="rId3" cstate="print"/>
          <a:srcRect/>
          <a:stretch>
            <a:fillRect/>
          </a:stretch>
        </p:blipFill>
        <p:spPr bwMode="auto">
          <a:xfrm>
            <a:off x="228600" y="384175"/>
            <a:ext cx="2060575" cy="4035425"/>
          </a:xfrm>
          <a:prstGeom prst="rect">
            <a:avLst/>
          </a:prstGeom>
          <a:noFill/>
          <a:ln w="9525">
            <a:noFill/>
            <a:miter lim="800000"/>
            <a:headEnd/>
            <a:tailEnd/>
          </a:ln>
        </p:spPr>
      </p:pic>
      <p:pic>
        <p:nvPicPr>
          <p:cNvPr id="3" name="Picture 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757965" y="2231294"/>
            <a:ext cx="3593094" cy="1946259"/>
          </a:xfrm>
          <a:prstGeom prst="rect">
            <a:avLst/>
          </a:prstGeom>
        </p:spPr>
      </p:pic>
    </p:spTree>
    <p:extLst>
      <p:ext uri="{BB962C8B-B14F-4D97-AF65-F5344CB8AC3E}">
        <p14:creationId xmlns:p14="http://schemas.microsoft.com/office/powerpoint/2010/main" val="364737541"/>
      </p:ext>
    </p:extLst>
  </p:cSld>
  <p:clrMapOvr>
    <a:masterClrMapping/>
  </p:clrMapOvr>
  <p:transition spd="slow">
    <p:cut thruBlk="1"/>
  </p:transition>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bwMode="auto">
          <a:xfrm>
            <a:off x="730750" y="305128"/>
            <a:ext cx="7767792" cy="1295072"/>
          </a:xfrm>
          <a:prstGeom prst="rect">
            <a:avLst/>
          </a:prstGeom>
          <a:ln w="9525" cap="flat" cmpd="sng" algn="ctr">
            <a:solidFill>
              <a:schemeClr val="accent1">
                <a:shade val="95000"/>
                <a:satMod val="105000"/>
              </a:schemeClr>
            </a:solidFill>
            <a:prstDash val="solid"/>
            <a:miter lim="800000"/>
            <a:headEnd/>
            <a:tailEnd/>
          </a:ln>
        </p:spPr>
        <p:style>
          <a:lnRef idx="1">
            <a:schemeClr val="accent1"/>
          </a:lnRef>
          <a:fillRef idx="2">
            <a:schemeClr val="accent1"/>
          </a:fillRef>
          <a:effectRef idx="1">
            <a:schemeClr val="accent1"/>
          </a:effectRef>
          <a:fontRef idx="minor">
            <a:schemeClr val="dk1"/>
          </a:fontRef>
        </p:style>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kern="1200">
                <a:solidFill>
                  <a:schemeClr val="dk1"/>
                </a:solidFill>
                <a:latin typeface="+mn-lt"/>
                <a:ea typeface="+mn-ea"/>
                <a:cs typeface="+mn-cs"/>
              </a:defRPr>
            </a:lvl1pPr>
            <a:lvl2pPr algn="ctr" rtl="0" eaLnBrk="0" fontAlgn="base" hangingPunct="0">
              <a:spcBef>
                <a:spcPct val="0"/>
              </a:spcBef>
              <a:spcAft>
                <a:spcPct val="0"/>
              </a:spcAft>
              <a:defRPr sz="4400">
                <a:solidFill>
                  <a:schemeClr val="dk1"/>
                </a:solidFill>
                <a:latin typeface="+mn-lt"/>
                <a:ea typeface="+mn-ea"/>
                <a:cs typeface="+mn-cs"/>
              </a:defRPr>
            </a:lvl2pPr>
            <a:lvl3pPr algn="ctr" rtl="0" eaLnBrk="0" fontAlgn="base" hangingPunct="0">
              <a:spcBef>
                <a:spcPct val="0"/>
              </a:spcBef>
              <a:spcAft>
                <a:spcPct val="0"/>
              </a:spcAft>
              <a:defRPr sz="4400">
                <a:solidFill>
                  <a:schemeClr val="dk1"/>
                </a:solidFill>
                <a:latin typeface="+mn-lt"/>
                <a:ea typeface="+mn-ea"/>
                <a:cs typeface="+mn-cs"/>
              </a:defRPr>
            </a:lvl3pPr>
            <a:lvl4pPr algn="ctr" rtl="0" eaLnBrk="0" fontAlgn="base" hangingPunct="0">
              <a:spcBef>
                <a:spcPct val="0"/>
              </a:spcBef>
              <a:spcAft>
                <a:spcPct val="0"/>
              </a:spcAft>
              <a:defRPr sz="4400">
                <a:solidFill>
                  <a:schemeClr val="dk1"/>
                </a:solidFill>
                <a:latin typeface="+mn-lt"/>
                <a:ea typeface="+mn-ea"/>
                <a:cs typeface="+mn-cs"/>
              </a:defRPr>
            </a:lvl4pPr>
            <a:lvl5pPr algn="ctr" rtl="0" eaLnBrk="0" fontAlgn="base" hangingPunct="0">
              <a:spcBef>
                <a:spcPct val="0"/>
              </a:spcBef>
              <a:spcAft>
                <a:spcPct val="0"/>
              </a:spcAft>
              <a:defRPr sz="4400">
                <a:solidFill>
                  <a:schemeClr val="dk1"/>
                </a:solidFill>
                <a:latin typeface="+mn-lt"/>
                <a:ea typeface="+mn-ea"/>
                <a:cs typeface="+mn-cs"/>
              </a:defRPr>
            </a:lvl5pPr>
            <a:lvl6pPr marL="457200" algn="ctr" rtl="0" fontAlgn="base">
              <a:spcBef>
                <a:spcPct val="0"/>
              </a:spcBef>
              <a:spcAft>
                <a:spcPct val="0"/>
              </a:spcAft>
              <a:defRPr sz="4400">
                <a:solidFill>
                  <a:schemeClr val="dk1"/>
                </a:solidFill>
                <a:latin typeface="+mn-lt"/>
                <a:ea typeface="+mn-ea"/>
                <a:cs typeface="+mn-cs"/>
              </a:defRPr>
            </a:lvl6pPr>
            <a:lvl7pPr marL="914400" algn="ctr" rtl="0" fontAlgn="base">
              <a:spcBef>
                <a:spcPct val="0"/>
              </a:spcBef>
              <a:spcAft>
                <a:spcPct val="0"/>
              </a:spcAft>
              <a:defRPr sz="4400">
                <a:solidFill>
                  <a:schemeClr val="dk1"/>
                </a:solidFill>
                <a:latin typeface="+mn-lt"/>
                <a:ea typeface="+mn-ea"/>
                <a:cs typeface="+mn-cs"/>
              </a:defRPr>
            </a:lvl7pPr>
            <a:lvl8pPr marL="1371600" algn="ctr" rtl="0" fontAlgn="base">
              <a:spcBef>
                <a:spcPct val="0"/>
              </a:spcBef>
              <a:spcAft>
                <a:spcPct val="0"/>
              </a:spcAft>
              <a:defRPr sz="4400">
                <a:solidFill>
                  <a:schemeClr val="dk1"/>
                </a:solidFill>
                <a:latin typeface="+mn-lt"/>
                <a:ea typeface="+mn-ea"/>
                <a:cs typeface="+mn-cs"/>
              </a:defRPr>
            </a:lvl8pPr>
            <a:lvl9pPr marL="1828800" algn="ctr" rtl="0" fontAlgn="base">
              <a:spcBef>
                <a:spcPct val="0"/>
              </a:spcBef>
              <a:spcAft>
                <a:spcPct val="0"/>
              </a:spcAft>
              <a:defRPr sz="4400">
                <a:solidFill>
                  <a:schemeClr val="dk1"/>
                </a:solidFill>
                <a:latin typeface="+mn-lt"/>
                <a:ea typeface="+mn-ea"/>
                <a:cs typeface="+mn-cs"/>
              </a:defRPr>
            </a:lvl9pPr>
          </a:lstStyle>
          <a:p>
            <a:pPr>
              <a:defRPr/>
            </a:pPr>
            <a:r>
              <a:rPr lang="en-US" dirty="0" smtClean="0">
                <a:solidFill>
                  <a:srgbClr val="1F497D"/>
                </a:solidFill>
                <a:cs typeface="Times New Roman" pitchFamily="18" charset="0"/>
              </a:rPr>
              <a:t>Absolute vs. Contingent Rights</a:t>
            </a:r>
            <a:endParaRPr lang="en-US" dirty="0">
              <a:solidFill>
                <a:srgbClr val="1F497D"/>
              </a:solidFill>
              <a:cs typeface="Times New Roman" pitchFamily="18" charset="0"/>
            </a:endParaRPr>
          </a:p>
        </p:txBody>
      </p:sp>
      <p:graphicFrame>
        <p:nvGraphicFramePr>
          <p:cNvPr id="7" name="Content Placeholder 6"/>
          <p:cNvGraphicFramePr>
            <a:graphicFrameLocks noGrp="1"/>
          </p:cNvGraphicFramePr>
          <p:nvPr>
            <p:ph idx="1"/>
            <p:extLst>
              <p:ext uri="{D42A27DB-BD31-4B8C-83A1-F6EECF244321}">
                <p14:modId xmlns:p14="http://schemas.microsoft.com/office/powerpoint/2010/main" val="3691132947"/>
              </p:ext>
            </p:extLst>
          </p:nvPr>
        </p:nvGraphicFramePr>
        <p:xfrm>
          <a:off x="505402" y="2186268"/>
          <a:ext cx="8218487" cy="36750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8" name="TextBox 3"/>
          <p:cNvSpPr txBox="1">
            <a:spLocks noChangeArrowheads="1"/>
          </p:cNvSpPr>
          <p:nvPr/>
        </p:nvSpPr>
        <p:spPr bwMode="auto">
          <a:xfrm>
            <a:off x="85725" y="6562725"/>
            <a:ext cx="325730" cy="246221"/>
          </a:xfrm>
          <a:prstGeom prst="rect">
            <a:avLst/>
          </a:prstGeom>
          <a:noFill/>
          <a:ln w="9525">
            <a:noFill/>
            <a:miter lim="800000"/>
            <a:headEnd/>
            <a:tailEnd/>
          </a:ln>
        </p:spPr>
        <p:txBody>
          <a:bodyPr wrap="none">
            <a:spAutoFit/>
          </a:bodyPr>
          <a:lstStyle/>
          <a:p>
            <a:r>
              <a:rPr lang="en-US" sz="1000" dirty="0" smtClean="0"/>
              <a:t>68</a:t>
            </a:r>
            <a:endParaRPr lang="en-US" sz="1000" dirty="0"/>
          </a:p>
        </p:txBody>
      </p:sp>
    </p:spTree>
    <p:extLst>
      <p:ext uri="{BB962C8B-B14F-4D97-AF65-F5344CB8AC3E}">
        <p14:creationId xmlns:p14="http://schemas.microsoft.com/office/powerpoint/2010/main" val="67412718"/>
      </p:ext>
    </p:extLst>
  </p:cSld>
  <p:clrMapOvr>
    <a:masterClrMapping/>
  </p:clrMapOvr>
  <p:transition spd="slow">
    <p:cut thruBlk="1"/>
  </p:transition>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bwMode="auto">
          <a:xfrm>
            <a:off x="730750" y="305128"/>
            <a:ext cx="7767792" cy="1295072"/>
          </a:xfrm>
          <a:prstGeom prst="rect">
            <a:avLst/>
          </a:prstGeom>
          <a:ln w="9525" cap="flat" cmpd="sng" algn="ctr">
            <a:solidFill>
              <a:schemeClr val="accent1">
                <a:shade val="95000"/>
                <a:satMod val="105000"/>
              </a:schemeClr>
            </a:solidFill>
            <a:prstDash val="solid"/>
            <a:miter lim="800000"/>
            <a:headEnd/>
            <a:tailEnd/>
          </a:ln>
        </p:spPr>
        <p:style>
          <a:lnRef idx="1">
            <a:schemeClr val="accent1"/>
          </a:lnRef>
          <a:fillRef idx="2">
            <a:schemeClr val="accent1"/>
          </a:fillRef>
          <a:effectRef idx="1">
            <a:schemeClr val="accent1"/>
          </a:effectRef>
          <a:fontRef idx="minor">
            <a:schemeClr val="dk1"/>
          </a:fontRef>
        </p:style>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kern="1200">
                <a:solidFill>
                  <a:schemeClr val="dk1"/>
                </a:solidFill>
                <a:latin typeface="+mn-lt"/>
                <a:ea typeface="+mn-ea"/>
                <a:cs typeface="+mn-cs"/>
              </a:defRPr>
            </a:lvl1pPr>
            <a:lvl2pPr algn="ctr" rtl="0" eaLnBrk="0" fontAlgn="base" hangingPunct="0">
              <a:spcBef>
                <a:spcPct val="0"/>
              </a:spcBef>
              <a:spcAft>
                <a:spcPct val="0"/>
              </a:spcAft>
              <a:defRPr sz="4400">
                <a:solidFill>
                  <a:schemeClr val="dk1"/>
                </a:solidFill>
                <a:latin typeface="+mn-lt"/>
                <a:ea typeface="+mn-ea"/>
                <a:cs typeface="+mn-cs"/>
              </a:defRPr>
            </a:lvl2pPr>
            <a:lvl3pPr algn="ctr" rtl="0" eaLnBrk="0" fontAlgn="base" hangingPunct="0">
              <a:spcBef>
                <a:spcPct val="0"/>
              </a:spcBef>
              <a:spcAft>
                <a:spcPct val="0"/>
              </a:spcAft>
              <a:defRPr sz="4400">
                <a:solidFill>
                  <a:schemeClr val="dk1"/>
                </a:solidFill>
                <a:latin typeface="+mn-lt"/>
                <a:ea typeface="+mn-ea"/>
                <a:cs typeface="+mn-cs"/>
              </a:defRPr>
            </a:lvl3pPr>
            <a:lvl4pPr algn="ctr" rtl="0" eaLnBrk="0" fontAlgn="base" hangingPunct="0">
              <a:spcBef>
                <a:spcPct val="0"/>
              </a:spcBef>
              <a:spcAft>
                <a:spcPct val="0"/>
              </a:spcAft>
              <a:defRPr sz="4400">
                <a:solidFill>
                  <a:schemeClr val="dk1"/>
                </a:solidFill>
                <a:latin typeface="+mn-lt"/>
                <a:ea typeface="+mn-ea"/>
                <a:cs typeface="+mn-cs"/>
              </a:defRPr>
            </a:lvl4pPr>
            <a:lvl5pPr algn="ctr" rtl="0" eaLnBrk="0" fontAlgn="base" hangingPunct="0">
              <a:spcBef>
                <a:spcPct val="0"/>
              </a:spcBef>
              <a:spcAft>
                <a:spcPct val="0"/>
              </a:spcAft>
              <a:defRPr sz="4400">
                <a:solidFill>
                  <a:schemeClr val="dk1"/>
                </a:solidFill>
                <a:latin typeface="+mn-lt"/>
                <a:ea typeface="+mn-ea"/>
                <a:cs typeface="+mn-cs"/>
              </a:defRPr>
            </a:lvl5pPr>
            <a:lvl6pPr marL="457200" algn="ctr" rtl="0" fontAlgn="base">
              <a:spcBef>
                <a:spcPct val="0"/>
              </a:spcBef>
              <a:spcAft>
                <a:spcPct val="0"/>
              </a:spcAft>
              <a:defRPr sz="4400">
                <a:solidFill>
                  <a:schemeClr val="dk1"/>
                </a:solidFill>
                <a:latin typeface="+mn-lt"/>
                <a:ea typeface="+mn-ea"/>
                <a:cs typeface="+mn-cs"/>
              </a:defRPr>
            </a:lvl6pPr>
            <a:lvl7pPr marL="914400" algn="ctr" rtl="0" fontAlgn="base">
              <a:spcBef>
                <a:spcPct val="0"/>
              </a:spcBef>
              <a:spcAft>
                <a:spcPct val="0"/>
              </a:spcAft>
              <a:defRPr sz="4400">
                <a:solidFill>
                  <a:schemeClr val="dk1"/>
                </a:solidFill>
                <a:latin typeface="+mn-lt"/>
                <a:ea typeface="+mn-ea"/>
                <a:cs typeface="+mn-cs"/>
              </a:defRPr>
            </a:lvl7pPr>
            <a:lvl8pPr marL="1371600" algn="ctr" rtl="0" fontAlgn="base">
              <a:spcBef>
                <a:spcPct val="0"/>
              </a:spcBef>
              <a:spcAft>
                <a:spcPct val="0"/>
              </a:spcAft>
              <a:defRPr sz="4400">
                <a:solidFill>
                  <a:schemeClr val="dk1"/>
                </a:solidFill>
                <a:latin typeface="+mn-lt"/>
                <a:ea typeface="+mn-ea"/>
                <a:cs typeface="+mn-cs"/>
              </a:defRPr>
            </a:lvl8pPr>
            <a:lvl9pPr marL="1828800" algn="ctr" rtl="0" fontAlgn="base">
              <a:spcBef>
                <a:spcPct val="0"/>
              </a:spcBef>
              <a:spcAft>
                <a:spcPct val="0"/>
              </a:spcAft>
              <a:defRPr sz="4400">
                <a:solidFill>
                  <a:schemeClr val="dk1"/>
                </a:solidFill>
                <a:latin typeface="+mn-lt"/>
                <a:ea typeface="+mn-ea"/>
                <a:cs typeface="+mn-cs"/>
              </a:defRPr>
            </a:lvl9pPr>
          </a:lstStyle>
          <a:p>
            <a:pPr>
              <a:defRPr/>
            </a:pPr>
            <a:r>
              <a:rPr lang="en-US" dirty="0" smtClean="0">
                <a:solidFill>
                  <a:srgbClr val="1F497D"/>
                </a:solidFill>
                <a:cs typeface="Times New Roman" pitchFamily="18" charset="0"/>
              </a:rPr>
              <a:t>A Child’s Absolute Rights</a:t>
            </a:r>
            <a:endParaRPr lang="en-US" dirty="0">
              <a:solidFill>
                <a:srgbClr val="1F497D"/>
              </a:solidFill>
              <a:cs typeface="Times New Roman" pitchFamily="18" charset="0"/>
            </a:endParaRPr>
          </a:p>
        </p:txBody>
      </p:sp>
      <p:graphicFrame>
        <p:nvGraphicFramePr>
          <p:cNvPr id="5" name="Content Placeholder 3"/>
          <p:cNvGraphicFramePr>
            <a:graphicFrameLocks noGrp="1"/>
          </p:cNvGraphicFramePr>
          <p:nvPr>
            <p:ph idx="1"/>
            <p:extLst>
              <p:ext uri="{D42A27DB-BD31-4B8C-83A1-F6EECF244321}">
                <p14:modId xmlns:p14="http://schemas.microsoft.com/office/powerpoint/2010/main" val="3300093008"/>
              </p:ext>
            </p:extLst>
          </p:nvPr>
        </p:nvGraphicFramePr>
        <p:xfrm>
          <a:off x="505402" y="2204197"/>
          <a:ext cx="8218487" cy="36750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 name="TextBox 3"/>
          <p:cNvSpPr txBox="1">
            <a:spLocks noChangeArrowheads="1"/>
          </p:cNvSpPr>
          <p:nvPr/>
        </p:nvSpPr>
        <p:spPr bwMode="auto">
          <a:xfrm>
            <a:off x="85725" y="6562725"/>
            <a:ext cx="325730" cy="246221"/>
          </a:xfrm>
          <a:prstGeom prst="rect">
            <a:avLst/>
          </a:prstGeom>
          <a:noFill/>
          <a:ln w="9525">
            <a:noFill/>
            <a:miter lim="800000"/>
            <a:headEnd/>
            <a:tailEnd/>
          </a:ln>
        </p:spPr>
        <p:txBody>
          <a:bodyPr wrap="none">
            <a:spAutoFit/>
          </a:bodyPr>
          <a:lstStyle/>
          <a:p>
            <a:r>
              <a:rPr lang="en-US" sz="1000" dirty="0" smtClean="0"/>
              <a:t>69</a:t>
            </a:r>
            <a:endParaRPr lang="en-US" sz="1000" dirty="0"/>
          </a:p>
        </p:txBody>
      </p:sp>
    </p:spTree>
    <p:extLst>
      <p:ext uri="{BB962C8B-B14F-4D97-AF65-F5344CB8AC3E}">
        <p14:creationId xmlns:p14="http://schemas.microsoft.com/office/powerpoint/2010/main" val="880752599"/>
      </p:ext>
    </p:extLst>
  </p:cSld>
  <p:clrMapOvr>
    <a:masterClrMapping/>
  </p:clrMapOvr>
  <p:transition spd="slow">
    <p:cut thruBlk="1"/>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5">
                                            <p:graphicEl>
                                              <a:dgm id="{D2B69646-8B6F-4C88-84D7-395CF196FD2D}"/>
                                            </p:graphicEl>
                                          </p:spTgt>
                                        </p:tgtEl>
                                        <p:attrNameLst>
                                          <p:attrName>style.visibility</p:attrName>
                                        </p:attrNameLst>
                                      </p:cBhvr>
                                      <p:to>
                                        <p:strVal val="visible"/>
                                      </p:to>
                                    </p:set>
                                    <p:animEffect transition="in" filter="fade">
                                      <p:cBhvr>
                                        <p:cTn id="7" dur="1000"/>
                                        <p:tgtEl>
                                          <p:spTgt spid="5">
                                            <p:graphicEl>
                                              <a:dgm id="{D2B69646-8B6F-4C88-84D7-395CF196FD2D}"/>
                                            </p:graphicEl>
                                          </p:spTgt>
                                        </p:tgtEl>
                                      </p:cBhvr>
                                    </p:animEffect>
                                  </p:childTnLst>
                                </p:cTn>
                              </p:par>
                            </p:childTnLst>
                          </p:cTn>
                        </p:par>
                        <p:par>
                          <p:cTn id="8" fill="hold">
                            <p:stCondLst>
                              <p:cond delay="1000"/>
                            </p:stCondLst>
                            <p:childTnLst>
                              <p:par>
                                <p:cTn id="9" presetID="10" presetClass="entr" presetSubtype="0" fill="hold" grpId="0" nodeType="afterEffect">
                                  <p:stCondLst>
                                    <p:cond delay="0"/>
                                  </p:stCondLst>
                                  <p:childTnLst>
                                    <p:set>
                                      <p:cBhvr>
                                        <p:cTn id="10" dur="1" fill="hold">
                                          <p:stCondLst>
                                            <p:cond delay="0"/>
                                          </p:stCondLst>
                                        </p:cTn>
                                        <p:tgtEl>
                                          <p:spTgt spid="5">
                                            <p:graphicEl>
                                              <a:dgm id="{D9CC2BE7-F8BC-4BF2-9DCA-CB6C5CD7DD5D}"/>
                                            </p:graphicEl>
                                          </p:spTgt>
                                        </p:tgtEl>
                                        <p:attrNameLst>
                                          <p:attrName>style.visibility</p:attrName>
                                        </p:attrNameLst>
                                      </p:cBhvr>
                                      <p:to>
                                        <p:strVal val="visible"/>
                                      </p:to>
                                    </p:set>
                                    <p:animEffect transition="in" filter="fade">
                                      <p:cBhvr>
                                        <p:cTn id="11" dur="1000"/>
                                        <p:tgtEl>
                                          <p:spTgt spid="5">
                                            <p:graphicEl>
                                              <a:dgm id="{D9CC2BE7-F8BC-4BF2-9DCA-CB6C5CD7DD5D}"/>
                                            </p:graphicEl>
                                          </p:spTgt>
                                        </p:tgtEl>
                                      </p:cBhvr>
                                    </p:animEffect>
                                  </p:childTnLst>
                                </p:cTn>
                              </p:par>
                            </p:childTnLst>
                          </p:cTn>
                        </p:par>
                        <p:par>
                          <p:cTn id="12" fill="hold">
                            <p:stCondLst>
                              <p:cond delay="2000"/>
                            </p:stCondLst>
                            <p:childTnLst>
                              <p:par>
                                <p:cTn id="13" presetID="10" presetClass="entr" presetSubtype="0" fill="hold" grpId="0" nodeType="afterEffect">
                                  <p:stCondLst>
                                    <p:cond delay="0"/>
                                  </p:stCondLst>
                                  <p:childTnLst>
                                    <p:set>
                                      <p:cBhvr>
                                        <p:cTn id="14" dur="1" fill="hold">
                                          <p:stCondLst>
                                            <p:cond delay="0"/>
                                          </p:stCondLst>
                                        </p:cTn>
                                        <p:tgtEl>
                                          <p:spTgt spid="5">
                                            <p:graphicEl>
                                              <a:dgm id="{346C57BE-C306-4067-817D-3DA07171D3DE}"/>
                                            </p:graphicEl>
                                          </p:spTgt>
                                        </p:tgtEl>
                                        <p:attrNameLst>
                                          <p:attrName>style.visibility</p:attrName>
                                        </p:attrNameLst>
                                      </p:cBhvr>
                                      <p:to>
                                        <p:strVal val="visible"/>
                                      </p:to>
                                    </p:set>
                                    <p:animEffect transition="in" filter="fade">
                                      <p:cBhvr>
                                        <p:cTn id="15" dur="1000"/>
                                        <p:tgtEl>
                                          <p:spTgt spid="5">
                                            <p:graphicEl>
                                              <a:dgm id="{346C57BE-C306-4067-817D-3DA07171D3DE}"/>
                                            </p:graphicEl>
                                          </p:spTgt>
                                        </p:tgtEl>
                                      </p:cBhvr>
                                    </p:animEffect>
                                  </p:childTnLst>
                                </p:cTn>
                              </p:par>
                            </p:childTnLst>
                          </p:cTn>
                        </p:par>
                        <p:par>
                          <p:cTn id="16" fill="hold">
                            <p:stCondLst>
                              <p:cond delay="3000"/>
                            </p:stCondLst>
                            <p:childTnLst>
                              <p:par>
                                <p:cTn id="17" presetID="10" presetClass="entr" presetSubtype="0" fill="hold" grpId="0" nodeType="afterEffect">
                                  <p:stCondLst>
                                    <p:cond delay="0"/>
                                  </p:stCondLst>
                                  <p:childTnLst>
                                    <p:set>
                                      <p:cBhvr>
                                        <p:cTn id="18" dur="1" fill="hold">
                                          <p:stCondLst>
                                            <p:cond delay="0"/>
                                          </p:stCondLst>
                                        </p:cTn>
                                        <p:tgtEl>
                                          <p:spTgt spid="5">
                                            <p:graphicEl>
                                              <a:dgm id="{AE12A736-A51A-4AF6-85F9-E06728524423}"/>
                                            </p:graphicEl>
                                          </p:spTgt>
                                        </p:tgtEl>
                                        <p:attrNameLst>
                                          <p:attrName>style.visibility</p:attrName>
                                        </p:attrNameLst>
                                      </p:cBhvr>
                                      <p:to>
                                        <p:strVal val="visible"/>
                                      </p:to>
                                    </p:set>
                                    <p:animEffect transition="in" filter="fade">
                                      <p:cBhvr>
                                        <p:cTn id="19" dur="1000"/>
                                        <p:tgtEl>
                                          <p:spTgt spid="5">
                                            <p:graphicEl>
                                              <a:dgm id="{AE12A736-A51A-4AF6-85F9-E06728524423}"/>
                                            </p:graphicEl>
                                          </p:spTgt>
                                        </p:tgtEl>
                                      </p:cBhvr>
                                    </p:animEffect>
                                  </p:childTnLst>
                                </p:cTn>
                              </p:par>
                            </p:childTnLst>
                          </p:cTn>
                        </p:par>
                        <p:par>
                          <p:cTn id="20" fill="hold">
                            <p:stCondLst>
                              <p:cond delay="4000"/>
                            </p:stCondLst>
                            <p:childTnLst>
                              <p:par>
                                <p:cTn id="21" presetID="10" presetClass="entr" presetSubtype="0" fill="hold" grpId="0" nodeType="afterEffect">
                                  <p:stCondLst>
                                    <p:cond delay="0"/>
                                  </p:stCondLst>
                                  <p:childTnLst>
                                    <p:set>
                                      <p:cBhvr>
                                        <p:cTn id="22" dur="1" fill="hold">
                                          <p:stCondLst>
                                            <p:cond delay="0"/>
                                          </p:stCondLst>
                                        </p:cTn>
                                        <p:tgtEl>
                                          <p:spTgt spid="5">
                                            <p:graphicEl>
                                              <a:dgm id="{64D26935-BC85-4C11-9850-22E701BAAB5B}"/>
                                            </p:graphicEl>
                                          </p:spTgt>
                                        </p:tgtEl>
                                        <p:attrNameLst>
                                          <p:attrName>style.visibility</p:attrName>
                                        </p:attrNameLst>
                                      </p:cBhvr>
                                      <p:to>
                                        <p:strVal val="visible"/>
                                      </p:to>
                                    </p:set>
                                    <p:animEffect transition="in" filter="fade">
                                      <p:cBhvr>
                                        <p:cTn id="23" dur="1000"/>
                                        <p:tgtEl>
                                          <p:spTgt spid="5">
                                            <p:graphicEl>
                                              <a:dgm id="{64D26935-BC85-4C11-9850-22E701BAAB5B}"/>
                                            </p:graphicEl>
                                          </p:spTgt>
                                        </p:tgtEl>
                                      </p:cBhvr>
                                    </p:animEffect>
                                  </p:childTnLst>
                                </p:cTn>
                              </p:par>
                            </p:childTnLst>
                          </p:cTn>
                        </p:par>
                        <p:par>
                          <p:cTn id="24" fill="hold">
                            <p:stCondLst>
                              <p:cond delay="5000"/>
                            </p:stCondLst>
                            <p:childTnLst>
                              <p:par>
                                <p:cTn id="25" presetID="10" presetClass="entr" presetSubtype="0" fill="hold" grpId="0" nodeType="afterEffect">
                                  <p:stCondLst>
                                    <p:cond delay="0"/>
                                  </p:stCondLst>
                                  <p:childTnLst>
                                    <p:set>
                                      <p:cBhvr>
                                        <p:cTn id="26" dur="1" fill="hold">
                                          <p:stCondLst>
                                            <p:cond delay="0"/>
                                          </p:stCondLst>
                                        </p:cTn>
                                        <p:tgtEl>
                                          <p:spTgt spid="5">
                                            <p:graphicEl>
                                              <a:dgm id="{D577AD01-A896-4075-BF9F-9A3F8F38A20F}"/>
                                            </p:graphicEl>
                                          </p:spTgt>
                                        </p:tgtEl>
                                        <p:attrNameLst>
                                          <p:attrName>style.visibility</p:attrName>
                                        </p:attrNameLst>
                                      </p:cBhvr>
                                      <p:to>
                                        <p:strVal val="visible"/>
                                      </p:to>
                                    </p:set>
                                    <p:animEffect transition="in" filter="fade">
                                      <p:cBhvr>
                                        <p:cTn id="27" dur="1000"/>
                                        <p:tgtEl>
                                          <p:spTgt spid="5">
                                            <p:graphicEl>
                                              <a:dgm id="{D577AD01-A896-4075-BF9F-9A3F8F38A20F}"/>
                                            </p:graphicEl>
                                          </p:spTgt>
                                        </p:tgtEl>
                                      </p:cBhvr>
                                    </p:animEffect>
                                  </p:childTnLst>
                                </p:cTn>
                              </p:par>
                            </p:childTnLst>
                          </p:cTn>
                        </p:par>
                        <p:par>
                          <p:cTn id="28" fill="hold">
                            <p:stCondLst>
                              <p:cond delay="6000"/>
                            </p:stCondLst>
                            <p:childTnLst>
                              <p:par>
                                <p:cTn id="29" presetID="10" presetClass="entr" presetSubtype="0" fill="hold" grpId="0" nodeType="afterEffect">
                                  <p:stCondLst>
                                    <p:cond delay="0"/>
                                  </p:stCondLst>
                                  <p:childTnLst>
                                    <p:set>
                                      <p:cBhvr>
                                        <p:cTn id="30" dur="1" fill="hold">
                                          <p:stCondLst>
                                            <p:cond delay="0"/>
                                          </p:stCondLst>
                                        </p:cTn>
                                        <p:tgtEl>
                                          <p:spTgt spid="5">
                                            <p:graphicEl>
                                              <a:dgm id="{5F5683C4-603C-465C-B707-47AE4E6D49A0}"/>
                                            </p:graphicEl>
                                          </p:spTgt>
                                        </p:tgtEl>
                                        <p:attrNameLst>
                                          <p:attrName>style.visibility</p:attrName>
                                        </p:attrNameLst>
                                      </p:cBhvr>
                                      <p:to>
                                        <p:strVal val="visible"/>
                                      </p:to>
                                    </p:set>
                                    <p:animEffect transition="in" filter="fade">
                                      <p:cBhvr>
                                        <p:cTn id="31" dur="1000"/>
                                        <p:tgtEl>
                                          <p:spTgt spid="5">
                                            <p:graphicEl>
                                              <a:dgm id="{5F5683C4-603C-465C-B707-47AE4E6D49A0}"/>
                                            </p:graphicEl>
                                          </p:spTgt>
                                        </p:tgtEl>
                                      </p:cBhvr>
                                    </p:animEffect>
                                  </p:childTnLst>
                                </p:cTn>
                              </p:par>
                            </p:childTnLst>
                          </p:cTn>
                        </p:par>
                        <p:par>
                          <p:cTn id="32" fill="hold">
                            <p:stCondLst>
                              <p:cond delay="7000"/>
                            </p:stCondLst>
                            <p:childTnLst>
                              <p:par>
                                <p:cTn id="33" presetID="10" presetClass="entr" presetSubtype="0" fill="hold" grpId="0" nodeType="afterEffect">
                                  <p:stCondLst>
                                    <p:cond delay="0"/>
                                  </p:stCondLst>
                                  <p:childTnLst>
                                    <p:set>
                                      <p:cBhvr>
                                        <p:cTn id="34" dur="1" fill="hold">
                                          <p:stCondLst>
                                            <p:cond delay="0"/>
                                          </p:stCondLst>
                                        </p:cTn>
                                        <p:tgtEl>
                                          <p:spTgt spid="5">
                                            <p:graphicEl>
                                              <a:dgm id="{C268426E-3EE0-437C-8712-3508CA0292C8}"/>
                                            </p:graphicEl>
                                          </p:spTgt>
                                        </p:tgtEl>
                                        <p:attrNameLst>
                                          <p:attrName>style.visibility</p:attrName>
                                        </p:attrNameLst>
                                      </p:cBhvr>
                                      <p:to>
                                        <p:strVal val="visible"/>
                                      </p:to>
                                    </p:set>
                                    <p:animEffect transition="in" filter="fade">
                                      <p:cBhvr>
                                        <p:cTn id="35" dur="1000"/>
                                        <p:tgtEl>
                                          <p:spTgt spid="5">
                                            <p:graphicEl>
                                              <a:dgm id="{C268426E-3EE0-437C-8712-3508CA0292C8}"/>
                                            </p:graphicEl>
                                          </p:spTgt>
                                        </p:tgtEl>
                                      </p:cBhvr>
                                    </p:animEffect>
                                  </p:childTnLst>
                                </p:cTn>
                              </p:par>
                            </p:childTnLst>
                          </p:cTn>
                        </p:par>
                        <p:par>
                          <p:cTn id="36" fill="hold">
                            <p:stCondLst>
                              <p:cond delay="8000"/>
                            </p:stCondLst>
                            <p:childTnLst>
                              <p:par>
                                <p:cTn id="37" presetID="10" presetClass="entr" presetSubtype="0" fill="hold" grpId="0" nodeType="afterEffect">
                                  <p:stCondLst>
                                    <p:cond delay="0"/>
                                  </p:stCondLst>
                                  <p:childTnLst>
                                    <p:set>
                                      <p:cBhvr>
                                        <p:cTn id="38" dur="1" fill="hold">
                                          <p:stCondLst>
                                            <p:cond delay="0"/>
                                          </p:stCondLst>
                                        </p:cTn>
                                        <p:tgtEl>
                                          <p:spTgt spid="5">
                                            <p:graphicEl>
                                              <a:dgm id="{E71D2B0B-5C9D-4272-9FBB-B269BF061BAF}"/>
                                            </p:graphicEl>
                                          </p:spTgt>
                                        </p:tgtEl>
                                        <p:attrNameLst>
                                          <p:attrName>style.visibility</p:attrName>
                                        </p:attrNameLst>
                                      </p:cBhvr>
                                      <p:to>
                                        <p:strVal val="visible"/>
                                      </p:to>
                                    </p:set>
                                    <p:animEffect transition="in" filter="fade">
                                      <p:cBhvr>
                                        <p:cTn id="39" dur="1000"/>
                                        <p:tgtEl>
                                          <p:spTgt spid="5">
                                            <p:graphicEl>
                                              <a:dgm id="{E71D2B0B-5C9D-4272-9FBB-B269BF061BAF}"/>
                                            </p:graphicEl>
                                          </p:spTgt>
                                        </p:tgtEl>
                                      </p:cBhvr>
                                    </p:animEffect>
                                  </p:childTnLst>
                                </p:cTn>
                              </p:par>
                            </p:childTnLst>
                          </p:cTn>
                        </p:par>
                        <p:par>
                          <p:cTn id="40" fill="hold">
                            <p:stCondLst>
                              <p:cond delay="9000"/>
                            </p:stCondLst>
                            <p:childTnLst>
                              <p:par>
                                <p:cTn id="41" presetID="10" presetClass="entr" presetSubtype="0" fill="hold" grpId="0" nodeType="afterEffect">
                                  <p:stCondLst>
                                    <p:cond delay="0"/>
                                  </p:stCondLst>
                                  <p:childTnLst>
                                    <p:set>
                                      <p:cBhvr>
                                        <p:cTn id="42" dur="1" fill="hold">
                                          <p:stCondLst>
                                            <p:cond delay="0"/>
                                          </p:stCondLst>
                                        </p:cTn>
                                        <p:tgtEl>
                                          <p:spTgt spid="5">
                                            <p:graphicEl>
                                              <a:dgm id="{FE34DA0C-EE0B-4268-AECB-771795CBDAF4}"/>
                                            </p:graphicEl>
                                          </p:spTgt>
                                        </p:tgtEl>
                                        <p:attrNameLst>
                                          <p:attrName>style.visibility</p:attrName>
                                        </p:attrNameLst>
                                      </p:cBhvr>
                                      <p:to>
                                        <p:strVal val="visible"/>
                                      </p:to>
                                    </p:set>
                                    <p:animEffect transition="in" filter="fade">
                                      <p:cBhvr>
                                        <p:cTn id="43" dur="1000"/>
                                        <p:tgtEl>
                                          <p:spTgt spid="5">
                                            <p:graphicEl>
                                              <a:dgm id="{FE34DA0C-EE0B-4268-AECB-771795CBDAF4}"/>
                                            </p:graphicEl>
                                          </p:spTgt>
                                        </p:tgtEl>
                                      </p:cBhvr>
                                    </p:animEffect>
                                  </p:childTnLst>
                                </p:cTn>
                              </p:par>
                            </p:childTnLst>
                          </p:cTn>
                        </p:par>
                        <p:par>
                          <p:cTn id="44" fill="hold">
                            <p:stCondLst>
                              <p:cond delay="10000"/>
                            </p:stCondLst>
                            <p:childTnLst>
                              <p:par>
                                <p:cTn id="45" presetID="10" presetClass="entr" presetSubtype="0" fill="hold" grpId="0" nodeType="afterEffect">
                                  <p:stCondLst>
                                    <p:cond delay="0"/>
                                  </p:stCondLst>
                                  <p:childTnLst>
                                    <p:set>
                                      <p:cBhvr>
                                        <p:cTn id="46" dur="1" fill="hold">
                                          <p:stCondLst>
                                            <p:cond delay="0"/>
                                          </p:stCondLst>
                                        </p:cTn>
                                        <p:tgtEl>
                                          <p:spTgt spid="5">
                                            <p:graphicEl>
                                              <a:dgm id="{62BA9518-092E-4FA1-B1F8-D88675FF7D15}"/>
                                            </p:graphicEl>
                                          </p:spTgt>
                                        </p:tgtEl>
                                        <p:attrNameLst>
                                          <p:attrName>style.visibility</p:attrName>
                                        </p:attrNameLst>
                                      </p:cBhvr>
                                      <p:to>
                                        <p:strVal val="visible"/>
                                      </p:to>
                                    </p:set>
                                    <p:animEffect transition="in" filter="fade">
                                      <p:cBhvr>
                                        <p:cTn id="47" dur="1000"/>
                                        <p:tgtEl>
                                          <p:spTgt spid="5">
                                            <p:graphicEl>
                                              <a:dgm id="{62BA9518-092E-4FA1-B1F8-D88675FF7D15}"/>
                                            </p:graphicEl>
                                          </p:spTgt>
                                        </p:tgtEl>
                                      </p:cBhvr>
                                    </p:animEffect>
                                  </p:childTnLst>
                                </p:cTn>
                              </p:par>
                            </p:childTnLst>
                          </p:cTn>
                        </p:par>
                        <p:par>
                          <p:cTn id="48" fill="hold">
                            <p:stCondLst>
                              <p:cond delay="11000"/>
                            </p:stCondLst>
                            <p:childTnLst>
                              <p:par>
                                <p:cTn id="49" presetID="10" presetClass="entr" presetSubtype="0" fill="hold" grpId="0" nodeType="afterEffect">
                                  <p:stCondLst>
                                    <p:cond delay="0"/>
                                  </p:stCondLst>
                                  <p:childTnLst>
                                    <p:set>
                                      <p:cBhvr>
                                        <p:cTn id="50" dur="1" fill="hold">
                                          <p:stCondLst>
                                            <p:cond delay="0"/>
                                          </p:stCondLst>
                                        </p:cTn>
                                        <p:tgtEl>
                                          <p:spTgt spid="5">
                                            <p:graphicEl>
                                              <a:dgm id="{0A944D67-CF96-4227-8F94-0F04313A8D5B}"/>
                                            </p:graphicEl>
                                          </p:spTgt>
                                        </p:tgtEl>
                                        <p:attrNameLst>
                                          <p:attrName>style.visibility</p:attrName>
                                        </p:attrNameLst>
                                      </p:cBhvr>
                                      <p:to>
                                        <p:strVal val="visible"/>
                                      </p:to>
                                    </p:set>
                                    <p:animEffect transition="in" filter="fade">
                                      <p:cBhvr>
                                        <p:cTn id="51" dur="1000"/>
                                        <p:tgtEl>
                                          <p:spTgt spid="5">
                                            <p:graphicEl>
                                              <a:dgm id="{0A944D67-CF96-4227-8F94-0F04313A8D5B}"/>
                                            </p:graphicEl>
                                          </p:spTgt>
                                        </p:tgtEl>
                                      </p:cBhvr>
                                    </p:animEffect>
                                  </p:childTnLst>
                                </p:cTn>
                              </p:par>
                            </p:childTnLst>
                          </p:cTn>
                        </p:par>
                        <p:par>
                          <p:cTn id="52" fill="hold">
                            <p:stCondLst>
                              <p:cond delay="12000"/>
                            </p:stCondLst>
                            <p:childTnLst>
                              <p:par>
                                <p:cTn id="53" presetID="10" presetClass="entr" presetSubtype="0" fill="hold" grpId="0" nodeType="afterEffect">
                                  <p:stCondLst>
                                    <p:cond delay="0"/>
                                  </p:stCondLst>
                                  <p:childTnLst>
                                    <p:set>
                                      <p:cBhvr>
                                        <p:cTn id="54" dur="1" fill="hold">
                                          <p:stCondLst>
                                            <p:cond delay="0"/>
                                          </p:stCondLst>
                                        </p:cTn>
                                        <p:tgtEl>
                                          <p:spTgt spid="5">
                                            <p:graphicEl>
                                              <a:dgm id="{DA55D8E7-022C-4F2E-98BD-B02B3E27923D}"/>
                                            </p:graphicEl>
                                          </p:spTgt>
                                        </p:tgtEl>
                                        <p:attrNameLst>
                                          <p:attrName>style.visibility</p:attrName>
                                        </p:attrNameLst>
                                      </p:cBhvr>
                                      <p:to>
                                        <p:strVal val="visible"/>
                                      </p:to>
                                    </p:set>
                                    <p:animEffect transition="in" filter="fade">
                                      <p:cBhvr>
                                        <p:cTn id="55" dur="1000"/>
                                        <p:tgtEl>
                                          <p:spTgt spid="5">
                                            <p:graphicEl>
                                              <a:dgm id="{DA55D8E7-022C-4F2E-98BD-B02B3E27923D}"/>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5" grpId="0">
        <p:bldSub>
          <a:bldDgm bld="lvlOne"/>
        </p:bldSub>
      </p:bldGraphic>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48144" y="222637"/>
            <a:ext cx="8229600" cy="811212"/>
          </a:xfrm>
        </p:spPr>
        <p:style>
          <a:lnRef idx="1">
            <a:schemeClr val="accent1"/>
          </a:lnRef>
          <a:fillRef idx="2">
            <a:schemeClr val="accent1"/>
          </a:fillRef>
          <a:effectRef idx="1">
            <a:schemeClr val="accent1"/>
          </a:effectRef>
          <a:fontRef idx="minor">
            <a:schemeClr val="dk1"/>
          </a:fontRef>
        </p:style>
        <p:txBody>
          <a:bodyPr/>
          <a:lstStyle/>
          <a:p>
            <a:pPr>
              <a:defRPr/>
            </a:pPr>
            <a:r>
              <a:rPr lang="en-US" dirty="0" smtClean="0">
                <a:solidFill>
                  <a:srgbClr val="1F497D"/>
                </a:solidFill>
                <a:cs typeface="Times New Roman" pitchFamily="18" charset="0"/>
              </a:rPr>
              <a:t>Case Law</a:t>
            </a:r>
            <a:endParaRPr lang="en-US" dirty="0">
              <a:solidFill>
                <a:srgbClr val="1F497D"/>
              </a:solidFill>
              <a:cs typeface="Times New Roman" pitchFamily="18" charset="0"/>
            </a:endParaRPr>
          </a:p>
        </p:txBody>
      </p:sp>
      <p:sp>
        <p:nvSpPr>
          <p:cNvPr id="20484" name="TextBox 3"/>
          <p:cNvSpPr txBox="1">
            <a:spLocks noChangeArrowheads="1"/>
          </p:cNvSpPr>
          <p:nvPr/>
        </p:nvSpPr>
        <p:spPr bwMode="auto">
          <a:xfrm>
            <a:off x="85725" y="6562725"/>
            <a:ext cx="255588" cy="246063"/>
          </a:xfrm>
          <a:prstGeom prst="rect">
            <a:avLst/>
          </a:prstGeom>
          <a:noFill/>
          <a:ln w="9525">
            <a:noFill/>
            <a:miter lim="800000"/>
            <a:headEnd/>
            <a:tailEnd/>
          </a:ln>
        </p:spPr>
        <p:txBody>
          <a:bodyPr wrap="none">
            <a:spAutoFit/>
          </a:bodyPr>
          <a:lstStyle/>
          <a:p>
            <a:fld id="{0FDF7903-26FE-4F2D-8BFA-15B53DCAC474}" type="slidenum">
              <a:rPr lang="en-US" sz="1000"/>
              <a:pPr/>
              <a:t>7</a:t>
            </a:fld>
            <a:endParaRPr lang="en-US" sz="1000" dirty="0"/>
          </a:p>
        </p:txBody>
      </p:sp>
      <p:sp>
        <p:nvSpPr>
          <p:cNvPr id="5" name="Content Placeholder 4"/>
          <p:cNvSpPr>
            <a:spLocks noGrp="1"/>
          </p:cNvSpPr>
          <p:nvPr>
            <p:ph idx="1"/>
          </p:nvPr>
        </p:nvSpPr>
        <p:spPr>
          <a:xfrm>
            <a:off x="457199" y="1352550"/>
            <a:ext cx="8520545" cy="4525963"/>
          </a:xfrm>
        </p:spPr>
        <p:txBody>
          <a:bodyPr/>
          <a:lstStyle/>
          <a:p>
            <a:pPr marL="53975" lvl="2" indent="0" algn="ctr">
              <a:buNone/>
            </a:pPr>
            <a:r>
              <a:rPr lang="en-US" sz="3200" b="1" dirty="0"/>
              <a:t>Case Law </a:t>
            </a:r>
            <a:r>
              <a:rPr lang="en-US" sz="3200" dirty="0"/>
              <a:t>defines statutory law in </a:t>
            </a:r>
            <a:r>
              <a:rPr lang="en-US" sz="3200" b="1" u="sng" dirty="0"/>
              <a:t>specific</a:t>
            </a:r>
            <a:r>
              <a:rPr lang="en-US" sz="3200" dirty="0"/>
              <a:t> situations. Case law is created by decisions of appeals courts which make new interpretations of the law and, therefore, can be cited as precedents.</a:t>
            </a:r>
          </a:p>
          <a:p>
            <a:pPr marL="53975" lvl="2" indent="0">
              <a:buNone/>
            </a:pPr>
            <a:endParaRPr lang="en-US" sz="3200" dirty="0"/>
          </a:p>
          <a:p>
            <a:pPr lvl="2"/>
            <a:endParaRPr lang="en-US" dirty="0" smtClean="0"/>
          </a:p>
          <a:p>
            <a:pPr marL="457200" lvl="1" indent="0">
              <a:buNone/>
            </a:pPr>
            <a:endParaRPr lang="en-US" dirty="0" smtClean="0"/>
          </a:p>
          <a:p>
            <a:pPr lvl="1">
              <a:buNone/>
            </a:pPr>
            <a:r>
              <a:rPr lang="en-US" dirty="0" smtClean="0"/>
              <a:t> </a:t>
            </a:r>
          </a:p>
          <a:p>
            <a:endParaRPr lang="en-US" dirty="0" smtClean="0"/>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315336" y="4086043"/>
            <a:ext cx="2511724" cy="1972931"/>
          </a:xfrm>
          <a:prstGeom prst="rect">
            <a:avLst/>
          </a:prstGeom>
        </p:spPr>
      </p:pic>
    </p:spTree>
    <p:extLst>
      <p:ext uri="{BB962C8B-B14F-4D97-AF65-F5344CB8AC3E}">
        <p14:creationId xmlns:p14="http://schemas.microsoft.com/office/powerpoint/2010/main" val="629214721"/>
      </p:ext>
    </p:extLst>
  </p:cSld>
  <p:clrMapOvr>
    <a:masterClrMapping/>
  </p:clrMapOvr>
  <p:transition spd="slow">
    <p:cut thruBlk="1"/>
  </p:transition>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bwMode="auto">
          <a:xfrm>
            <a:off x="730750" y="305128"/>
            <a:ext cx="7767792" cy="1295072"/>
          </a:xfrm>
          <a:prstGeom prst="rect">
            <a:avLst/>
          </a:prstGeom>
          <a:ln w="9525" cap="flat" cmpd="sng" algn="ctr">
            <a:solidFill>
              <a:schemeClr val="accent1">
                <a:shade val="95000"/>
                <a:satMod val="105000"/>
              </a:schemeClr>
            </a:solidFill>
            <a:prstDash val="solid"/>
            <a:miter lim="800000"/>
            <a:headEnd/>
            <a:tailEnd/>
          </a:ln>
        </p:spPr>
        <p:style>
          <a:lnRef idx="1">
            <a:schemeClr val="accent1"/>
          </a:lnRef>
          <a:fillRef idx="2">
            <a:schemeClr val="accent1"/>
          </a:fillRef>
          <a:effectRef idx="1">
            <a:schemeClr val="accent1"/>
          </a:effectRef>
          <a:fontRef idx="minor">
            <a:schemeClr val="dk1"/>
          </a:fontRef>
        </p:style>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kern="1200">
                <a:solidFill>
                  <a:schemeClr val="dk1"/>
                </a:solidFill>
                <a:latin typeface="+mn-lt"/>
                <a:ea typeface="+mn-ea"/>
                <a:cs typeface="+mn-cs"/>
              </a:defRPr>
            </a:lvl1pPr>
            <a:lvl2pPr algn="ctr" rtl="0" eaLnBrk="0" fontAlgn="base" hangingPunct="0">
              <a:spcBef>
                <a:spcPct val="0"/>
              </a:spcBef>
              <a:spcAft>
                <a:spcPct val="0"/>
              </a:spcAft>
              <a:defRPr sz="4400">
                <a:solidFill>
                  <a:schemeClr val="dk1"/>
                </a:solidFill>
                <a:latin typeface="+mn-lt"/>
                <a:ea typeface="+mn-ea"/>
                <a:cs typeface="+mn-cs"/>
              </a:defRPr>
            </a:lvl2pPr>
            <a:lvl3pPr algn="ctr" rtl="0" eaLnBrk="0" fontAlgn="base" hangingPunct="0">
              <a:spcBef>
                <a:spcPct val="0"/>
              </a:spcBef>
              <a:spcAft>
                <a:spcPct val="0"/>
              </a:spcAft>
              <a:defRPr sz="4400">
                <a:solidFill>
                  <a:schemeClr val="dk1"/>
                </a:solidFill>
                <a:latin typeface="+mn-lt"/>
                <a:ea typeface="+mn-ea"/>
                <a:cs typeface="+mn-cs"/>
              </a:defRPr>
            </a:lvl3pPr>
            <a:lvl4pPr algn="ctr" rtl="0" eaLnBrk="0" fontAlgn="base" hangingPunct="0">
              <a:spcBef>
                <a:spcPct val="0"/>
              </a:spcBef>
              <a:spcAft>
                <a:spcPct val="0"/>
              </a:spcAft>
              <a:defRPr sz="4400">
                <a:solidFill>
                  <a:schemeClr val="dk1"/>
                </a:solidFill>
                <a:latin typeface="+mn-lt"/>
                <a:ea typeface="+mn-ea"/>
                <a:cs typeface="+mn-cs"/>
              </a:defRPr>
            </a:lvl4pPr>
            <a:lvl5pPr algn="ctr" rtl="0" eaLnBrk="0" fontAlgn="base" hangingPunct="0">
              <a:spcBef>
                <a:spcPct val="0"/>
              </a:spcBef>
              <a:spcAft>
                <a:spcPct val="0"/>
              </a:spcAft>
              <a:defRPr sz="4400">
                <a:solidFill>
                  <a:schemeClr val="dk1"/>
                </a:solidFill>
                <a:latin typeface="+mn-lt"/>
                <a:ea typeface="+mn-ea"/>
                <a:cs typeface="+mn-cs"/>
              </a:defRPr>
            </a:lvl5pPr>
            <a:lvl6pPr marL="457200" algn="ctr" rtl="0" fontAlgn="base">
              <a:spcBef>
                <a:spcPct val="0"/>
              </a:spcBef>
              <a:spcAft>
                <a:spcPct val="0"/>
              </a:spcAft>
              <a:defRPr sz="4400">
                <a:solidFill>
                  <a:schemeClr val="dk1"/>
                </a:solidFill>
                <a:latin typeface="+mn-lt"/>
                <a:ea typeface="+mn-ea"/>
                <a:cs typeface="+mn-cs"/>
              </a:defRPr>
            </a:lvl6pPr>
            <a:lvl7pPr marL="914400" algn="ctr" rtl="0" fontAlgn="base">
              <a:spcBef>
                <a:spcPct val="0"/>
              </a:spcBef>
              <a:spcAft>
                <a:spcPct val="0"/>
              </a:spcAft>
              <a:defRPr sz="4400">
                <a:solidFill>
                  <a:schemeClr val="dk1"/>
                </a:solidFill>
                <a:latin typeface="+mn-lt"/>
                <a:ea typeface="+mn-ea"/>
                <a:cs typeface="+mn-cs"/>
              </a:defRPr>
            </a:lvl7pPr>
            <a:lvl8pPr marL="1371600" algn="ctr" rtl="0" fontAlgn="base">
              <a:spcBef>
                <a:spcPct val="0"/>
              </a:spcBef>
              <a:spcAft>
                <a:spcPct val="0"/>
              </a:spcAft>
              <a:defRPr sz="4400">
                <a:solidFill>
                  <a:schemeClr val="dk1"/>
                </a:solidFill>
                <a:latin typeface="+mn-lt"/>
                <a:ea typeface="+mn-ea"/>
                <a:cs typeface="+mn-cs"/>
              </a:defRPr>
            </a:lvl8pPr>
            <a:lvl9pPr marL="1828800" algn="ctr" rtl="0" fontAlgn="base">
              <a:spcBef>
                <a:spcPct val="0"/>
              </a:spcBef>
              <a:spcAft>
                <a:spcPct val="0"/>
              </a:spcAft>
              <a:defRPr sz="4400">
                <a:solidFill>
                  <a:schemeClr val="dk1"/>
                </a:solidFill>
                <a:latin typeface="+mn-lt"/>
                <a:ea typeface="+mn-ea"/>
                <a:cs typeface="+mn-cs"/>
              </a:defRPr>
            </a:lvl9pPr>
          </a:lstStyle>
          <a:p>
            <a:pPr>
              <a:defRPr/>
            </a:pPr>
            <a:r>
              <a:rPr lang="en-US" dirty="0" smtClean="0">
                <a:solidFill>
                  <a:srgbClr val="1F497D"/>
                </a:solidFill>
                <a:cs typeface="Times New Roman" pitchFamily="18" charset="0"/>
              </a:rPr>
              <a:t>Examples of Absolute Rights</a:t>
            </a:r>
            <a:endParaRPr lang="en-US" dirty="0">
              <a:solidFill>
                <a:srgbClr val="1F497D"/>
              </a:solidFill>
              <a:cs typeface="Times New Roman" pitchFamily="18" charset="0"/>
            </a:endParaRPr>
          </a:p>
        </p:txBody>
      </p:sp>
      <p:sp>
        <p:nvSpPr>
          <p:cNvPr id="2" name="Content Placeholder 1"/>
          <p:cNvSpPr>
            <a:spLocks noGrp="1"/>
          </p:cNvSpPr>
          <p:nvPr>
            <p:ph idx="1"/>
          </p:nvPr>
        </p:nvSpPr>
        <p:spPr>
          <a:xfrm>
            <a:off x="499846" y="2102223"/>
            <a:ext cx="8229600" cy="3186953"/>
          </a:xfrm>
        </p:spPr>
        <p:txBody>
          <a:bodyPr/>
          <a:lstStyle/>
          <a:p>
            <a:pPr marL="0" indent="0">
              <a:buNone/>
            </a:pPr>
            <a:r>
              <a:rPr lang="en-US" dirty="0"/>
              <a:t>Click your mouse or keypad for each example and consider whether or not it violates a child’s Absolute Rights.  Think about or write down a justification for each.  Click again to view the correct answer and compare it to your own thoughts.</a:t>
            </a:r>
          </a:p>
        </p:txBody>
      </p:sp>
      <p:sp>
        <p:nvSpPr>
          <p:cNvPr id="6" name="TextBox 3"/>
          <p:cNvSpPr txBox="1">
            <a:spLocks noChangeArrowheads="1"/>
          </p:cNvSpPr>
          <p:nvPr/>
        </p:nvSpPr>
        <p:spPr bwMode="auto">
          <a:xfrm>
            <a:off x="85725" y="6562725"/>
            <a:ext cx="325730" cy="246221"/>
          </a:xfrm>
          <a:prstGeom prst="rect">
            <a:avLst/>
          </a:prstGeom>
          <a:noFill/>
          <a:ln w="9525">
            <a:noFill/>
            <a:miter lim="800000"/>
            <a:headEnd/>
            <a:tailEnd/>
          </a:ln>
        </p:spPr>
        <p:txBody>
          <a:bodyPr wrap="none">
            <a:spAutoFit/>
          </a:bodyPr>
          <a:lstStyle/>
          <a:p>
            <a:r>
              <a:rPr lang="en-US" sz="1000" dirty="0" smtClean="0"/>
              <a:t>70</a:t>
            </a:r>
            <a:endParaRPr lang="en-US" sz="1000" dirty="0"/>
          </a:p>
        </p:txBody>
      </p:sp>
    </p:spTree>
    <p:extLst>
      <p:ext uri="{BB962C8B-B14F-4D97-AF65-F5344CB8AC3E}">
        <p14:creationId xmlns:p14="http://schemas.microsoft.com/office/powerpoint/2010/main" val="3904945108"/>
      </p:ext>
    </p:extLst>
  </p:cSld>
  <p:clrMapOvr>
    <a:masterClrMapping/>
  </p:clrMapOvr>
  <p:transition spd="slow">
    <p:cut thruBlk="1"/>
  </p:transition>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bwMode="auto">
          <a:xfrm>
            <a:off x="730750" y="305128"/>
            <a:ext cx="7767792" cy="1295072"/>
          </a:xfrm>
          <a:prstGeom prst="rect">
            <a:avLst/>
          </a:prstGeom>
          <a:ln w="9525" cap="flat" cmpd="sng" algn="ctr">
            <a:solidFill>
              <a:schemeClr val="accent1">
                <a:shade val="95000"/>
                <a:satMod val="105000"/>
              </a:schemeClr>
            </a:solidFill>
            <a:prstDash val="solid"/>
            <a:miter lim="800000"/>
            <a:headEnd/>
            <a:tailEnd/>
          </a:ln>
        </p:spPr>
        <p:style>
          <a:lnRef idx="1">
            <a:schemeClr val="accent1"/>
          </a:lnRef>
          <a:fillRef idx="2">
            <a:schemeClr val="accent1"/>
          </a:fillRef>
          <a:effectRef idx="1">
            <a:schemeClr val="accent1"/>
          </a:effectRef>
          <a:fontRef idx="minor">
            <a:schemeClr val="dk1"/>
          </a:fontRef>
        </p:style>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kern="1200">
                <a:solidFill>
                  <a:schemeClr val="dk1"/>
                </a:solidFill>
                <a:latin typeface="+mn-lt"/>
                <a:ea typeface="+mn-ea"/>
                <a:cs typeface="+mn-cs"/>
              </a:defRPr>
            </a:lvl1pPr>
            <a:lvl2pPr algn="ctr" rtl="0" eaLnBrk="0" fontAlgn="base" hangingPunct="0">
              <a:spcBef>
                <a:spcPct val="0"/>
              </a:spcBef>
              <a:spcAft>
                <a:spcPct val="0"/>
              </a:spcAft>
              <a:defRPr sz="4400">
                <a:solidFill>
                  <a:schemeClr val="dk1"/>
                </a:solidFill>
                <a:latin typeface="+mn-lt"/>
                <a:ea typeface="+mn-ea"/>
                <a:cs typeface="+mn-cs"/>
              </a:defRPr>
            </a:lvl2pPr>
            <a:lvl3pPr algn="ctr" rtl="0" eaLnBrk="0" fontAlgn="base" hangingPunct="0">
              <a:spcBef>
                <a:spcPct val="0"/>
              </a:spcBef>
              <a:spcAft>
                <a:spcPct val="0"/>
              </a:spcAft>
              <a:defRPr sz="4400">
                <a:solidFill>
                  <a:schemeClr val="dk1"/>
                </a:solidFill>
                <a:latin typeface="+mn-lt"/>
                <a:ea typeface="+mn-ea"/>
                <a:cs typeface="+mn-cs"/>
              </a:defRPr>
            </a:lvl3pPr>
            <a:lvl4pPr algn="ctr" rtl="0" eaLnBrk="0" fontAlgn="base" hangingPunct="0">
              <a:spcBef>
                <a:spcPct val="0"/>
              </a:spcBef>
              <a:spcAft>
                <a:spcPct val="0"/>
              </a:spcAft>
              <a:defRPr sz="4400">
                <a:solidFill>
                  <a:schemeClr val="dk1"/>
                </a:solidFill>
                <a:latin typeface="+mn-lt"/>
                <a:ea typeface="+mn-ea"/>
                <a:cs typeface="+mn-cs"/>
              </a:defRPr>
            </a:lvl4pPr>
            <a:lvl5pPr algn="ctr" rtl="0" eaLnBrk="0" fontAlgn="base" hangingPunct="0">
              <a:spcBef>
                <a:spcPct val="0"/>
              </a:spcBef>
              <a:spcAft>
                <a:spcPct val="0"/>
              </a:spcAft>
              <a:defRPr sz="4400">
                <a:solidFill>
                  <a:schemeClr val="dk1"/>
                </a:solidFill>
                <a:latin typeface="+mn-lt"/>
                <a:ea typeface="+mn-ea"/>
                <a:cs typeface="+mn-cs"/>
              </a:defRPr>
            </a:lvl5pPr>
            <a:lvl6pPr marL="457200" algn="ctr" rtl="0" fontAlgn="base">
              <a:spcBef>
                <a:spcPct val="0"/>
              </a:spcBef>
              <a:spcAft>
                <a:spcPct val="0"/>
              </a:spcAft>
              <a:defRPr sz="4400">
                <a:solidFill>
                  <a:schemeClr val="dk1"/>
                </a:solidFill>
                <a:latin typeface="+mn-lt"/>
                <a:ea typeface="+mn-ea"/>
                <a:cs typeface="+mn-cs"/>
              </a:defRPr>
            </a:lvl6pPr>
            <a:lvl7pPr marL="914400" algn="ctr" rtl="0" fontAlgn="base">
              <a:spcBef>
                <a:spcPct val="0"/>
              </a:spcBef>
              <a:spcAft>
                <a:spcPct val="0"/>
              </a:spcAft>
              <a:defRPr sz="4400">
                <a:solidFill>
                  <a:schemeClr val="dk1"/>
                </a:solidFill>
                <a:latin typeface="+mn-lt"/>
                <a:ea typeface="+mn-ea"/>
                <a:cs typeface="+mn-cs"/>
              </a:defRPr>
            </a:lvl7pPr>
            <a:lvl8pPr marL="1371600" algn="ctr" rtl="0" fontAlgn="base">
              <a:spcBef>
                <a:spcPct val="0"/>
              </a:spcBef>
              <a:spcAft>
                <a:spcPct val="0"/>
              </a:spcAft>
              <a:defRPr sz="4400">
                <a:solidFill>
                  <a:schemeClr val="dk1"/>
                </a:solidFill>
                <a:latin typeface="+mn-lt"/>
                <a:ea typeface="+mn-ea"/>
                <a:cs typeface="+mn-cs"/>
              </a:defRPr>
            </a:lvl8pPr>
            <a:lvl9pPr marL="1828800" algn="ctr" rtl="0" fontAlgn="base">
              <a:spcBef>
                <a:spcPct val="0"/>
              </a:spcBef>
              <a:spcAft>
                <a:spcPct val="0"/>
              </a:spcAft>
              <a:defRPr sz="4400">
                <a:solidFill>
                  <a:schemeClr val="dk1"/>
                </a:solidFill>
                <a:latin typeface="+mn-lt"/>
                <a:ea typeface="+mn-ea"/>
                <a:cs typeface="+mn-cs"/>
              </a:defRPr>
            </a:lvl9pPr>
          </a:lstStyle>
          <a:p>
            <a:pPr>
              <a:defRPr/>
            </a:pPr>
            <a:r>
              <a:rPr lang="en-US" dirty="0" smtClean="0">
                <a:solidFill>
                  <a:srgbClr val="1F497D"/>
                </a:solidFill>
                <a:cs typeface="Times New Roman" pitchFamily="18" charset="0"/>
              </a:rPr>
              <a:t>Examples of Absolute Rights (continued)</a:t>
            </a:r>
            <a:endParaRPr lang="en-US" dirty="0">
              <a:solidFill>
                <a:srgbClr val="1F497D"/>
              </a:solidFill>
              <a:cs typeface="Times New Roman" pitchFamily="18" charset="0"/>
            </a:endParaRPr>
          </a:p>
        </p:txBody>
      </p:sp>
      <p:graphicFrame>
        <p:nvGraphicFramePr>
          <p:cNvPr id="5" name="Content Placeholder 6"/>
          <p:cNvGraphicFramePr>
            <a:graphicFrameLocks noGrp="1"/>
          </p:cNvGraphicFramePr>
          <p:nvPr>
            <p:ph idx="1"/>
            <p:extLst>
              <p:ext uri="{D42A27DB-BD31-4B8C-83A1-F6EECF244321}">
                <p14:modId xmlns:p14="http://schemas.microsoft.com/office/powerpoint/2010/main" val="217251552"/>
              </p:ext>
            </p:extLst>
          </p:nvPr>
        </p:nvGraphicFramePr>
        <p:xfrm>
          <a:off x="457200" y="1851212"/>
          <a:ext cx="7808259" cy="440615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 name="TextBox 3"/>
          <p:cNvSpPr txBox="1">
            <a:spLocks noChangeArrowheads="1"/>
          </p:cNvSpPr>
          <p:nvPr/>
        </p:nvSpPr>
        <p:spPr bwMode="auto">
          <a:xfrm>
            <a:off x="85725" y="6562725"/>
            <a:ext cx="325730" cy="246221"/>
          </a:xfrm>
          <a:prstGeom prst="rect">
            <a:avLst/>
          </a:prstGeom>
          <a:noFill/>
          <a:ln w="9525">
            <a:noFill/>
            <a:miter lim="800000"/>
            <a:headEnd/>
            <a:tailEnd/>
          </a:ln>
        </p:spPr>
        <p:txBody>
          <a:bodyPr wrap="none">
            <a:spAutoFit/>
          </a:bodyPr>
          <a:lstStyle/>
          <a:p>
            <a:r>
              <a:rPr lang="en-US" sz="1000" dirty="0" smtClean="0"/>
              <a:t>71</a:t>
            </a:r>
            <a:endParaRPr lang="en-US" sz="1000" dirty="0"/>
          </a:p>
        </p:txBody>
      </p:sp>
    </p:spTree>
    <p:extLst>
      <p:ext uri="{BB962C8B-B14F-4D97-AF65-F5344CB8AC3E}">
        <p14:creationId xmlns:p14="http://schemas.microsoft.com/office/powerpoint/2010/main" val="3690782657"/>
      </p:ext>
    </p:extLst>
  </p:cSld>
  <p:clrMapOvr>
    <a:masterClrMapping/>
  </p:clrMapOvr>
  <p:transition spd="slow">
    <p:cut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graphicEl>
                                              <a:dgm id="{F31BF241-AFE0-42AA-9384-246903AC8561}"/>
                                            </p:graphicEl>
                                          </p:spTgt>
                                        </p:tgtEl>
                                        <p:attrNameLst>
                                          <p:attrName>style.visibility</p:attrName>
                                        </p:attrNameLst>
                                      </p:cBhvr>
                                      <p:to>
                                        <p:strVal val="visible"/>
                                      </p:to>
                                    </p:set>
                                    <p:animEffect transition="in" filter="fade">
                                      <p:cBhvr>
                                        <p:cTn id="7" dur="1000"/>
                                        <p:tgtEl>
                                          <p:spTgt spid="5">
                                            <p:graphicEl>
                                              <a:dgm id="{F31BF241-AFE0-42AA-9384-246903AC8561}"/>
                                            </p:graphic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graphicEl>
                                              <a:dgm id="{56A422ED-8CCD-4E4D-9B27-81BDD88EC8FC}"/>
                                            </p:graphicEl>
                                          </p:spTgt>
                                        </p:tgtEl>
                                        <p:attrNameLst>
                                          <p:attrName>style.visibility</p:attrName>
                                        </p:attrNameLst>
                                      </p:cBhvr>
                                      <p:to>
                                        <p:strVal val="visible"/>
                                      </p:to>
                                    </p:set>
                                    <p:animEffect transition="in" filter="fade">
                                      <p:cBhvr>
                                        <p:cTn id="12" dur="1000"/>
                                        <p:tgtEl>
                                          <p:spTgt spid="5">
                                            <p:graphicEl>
                                              <a:dgm id="{56A422ED-8CCD-4E4D-9B27-81BDD88EC8FC}"/>
                                            </p:graphic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5">
                                            <p:graphicEl>
                                              <a:dgm id="{62CFCCBC-52A2-45AA-9F4C-7D0F7BE81D66}"/>
                                            </p:graphicEl>
                                          </p:spTgt>
                                        </p:tgtEl>
                                        <p:attrNameLst>
                                          <p:attrName>style.visibility</p:attrName>
                                        </p:attrNameLst>
                                      </p:cBhvr>
                                      <p:to>
                                        <p:strVal val="visible"/>
                                      </p:to>
                                    </p:set>
                                    <p:animEffect transition="in" filter="fade">
                                      <p:cBhvr>
                                        <p:cTn id="17" dur="1000"/>
                                        <p:tgtEl>
                                          <p:spTgt spid="5">
                                            <p:graphicEl>
                                              <a:dgm id="{62CFCCBC-52A2-45AA-9F4C-7D0F7BE81D66}"/>
                                            </p:graphic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5">
                                            <p:graphicEl>
                                              <a:dgm id="{C27C7AD7-B73E-4309-9249-53B7EA90C6F3}"/>
                                            </p:graphicEl>
                                          </p:spTgt>
                                        </p:tgtEl>
                                        <p:attrNameLst>
                                          <p:attrName>style.visibility</p:attrName>
                                        </p:attrNameLst>
                                      </p:cBhvr>
                                      <p:to>
                                        <p:strVal val="visible"/>
                                      </p:to>
                                    </p:set>
                                    <p:animEffect transition="in" filter="fade">
                                      <p:cBhvr>
                                        <p:cTn id="22" dur="1000"/>
                                        <p:tgtEl>
                                          <p:spTgt spid="5">
                                            <p:graphicEl>
                                              <a:dgm id="{C27C7AD7-B73E-4309-9249-53B7EA90C6F3}"/>
                                            </p:graphic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5">
                                            <p:graphicEl>
                                              <a:dgm id="{10B9CDA0-493B-4877-87ED-AEC1837CF00C}"/>
                                            </p:graphicEl>
                                          </p:spTgt>
                                        </p:tgtEl>
                                        <p:attrNameLst>
                                          <p:attrName>style.visibility</p:attrName>
                                        </p:attrNameLst>
                                      </p:cBhvr>
                                      <p:to>
                                        <p:strVal val="visible"/>
                                      </p:to>
                                    </p:set>
                                    <p:animEffect transition="in" filter="fade">
                                      <p:cBhvr>
                                        <p:cTn id="27" dur="1000"/>
                                        <p:tgtEl>
                                          <p:spTgt spid="5">
                                            <p:graphicEl>
                                              <a:dgm id="{10B9CDA0-493B-4877-87ED-AEC1837CF00C}"/>
                                            </p:graphic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5">
                                            <p:graphicEl>
                                              <a:dgm id="{6A106159-89FE-4286-9FEF-D7EA07217570}"/>
                                            </p:graphicEl>
                                          </p:spTgt>
                                        </p:tgtEl>
                                        <p:attrNameLst>
                                          <p:attrName>style.visibility</p:attrName>
                                        </p:attrNameLst>
                                      </p:cBhvr>
                                      <p:to>
                                        <p:strVal val="visible"/>
                                      </p:to>
                                    </p:set>
                                    <p:animEffect transition="in" filter="fade">
                                      <p:cBhvr>
                                        <p:cTn id="32" dur="1000"/>
                                        <p:tgtEl>
                                          <p:spTgt spid="5">
                                            <p:graphicEl>
                                              <a:dgm id="{6A106159-89FE-4286-9FEF-D7EA07217570}"/>
                                            </p:graphic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5">
                                            <p:graphicEl>
                                              <a:dgm id="{4A58F45C-5DB0-4264-8766-A08667EF1385}"/>
                                            </p:graphicEl>
                                          </p:spTgt>
                                        </p:tgtEl>
                                        <p:attrNameLst>
                                          <p:attrName>style.visibility</p:attrName>
                                        </p:attrNameLst>
                                      </p:cBhvr>
                                      <p:to>
                                        <p:strVal val="visible"/>
                                      </p:to>
                                    </p:set>
                                    <p:animEffect transition="in" filter="fade">
                                      <p:cBhvr>
                                        <p:cTn id="37" dur="1000"/>
                                        <p:tgtEl>
                                          <p:spTgt spid="5">
                                            <p:graphicEl>
                                              <a:dgm id="{4A58F45C-5DB0-4264-8766-A08667EF1385}"/>
                                            </p:graphic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5">
                                            <p:graphicEl>
                                              <a:dgm id="{4B9439C2-8081-42C2-8BB3-B1056CF8977B}"/>
                                            </p:graphicEl>
                                          </p:spTgt>
                                        </p:tgtEl>
                                        <p:attrNameLst>
                                          <p:attrName>style.visibility</p:attrName>
                                        </p:attrNameLst>
                                      </p:cBhvr>
                                      <p:to>
                                        <p:strVal val="visible"/>
                                      </p:to>
                                    </p:set>
                                    <p:animEffect transition="in" filter="fade">
                                      <p:cBhvr>
                                        <p:cTn id="42" dur="1000"/>
                                        <p:tgtEl>
                                          <p:spTgt spid="5">
                                            <p:graphicEl>
                                              <a:dgm id="{4B9439C2-8081-42C2-8BB3-B1056CF8977B}"/>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5" grpId="0">
        <p:bldSub>
          <a:bldDgm bld="one"/>
        </p:bldSub>
      </p:bldGraphic>
    </p:bld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bwMode="auto">
          <a:xfrm>
            <a:off x="730750" y="305128"/>
            <a:ext cx="7767792" cy="1295072"/>
          </a:xfrm>
          <a:prstGeom prst="rect">
            <a:avLst/>
          </a:prstGeom>
          <a:ln w="9525" cap="flat" cmpd="sng" algn="ctr">
            <a:solidFill>
              <a:schemeClr val="accent1">
                <a:shade val="95000"/>
                <a:satMod val="105000"/>
              </a:schemeClr>
            </a:solidFill>
            <a:prstDash val="solid"/>
            <a:miter lim="800000"/>
            <a:headEnd/>
            <a:tailEnd/>
          </a:ln>
        </p:spPr>
        <p:style>
          <a:lnRef idx="1">
            <a:schemeClr val="accent1"/>
          </a:lnRef>
          <a:fillRef idx="2">
            <a:schemeClr val="accent1"/>
          </a:fillRef>
          <a:effectRef idx="1">
            <a:schemeClr val="accent1"/>
          </a:effectRef>
          <a:fontRef idx="minor">
            <a:schemeClr val="dk1"/>
          </a:fontRef>
        </p:style>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kern="1200">
                <a:solidFill>
                  <a:schemeClr val="dk1"/>
                </a:solidFill>
                <a:latin typeface="+mn-lt"/>
                <a:ea typeface="+mn-ea"/>
                <a:cs typeface="+mn-cs"/>
              </a:defRPr>
            </a:lvl1pPr>
            <a:lvl2pPr algn="ctr" rtl="0" eaLnBrk="0" fontAlgn="base" hangingPunct="0">
              <a:spcBef>
                <a:spcPct val="0"/>
              </a:spcBef>
              <a:spcAft>
                <a:spcPct val="0"/>
              </a:spcAft>
              <a:defRPr sz="4400">
                <a:solidFill>
                  <a:schemeClr val="dk1"/>
                </a:solidFill>
                <a:latin typeface="+mn-lt"/>
                <a:ea typeface="+mn-ea"/>
                <a:cs typeface="+mn-cs"/>
              </a:defRPr>
            </a:lvl2pPr>
            <a:lvl3pPr algn="ctr" rtl="0" eaLnBrk="0" fontAlgn="base" hangingPunct="0">
              <a:spcBef>
                <a:spcPct val="0"/>
              </a:spcBef>
              <a:spcAft>
                <a:spcPct val="0"/>
              </a:spcAft>
              <a:defRPr sz="4400">
                <a:solidFill>
                  <a:schemeClr val="dk1"/>
                </a:solidFill>
                <a:latin typeface="+mn-lt"/>
                <a:ea typeface="+mn-ea"/>
                <a:cs typeface="+mn-cs"/>
              </a:defRPr>
            </a:lvl3pPr>
            <a:lvl4pPr algn="ctr" rtl="0" eaLnBrk="0" fontAlgn="base" hangingPunct="0">
              <a:spcBef>
                <a:spcPct val="0"/>
              </a:spcBef>
              <a:spcAft>
                <a:spcPct val="0"/>
              </a:spcAft>
              <a:defRPr sz="4400">
                <a:solidFill>
                  <a:schemeClr val="dk1"/>
                </a:solidFill>
                <a:latin typeface="+mn-lt"/>
                <a:ea typeface="+mn-ea"/>
                <a:cs typeface="+mn-cs"/>
              </a:defRPr>
            </a:lvl4pPr>
            <a:lvl5pPr algn="ctr" rtl="0" eaLnBrk="0" fontAlgn="base" hangingPunct="0">
              <a:spcBef>
                <a:spcPct val="0"/>
              </a:spcBef>
              <a:spcAft>
                <a:spcPct val="0"/>
              </a:spcAft>
              <a:defRPr sz="4400">
                <a:solidFill>
                  <a:schemeClr val="dk1"/>
                </a:solidFill>
                <a:latin typeface="+mn-lt"/>
                <a:ea typeface="+mn-ea"/>
                <a:cs typeface="+mn-cs"/>
              </a:defRPr>
            </a:lvl5pPr>
            <a:lvl6pPr marL="457200" algn="ctr" rtl="0" fontAlgn="base">
              <a:spcBef>
                <a:spcPct val="0"/>
              </a:spcBef>
              <a:spcAft>
                <a:spcPct val="0"/>
              </a:spcAft>
              <a:defRPr sz="4400">
                <a:solidFill>
                  <a:schemeClr val="dk1"/>
                </a:solidFill>
                <a:latin typeface="+mn-lt"/>
                <a:ea typeface="+mn-ea"/>
                <a:cs typeface="+mn-cs"/>
              </a:defRPr>
            </a:lvl6pPr>
            <a:lvl7pPr marL="914400" algn="ctr" rtl="0" fontAlgn="base">
              <a:spcBef>
                <a:spcPct val="0"/>
              </a:spcBef>
              <a:spcAft>
                <a:spcPct val="0"/>
              </a:spcAft>
              <a:defRPr sz="4400">
                <a:solidFill>
                  <a:schemeClr val="dk1"/>
                </a:solidFill>
                <a:latin typeface="+mn-lt"/>
                <a:ea typeface="+mn-ea"/>
                <a:cs typeface="+mn-cs"/>
              </a:defRPr>
            </a:lvl7pPr>
            <a:lvl8pPr marL="1371600" algn="ctr" rtl="0" fontAlgn="base">
              <a:spcBef>
                <a:spcPct val="0"/>
              </a:spcBef>
              <a:spcAft>
                <a:spcPct val="0"/>
              </a:spcAft>
              <a:defRPr sz="4400">
                <a:solidFill>
                  <a:schemeClr val="dk1"/>
                </a:solidFill>
                <a:latin typeface="+mn-lt"/>
                <a:ea typeface="+mn-ea"/>
                <a:cs typeface="+mn-cs"/>
              </a:defRPr>
            </a:lvl8pPr>
            <a:lvl9pPr marL="1828800" algn="ctr" rtl="0" fontAlgn="base">
              <a:spcBef>
                <a:spcPct val="0"/>
              </a:spcBef>
              <a:spcAft>
                <a:spcPct val="0"/>
              </a:spcAft>
              <a:defRPr sz="4400">
                <a:solidFill>
                  <a:schemeClr val="dk1"/>
                </a:solidFill>
                <a:latin typeface="+mn-lt"/>
                <a:ea typeface="+mn-ea"/>
                <a:cs typeface="+mn-cs"/>
              </a:defRPr>
            </a:lvl9pPr>
          </a:lstStyle>
          <a:p>
            <a:pPr>
              <a:defRPr/>
            </a:pPr>
            <a:r>
              <a:rPr lang="en-US" dirty="0" smtClean="0">
                <a:solidFill>
                  <a:srgbClr val="1F497D"/>
                </a:solidFill>
                <a:cs typeface="Times New Roman" pitchFamily="18" charset="0"/>
              </a:rPr>
              <a:t>Children and Negative Rights</a:t>
            </a:r>
            <a:endParaRPr lang="en-US" dirty="0">
              <a:solidFill>
                <a:srgbClr val="1F497D"/>
              </a:solidFill>
              <a:cs typeface="Times New Roman" pitchFamily="18" charset="0"/>
            </a:endParaRPr>
          </a:p>
        </p:txBody>
      </p:sp>
      <p:sp>
        <p:nvSpPr>
          <p:cNvPr id="2" name="Content Placeholder 1"/>
          <p:cNvSpPr>
            <a:spLocks noGrp="1"/>
          </p:cNvSpPr>
          <p:nvPr>
            <p:ph idx="1"/>
          </p:nvPr>
        </p:nvSpPr>
        <p:spPr>
          <a:xfrm>
            <a:off x="730750" y="1936376"/>
            <a:ext cx="7767792" cy="4482353"/>
          </a:xfrm>
        </p:spPr>
        <p:txBody>
          <a:bodyPr/>
          <a:lstStyle/>
          <a:p>
            <a:r>
              <a:rPr lang="en-US" dirty="0"/>
              <a:t>The legal rights of children have been described as Negative Rights  </a:t>
            </a:r>
          </a:p>
          <a:p>
            <a:r>
              <a:rPr lang="en-US" dirty="0"/>
              <a:t>The right NOT to be harmed, abused, or exploited</a:t>
            </a:r>
          </a:p>
          <a:p>
            <a:r>
              <a:rPr lang="en-US" dirty="0"/>
              <a:t>Law does not clearly define a level of standard</a:t>
            </a:r>
          </a:p>
          <a:p>
            <a:r>
              <a:rPr lang="en-US" dirty="0"/>
              <a:t>No guarantee of the standard of care </a:t>
            </a:r>
          </a:p>
          <a:p>
            <a:pPr marL="341313" indent="0">
              <a:buNone/>
            </a:pPr>
            <a:r>
              <a:rPr lang="en-US" dirty="0"/>
              <a:t>above basic rights</a:t>
            </a:r>
            <a:endParaRPr lang="en-US" dirty="0"/>
          </a:p>
        </p:txBody>
      </p:sp>
      <p:sp>
        <p:nvSpPr>
          <p:cNvPr id="6" name="TextBox 3"/>
          <p:cNvSpPr txBox="1">
            <a:spLocks noChangeArrowheads="1"/>
          </p:cNvSpPr>
          <p:nvPr/>
        </p:nvSpPr>
        <p:spPr bwMode="auto">
          <a:xfrm>
            <a:off x="85725" y="6562725"/>
            <a:ext cx="325730" cy="246221"/>
          </a:xfrm>
          <a:prstGeom prst="rect">
            <a:avLst/>
          </a:prstGeom>
          <a:noFill/>
          <a:ln w="9525">
            <a:noFill/>
            <a:miter lim="800000"/>
            <a:headEnd/>
            <a:tailEnd/>
          </a:ln>
        </p:spPr>
        <p:txBody>
          <a:bodyPr wrap="none">
            <a:spAutoFit/>
          </a:bodyPr>
          <a:lstStyle/>
          <a:p>
            <a:r>
              <a:rPr lang="en-US" sz="1000" dirty="0" smtClean="0"/>
              <a:t>72</a:t>
            </a:r>
            <a:endParaRPr lang="en-US" sz="1000" dirty="0"/>
          </a:p>
        </p:txBody>
      </p:sp>
    </p:spTree>
    <p:extLst>
      <p:ext uri="{BB962C8B-B14F-4D97-AF65-F5344CB8AC3E}">
        <p14:creationId xmlns:p14="http://schemas.microsoft.com/office/powerpoint/2010/main" val="3557441264"/>
      </p:ext>
    </p:extLst>
  </p:cSld>
  <p:clrMapOvr>
    <a:masterClrMapping/>
  </p:clrMapOvr>
  <p:transition spd="slow">
    <p:cut thruBlk="1"/>
  </p:transition>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bwMode="auto">
          <a:xfrm>
            <a:off x="730750" y="305128"/>
            <a:ext cx="7767792" cy="1295072"/>
          </a:xfrm>
          <a:prstGeom prst="rect">
            <a:avLst/>
          </a:prstGeom>
          <a:ln w="9525" cap="flat" cmpd="sng" algn="ctr">
            <a:solidFill>
              <a:schemeClr val="accent1">
                <a:shade val="95000"/>
                <a:satMod val="105000"/>
              </a:schemeClr>
            </a:solidFill>
            <a:prstDash val="solid"/>
            <a:miter lim="800000"/>
            <a:headEnd/>
            <a:tailEnd/>
          </a:ln>
        </p:spPr>
        <p:style>
          <a:lnRef idx="1">
            <a:schemeClr val="accent1"/>
          </a:lnRef>
          <a:fillRef idx="2">
            <a:schemeClr val="accent1"/>
          </a:fillRef>
          <a:effectRef idx="1">
            <a:schemeClr val="accent1"/>
          </a:effectRef>
          <a:fontRef idx="minor">
            <a:schemeClr val="dk1"/>
          </a:fontRef>
        </p:style>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kern="1200">
                <a:solidFill>
                  <a:schemeClr val="dk1"/>
                </a:solidFill>
                <a:latin typeface="+mn-lt"/>
                <a:ea typeface="+mn-ea"/>
                <a:cs typeface="+mn-cs"/>
              </a:defRPr>
            </a:lvl1pPr>
            <a:lvl2pPr algn="ctr" rtl="0" eaLnBrk="0" fontAlgn="base" hangingPunct="0">
              <a:spcBef>
                <a:spcPct val="0"/>
              </a:spcBef>
              <a:spcAft>
                <a:spcPct val="0"/>
              </a:spcAft>
              <a:defRPr sz="4400">
                <a:solidFill>
                  <a:schemeClr val="dk1"/>
                </a:solidFill>
                <a:latin typeface="+mn-lt"/>
                <a:ea typeface="+mn-ea"/>
                <a:cs typeface="+mn-cs"/>
              </a:defRPr>
            </a:lvl2pPr>
            <a:lvl3pPr algn="ctr" rtl="0" eaLnBrk="0" fontAlgn="base" hangingPunct="0">
              <a:spcBef>
                <a:spcPct val="0"/>
              </a:spcBef>
              <a:spcAft>
                <a:spcPct val="0"/>
              </a:spcAft>
              <a:defRPr sz="4400">
                <a:solidFill>
                  <a:schemeClr val="dk1"/>
                </a:solidFill>
                <a:latin typeface="+mn-lt"/>
                <a:ea typeface="+mn-ea"/>
                <a:cs typeface="+mn-cs"/>
              </a:defRPr>
            </a:lvl3pPr>
            <a:lvl4pPr algn="ctr" rtl="0" eaLnBrk="0" fontAlgn="base" hangingPunct="0">
              <a:spcBef>
                <a:spcPct val="0"/>
              </a:spcBef>
              <a:spcAft>
                <a:spcPct val="0"/>
              </a:spcAft>
              <a:defRPr sz="4400">
                <a:solidFill>
                  <a:schemeClr val="dk1"/>
                </a:solidFill>
                <a:latin typeface="+mn-lt"/>
                <a:ea typeface="+mn-ea"/>
                <a:cs typeface="+mn-cs"/>
              </a:defRPr>
            </a:lvl4pPr>
            <a:lvl5pPr algn="ctr" rtl="0" eaLnBrk="0" fontAlgn="base" hangingPunct="0">
              <a:spcBef>
                <a:spcPct val="0"/>
              </a:spcBef>
              <a:spcAft>
                <a:spcPct val="0"/>
              </a:spcAft>
              <a:defRPr sz="4400">
                <a:solidFill>
                  <a:schemeClr val="dk1"/>
                </a:solidFill>
                <a:latin typeface="+mn-lt"/>
                <a:ea typeface="+mn-ea"/>
                <a:cs typeface="+mn-cs"/>
              </a:defRPr>
            </a:lvl5pPr>
            <a:lvl6pPr marL="457200" algn="ctr" rtl="0" fontAlgn="base">
              <a:spcBef>
                <a:spcPct val="0"/>
              </a:spcBef>
              <a:spcAft>
                <a:spcPct val="0"/>
              </a:spcAft>
              <a:defRPr sz="4400">
                <a:solidFill>
                  <a:schemeClr val="dk1"/>
                </a:solidFill>
                <a:latin typeface="+mn-lt"/>
                <a:ea typeface="+mn-ea"/>
                <a:cs typeface="+mn-cs"/>
              </a:defRPr>
            </a:lvl6pPr>
            <a:lvl7pPr marL="914400" algn="ctr" rtl="0" fontAlgn="base">
              <a:spcBef>
                <a:spcPct val="0"/>
              </a:spcBef>
              <a:spcAft>
                <a:spcPct val="0"/>
              </a:spcAft>
              <a:defRPr sz="4400">
                <a:solidFill>
                  <a:schemeClr val="dk1"/>
                </a:solidFill>
                <a:latin typeface="+mn-lt"/>
                <a:ea typeface="+mn-ea"/>
                <a:cs typeface="+mn-cs"/>
              </a:defRPr>
            </a:lvl7pPr>
            <a:lvl8pPr marL="1371600" algn="ctr" rtl="0" fontAlgn="base">
              <a:spcBef>
                <a:spcPct val="0"/>
              </a:spcBef>
              <a:spcAft>
                <a:spcPct val="0"/>
              </a:spcAft>
              <a:defRPr sz="4400">
                <a:solidFill>
                  <a:schemeClr val="dk1"/>
                </a:solidFill>
                <a:latin typeface="+mn-lt"/>
                <a:ea typeface="+mn-ea"/>
                <a:cs typeface="+mn-cs"/>
              </a:defRPr>
            </a:lvl8pPr>
            <a:lvl9pPr marL="1828800" algn="ctr" rtl="0" fontAlgn="base">
              <a:spcBef>
                <a:spcPct val="0"/>
              </a:spcBef>
              <a:spcAft>
                <a:spcPct val="0"/>
              </a:spcAft>
              <a:defRPr sz="4400">
                <a:solidFill>
                  <a:schemeClr val="dk1"/>
                </a:solidFill>
                <a:latin typeface="+mn-lt"/>
                <a:ea typeface="+mn-ea"/>
                <a:cs typeface="+mn-cs"/>
              </a:defRPr>
            </a:lvl9pPr>
          </a:lstStyle>
          <a:p>
            <a:pPr>
              <a:defRPr/>
            </a:pPr>
            <a:r>
              <a:rPr lang="en-US" dirty="0" smtClean="0">
                <a:solidFill>
                  <a:srgbClr val="1F497D"/>
                </a:solidFill>
                <a:cs typeface="Times New Roman" pitchFamily="18" charset="0"/>
              </a:rPr>
              <a:t>Children and Negative Rights</a:t>
            </a:r>
          </a:p>
          <a:p>
            <a:pPr>
              <a:defRPr/>
            </a:pPr>
            <a:r>
              <a:rPr lang="en-US" dirty="0" smtClean="0">
                <a:solidFill>
                  <a:srgbClr val="1F497D"/>
                </a:solidFill>
                <a:cs typeface="Times New Roman" pitchFamily="18" charset="0"/>
              </a:rPr>
              <a:t>(continued)</a:t>
            </a:r>
            <a:endParaRPr lang="en-US" dirty="0">
              <a:solidFill>
                <a:srgbClr val="1F497D"/>
              </a:solidFill>
              <a:cs typeface="Times New Roman" pitchFamily="18" charset="0"/>
            </a:endParaRPr>
          </a:p>
        </p:txBody>
      </p:sp>
      <p:sp>
        <p:nvSpPr>
          <p:cNvPr id="3" name="Content Placeholder 2"/>
          <p:cNvSpPr>
            <a:spLocks noGrp="1"/>
          </p:cNvSpPr>
          <p:nvPr>
            <p:ph idx="1"/>
          </p:nvPr>
        </p:nvSpPr>
        <p:spPr>
          <a:xfrm>
            <a:off x="499846" y="1815353"/>
            <a:ext cx="8229600" cy="4525963"/>
          </a:xfrm>
        </p:spPr>
        <p:txBody>
          <a:bodyPr/>
          <a:lstStyle/>
          <a:p>
            <a:pPr marL="0" indent="0" algn="ctr">
              <a:buNone/>
            </a:pPr>
            <a:r>
              <a:rPr lang="en-US" dirty="0"/>
              <a:t>For example, children DO NOT have the right to own a cell phone!</a:t>
            </a:r>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292694" y="3369504"/>
            <a:ext cx="4643903" cy="2612196"/>
          </a:xfrm>
          <a:prstGeom prst="rect">
            <a:avLst/>
          </a:prstGeom>
        </p:spPr>
      </p:pic>
      <p:sp>
        <p:nvSpPr>
          <p:cNvPr id="6" name="TextBox 3"/>
          <p:cNvSpPr txBox="1">
            <a:spLocks noChangeArrowheads="1"/>
          </p:cNvSpPr>
          <p:nvPr/>
        </p:nvSpPr>
        <p:spPr bwMode="auto">
          <a:xfrm>
            <a:off x="85725" y="6562725"/>
            <a:ext cx="325730" cy="246221"/>
          </a:xfrm>
          <a:prstGeom prst="rect">
            <a:avLst/>
          </a:prstGeom>
          <a:noFill/>
          <a:ln w="9525">
            <a:noFill/>
            <a:miter lim="800000"/>
            <a:headEnd/>
            <a:tailEnd/>
          </a:ln>
        </p:spPr>
        <p:txBody>
          <a:bodyPr wrap="none">
            <a:spAutoFit/>
          </a:bodyPr>
          <a:lstStyle/>
          <a:p>
            <a:r>
              <a:rPr lang="en-US" sz="1000" dirty="0" smtClean="0"/>
              <a:t>73</a:t>
            </a:r>
            <a:endParaRPr lang="en-US" sz="1000" dirty="0"/>
          </a:p>
        </p:txBody>
      </p:sp>
    </p:spTree>
    <p:extLst>
      <p:ext uri="{BB962C8B-B14F-4D97-AF65-F5344CB8AC3E}">
        <p14:creationId xmlns:p14="http://schemas.microsoft.com/office/powerpoint/2010/main" val="1115463936"/>
      </p:ext>
    </p:extLst>
  </p:cSld>
  <p:clrMapOvr>
    <a:masterClrMapping/>
  </p:clrMapOvr>
  <p:transition spd="slow">
    <p:cut thruBlk="1"/>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200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2000"/>
                                        <p:tgtEl>
                                          <p:spTgt spid="5"/>
                                        </p:tgtEl>
                                      </p:cBhvr>
                                    </p:animEffect>
                                    <p:anim calcmode="lin" valueType="num">
                                      <p:cBhvr>
                                        <p:cTn id="8" dur="2000" fill="hold"/>
                                        <p:tgtEl>
                                          <p:spTgt spid="5"/>
                                        </p:tgtEl>
                                        <p:attrNameLst>
                                          <p:attrName>ppt_x</p:attrName>
                                        </p:attrNameLst>
                                      </p:cBhvr>
                                      <p:tavLst>
                                        <p:tav tm="0">
                                          <p:val>
                                            <p:strVal val="#ppt_x"/>
                                          </p:val>
                                        </p:tav>
                                        <p:tav tm="100000">
                                          <p:val>
                                            <p:strVal val="#ppt_x"/>
                                          </p:val>
                                        </p:tav>
                                      </p:tavLst>
                                    </p:anim>
                                    <p:anim calcmode="lin" valueType="num">
                                      <p:cBhvr>
                                        <p:cTn id="9" dur="2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bwMode="auto">
          <a:xfrm>
            <a:off x="730750" y="305128"/>
            <a:ext cx="7767792" cy="1295072"/>
          </a:xfrm>
          <a:prstGeom prst="rect">
            <a:avLst/>
          </a:prstGeom>
          <a:ln w="9525" cap="flat" cmpd="sng" algn="ctr">
            <a:solidFill>
              <a:schemeClr val="accent1">
                <a:shade val="95000"/>
                <a:satMod val="105000"/>
              </a:schemeClr>
            </a:solidFill>
            <a:prstDash val="solid"/>
            <a:miter lim="800000"/>
            <a:headEnd/>
            <a:tailEnd/>
          </a:ln>
        </p:spPr>
        <p:style>
          <a:lnRef idx="1">
            <a:schemeClr val="accent1"/>
          </a:lnRef>
          <a:fillRef idx="2">
            <a:schemeClr val="accent1"/>
          </a:fillRef>
          <a:effectRef idx="1">
            <a:schemeClr val="accent1"/>
          </a:effectRef>
          <a:fontRef idx="minor">
            <a:schemeClr val="dk1"/>
          </a:fontRef>
        </p:style>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kern="1200">
                <a:solidFill>
                  <a:schemeClr val="dk1"/>
                </a:solidFill>
                <a:latin typeface="+mn-lt"/>
                <a:ea typeface="+mn-ea"/>
                <a:cs typeface="+mn-cs"/>
              </a:defRPr>
            </a:lvl1pPr>
            <a:lvl2pPr algn="ctr" rtl="0" eaLnBrk="0" fontAlgn="base" hangingPunct="0">
              <a:spcBef>
                <a:spcPct val="0"/>
              </a:spcBef>
              <a:spcAft>
                <a:spcPct val="0"/>
              </a:spcAft>
              <a:defRPr sz="4400">
                <a:solidFill>
                  <a:schemeClr val="dk1"/>
                </a:solidFill>
                <a:latin typeface="+mn-lt"/>
                <a:ea typeface="+mn-ea"/>
                <a:cs typeface="+mn-cs"/>
              </a:defRPr>
            </a:lvl2pPr>
            <a:lvl3pPr algn="ctr" rtl="0" eaLnBrk="0" fontAlgn="base" hangingPunct="0">
              <a:spcBef>
                <a:spcPct val="0"/>
              </a:spcBef>
              <a:spcAft>
                <a:spcPct val="0"/>
              </a:spcAft>
              <a:defRPr sz="4400">
                <a:solidFill>
                  <a:schemeClr val="dk1"/>
                </a:solidFill>
                <a:latin typeface="+mn-lt"/>
                <a:ea typeface="+mn-ea"/>
                <a:cs typeface="+mn-cs"/>
              </a:defRPr>
            </a:lvl3pPr>
            <a:lvl4pPr algn="ctr" rtl="0" eaLnBrk="0" fontAlgn="base" hangingPunct="0">
              <a:spcBef>
                <a:spcPct val="0"/>
              </a:spcBef>
              <a:spcAft>
                <a:spcPct val="0"/>
              </a:spcAft>
              <a:defRPr sz="4400">
                <a:solidFill>
                  <a:schemeClr val="dk1"/>
                </a:solidFill>
                <a:latin typeface="+mn-lt"/>
                <a:ea typeface="+mn-ea"/>
                <a:cs typeface="+mn-cs"/>
              </a:defRPr>
            </a:lvl4pPr>
            <a:lvl5pPr algn="ctr" rtl="0" eaLnBrk="0" fontAlgn="base" hangingPunct="0">
              <a:spcBef>
                <a:spcPct val="0"/>
              </a:spcBef>
              <a:spcAft>
                <a:spcPct val="0"/>
              </a:spcAft>
              <a:defRPr sz="4400">
                <a:solidFill>
                  <a:schemeClr val="dk1"/>
                </a:solidFill>
                <a:latin typeface="+mn-lt"/>
                <a:ea typeface="+mn-ea"/>
                <a:cs typeface="+mn-cs"/>
              </a:defRPr>
            </a:lvl5pPr>
            <a:lvl6pPr marL="457200" algn="ctr" rtl="0" fontAlgn="base">
              <a:spcBef>
                <a:spcPct val="0"/>
              </a:spcBef>
              <a:spcAft>
                <a:spcPct val="0"/>
              </a:spcAft>
              <a:defRPr sz="4400">
                <a:solidFill>
                  <a:schemeClr val="dk1"/>
                </a:solidFill>
                <a:latin typeface="+mn-lt"/>
                <a:ea typeface="+mn-ea"/>
                <a:cs typeface="+mn-cs"/>
              </a:defRPr>
            </a:lvl6pPr>
            <a:lvl7pPr marL="914400" algn="ctr" rtl="0" fontAlgn="base">
              <a:spcBef>
                <a:spcPct val="0"/>
              </a:spcBef>
              <a:spcAft>
                <a:spcPct val="0"/>
              </a:spcAft>
              <a:defRPr sz="4400">
                <a:solidFill>
                  <a:schemeClr val="dk1"/>
                </a:solidFill>
                <a:latin typeface="+mn-lt"/>
                <a:ea typeface="+mn-ea"/>
                <a:cs typeface="+mn-cs"/>
              </a:defRPr>
            </a:lvl7pPr>
            <a:lvl8pPr marL="1371600" algn="ctr" rtl="0" fontAlgn="base">
              <a:spcBef>
                <a:spcPct val="0"/>
              </a:spcBef>
              <a:spcAft>
                <a:spcPct val="0"/>
              </a:spcAft>
              <a:defRPr sz="4400">
                <a:solidFill>
                  <a:schemeClr val="dk1"/>
                </a:solidFill>
                <a:latin typeface="+mn-lt"/>
                <a:ea typeface="+mn-ea"/>
                <a:cs typeface="+mn-cs"/>
              </a:defRPr>
            </a:lvl8pPr>
            <a:lvl9pPr marL="1828800" algn="ctr" rtl="0" fontAlgn="base">
              <a:spcBef>
                <a:spcPct val="0"/>
              </a:spcBef>
              <a:spcAft>
                <a:spcPct val="0"/>
              </a:spcAft>
              <a:defRPr sz="4400">
                <a:solidFill>
                  <a:schemeClr val="dk1"/>
                </a:solidFill>
                <a:latin typeface="+mn-lt"/>
                <a:ea typeface="+mn-ea"/>
                <a:cs typeface="+mn-cs"/>
              </a:defRPr>
            </a:lvl9pPr>
          </a:lstStyle>
          <a:p>
            <a:pPr>
              <a:defRPr/>
            </a:pPr>
            <a:r>
              <a:rPr lang="en-US" dirty="0" smtClean="0">
                <a:solidFill>
                  <a:srgbClr val="1F497D"/>
                </a:solidFill>
                <a:cs typeface="Times New Roman" pitchFamily="18" charset="0"/>
              </a:rPr>
              <a:t>A Parent’s Contingent Rights</a:t>
            </a:r>
            <a:endParaRPr lang="en-US" dirty="0">
              <a:solidFill>
                <a:srgbClr val="1F497D"/>
              </a:solidFill>
              <a:cs typeface="Times New Roman" pitchFamily="18" charset="0"/>
            </a:endParaRPr>
          </a:p>
        </p:txBody>
      </p:sp>
      <p:graphicFrame>
        <p:nvGraphicFramePr>
          <p:cNvPr id="6" name="Content Placeholder 3"/>
          <p:cNvGraphicFramePr>
            <a:graphicFrameLocks noGrp="1"/>
          </p:cNvGraphicFramePr>
          <p:nvPr>
            <p:ph idx="1"/>
            <p:extLst>
              <p:ext uri="{D42A27DB-BD31-4B8C-83A1-F6EECF244321}">
                <p14:modId xmlns:p14="http://schemas.microsoft.com/office/powerpoint/2010/main" val="306028643"/>
              </p:ext>
            </p:extLst>
          </p:nvPr>
        </p:nvGraphicFramePr>
        <p:xfrm>
          <a:off x="505402" y="2204197"/>
          <a:ext cx="8218487" cy="36750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7" name="TextBox 3"/>
          <p:cNvSpPr txBox="1">
            <a:spLocks noChangeArrowheads="1"/>
          </p:cNvSpPr>
          <p:nvPr/>
        </p:nvSpPr>
        <p:spPr bwMode="auto">
          <a:xfrm>
            <a:off x="85725" y="6562725"/>
            <a:ext cx="325730" cy="246221"/>
          </a:xfrm>
          <a:prstGeom prst="rect">
            <a:avLst/>
          </a:prstGeom>
          <a:noFill/>
          <a:ln w="9525">
            <a:noFill/>
            <a:miter lim="800000"/>
            <a:headEnd/>
            <a:tailEnd/>
          </a:ln>
        </p:spPr>
        <p:txBody>
          <a:bodyPr wrap="none">
            <a:spAutoFit/>
          </a:bodyPr>
          <a:lstStyle/>
          <a:p>
            <a:r>
              <a:rPr lang="en-US" sz="1000" dirty="0" smtClean="0"/>
              <a:t>74</a:t>
            </a:r>
            <a:endParaRPr lang="en-US" sz="1000" dirty="0"/>
          </a:p>
        </p:txBody>
      </p:sp>
    </p:spTree>
    <p:extLst>
      <p:ext uri="{BB962C8B-B14F-4D97-AF65-F5344CB8AC3E}">
        <p14:creationId xmlns:p14="http://schemas.microsoft.com/office/powerpoint/2010/main" val="3017123879"/>
      </p:ext>
    </p:extLst>
  </p:cSld>
  <p:clrMapOvr>
    <a:masterClrMapping/>
  </p:clrMapOvr>
  <p:transition spd="slow">
    <p:cut thruBlk="1"/>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6">
                                            <p:graphicEl>
                                              <a:dgm id="{5A6738FA-35F0-4A95-9B85-66F5183C23C5}"/>
                                            </p:graphicEl>
                                          </p:spTgt>
                                        </p:tgtEl>
                                        <p:attrNameLst>
                                          <p:attrName>style.visibility</p:attrName>
                                        </p:attrNameLst>
                                      </p:cBhvr>
                                      <p:to>
                                        <p:strVal val="visible"/>
                                      </p:to>
                                    </p:set>
                                    <p:animEffect transition="in" filter="fade">
                                      <p:cBhvr>
                                        <p:cTn id="7" dur="1000"/>
                                        <p:tgtEl>
                                          <p:spTgt spid="6">
                                            <p:graphicEl>
                                              <a:dgm id="{5A6738FA-35F0-4A95-9B85-66F5183C23C5}"/>
                                            </p:graphicEl>
                                          </p:spTgt>
                                        </p:tgtEl>
                                      </p:cBhvr>
                                    </p:animEffect>
                                  </p:childTnLst>
                                </p:cTn>
                              </p:par>
                            </p:childTnLst>
                          </p:cTn>
                        </p:par>
                        <p:par>
                          <p:cTn id="8" fill="hold">
                            <p:stCondLst>
                              <p:cond delay="1000"/>
                            </p:stCondLst>
                            <p:childTnLst>
                              <p:par>
                                <p:cTn id="9" presetID="10" presetClass="entr" presetSubtype="0" fill="hold" grpId="0" nodeType="afterEffect">
                                  <p:stCondLst>
                                    <p:cond delay="0"/>
                                  </p:stCondLst>
                                  <p:childTnLst>
                                    <p:set>
                                      <p:cBhvr>
                                        <p:cTn id="10" dur="1" fill="hold">
                                          <p:stCondLst>
                                            <p:cond delay="0"/>
                                          </p:stCondLst>
                                        </p:cTn>
                                        <p:tgtEl>
                                          <p:spTgt spid="6">
                                            <p:graphicEl>
                                              <a:dgm id="{3064190D-24A5-4462-BF89-16076387A42A}"/>
                                            </p:graphicEl>
                                          </p:spTgt>
                                        </p:tgtEl>
                                        <p:attrNameLst>
                                          <p:attrName>style.visibility</p:attrName>
                                        </p:attrNameLst>
                                      </p:cBhvr>
                                      <p:to>
                                        <p:strVal val="visible"/>
                                      </p:to>
                                    </p:set>
                                    <p:animEffect transition="in" filter="fade">
                                      <p:cBhvr>
                                        <p:cTn id="11" dur="1000"/>
                                        <p:tgtEl>
                                          <p:spTgt spid="6">
                                            <p:graphicEl>
                                              <a:dgm id="{3064190D-24A5-4462-BF89-16076387A42A}"/>
                                            </p:graphicEl>
                                          </p:spTgt>
                                        </p:tgtEl>
                                      </p:cBhvr>
                                    </p:animEffect>
                                  </p:childTnLst>
                                </p:cTn>
                              </p:par>
                            </p:childTnLst>
                          </p:cTn>
                        </p:par>
                        <p:par>
                          <p:cTn id="12" fill="hold">
                            <p:stCondLst>
                              <p:cond delay="2000"/>
                            </p:stCondLst>
                            <p:childTnLst>
                              <p:par>
                                <p:cTn id="13" presetID="10" presetClass="entr" presetSubtype="0" fill="hold" grpId="0" nodeType="afterEffect">
                                  <p:stCondLst>
                                    <p:cond delay="0"/>
                                  </p:stCondLst>
                                  <p:childTnLst>
                                    <p:set>
                                      <p:cBhvr>
                                        <p:cTn id="14" dur="1" fill="hold">
                                          <p:stCondLst>
                                            <p:cond delay="0"/>
                                          </p:stCondLst>
                                        </p:cTn>
                                        <p:tgtEl>
                                          <p:spTgt spid="6">
                                            <p:graphicEl>
                                              <a:dgm id="{3791DE7C-5CD8-469D-B0ED-CA006E85B75F}"/>
                                            </p:graphicEl>
                                          </p:spTgt>
                                        </p:tgtEl>
                                        <p:attrNameLst>
                                          <p:attrName>style.visibility</p:attrName>
                                        </p:attrNameLst>
                                      </p:cBhvr>
                                      <p:to>
                                        <p:strVal val="visible"/>
                                      </p:to>
                                    </p:set>
                                    <p:animEffect transition="in" filter="fade">
                                      <p:cBhvr>
                                        <p:cTn id="15" dur="1000"/>
                                        <p:tgtEl>
                                          <p:spTgt spid="6">
                                            <p:graphicEl>
                                              <a:dgm id="{3791DE7C-5CD8-469D-B0ED-CA006E85B75F}"/>
                                            </p:graphicEl>
                                          </p:spTgt>
                                        </p:tgtEl>
                                      </p:cBhvr>
                                    </p:animEffect>
                                  </p:childTnLst>
                                </p:cTn>
                              </p:par>
                            </p:childTnLst>
                          </p:cTn>
                        </p:par>
                        <p:par>
                          <p:cTn id="16" fill="hold">
                            <p:stCondLst>
                              <p:cond delay="3000"/>
                            </p:stCondLst>
                            <p:childTnLst>
                              <p:par>
                                <p:cTn id="17" presetID="10" presetClass="entr" presetSubtype="0" fill="hold" grpId="0" nodeType="afterEffect">
                                  <p:stCondLst>
                                    <p:cond delay="0"/>
                                  </p:stCondLst>
                                  <p:childTnLst>
                                    <p:set>
                                      <p:cBhvr>
                                        <p:cTn id="18" dur="1" fill="hold">
                                          <p:stCondLst>
                                            <p:cond delay="0"/>
                                          </p:stCondLst>
                                        </p:cTn>
                                        <p:tgtEl>
                                          <p:spTgt spid="6">
                                            <p:graphicEl>
                                              <a:dgm id="{6F5390B9-A0F0-46DC-9C71-8435B92262C4}"/>
                                            </p:graphicEl>
                                          </p:spTgt>
                                        </p:tgtEl>
                                        <p:attrNameLst>
                                          <p:attrName>style.visibility</p:attrName>
                                        </p:attrNameLst>
                                      </p:cBhvr>
                                      <p:to>
                                        <p:strVal val="visible"/>
                                      </p:to>
                                    </p:set>
                                    <p:animEffect transition="in" filter="fade">
                                      <p:cBhvr>
                                        <p:cTn id="19" dur="1000"/>
                                        <p:tgtEl>
                                          <p:spTgt spid="6">
                                            <p:graphicEl>
                                              <a:dgm id="{6F5390B9-A0F0-46DC-9C71-8435B92262C4}"/>
                                            </p:graphicEl>
                                          </p:spTgt>
                                        </p:tgtEl>
                                      </p:cBhvr>
                                    </p:animEffect>
                                  </p:childTnLst>
                                </p:cTn>
                              </p:par>
                            </p:childTnLst>
                          </p:cTn>
                        </p:par>
                        <p:par>
                          <p:cTn id="20" fill="hold">
                            <p:stCondLst>
                              <p:cond delay="4000"/>
                            </p:stCondLst>
                            <p:childTnLst>
                              <p:par>
                                <p:cTn id="21" presetID="10" presetClass="entr" presetSubtype="0" fill="hold" grpId="0" nodeType="afterEffect">
                                  <p:stCondLst>
                                    <p:cond delay="0"/>
                                  </p:stCondLst>
                                  <p:childTnLst>
                                    <p:set>
                                      <p:cBhvr>
                                        <p:cTn id="22" dur="1" fill="hold">
                                          <p:stCondLst>
                                            <p:cond delay="0"/>
                                          </p:stCondLst>
                                        </p:cTn>
                                        <p:tgtEl>
                                          <p:spTgt spid="6">
                                            <p:graphicEl>
                                              <a:dgm id="{80A3E5FB-D6EE-48F2-B072-0CC205C1693B}"/>
                                            </p:graphicEl>
                                          </p:spTgt>
                                        </p:tgtEl>
                                        <p:attrNameLst>
                                          <p:attrName>style.visibility</p:attrName>
                                        </p:attrNameLst>
                                      </p:cBhvr>
                                      <p:to>
                                        <p:strVal val="visible"/>
                                      </p:to>
                                    </p:set>
                                    <p:animEffect transition="in" filter="fade">
                                      <p:cBhvr>
                                        <p:cTn id="23" dur="1000"/>
                                        <p:tgtEl>
                                          <p:spTgt spid="6">
                                            <p:graphicEl>
                                              <a:dgm id="{80A3E5FB-D6EE-48F2-B072-0CC205C1693B}"/>
                                            </p:graphicEl>
                                          </p:spTgt>
                                        </p:tgtEl>
                                      </p:cBhvr>
                                    </p:animEffect>
                                  </p:childTnLst>
                                </p:cTn>
                              </p:par>
                            </p:childTnLst>
                          </p:cTn>
                        </p:par>
                        <p:par>
                          <p:cTn id="24" fill="hold">
                            <p:stCondLst>
                              <p:cond delay="5000"/>
                            </p:stCondLst>
                            <p:childTnLst>
                              <p:par>
                                <p:cTn id="25" presetID="10" presetClass="entr" presetSubtype="0" fill="hold" grpId="0" nodeType="afterEffect">
                                  <p:stCondLst>
                                    <p:cond delay="0"/>
                                  </p:stCondLst>
                                  <p:childTnLst>
                                    <p:set>
                                      <p:cBhvr>
                                        <p:cTn id="26" dur="1" fill="hold">
                                          <p:stCondLst>
                                            <p:cond delay="0"/>
                                          </p:stCondLst>
                                        </p:cTn>
                                        <p:tgtEl>
                                          <p:spTgt spid="6">
                                            <p:graphicEl>
                                              <a:dgm id="{EB54CFD7-D29B-4419-959D-760D8A8CC6FE}"/>
                                            </p:graphicEl>
                                          </p:spTgt>
                                        </p:tgtEl>
                                        <p:attrNameLst>
                                          <p:attrName>style.visibility</p:attrName>
                                        </p:attrNameLst>
                                      </p:cBhvr>
                                      <p:to>
                                        <p:strVal val="visible"/>
                                      </p:to>
                                    </p:set>
                                    <p:animEffect transition="in" filter="fade">
                                      <p:cBhvr>
                                        <p:cTn id="27" dur="1000"/>
                                        <p:tgtEl>
                                          <p:spTgt spid="6">
                                            <p:graphicEl>
                                              <a:dgm id="{EB54CFD7-D29B-4419-959D-760D8A8CC6FE}"/>
                                            </p:graphicEl>
                                          </p:spTgt>
                                        </p:tgtEl>
                                      </p:cBhvr>
                                    </p:animEffect>
                                  </p:childTnLst>
                                </p:cTn>
                              </p:par>
                            </p:childTnLst>
                          </p:cTn>
                        </p:par>
                        <p:par>
                          <p:cTn id="28" fill="hold">
                            <p:stCondLst>
                              <p:cond delay="6000"/>
                            </p:stCondLst>
                            <p:childTnLst>
                              <p:par>
                                <p:cTn id="29" presetID="10" presetClass="entr" presetSubtype="0" fill="hold" grpId="0" nodeType="afterEffect">
                                  <p:stCondLst>
                                    <p:cond delay="0"/>
                                  </p:stCondLst>
                                  <p:childTnLst>
                                    <p:set>
                                      <p:cBhvr>
                                        <p:cTn id="30" dur="1" fill="hold">
                                          <p:stCondLst>
                                            <p:cond delay="0"/>
                                          </p:stCondLst>
                                        </p:cTn>
                                        <p:tgtEl>
                                          <p:spTgt spid="6">
                                            <p:graphicEl>
                                              <a:dgm id="{E996141A-DF54-4916-9718-155308E3D26C}"/>
                                            </p:graphicEl>
                                          </p:spTgt>
                                        </p:tgtEl>
                                        <p:attrNameLst>
                                          <p:attrName>style.visibility</p:attrName>
                                        </p:attrNameLst>
                                      </p:cBhvr>
                                      <p:to>
                                        <p:strVal val="visible"/>
                                      </p:to>
                                    </p:set>
                                    <p:animEffect transition="in" filter="fade">
                                      <p:cBhvr>
                                        <p:cTn id="31" dur="1000"/>
                                        <p:tgtEl>
                                          <p:spTgt spid="6">
                                            <p:graphicEl>
                                              <a:dgm id="{E996141A-DF54-4916-9718-155308E3D26C}"/>
                                            </p:graphicEl>
                                          </p:spTgt>
                                        </p:tgtEl>
                                      </p:cBhvr>
                                    </p:animEffect>
                                  </p:childTnLst>
                                </p:cTn>
                              </p:par>
                            </p:childTnLst>
                          </p:cTn>
                        </p:par>
                        <p:par>
                          <p:cTn id="32" fill="hold">
                            <p:stCondLst>
                              <p:cond delay="7000"/>
                            </p:stCondLst>
                            <p:childTnLst>
                              <p:par>
                                <p:cTn id="33" presetID="10" presetClass="entr" presetSubtype="0" fill="hold" grpId="0" nodeType="afterEffect">
                                  <p:stCondLst>
                                    <p:cond delay="0"/>
                                  </p:stCondLst>
                                  <p:childTnLst>
                                    <p:set>
                                      <p:cBhvr>
                                        <p:cTn id="34" dur="1" fill="hold">
                                          <p:stCondLst>
                                            <p:cond delay="0"/>
                                          </p:stCondLst>
                                        </p:cTn>
                                        <p:tgtEl>
                                          <p:spTgt spid="6">
                                            <p:graphicEl>
                                              <a:dgm id="{83E3749B-ACC6-48B6-B000-0A338FDB6DE9}"/>
                                            </p:graphicEl>
                                          </p:spTgt>
                                        </p:tgtEl>
                                        <p:attrNameLst>
                                          <p:attrName>style.visibility</p:attrName>
                                        </p:attrNameLst>
                                      </p:cBhvr>
                                      <p:to>
                                        <p:strVal val="visible"/>
                                      </p:to>
                                    </p:set>
                                    <p:animEffect transition="in" filter="fade">
                                      <p:cBhvr>
                                        <p:cTn id="35" dur="1000"/>
                                        <p:tgtEl>
                                          <p:spTgt spid="6">
                                            <p:graphicEl>
                                              <a:dgm id="{83E3749B-ACC6-48B6-B000-0A338FDB6DE9}"/>
                                            </p:graphicEl>
                                          </p:spTgt>
                                        </p:tgtEl>
                                      </p:cBhvr>
                                    </p:animEffect>
                                  </p:childTnLst>
                                </p:cTn>
                              </p:par>
                            </p:childTnLst>
                          </p:cTn>
                        </p:par>
                        <p:par>
                          <p:cTn id="36" fill="hold">
                            <p:stCondLst>
                              <p:cond delay="8000"/>
                            </p:stCondLst>
                            <p:childTnLst>
                              <p:par>
                                <p:cTn id="37" presetID="10" presetClass="entr" presetSubtype="0" fill="hold" grpId="0" nodeType="afterEffect">
                                  <p:stCondLst>
                                    <p:cond delay="0"/>
                                  </p:stCondLst>
                                  <p:childTnLst>
                                    <p:set>
                                      <p:cBhvr>
                                        <p:cTn id="38" dur="1" fill="hold">
                                          <p:stCondLst>
                                            <p:cond delay="0"/>
                                          </p:stCondLst>
                                        </p:cTn>
                                        <p:tgtEl>
                                          <p:spTgt spid="6">
                                            <p:graphicEl>
                                              <a:dgm id="{7D5B6225-BC83-47FD-961B-4B1FC3FC0325}"/>
                                            </p:graphicEl>
                                          </p:spTgt>
                                        </p:tgtEl>
                                        <p:attrNameLst>
                                          <p:attrName>style.visibility</p:attrName>
                                        </p:attrNameLst>
                                      </p:cBhvr>
                                      <p:to>
                                        <p:strVal val="visible"/>
                                      </p:to>
                                    </p:set>
                                    <p:animEffect transition="in" filter="fade">
                                      <p:cBhvr>
                                        <p:cTn id="39" dur="1000"/>
                                        <p:tgtEl>
                                          <p:spTgt spid="6">
                                            <p:graphicEl>
                                              <a:dgm id="{7D5B6225-BC83-47FD-961B-4B1FC3FC0325}"/>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6" grpId="0">
        <p:bldSub>
          <a:bldDgm bld="lvlOne"/>
        </p:bldSub>
      </p:bldGraphic>
    </p:bld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bwMode="auto">
          <a:xfrm>
            <a:off x="730750" y="305128"/>
            <a:ext cx="7767792" cy="1295072"/>
          </a:xfrm>
          <a:prstGeom prst="rect">
            <a:avLst/>
          </a:prstGeom>
          <a:ln w="9525" cap="flat" cmpd="sng" algn="ctr">
            <a:solidFill>
              <a:schemeClr val="accent1">
                <a:shade val="95000"/>
                <a:satMod val="105000"/>
              </a:schemeClr>
            </a:solidFill>
            <a:prstDash val="solid"/>
            <a:miter lim="800000"/>
            <a:headEnd/>
            <a:tailEnd/>
          </a:ln>
        </p:spPr>
        <p:style>
          <a:lnRef idx="1">
            <a:schemeClr val="accent1"/>
          </a:lnRef>
          <a:fillRef idx="2">
            <a:schemeClr val="accent1"/>
          </a:fillRef>
          <a:effectRef idx="1">
            <a:schemeClr val="accent1"/>
          </a:effectRef>
          <a:fontRef idx="minor">
            <a:schemeClr val="dk1"/>
          </a:fontRef>
        </p:style>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kern="1200">
                <a:solidFill>
                  <a:schemeClr val="dk1"/>
                </a:solidFill>
                <a:latin typeface="+mn-lt"/>
                <a:ea typeface="+mn-ea"/>
                <a:cs typeface="+mn-cs"/>
              </a:defRPr>
            </a:lvl1pPr>
            <a:lvl2pPr algn="ctr" rtl="0" eaLnBrk="0" fontAlgn="base" hangingPunct="0">
              <a:spcBef>
                <a:spcPct val="0"/>
              </a:spcBef>
              <a:spcAft>
                <a:spcPct val="0"/>
              </a:spcAft>
              <a:defRPr sz="4400">
                <a:solidFill>
                  <a:schemeClr val="dk1"/>
                </a:solidFill>
                <a:latin typeface="+mn-lt"/>
                <a:ea typeface="+mn-ea"/>
                <a:cs typeface="+mn-cs"/>
              </a:defRPr>
            </a:lvl2pPr>
            <a:lvl3pPr algn="ctr" rtl="0" eaLnBrk="0" fontAlgn="base" hangingPunct="0">
              <a:spcBef>
                <a:spcPct val="0"/>
              </a:spcBef>
              <a:spcAft>
                <a:spcPct val="0"/>
              </a:spcAft>
              <a:defRPr sz="4400">
                <a:solidFill>
                  <a:schemeClr val="dk1"/>
                </a:solidFill>
                <a:latin typeface="+mn-lt"/>
                <a:ea typeface="+mn-ea"/>
                <a:cs typeface="+mn-cs"/>
              </a:defRPr>
            </a:lvl3pPr>
            <a:lvl4pPr algn="ctr" rtl="0" eaLnBrk="0" fontAlgn="base" hangingPunct="0">
              <a:spcBef>
                <a:spcPct val="0"/>
              </a:spcBef>
              <a:spcAft>
                <a:spcPct val="0"/>
              </a:spcAft>
              <a:defRPr sz="4400">
                <a:solidFill>
                  <a:schemeClr val="dk1"/>
                </a:solidFill>
                <a:latin typeface="+mn-lt"/>
                <a:ea typeface="+mn-ea"/>
                <a:cs typeface="+mn-cs"/>
              </a:defRPr>
            </a:lvl4pPr>
            <a:lvl5pPr algn="ctr" rtl="0" eaLnBrk="0" fontAlgn="base" hangingPunct="0">
              <a:spcBef>
                <a:spcPct val="0"/>
              </a:spcBef>
              <a:spcAft>
                <a:spcPct val="0"/>
              </a:spcAft>
              <a:defRPr sz="4400">
                <a:solidFill>
                  <a:schemeClr val="dk1"/>
                </a:solidFill>
                <a:latin typeface="+mn-lt"/>
                <a:ea typeface="+mn-ea"/>
                <a:cs typeface="+mn-cs"/>
              </a:defRPr>
            </a:lvl5pPr>
            <a:lvl6pPr marL="457200" algn="ctr" rtl="0" fontAlgn="base">
              <a:spcBef>
                <a:spcPct val="0"/>
              </a:spcBef>
              <a:spcAft>
                <a:spcPct val="0"/>
              </a:spcAft>
              <a:defRPr sz="4400">
                <a:solidFill>
                  <a:schemeClr val="dk1"/>
                </a:solidFill>
                <a:latin typeface="+mn-lt"/>
                <a:ea typeface="+mn-ea"/>
                <a:cs typeface="+mn-cs"/>
              </a:defRPr>
            </a:lvl6pPr>
            <a:lvl7pPr marL="914400" algn="ctr" rtl="0" fontAlgn="base">
              <a:spcBef>
                <a:spcPct val="0"/>
              </a:spcBef>
              <a:spcAft>
                <a:spcPct val="0"/>
              </a:spcAft>
              <a:defRPr sz="4400">
                <a:solidFill>
                  <a:schemeClr val="dk1"/>
                </a:solidFill>
                <a:latin typeface="+mn-lt"/>
                <a:ea typeface="+mn-ea"/>
                <a:cs typeface="+mn-cs"/>
              </a:defRPr>
            </a:lvl7pPr>
            <a:lvl8pPr marL="1371600" algn="ctr" rtl="0" fontAlgn="base">
              <a:spcBef>
                <a:spcPct val="0"/>
              </a:spcBef>
              <a:spcAft>
                <a:spcPct val="0"/>
              </a:spcAft>
              <a:defRPr sz="4400">
                <a:solidFill>
                  <a:schemeClr val="dk1"/>
                </a:solidFill>
                <a:latin typeface="+mn-lt"/>
                <a:ea typeface="+mn-ea"/>
                <a:cs typeface="+mn-cs"/>
              </a:defRPr>
            </a:lvl8pPr>
            <a:lvl9pPr marL="1828800" algn="ctr" rtl="0" fontAlgn="base">
              <a:spcBef>
                <a:spcPct val="0"/>
              </a:spcBef>
              <a:spcAft>
                <a:spcPct val="0"/>
              </a:spcAft>
              <a:defRPr sz="4400">
                <a:solidFill>
                  <a:schemeClr val="dk1"/>
                </a:solidFill>
                <a:latin typeface="+mn-lt"/>
                <a:ea typeface="+mn-ea"/>
                <a:cs typeface="+mn-cs"/>
              </a:defRPr>
            </a:lvl9pPr>
          </a:lstStyle>
          <a:p>
            <a:pPr>
              <a:defRPr/>
            </a:pPr>
            <a:r>
              <a:rPr lang="en-US" dirty="0" smtClean="0">
                <a:solidFill>
                  <a:srgbClr val="1F497D"/>
                </a:solidFill>
                <a:cs typeface="Times New Roman" pitchFamily="18" charset="0"/>
              </a:rPr>
              <a:t>Examples of Contingent Rights</a:t>
            </a:r>
            <a:endParaRPr lang="en-US" dirty="0">
              <a:solidFill>
                <a:srgbClr val="1F497D"/>
              </a:solidFill>
              <a:cs typeface="Times New Roman" pitchFamily="18" charset="0"/>
            </a:endParaRPr>
          </a:p>
        </p:txBody>
      </p:sp>
      <p:sp>
        <p:nvSpPr>
          <p:cNvPr id="2" name="Content Placeholder 1"/>
          <p:cNvSpPr>
            <a:spLocks noGrp="1"/>
          </p:cNvSpPr>
          <p:nvPr>
            <p:ph idx="1"/>
          </p:nvPr>
        </p:nvSpPr>
        <p:spPr>
          <a:xfrm>
            <a:off x="730750" y="1958790"/>
            <a:ext cx="8229600" cy="3778624"/>
          </a:xfrm>
        </p:spPr>
        <p:txBody>
          <a:bodyPr/>
          <a:lstStyle/>
          <a:p>
            <a:pPr marL="0" indent="0">
              <a:buNone/>
            </a:pPr>
            <a:r>
              <a:rPr lang="en-US" sz="3400" dirty="0"/>
              <a:t>Click your mouse or keypad for example and consider whether or not it violates the conditions in which a parent’s Contingent Rights are based.  Think about or write down a justification for each.  Click again to view the correct answer and compare it to </a:t>
            </a:r>
            <a:r>
              <a:rPr lang="en-US" sz="3400" dirty="0" smtClean="0"/>
              <a:t>your </a:t>
            </a:r>
            <a:r>
              <a:rPr lang="en-US" sz="3400" dirty="0"/>
              <a:t>thoughts.</a:t>
            </a:r>
          </a:p>
          <a:p>
            <a:endParaRPr lang="en-US" dirty="0"/>
          </a:p>
        </p:txBody>
      </p:sp>
      <p:sp>
        <p:nvSpPr>
          <p:cNvPr id="5" name="TextBox 3"/>
          <p:cNvSpPr txBox="1">
            <a:spLocks noChangeArrowheads="1"/>
          </p:cNvSpPr>
          <p:nvPr/>
        </p:nvSpPr>
        <p:spPr bwMode="auto">
          <a:xfrm>
            <a:off x="85725" y="6562725"/>
            <a:ext cx="325730" cy="246221"/>
          </a:xfrm>
          <a:prstGeom prst="rect">
            <a:avLst/>
          </a:prstGeom>
          <a:noFill/>
          <a:ln w="9525">
            <a:noFill/>
            <a:miter lim="800000"/>
            <a:headEnd/>
            <a:tailEnd/>
          </a:ln>
        </p:spPr>
        <p:txBody>
          <a:bodyPr wrap="none">
            <a:spAutoFit/>
          </a:bodyPr>
          <a:lstStyle/>
          <a:p>
            <a:r>
              <a:rPr lang="en-US" sz="1000" dirty="0" smtClean="0"/>
              <a:t>75</a:t>
            </a:r>
            <a:endParaRPr lang="en-US" sz="1000" dirty="0"/>
          </a:p>
        </p:txBody>
      </p:sp>
    </p:spTree>
    <p:extLst>
      <p:ext uri="{BB962C8B-B14F-4D97-AF65-F5344CB8AC3E}">
        <p14:creationId xmlns:p14="http://schemas.microsoft.com/office/powerpoint/2010/main" val="3716714116"/>
      </p:ext>
    </p:extLst>
  </p:cSld>
  <p:clrMapOvr>
    <a:masterClrMapping/>
  </p:clrMapOvr>
  <p:transition spd="slow">
    <p:cut thruBlk="1"/>
  </p:transition>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bwMode="auto">
          <a:xfrm>
            <a:off x="730750" y="305128"/>
            <a:ext cx="7767792" cy="1295072"/>
          </a:xfrm>
          <a:prstGeom prst="rect">
            <a:avLst/>
          </a:prstGeom>
          <a:ln w="9525" cap="flat" cmpd="sng" algn="ctr">
            <a:solidFill>
              <a:schemeClr val="accent1">
                <a:shade val="95000"/>
                <a:satMod val="105000"/>
              </a:schemeClr>
            </a:solidFill>
            <a:prstDash val="solid"/>
            <a:miter lim="800000"/>
            <a:headEnd/>
            <a:tailEnd/>
          </a:ln>
        </p:spPr>
        <p:style>
          <a:lnRef idx="1">
            <a:schemeClr val="accent1"/>
          </a:lnRef>
          <a:fillRef idx="2">
            <a:schemeClr val="accent1"/>
          </a:fillRef>
          <a:effectRef idx="1">
            <a:schemeClr val="accent1"/>
          </a:effectRef>
          <a:fontRef idx="minor">
            <a:schemeClr val="dk1"/>
          </a:fontRef>
        </p:style>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kern="1200">
                <a:solidFill>
                  <a:schemeClr val="dk1"/>
                </a:solidFill>
                <a:latin typeface="+mn-lt"/>
                <a:ea typeface="+mn-ea"/>
                <a:cs typeface="+mn-cs"/>
              </a:defRPr>
            </a:lvl1pPr>
            <a:lvl2pPr algn="ctr" rtl="0" eaLnBrk="0" fontAlgn="base" hangingPunct="0">
              <a:spcBef>
                <a:spcPct val="0"/>
              </a:spcBef>
              <a:spcAft>
                <a:spcPct val="0"/>
              </a:spcAft>
              <a:defRPr sz="4400">
                <a:solidFill>
                  <a:schemeClr val="dk1"/>
                </a:solidFill>
                <a:latin typeface="+mn-lt"/>
                <a:ea typeface="+mn-ea"/>
                <a:cs typeface="+mn-cs"/>
              </a:defRPr>
            </a:lvl2pPr>
            <a:lvl3pPr algn="ctr" rtl="0" eaLnBrk="0" fontAlgn="base" hangingPunct="0">
              <a:spcBef>
                <a:spcPct val="0"/>
              </a:spcBef>
              <a:spcAft>
                <a:spcPct val="0"/>
              </a:spcAft>
              <a:defRPr sz="4400">
                <a:solidFill>
                  <a:schemeClr val="dk1"/>
                </a:solidFill>
                <a:latin typeface="+mn-lt"/>
                <a:ea typeface="+mn-ea"/>
                <a:cs typeface="+mn-cs"/>
              </a:defRPr>
            </a:lvl3pPr>
            <a:lvl4pPr algn="ctr" rtl="0" eaLnBrk="0" fontAlgn="base" hangingPunct="0">
              <a:spcBef>
                <a:spcPct val="0"/>
              </a:spcBef>
              <a:spcAft>
                <a:spcPct val="0"/>
              </a:spcAft>
              <a:defRPr sz="4400">
                <a:solidFill>
                  <a:schemeClr val="dk1"/>
                </a:solidFill>
                <a:latin typeface="+mn-lt"/>
                <a:ea typeface="+mn-ea"/>
                <a:cs typeface="+mn-cs"/>
              </a:defRPr>
            </a:lvl4pPr>
            <a:lvl5pPr algn="ctr" rtl="0" eaLnBrk="0" fontAlgn="base" hangingPunct="0">
              <a:spcBef>
                <a:spcPct val="0"/>
              </a:spcBef>
              <a:spcAft>
                <a:spcPct val="0"/>
              </a:spcAft>
              <a:defRPr sz="4400">
                <a:solidFill>
                  <a:schemeClr val="dk1"/>
                </a:solidFill>
                <a:latin typeface="+mn-lt"/>
                <a:ea typeface="+mn-ea"/>
                <a:cs typeface="+mn-cs"/>
              </a:defRPr>
            </a:lvl5pPr>
            <a:lvl6pPr marL="457200" algn="ctr" rtl="0" fontAlgn="base">
              <a:spcBef>
                <a:spcPct val="0"/>
              </a:spcBef>
              <a:spcAft>
                <a:spcPct val="0"/>
              </a:spcAft>
              <a:defRPr sz="4400">
                <a:solidFill>
                  <a:schemeClr val="dk1"/>
                </a:solidFill>
                <a:latin typeface="+mn-lt"/>
                <a:ea typeface="+mn-ea"/>
                <a:cs typeface="+mn-cs"/>
              </a:defRPr>
            </a:lvl6pPr>
            <a:lvl7pPr marL="914400" algn="ctr" rtl="0" fontAlgn="base">
              <a:spcBef>
                <a:spcPct val="0"/>
              </a:spcBef>
              <a:spcAft>
                <a:spcPct val="0"/>
              </a:spcAft>
              <a:defRPr sz="4400">
                <a:solidFill>
                  <a:schemeClr val="dk1"/>
                </a:solidFill>
                <a:latin typeface="+mn-lt"/>
                <a:ea typeface="+mn-ea"/>
                <a:cs typeface="+mn-cs"/>
              </a:defRPr>
            </a:lvl7pPr>
            <a:lvl8pPr marL="1371600" algn="ctr" rtl="0" fontAlgn="base">
              <a:spcBef>
                <a:spcPct val="0"/>
              </a:spcBef>
              <a:spcAft>
                <a:spcPct val="0"/>
              </a:spcAft>
              <a:defRPr sz="4400">
                <a:solidFill>
                  <a:schemeClr val="dk1"/>
                </a:solidFill>
                <a:latin typeface="+mn-lt"/>
                <a:ea typeface="+mn-ea"/>
                <a:cs typeface="+mn-cs"/>
              </a:defRPr>
            </a:lvl8pPr>
            <a:lvl9pPr marL="1828800" algn="ctr" rtl="0" fontAlgn="base">
              <a:spcBef>
                <a:spcPct val="0"/>
              </a:spcBef>
              <a:spcAft>
                <a:spcPct val="0"/>
              </a:spcAft>
              <a:defRPr sz="4400">
                <a:solidFill>
                  <a:schemeClr val="dk1"/>
                </a:solidFill>
                <a:latin typeface="+mn-lt"/>
                <a:ea typeface="+mn-ea"/>
                <a:cs typeface="+mn-cs"/>
              </a:defRPr>
            </a:lvl9pPr>
          </a:lstStyle>
          <a:p>
            <a:pPr>
              <a:defRPr/>
            </a:pPr>
            <a:r>
              <a:rPr lang="en-US" dirty="0" smtClean="0">
                <a:solidFill>
                  <a:srgbClr val="1F497D"/>
                </a:solidFill>
                <a:cs typeface="Times New Roman" pitchFamily="18" charset="0"/>
              </a:rPr>
              <a:t>Examples of Contingent Rights</a:t>
            </a:r>
          </a:p>
          <a:p>
            <a:pPr>
              <a:defRPr/>
            </a:pPr>
            <a:r>
              <a:rPr lang="en-US" dirty="0" smtClean="0">
                <a:solidFill>
                  <a:srgbClr val="1F497D"/>
                </a:solidFill>
                <a:cs typeface="Times New Roman" pitchFamily="18" charset="0"/>
              </a:rPr>
              <a:t>(continued)</a:t>
            </a:r>
            <a:endParaRPr lang="en-US" dirty="0">
              <a:solidFill>
                <a:srgbClr val="1F497D"/>
              </a:solidFill>
              <a:cs typeface="Times New Roman" pitchFamily="18" charset="0"/>
            </a:endParaRPr>
          </a:p>
        </p:txBody>
      </p:sp>
      <p:graphicFrame>
        <p:nvGraphicFramePr>
          <p:cNvPr id="5" name="Content Placeholder 6"/>
          <p:cNvGraphicFramePr>
            <a:graphicFrameLocks noGrp="1"/>
          </p:cNvGraphicFramePr>
          <p:nvPr>
            <p:ph idx="1"/>
            <p:extLst>
              <p:ext uri="{D42A27DB-BD31-4B8C-83A1-F6EECF244321}">
                <p14:modId xmlns:p14="http://schemas.microsoft.com/office/powerpoint/2010/main" val="687054658"/>
              </p:ext>
            </p:extLst>
          </p:nvPr>
        </p:nvGraphicFramePr>
        <p:xfrm>
          <a:off x="510988" y="1815353"/>
          <a:ext cx="7593106" cy="458544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 name="TextBox 3"/>
          <p:cNvSpPr txBox="1">
            <a:spLocks noChangeArrowheads="1"/>
          </p:cNvSpPr>
          <p:nvPr/>
        </p:nvSpPr>
        <p:spPr bwMode="auto">
          <a:xfrm>
            <a:off x="85725" y="6562725"/>
            <a:ext cx="325730" cy="246221"/>
          </a:xfrm>
          <a:prstGeom prst="rect">
            <a:avLst/>
          </a:prstGeom>
          <a:noFill/>
          <a:ln w="9525">
            <a:noFill/>
            <a:miter lim="800000"/>
            <a:headEnd/>
            <a:tailEnd/>
          </a:ln>
        </p:spPr>
        <p:txBody>
          <a:bodyPr wrap="none">
            <a:spAutoFit/>
          </a:bodyPr>
          <a:lstStyle/>
          <a:p>
            <a:r>
              <a:rPr lang="en-US" sz="1000" dirty="0" smtClean="0"/>
              <a:t>76</a:t>
            </a:r>
            <a:endParaRPr lang="en-US" sz="1000" dirty="0"/>
          </a:p>
        </p:txBody>
      </p:sp>
    </p:spTree>
    <p:extLst>
      <p:ext uri="{BB962C8B-B14F-4D97-AF65-F5344CB8AC3E}">
        <p14:creationId xmlns:p14="http://schemas.microsoft.com/office/powerpoint/2010/main" val="1348238968"/>
      </p:ext>
    </p:extLst>
  </p:cSld>
  <p:clrMapOvr>
    <a:masterClrMapping/>
  </p:clrMapOvr>
  <p:transition spd="slow">
    <p:cut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graphicEl>
                                              <a:dgm id="{F31BF241-AFE0-42AA-9384-246903AC8561}"/>
                                            </p:graphicEl>
                                          </p:spTgt>
                                        </p:tgtEl>
                                        <p:attrNameLst>
                                          <p:attrName>style.visibility</p:attrName>
                                        </p:attrNameLst>
                                      </p:cBhvr>
                                      <p:to>
                                        <p:strVal val="visible"/>
                                      </p:to>
                                    </p:set>
                                    <p:animEffect transition="in" filter="fade">
                                      <p:cBhvr>
                                        <p:cTn id="7" dur="2000"/>
                                        <p:tgtEl>
                                          <p:spTgt spid="5">
                                            <p:graphicEl>
                                              <a:dgm id="{F31BF241-AFE0-42AA-9384-246903AC8561}"/>
                                            </p:graphic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graphicEl>
                                              <a:dgm id="{56A422ED-8CCD-4E4D-9B27-81BDD88EC8FC}"/>
                                            </p:graphicEl>
                                          </p:spTgt>
                                        </p:tgtEl>
                                        <p:attrNameLst>
                                          <p:attrName>style.visibility</p:attrName>
                                        </p:attrNameLst>
                                      </p:cBhvr>
                                      <p:to>
                                        <p:strVal val="visible"/>
                                      </p:to>
                                    </p:set>
                                    <p:animEffect transition="in" filter="fade">
                                      <p:cBhvr>
                                        <p:cTn id="12" dur="2000"/>
                                        <p:tgtEl>
                                          <p:spTgt spid="5">
                                            <p:graphicEl>
                                              <a:dgm id="{56A422ED-8CCD-4E4D-9B27-81BDD88EC8FC}"/>
                                            </p:graphic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5">
                                            <p:graphicEl>
                                              <a:dgm id="{62CFCCBC-52A2-45AA-9F4C-7D0F7BE81D66}"/>
                                            </p:graphicEl>
                                          </p:spTgt>
                                        </p:tgtEl>
                                        <p:attrNameLst>
                                          <p:attrName>style.visibility</p:attrName>
                                        </p:attrNameLst>
                                      </p:cBhvr>
                                      <p:to>
                                        <p:strVal val="visible"/>
                                      </p:to>
                                    </p:set>
                                    <p:animEffect transition="in" filter="fade">
                                      <p:cBhvr>
                                        <p:cTn id="17" dur="2000"/>
                                        <p:tgtEl>
                                          <p:spTgt spid="5">
                                            <p:graphicEl>
                                              <a:dgm id="{62CFCCBC-52A2-45AA-9F4C-7D0F7BE81D66}"/>
                                            </p:graphic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5">
                                            <p:graphicEl>
                                              <a:dgm id="{C27C7AD7-B73E-4309-9249-53B7EA90C6F3}"/>
                                            </p:graphicEl>
                                          </p:spTgt>
                                        </p:tgtEl>
                                        <p:attrNameLst>
                                          <p:attrName>style.visibility</p:attrName>
                                        </p:attrNameLst>
                                      </p:cBhvr>
                                      <p:to>
                                        <p:strVal val="visible"/>
                                      </p:to>
                                    </p:set>
                                    <p:animEffect transition="in" filter="fade">
                                      <p:cBhvr>
                                        <p:cTn id="22" dur="2000"/>
                                        <p:tgtEl>
                                          <p:spTgt spid="5">
                                            <p:graphicEl>
                                              <a:dgm id="{C27C7AD7-B73E-4309-9249-53B7EA90C6F3}"/>
                                            </p:graphic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5">
                                            <p:graphicEl>
                                              <a:dgm id="{10B9CDA0-493B-4877-87ED-AEC1837CF00C}"/>
                                            </p:graphicEl>
                                          </p:spTgt>
                                        </p:tgtEl>
                                        <p:attrNameLst>
                                          <p:attrName>style.visibility</p:attrName>
                                        </p:attrNameLst>
                                      </p:cBhvr>
                                      <p:to>
                                        <p:strVal val="visible"/>
                                      </p:to>
                                    </p:set>
                                    <p:animEffect transition="in" filter="fade">
                                      <p:cBhvr>
                                        <p:cTn id="27" dur="2000"/>
                                        <p:tgtEl>
                                          <p:spTgt spid="5">
                                            <p:graphicEl>
                                              <a:dgm id="{10B9CDA0-493B-4877-87ED-AEC1837CF00C}"/>
                                            </p:graphic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5">
                                            <p:graphicEl>
                                              <a:dgm id="{6A106159-89FE-4286-9FEF-D7EA07217570}"/>
                                            </p:graphicEl>
                                          </p:spTgt>
                                        </p:tgtEl>
                                        <p:attrNameLst>
                                          <p:attrName>style.visibility</p:attrName>
                                        </p:attrNameLst>
                                      </p:cBhvr>
                                      <p:to>
                                        <p:strVal val="visible"/>
                                      </p:to>
                                    </p:set>
                                    <p:animEffect transition="in" filter="fade">
                                      <p:cBhvr>
                                        <p:cTn id="32" dur="2000"/>
                                        <p:tgtEl>
                                          <p:spTgt spid="5">
                                            <p:graphicEl>
                                              <a:dgm id="{6A106159-89FE-4286-9FEF-D7EA07217570}"/>
                                            </p:graphic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5">
                                            <p:graphicEl>
                                              <a:dgm id="{4A58F45C-5DB0-4264-8766-A08667EF1385}"/>
                                            </p:graphicEl>
                                          </p:spTgt>
                                        </p:tgtEl>
                                        <p:attrNameLst>
                                          <p:attrName>style.visibility</p:attrName>
                                        </p:attrNameLst>
                                      </p:cBhvr>
                                      <p:to>
                                        <p:strVal val="visible"/>
                                      </p:to>
                                    </p:set>
                                    <p:animEffect transition="in" filter="fade">
                                      <p:cBhvr>
                                        <p:cTn id="37" dur="2000"/>
                                        <p:tgtEl>
                                          <p:spTgt spid="5">
                                            <p:graphicEl>
                                              <a:dgm id="{4A58F45C-5DB0-4264-8766-A08667EF1385}"/>
                                            </p:graphic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5">
                                            <p:graphicEl>
                                              <a:dgm id="{4B9439C2-8081-42C2-8BB3-B1056CF8977B}"/>
                                            </p:graphicEl>
                                          </p:spTgt>
                                        </p:tgtEl>
                                        <p:attrNameLst>
                                          <p:attrName>style.visibility</p:attrName>
                                        </p:attrNameLst>
                                      </p:cBhvr>
                                      <p:to>
                                        <p:strVal val="visible"/>
                                      </p:to>
                                    </p:set>
                                    <p:animEffect transition="in" filter="fade">
                                      <p:cBhvr>
                                        <p:cTn id="42" dur="2000"/>
                                        <p:tgtEl>
                                          <p:spTgt spid="5">
                                            <p:graphicEl>
                                              <a:dgm id="{4B9439C2-8081-42C2-8BB3-B1056CF8977B}"/>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5" grpId="0">
        <p:bldSub>
          <a:bldDgm bld="one"/>
        </p:bldSub>
      </p:bldGraphic>
    </p:bld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730750" y="2030506"/>
            <a:ext cx="7767792" cy="3724096"/>
          </a:xfrm>
          <a:prstGeom prst="rect">
            <a:avLst/>
          </a:prstGeom>
          <a:noFill/>
        </p:spPr>
        <p:txBody>
          <a:bodyPr wrap="square" rtlCol="0">
            <a:spAutoFit/>
          </a:bodyPr>
          <a:lstStyle/>
          <a:p>
            <a:pPr lvl="0"/>
            <a:r>
              <a:rPr lang="en-US" sz="2000" dirty="0"/>
              <a:t>The depth and breadth of parental rights are considerable. Our society has clearly determined that in the vast majority of circumstances, parents should have the authority and responsibility to make decisions in their children’s best interests.</a:t>
            </a:r>
          </a:p>
          <a:p>
            <a:r>
              <a:rPr lang="en-US" sz="2000" dirty="0"/>
              <a:t> </a:t>
            </a:r>
          </a:p>
          <a:p>
            <a:pPr lvl="0"/>
            <a:r>
              <a:rPr lang="en-US" sz="2000" dirty="0"/>
              <a:t>When there is clear evidence that parents are not able to keep their children safe, the state, under the doctrine of </a:t>
            </a:r>
            <a:r>
              <a:rPr lang="en-US" sz="2000" i="1" dirty="0" err="1"/>
              <a:t>parens</a:t>
            </a:r>
            <a:r>
              <a:rPr lang="en-US" sz="2000" i="1" dirty="0"/>
              <a:t> </a:t>
            </a:r>
            <a:r>
              <a:rPr lang="en-US" sz="2000" i="1" dirty="0" err="1"/>
              <a:t>patriae</a:t>
            </a:r>
            <a:r>
              <a:rPr lang="en-US" sz="2000" i="1" dirty="0"/>
              <a:t>,</a:t>
            </a:r>
            <a:r>
              <a:rPr lang="en-US" sz="2000" dirty="0"/>
              <a:t> (Latin for “father of his country”), can intervene to protect the children’s rights. To do this, the state must be able to show probable cause of an immediate and pressing danger to the child. </a:t>
            </a:r>
          </a:p>
          <a:p>
            <a:endParaRPr lang="en-US" sz="3600" dirty="0"/>
          </a:p>
        </p:txBody>
      </p:sp>
      <p:sp>
        <p:nvSpPr>
          <p:cNvPr id="5" name="Title 1"/>
          <p:cNvSpPr txBox="1">
            <a:spLocks/>
          </p:cNvSpPr>
          <p:nvPr/>
        </p:nvSpPr>
        <p:spPr bwMode="auto">
          <a:xfrm>
            <a:off x="730750" y="305128"/>
            <a:ext cx="7767792" cy="1295072"/>
          </a:xfrm>
          <a:prstGeom prst="rect">
            <a:avLst/>
          </a:prstGeom>
          <a:ln w="9525" cap="flat" cmpd="sng" algn="ctr">
            <a:solidFill>
              <a:schemeClr val="accent1">
                <a:shade val="95000"/>
                <a:satMod val="105000"/>
              </a:schemeClr>
            </a:solidFill>
            <a:prstDash val="solid"/>
            <a:miter lim="800000"/>
            <a:headEnd/>
            <a:tailEnd/>
          </a:ln>
        </p:spPr>
        <p:style>
          <a:lnRef idx="1">
            <a:schemeClr val="accent1"/>
          </a:lnRef>
          <a:fillRef idx="2">
            <a:schemeClr val="accent1"/>
          </a:fillRef>
          <a:effectRef idx="1">
            <a:schemeClr val="accent1"/>
          </a:effectRef>
          <a:fontRef idx="minor">
            <a:schemeClr val="dk1"/>
          </a:fontRef>
        </p:style>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kern="1200">
                <a:solidFill>
                  <a:schemeClr val="dk1"/>
                </a:solidFill>
                <a:latin typeface="+mn-lt"/>
                <a:ea typeface="+mn-ea"/>
                <a:cs typeface="+mn-cs"/>
              </a:defRPr>
            </a:lvl1pPr>
            <a:lvl2pPr algn="ctr" rtl="0" eaLnBrk="0" fontAlgn="base" hangingPunct="0">
              <a:spcBef>
                <a:spcPct val="0"/>
              </a:spcBef>
              <a:spcAft>
                <a:spcPct val="0"/>
              </a:spcAft>
              <a:defRPr sz="4400">
                <a:solidFill>
                  <a:schemeClr val="dk1"/>
                </a:solidFill>
                <a:latin typeface="+mn-lt"/>
                <a:ea typeface="+mn-ea"/>
                <a:cs typeface="+mn-cs"/>
              </a:defRPr>
            </a:lvl2pPr>
            <a:lvl3pPr algn="ctr" rtl="0" eaLnBrk="0" fontAlgn="base" hangingPunct="0">
              <a:spcBef>
                <a:spcPct val="0"/>
              </a:spcBef>
              <a:spcAft>
                <a:spcPct val="0"/>
              </a:spcAft>
              <a:defRPr sz="4400">
                <a:solidFill>
                  <a:schemeClr val="dk1"/>
                </a:solidFill>
                <a:latin typeface="+mn-lt"/>
                <a:ea typeface="+mn-ea"/>
                <a:cs typeface="+mn-cs"/>
              </a:defRPr>
            </a:lvl3pPr>
            <a:lvl4pPr algn="ctr" rtl="0" eaLnBrk="0" fontAlgn="base" hangingPunct="0">
              <a:spcBef>
                <a:spcPct val="0"/>
              </a:spcBef>
              <a:spcAft>
                <a:spcPct val="0"/>
              </a:spcAft>
              <a:defRPr sz="4400">
                <a:solidFill>
                  <a:schemeClr val="dk1"/>
                </a:solidFill>
                <a:latin typeface="+mn-lt"/>
                <a:ea typeface="+mn-ea"/>
                <a:cs typeface="+mn-cs"/>
              </a:defRPr>
            </a:lvl4pPr>
            <a:lvl5pPr algn="ctr" rtl="0" eaLnBrk="0" fontAlgn="base" hangingPunct="0">
              <a:spcBef>
                <a:spcPct val="0"/>
              </a:spcBef>
              <a:spcAft>
                <a:spcPct val="0"/>
              </a:spcAft>
              <a:defRPr sz="4400">
                <a:solidFill>
                  <a:schemeClr val="dk1"/>
                </a:solidFill>
                <a:latin typeface="+mn-lt"/>
                <a:ea typeface="+mn-ea"/>
                <a:cs typeface="+mn-cs"/>
              </a:defRPr>
            </a:lvl5pPr>
            <a:lvl6pPr marL="457200" algn="ctr" rtl="0" fontAlgn="base">
              <a:spcBef>
                <a:spcPct val="0"/>
              </a:spcBef>
              <a:spcAft>
                <a:spcPct val="0"/>
              </a:spcAft>
              <a:defRPr sz="4400">
                <a:solidFill>
                  <a:schemeClr val="dk1"/>
                </a:solidFill>
                <a:latin typeface="+mn-lt"/>
                <a:ea typeface="+mn-ea"/>
                <a:cs typeface="+mn-cs"/>
              </a:defRPr>
            </a:lvl6pPr>
            <a:lvl7pPr marL="914400" algn="ctr" rtl="0" fontAlgn="base">
              <a:spcBef>
                <a:spcPct val="0"/>
              </a:spcBef>
              <a:spcAft>
                <a:spcPct val="0"/>
              </a:spcAft>
              <a:defRPr sz="4400">
                <a:solidFill>
                  <a:schemeClr val="dk1"/>
                </a:solidFill>
                <a:latin typeface="+mn-lt"/>
                <a:ea typeface="+mn-ea"/>
                <a:cs typeface="+mn-cs"/>
              </a:defRPr>
            </a:lvl7pPr>
            <a:lvl8pPr marL="1371600" algn="ctr" rtl="0" fontAlgn="base">
              <a:spcBef>
                <a:spcPct val="0"/>
              </a:spcBef>
              <a:spcAft>
                <a:spcPct val="0"/>
              </a:spcAft>
              <a:defRPr sz="4400">
                <a:solidFill>
                  <a:schemeClr val="dk1"/>
                </a:solidFill>
                <a:latin typeface="+mn-lt"/>
                <a:ea typeface="+mn-ea"/>
                <a:cs typeface="+mn-cs"/>
              </a:defRPr>
            </a:lvl8pPr>
            <a:lvl9pPr marL="1828800" algn="ctr" rtl="0" fontAlgn="base">
              <a:spcBef>
                <a:spcPct val="0"/>
              </a:spcBef>
              <a:spcAft>
                <a:spcPct val="0"/>
              </a:spcAft>
              <a:defRPr sz="4400">
                <a:solidFill>
                  <a:schemeClr val="dk1"/>
                </a:solidFill>
                <a:latin typeface="+mn-lt"/>
                <a:ea typeface="+mn-ea"/>
                <a:cs typeface="+mn-cs"/>
              </a:defRPr>
            </a:lvl9pPr>
          </a:lstStyle>
          <a:p>
            <a:pPr>
              <a:defRPr/>
            </a:pPr>
            <a:r>
              <a:rPr lang="en-US" dirty="0" smtClean="0">
                <a:solidFill>
                  <a:srgbClr val="1F497D"/>
                </a:solidFill>
                <a:cs typeface="Times New Roman" pitchFamily="18" charset="0"/>
              </a:rPr>
              <a:t>Parental vs. State Rights</a:t>
            </a:r>
            <a:endParaRPr lang="en-US" dirty="0">
              <a:solidFill>
                <a:srgbClr val="1F497D"/>
              </a:solidFill>
              <a:cs typeface="Times New Roman" pitchFamily="18" charset="0"/>
            </a:endParaRPr>
          </a:p>
        </p:txBody>
      </p:sp>
      <p:sp>
        <p:nvSpPr>
          <p:cNvPr id="6" name="TextBox 3"/>
          <p:cNvSpPr txBox="1">
            <a:spLocks noChangeArrowheads="1"/>
          </p:cNvSpPr>
          <p:nvPr/>
        </p:nvSpPr>
        <p:spPr bwMode="auto">
          <a:xfrm>
            <a:off x="85725" y="6562725"/>
            <a:ext cx="325730" cy="246221"/>
          </a:xfrm>
          <a:prstGeom prst="rect">
            <a:avLst/>
          </a:prstGeom>
          <a:noFill/>
          <a:ln w="9525">
            <a:noFill/>
            <a:miter lim="800000"/>
            <a:headEnd/>
            <a:tailEnd/>
          </a:ln>
        </p:spPr>
        <p:txBody>
          <a:bodyPr wrap="none">
            <a:spAutoFit/>
          </a:bodyPr>
          <a:lstStyle/>
          <a:p>
            <a:r>
              <a:rPr lang="en-US" sz="1000" dirty="0" smtClean="0"/>
              <a:t>77</a:t>
            </a:r>
            <a:endParaRPr lang="en-US" sz="1000" dirty="0"/>
          </a:p>
        </p:txBody>
      </p:sp>
    </p:spTree>
    <p:extLst>
      <p:ext uri="{BB962C8B-B14F-4D97-AF65-F5344CB8AC3E}">
        <p14:creationId xmlns:p14="http://schemas.microsoft.com/office/powerpoint/2010/main" val="4011243444"/>
      </p:ext>
    </p:extLst>
  </p:cSld>
  <p:clrMapOvr>
    <a:masterClrMapping/>
  </p:clrMapOvr>
  <p:transition spd="slow">
    <p:cut thruBlk="1"/>
  </p:transition>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730750" y="2209800"/>
            <a:ext cx="7767792" cy="2862322"/>
          </a:xfrm>
          <a:prstGeom prst="rect">
            <a:avLst/>
          </a:prstGeom>
          <a:noFill/>
        </p:spPr>
        <p:txBody>
          <a:bodyPr wrap="square" rtlCol="0">
            <a:spAutoFit/>
          </a:bodyPr>
          <a:lstStyle/>
          <a:p>
            <a:pPr algn="ctr"/>
            <a:r>
              <a:rPr lang="en-US" sz="3600" dirty="0"/>
              <a:t>When parents violate the set of conditions upon which their </a:t>
            </a:r>
            <a:r>
              <a:rPr lang="en-US" sz="3600" b="1" dirty="0">
                <a:effectLst>
                  <a:outerShdw blurRad="50800" dist="38100" dir="5400000" algn="t" rotWithShape="0">
                    <a:prstClr val="black">
                      <a:alpha val="40000"/>
                    </a:prstClr>
                  </a:outerShdw>
                </a:effectLst>
              </a:rPr>
              <a:t>CONTINGENT RIGHTS </a:t>
            </a:r>
            <a:r>
              <a:rPr lang="en-US" sz="3600" dirty="0"/>
              <a:t>are based, the state intervenes to protect children’s </a:t>
            </a:r>
            <a:r>
              <a:rPr lang="en-US" sz="3600" b="1" dirty="0">
                <a:effectLst>
                  <a:outerShdw blurRad="50800" dist="38100" dir="5400000" algn="t" rotWithShape="0">
                    <a:prstClr val="black">
                      <a:alpha val="40000"/>
                    </a:prstClr>
                  </a:outerShdw>
                </a:effectLst>
              </a:rPr>
              <a:t>ABSOLUTE RIGHTS</a:t>
            </a:r>
            <a:r>
              <a:rPr lang="en-US" sz="3600" dirty="0"/>
              <a:t>.</a:t>
            </a:r>
          </a:p>
        </p:txBody>
      </p:sp>
      <p:sp>
        <p:nvSpPr>
          <p:cNvPr id="5" name="Title 1"/>
          <p:cNvSpPr txBox="1">
            <a:spLocks/>
          </p:cNvSpPr>
          <p:nvPr/>
        </p:nvSpPr>
        <p:spPr bwMode="auto">
          <a:xfrm>
            <a:off x="730750" y="305128"/>
            <a:ext cx="7767792" cy="1295072"/>
          </a:xfrm>
          <a:prstGeom prst="rect">
            <a:avLst/>
          </a:prstGeom>
          <a:ln w="9525" cap="flat" cmpd="sng" algn="ctr">
            <a:solidFill>
              <a:schemeClr val="accent1">
                <a:shade val="95000"/>
                <a:satMod val="105000"/>
              </a:schemeClr>
            </a:solidFill>
            <a:prstDash val="solid"/>
            <a:miter lim="800000"/>
            <a:headEnd/>
            <a:tailEnd/>
          </a:ln>
        </p:spPr>
        <p:style>
          <a:lnRef idx="1">
            <a:schemeClr val="accent1"/>
          </a:lnRef>
          <a:fillRef idx="2">
            <a:schemeClr val="accent1"/>
          </a:fillRef>
          <a:effectRef idx="1">
            <a:schemeClr val="accent1"/>
          </a:effectRef>
          <a:fontRef idx="minor">
            <a:schemeClr val="dk1"/>
          </a:fontRef>
        </p:style>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kern="1200">
                <a:solidFill>
                  <a:schemeClr val="dk1"/>
                </a:solidFill>
                <a:latin typeface="+mn-lt"/>
                <a:ea typeface="+mn-ea"/>
                <a:cs typeface="+mn-cs"/>
              </a:defRPr>
            </a:lvl1pPr>
            <a:lvl2pPr algn="ctr" rtl="0" eaLnBrk="0" fontAlgn="base" hangingPunct="0">
              <a:spcBef>
                <a:spcPct val="0"/>
              </a:spcBef>
              <a:spcAft>
                <a:spcPct val="0"/>
              </a:spcAft>
              <a:defRPr sz="4400">
                <a:solidFill>
                  <a:schemeClr val="dk1"/>
                </a:solidFill>
                <a:latin typeface="+mn-lt"/>
                <a:ea typeface="+mn-ea"/>
                <a:cs typeface="+mn-cs"/>
              </a:defRPr>
            </a:lvl2pPr>
            <a:lvl3pPr algn="ctr" rtl="0" eaLnBrk="0" fontAlgn="base" hangingPunct="0">
              <a:spcBef>
                <a:spcPct val="0"/>
              </a:spcBef>
              <a:spcAft>
                <a:spcPct val="0"/>
              </a:spcAft>
              <a:defRPr sz="4400">
                <a:solidFill>
                  <a:schemeClr val="dk1"/>
                </a:solidFill>
                <a:latin typeface="+mn-lt"/>
                <a:ea typeface="+mn-ea"/>
                <a:cs typeface="+mn-cs"/>
              </a:defRPr>
            </a:lvl3pPr>
            <a:lvl4pPr algn="ctr" rtl="0" eaLnBrk="0" fontAlgn="base" hangingPunct="0">
              <a:spcBef>
                <a:spcPct val="0"/>
              </a:spcBef>
              <a:spcAft>
                <a:spcPct val="0"/>
              </a:spcAft>
              <a:defRPr sz="4400">
                <a:solidFill>
                  <a:schemeClr val="dk1"/>
                </a:solidFill>
                <a:latin typeface="+mn-lt"/>
                <a:ea typeface="+mn-ea"/>
                <a:cs typeface="+mn-cs"/>
              </a:defRPr>
            </a:lvl4pPr>
            <a:lvl5pPr algn="ctr" rtl="0" eaLnBrk="0" fontAlgn="base" hangingPunct="0">
              <a:spcBef>
                <a:spcPct val="0"/>
              </a:spcBef>
              <a:spcAft>
                <a:spcPct val="0"/>
              </a:spcAft>
              <a:defRPr sz="4400">
                <a:solidFill>
                  <a:schemeClr val="dk1"/>
                </a:solidFill>
                <a:latin typeface="+mn-lt"/>
                <a:ea typeface="+mn-ea"/>
                <a:cs typeface="+mn-cs"/>
              </a:defRPr>
            </a:lvl5pPr>
            <a:lvl6pPr marL="457200" algn="ctr" rtl="0" fontAlgn="base">
              <a:spcBef>
                <a:spcPct val="0"/>
              </a:spcBef>
              <a:spcAft>
                <a:spcPct val="0"/>
              </a:spcAft>
              <a:defRPr sz="4400">
                <a:solidFill>
                  <a:schemeClr val="dk1"/>
                </a:solidFill>
                <a:latin typeface="+mn-lt"/>
                <a:ea typeface="+mn-ea"/>
                <a:cs typeface="+mn-cs"/>
              </a:defRPr>
            </a:lvl6pPr>
            <a:lvl7pPr marL="914400" algn="ctr" rtl="0" fontAlgn="base">
              <a:spcBef>
                <a:spcPct val="0"/>
              </a:spcBef>
              <a:spcAft>
                <a:spcPct val="0"/>
              </a:spcAft>
              <a:defRPr sz="4400">
                <a:solidFill>
                  <a:schemeClr val="dk1"/>
                </a:solidFill>
                <a:latin typeface="+mn-lt"/>
                <a:ea typeface="+mn-ea"/>
                <a:cs typeface="+mn-cs"/>
              </a:defRPr>
            </a:lvl7pPr>
            <a:lvl8pPr marL="1371600" algn="ctr" rtl="0" fontAlgn="base">
              <a:spcBef>
                <a:spcPct val="0"/>
              </a:spcBef>
              <a:spcAft>
                <a:spcPct val="0"/>
              </a:spcAft>
              <a:defRPr sz="4400">
                <a:solidFill>
                  <a:schemeClr val="dk1"/>
                </a:solidFill>
                <a:latin typeface="+mn-lt"/>
                <a:ea typeface="+mn-ea"/>
                <a:cs typeface="+mn-cs"/>
              </a:defRPr>
            </a:lvl8pPr>
            <a:lvl9pPr marL="1828800" algn="ctr" rtl="0" fontAlgn="base">
              <a:spcBef>
                <a:spcPct val="0"/>
              </a:spcBef>
              <a:spcAft>
                <a:spcPct val="0"/>
              </a:spcAft>
              <a:defRPr sz="4400">
                <a:solidFill>
                  <a:schemeClr val="dk1"/>
                </a:solidFill>
                <a:latin typeface="+mn-lt"/>
                <a:ea typeface="+mn-ea"/>
                <a:cs typeface="+mn-cs"/>
              </a:defRPr>
            </a:lvl9pPr>
          </a:lstStyle>
          <a:p>
            <a:pPr>
              <a:defRPr/>
            </a:pPr>
            <a:r>
              <a:rPr lang="en-US" dirty="0" smtClean="0">
                <a:solidFill>
                  <a:srgbClr val="1F497D"/>
                </a:solidFill>
                <a:cs typeface="Times New Roman" pitchFamily="18" charset="0"/>
              </a:rPr>
              <a:t>Parental vs. State Rights</a:t>
            </a:r>
          </a:p>
          <a:p>
            <a:pPr>
              <a:defRPr/>
            </a:pPr>
            <a:r>
              <a:rPr lang="en-US" dirty="0" smtClean="0">
                <a:solidFill>
                  <a:srgbClr val="1F497D"/>
                </a:solidFill>
                <a:cs typeface="Times New Roman" pitchFamily="18" charset="0"/>
              </a:rPr>
              <a:t>(continued)</a:t>
            </a:r>
            <a:endParaRPr lang="en-US" dirty="0">
              <a:solidFill>
                <a:srgbClr val="1F497D"/>
              </a:solidFill>
              <a:cs typeface="Times New Roman" pitchFamily="18" charset="0"/>
            </a:endParaRPr>
          </a:p>
        </p:txBody>
      </p:sp>
      <p:sp>
        <p:nvSpPr>
          <p:cNvPr id="6" name="TextBox 3"/>
          <p:cNvSpPr txBox="1">
            <a:spLocks noChangeArrowheads="1"/>
          </p:cNvSpPr>
          <p:nvPr/>
        </p:nvSpPr>
        <p:spPr bwMode="auto">
          <a:xfrm>
            <a:off x="85725" y="6562725"/>
            <a:ext cx="325730" cy="246221"/>
          </a:xfrm>
          <a:prstGeom prst="rect">
            <a:avLst/>
          </a:prstGeom>
          <a:noFill/>
          <a:ln w="9525">
            <a:noFill/>
            <a:miter lim="800000"/>
            <a:headEnd/>
            <a:tailEnd/>
          </a:ln>
        </p:spPr>
        <p:txBody>
          <a:bodyPr wrap="none">
            <a:spAutoFit/>
          </a:bodyPr>
          <a:lstStyle/>
          <a:p>
            <a:r>
              <a:rPr lang="en-US" sz="1000" dirty="0" smtClean="0"/>
              <a:t>78</a:t>
            </a:r>
            <a:endParaRPr lang="en-US" sz="1000" dirty="0"/>
          </a:p>
        </p:txBody>
      </p:sp>
    </p:spTree>
    <p:extLst>
      <p:ext uri="{BB962C8B-B14F-4D97-AF65-F5344CB8AC3E}">
        <p14:creationId xmlns:p14="http://schemas.microsoft.com/office/powerpoint/2010/main" val="1800329689"/>
      </p:ext>
    </p:extLst>
  </p:cSld>
  <p:clrMapOvr>
    <a:masterClrMapping/>
  </p:clrMapOvr>
  <p:transition spd="slow">
    <p:cut thruBlk="1"/>
  </p:transition>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
          </p:nvPr>
        </p:nvSpPr>
        <p:spPr>
          <a:xfrm>
            <a:off x="499846" y="2012578"/>
            <a:ext cx="8229600" cy="3706906"/>
          </a:xfrm>
        </p:spPr>
        <p:txBody>
          <a:bodyPr>
            <a:normAutofit/>
          </a:bodyPr>
          <a:lstStyle/>
          <a:p>
            <a:pPr marL="0" indent="0">
              <a:buNone/>
            </a:pPr>
            <a:r>
              <a:rPr lang="en-US" sz="2800" dirty="0"/>
              <a:t>Since you have completed this course, you should now be able to:</a:t>
            </a:r>
          </a:p>
          <a:p>
            <a:r>
              <a:rPr lang="en-US" sz="2800" dirty="0"/>
              <a:t>Recognize different types of law</a:t>
            </a:r>
          </a:p>
          <a:p>
            <a:r>
              <a:rPr lang="en-US" sz="2800" dirty="0"/>
              <a:t>Describe each of the CHINS statutes</a:t>
            </a:r>
          </a:p>
          <a:p>
            <a:r>
              <a:rPr lang="en-US" sz="2800" dirty="0"/>
              <a:t>Differentiate between Standards of Proof</a:t>
            </a:r>
          </a:p>
          <a:p>
            <a:r>
              <a:rPr lang="en-US" sz="2800" dirty="0"/>
              <a:t>Identify Types of Evidence</a:t>
            </a:r>
          </a:p>
          <a:p>
            <a:r>
              <a:rPr lang="en-US" sz="2800" dirty="0"/>
              <a:t>Understand Rights and Due Process</a:t>
            </a:r>
          </a:p>
          <a:p>
            <a:pPr marL="0" indent="0">
              <a:buNone/>
            </a:pPr>
            <a:endParaRPr lang="en-US" dirty="0" smtClean="0"/>
          </a:p>
        </p:txBody>
      </p:sp>
      <p:sp>
        <p:nvSpPr>
          <p:cNvPr id="5" name="Title 1"/>
          <p:cNvSpPr txBox="1">
            <a:spLocks/>
          </p:cNvSpPr>
          <p:nvPr/>
        </p:nvSpPr>
        <p:spPr bwMode="auto">
          <a:xfrm>
            <a:off x="730750" y="305128"/>
            <a:ext cx="7767792" cy="1295072"/>
          </a:xfrm>
          <a:prstGeom prst="rect">
            <a:avLst/>
          </a:prstGeom>
          <a:ln w="9525" cap="flat" cmpd="sng" algn="ctr">
            <a:solidFill>
              <a:schemeClr val="accent1">
                <a:shade val="95000"/>
                <a:satMod val="105000"/>
              </a:schemeClr>
            </a:solidFill>
            <a:prstDash val="solid"/>
            <a:miter lim="800000"/>
            <a:headEnd/>
            <a:tailEnd/>
          </a:ln>
        </p:spPr>
        <p:style>
          <a:lnRef idx="1">
            <a:schemeClr val="accent1"/>
          </a:lnRef>
          <a:fillRef idx="2">
            <a:schemeClr val="accent1"/>
          </a:fillRef>
          <a:effectRef idx="1">
            <a:schemeClr val="accent1"/>
          </a:effectRef>
          <a:fontRef idx="minor">
            <a:schemeClr val="dk1"/>
          </a:fontRef>
        </p:style>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kern="1200">
                <a:solidFill>
                  <a:schemeClr val="dk1"/>
                </a:solidFill>
                <a:latin typeface="+mn-lt"/>
                <a:ea typeface="+mn-ea"/>
                <a:cs typeface="+mn-cs"/>
              </a:defRPr>
            </a:lvl1pPr>
            <a:lvl2pPr algn="ctr" rtl="0" eaLnBrk="0" fontAlgn="base" hangingPunct="0">
              <a:spcBef>
                <a:spcPct val="0"/>
              </a:spcBef>
              <a:spcAft>
                <a:spcPct val="0"/>
              </a:spcAft>
              <a:defRPr sz="4400">
                <a:solidFill>
                  <a:schemeClr val="dk1"/>
                </a:solidFill>
                <a:latin typeface="+mn-lt"/>
                <a:ea typeface="+mn-ea"/>
                <a:cs typeface="+mn-cs"/>
              </a:defRPr>
            </a:lvl2pPr>
            <a:lvl3pPr algn="ctr" rtl="0" eaLnBrk="0" fontAlgn="base" hangingPunct="0">
              <a:spcBef>
                <a:spcPct val="0"/>
              </a:spcBef>
              <a:spcAft>
                <a:spcPct val="0"/>
              </a:spcAft>
              <a:defRPr sz="4400">
                <a:solidFill>
                  <a:schemeClr val="dk1"/>
                </a:solidFill>
                <a:latin typeface="+mn-lt"/>
                <a:ea typeface="+mn-ea"/>
                <a:cs typeface="+mn-cs"/>
              </a:defRPr>
            </a:lvl3pPr>
            <a:lvl4pPr algn="ctr" rtl="0" eaLnBrk="0" fontAlgn="base" hangingPunct="0">
              <a:spcBef>
                <a:spcPct val="0"/>
              </a:spcBef>
              <a:spcAft>
                <a:spcPct val="0"/>
              </a:spcAft>
              <a:defRPr sz="4400">
                <a:solidFill>
                  <a:schemeClr val="dk1"/>
                </a:solidFill>
                <a:latin typeface="+mn-lt"/>
                <a:ea typeface="+mn-ea"/>
                <a:cs typeface="+mn-cs"/>
              </a:defRPr>
            </a:lvl4pPr>
            <a:lvl5pPr algn="ctr" rtl="0" eaLnBrk="0" fontAlgn="base" hangingPunct="0">
              <a:spcBef>
                <a:spcPct val="0"/>
              </a:spcBef>
              <a:spcAft>
                <a:spcPct val="0"/>
              </a:spcAft>
              <a:defRPr sz="4400">
                <a:solidFill>
                  <a:schemeClr val="dk1"/>
                </a:solidFill>
                <a:latin typeface="+mn-lt"/>
                <a:ea typeface="+mn-ea"/>
                <a:cs typeface="+mn-cs"/>
              </a:defRPr>
            </a:lvl5pPr>
            <a:lvl6pPr marL="457200" algn="ctr" rtl="0" fontAlgn="base">
              <a:spcBef>
                <a:spcPct val="0"/>
              </a:spcBef>
              <a:spcAft>
                <a:spcPct val="0"/>
              </a:spcAft>
              <a:defRPr sz="4400">
                <a:solidFill>
                  <a:schemeClr val="dk1"/>
                </a:solidFill>
                <a:latin typeface="+mn-lt"/>
                <a:ea typeface="+mn-ea"/>
                <a:cs typeface="+mn-cs"/>
              </a:defRPr>
            </a:lvl6pPr>
            <a:lvl7pPr marL="914400" algn="ctr" rtl="0" fontAlgn="base">
              <a:spcBef>
                <a:spcPct val="0"/>
              </a:spcBef>
              <a:spcAft>
                <a:spcPct val="0"/>
              </a:spcAft>
              <a:defRPr sz="4400">
                <a:solidFill>
                  <a:schemeClr val="dk1"/>
                </a:solidFill>
                <a:latin typeface="+mn-lt"/>
                <a:ea typeface="+mn-ea"/>
                <a:cs typeface="+mn-cs"/>
              </a:defRPr>
            </a:lvl7pPr>
            <a:lvl8pPr marL="1371600" algn="ctr" rtl="0" fontAlgn="base">
              <a:spcBef>
                <a:spcPct val="0"/>
              </a:spcBef>
              <a:spcAft>
                <a:spcPct val="0"/>
              </a:spcAft>
              <a:defRPr sz="4400">
                <a:solidFill>
                  <a:schemeClr val="dk1"/>
                </a:solidFill>
                <a:latin typeface="+mn-lt"/>
                <a:ea typeface="+mn-ea"/>
                <a:cs typeface="+mn-cs"/>
              </a:defRPr>
            </a:lvl8pPr>
            <a:lvl9pPr marL="1828800" algn="ctr" rtl="0" fontAlgn="base">
              <a:spcBef>
                <a:spcPct val="0"/>
              </a:spcBef>
              <a:spcAft>
                <a:spcPct val="0"/>
              </a:spcAft>
              <a:defRPr sz="4400">
                <a:solidFill>
                  <a:schemeClr val="dk1"/>
                </a:solidFill>
                <a:latin typeface="+mn-lt"/>
                <a:ea typeface="+mn-ea"/>
                <a:cs typeface="+mn-cs"/>
              </a:defRPr>
            </a:lvl9pPr>
          </a:lstStyle>
          <a:p>
            <a:pPr>
              <a:defRPr/>
            </a:pPr>
            <a:r>
              <a:rPr lang="en-US" dirty="0" smtClean="0">
                <a:solidFill>
                  <a:srgbClr val="1F497D"/>
                </a:solidFill>
                <a:cs typeface="Times New Roman" pitchFamily="18" charset="0"/>
              </a:rPr>
              <a:t>Parental vs. State Rights</a:t>
            </a:r>
          </a:p>
          <a:p>
            <a:pPr>
              <a:defRPr/>
            </a:pPr>
            <a:r>
              <a:rPr lang="en-US" dirty="0" smtClean="0">
                <a:solidFill>
                  <a:srgbClr val="1F497D"/>
                </a:solidFill>
                <a:cs typeface="Times New Roman" pitchFamily="18" charset="0"/>
              </a:rPr>
              <a:t>(continued)</a:t>
            </a:r>
            <a:endParaRPr lang="en-US" dirty="0">
              <a:solidFill>
                <a:srgbClr val="1F497D"/>
              </a:solidFill>
              <a:cs typeface="Times New Roman" pitchFamily="18" charset="0"/>
            </a:endParaRPr>
          </a:p>
        </p:txBody>
      </p:sp>
      <p:sp>
        <p:nvSpPr>
          <p:cNvPr id="6" name="TextBox 3"/>
          <p:cNvSpPr txBox="1">
            <a:spLocks noChangeArrowheads="1"/>
          </p:cNvSpPr>
          <p:nvPr/>
        </p:nvSpPr>
        <p:spPr bwMode="auto">
          <a:xfrm>
            <a:off x="85725" y="6562725"/>
            <a:ext cx="325730" cy="246221"/>
          </a:xfrm>
          <a:prstGeom prst="rect">
            <a:avLst/>
          </a:prstGeom>
          <a:noFill/>
          <a:ln w="9525">
            <a:noFill/>
            <a:miter lim="800000"/>
            <a:headEnd/>
            <a:tailEnd/>
          </a:ln>
        </p:spPr>
        <p:txBody>
          <a:bodyPr wrap="none">
            <a:spAutoFit/>
          </a:bodyPr>
          <a:lstStyle/>
          <a:p>
            <a:r>
              <a:rPr lang="en-US" sz="1000" dirty="0" smtClean="0"/>
              <a:t>79</a:t>
            </a:r>
            <a:endParaRPr lang="en-US" sz="1000" dirty="0"/>
          </a:p>
        </p:txBody>
      </p:sp>
    </p:spTree>
    <p:extLst>
      <p:ext uri="{BB962C8B-B14F-4D97-AF65-F5344CB8AC3E}">
        <p14:creationId xmlns:p14="http://schemas.microsoft.com/office/powerpoint/2010/main" val="856951880"/>
      </p:ext>
    </p:extLst>
  </p:cSld>
  <p:clrMapOvr>
    <a:masterClrMapping/>
  </p:clrMapOvr>
  <p:transition spd="slow">
    <p:cut thruBlk="1"/>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48144" y="222637"/>
            <a:ext cx="8229600" cy="811212"/>
          </a:xfrm>
        </p:spPr>
        <p:style>
          <a:lnRef idx="1">
            <a:schemeClr val="accent1"/>
          </a:lnRef>
          <a:fillRef idx="2">
            <a:schemeClr val="accent1"/>
          </a:fillRef>
          <a:effectRef idx="1">
            <a:schemeClr val="accent1"/>
          </a:effectRef>
          <a:fontRef idx="minor">
            <a:schemeClr val="dk1"/>
          </a:fontRef>
        </p:style>
        <p:txBody>
          <a:bodyPr/>
          <a:lstStyle/>
          <a:p>
            <a:pPr>
              <a:defRPr/>
            </a:pPr>
            <a:r>
              <a:rPr lang="en-US" dirty="0" smtClean="0">
                <a:solidFill>
                  <a:srgbClr val="1F497D"/>
                </a:solidFill>
                <a:cs typeface="Times New Roman" pitchFamily="18" charset="0"/>
              </a:rPr>
              <a:t>Case Law (continued)</a:t>
            </a:r>
            <a:endParaRPr lang="en-US" dirty="0">
              <a:solidFill>
                <a:srgbClr val="1F497D"/>
              </a:solidFill>
              <a:cs typeface="Times New Roman" pitchFamily="18" charset="0"/>
            </a:endParaRPr>
          </a:p>
        </p:txBody>
      </p:sp>
      <p:sp>
        <p:nvSpPr>
          <p:cNvPr id="20484" name="TextBox 3"/>
          <p:cNvSpPr txBox="1">
            <a:spLocks noChangeArrowheads="1"/>
          </p:cNvSpPr>
          <p:nvPr/>
        </p:nvSpPr>
        <p:spPr bwMode="auto">
          <a:xfrm>
            <a:off x="85725" y="6562725"/>
            <a:ext cx="255588" cy="246063"/>
          </a:xfrm>
          <a:prstGeom prst="rect">
            <a:avLst/>
          </a:prstGeom>
          <a:noFill/>
          <a:ln w="9525">
            <a:noFill/>
            <a:miter lim="800000"/>
            <a:headEnd/>
            <a:tailEnd/>
          </a:ln>
        </p:spPr>
        <p:txBody>
          <a:bodyPr wrap="none">
            <a:spAutoFit/>
          </a:bodyPr>
          <a:lstStyle/>
          <a:p>
            <a:fld id="{0FDF7903-26FE-4F2D-8BFA-15B53DCAC474}" type="slidenum">
              <a:rPr lang="en-US" sz="1000"/>
              <a:pPr/>
              <a:t>8</a:t>
            </a:fld>
            <a:endParaRPr lang="en-US" sz="1000" dirty="0"/>
          </a:p>
        </p:txBody>
      </p:sp>
      <p:sp>
        <p:nvSpPr>
          <p:cNvPr id="5" name="Content Placeholder 4"/>
          <p:cNvSpPr>
            <a:spLocks noGrp="1"/>
          </p:cNvSpPr>
          <p:nvPr>
            <p:ph idx="1"/>
          </p:nvPr>
        </p:nvSpPr>
        <p:spPr>
          <a:xfrm>
            <a:off x="457199" y="1352551"/>
            <a:ext cx="8520545" cy="3631826"/>
          </a:xfrm>
        </p:spPr>
        <p:txBody>
          <a:bodyPr/>
          <a:lstStyle/>
          <a:p>
            <a:pPr marL="53975" lvl="2" indent="0" algn="ctr">
              <a:buNone/>
            </a:pPr>
            <a:r>
              <a:rPr lang="en-US" sz="3200" dirty="0"/>
              <a:t>For example, CHINS statute does not specifically define the standards of physical abuse. The appeals courts consider a specific case and make a decision on whether or not a case involves physical abuse based on evidence. This decision becomes precedent. Now other courts can look at that precedent for guidance. </a:t>
            </a:r>
          </a:p>
          <a:p>
            <a:pPr marL="53975" lvl="2" indent="0">
              <a:buNone/>
            </a:pPr>
            <a:endParaRPr lang="en-US" sz="3200" dirty="0"/>
          </a:p>
          <a:p>
            <a:pPr lvl="2"/>
            <a:endParaRPr lang="en-US" dirty="0" smtClean="0"/>
          </a:p>
          <a:p>
            <a:pPr marL="457200" lvl="1" indent="0">
              <a:buNone/>
            </a:pPr>
            <a:endParaRPr lang="en-US" dirty="0" smtClean="0"/>
          </a:p>
          <a:p>
            <a:pPr lvl="1">
              <a:buNone/>
            </a:pPr>
            <a:r>
              <a:rPr lang="en-US" dirty="0" smtClean="0"/>
              <a:t> </a:t>
            </a:r>
          </a:p>
          <a:p>
            <a:endParaRPr lang="en-US" dirty="0" smtClean="0"/>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7199" y="5144746"/>
            <a:ext cx="1622613" cy="1274544"/>
          </a:xfrm>
          <a:prstGeom prst="rect">
            <a:avLst/>
          </a:prstGeom>
        </p:spPr>
      </p:pic>
    </p:spTree>
    <p:extLst>
      <p:ext uri="{BB962C8B-B14F-4D97-AF65-F5344CB8AC3E}">
        <p14:creationId xmlns:p14="http://schemas.microsoft.com/office/powerpoint/2010/main" val="2136119638"/>
      </p:ext>
    </p:extLst>
  </p:cSld>
  <p:clrMapOvr>
    <a:masterClrMapping/>
  </p:clrMapOvr>
  <p:transition spd="slow">
    <p:cut thruBlk="1"/>
  </p:transition>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Rectangle 5"/>
          <p:cNvSpPr/>
          <p:nvPr/>
        </p:nvSpPr>
        <p:spPr>
          <a:xfrm>
            <a:off x="685800" y="5105400"/>
            <a:ext cx="8001000" cy="1295400"/>
          </a:xfrm>
          <a:prstGeom prst="rect">
            <a:avLst/>
          </a:prstGeom>
          <a:solidFill>
            <a:schemeClr val="bg2"/>
          </a:solidFill>
          <a:ln>
            <a:solidFill>
              <a:srgbClr val="FFCC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4" name="Rectangle 3"/>
          <p:cNvSpPr/>
          <p:nvPr/>
        </p:nvSpPr>
        <p:spPr>
          <a:xfrm>
            <a:off x="2514600" y="381000"/>
            <a:ext cx="6172200" cy="4038600"/>
          </a:xfrm>
          <a:prstGeom prst="rect">
            <a:avLst/>
          </a:prstGeom>
          <a:solidFill>
            <a:srgbClr val="EEECE1"/>
          </a:solidFill>
          <a:ln>
            <a:solidFill>
              <a:srgbClr val="FFCC00"/>
            </a:solidFill>
          </a:ln>
        </p:spPr>
        <p:style>
          <a:lnRef idx="2">
            <a:schemeClr val="dk1"/>
          </a:lnRef>
          <a:fillRef idx="1">
            <a:schemeClr val="lt1"/>
          </a:fillRef>
          <a:effectRef idx="0">
            <a:schemeClr val="dk1"/>
          </a:effectRef>
          <a:fontRef idx="minor">
            <a:schemeClr val="dk1"/>
          </a:fontRef>
        </p:style>
        <p:txBody>
          <a:bodyPr anchor="ctr"/>
          <a:lstStyle/>
          <a:p>
            <a:pPr algn="ctr" fontAlgn="auto">
              <a:spcBef>
                <a:spcPts val="0"/>
              </a:spcBef>
              <a:spcAft>
                <a:spcPts val="0"/>
              </a:spcAft>
              <a:defRPr/>
            </a:pPr>
            <a:endParaRPr lang="en-US"/>
          </a:p>
        </p:txBody>
      </p:sp>
      <p:sp>
        <p:nvSpPr>
          <p:cNvPr id="2" name="Title 1"/>
          <p:cNvSpPr>
            <a:spLocks noGrp="1"/>
          </p:cNvSpPr>
          <p:nvPr>
            <p:ph type="ctrTitle"/>
          </p:nvPr>
        </p:nvSpPr>
        <p:spPr>
          <a:xfrm>
            <a:off x="3065929" y="638735"/>
            <a:ext cx="5069541" cy="1761565"/>
          </a:xfrm>
        </p:spPr>
        <p:txBody>
          <a:bodyPr rtlCol="0">
            <a:normAutofit/>
          </a:bodyPr>
          <a:lstStyle/>
          <a:p>
            <a:pPr eaLnBrk="1" fontAlgn="auto" hangingPunct="1">
              <a:spcAft>
                <a:spcPts val="0"/>
              </a:spcAft>
              <a:defRPr/>
            </a:pPr>
            <a:r>
              <a:rPr lang="en-US" sz="2900" dirty="0" smtClean="0">
                <a:solidFill>
                  <a:schemeClr val="tx2"/>
                </a:solidFill>
                <a:latin typeface="Times New Roman" pitchFamily="18" charset="0"/>
                <a:cs typeface="Times New Roman" pitchFamily="18" charset="0"/>
              </a:rPr>
              <a:t>DCS Service Provider Training: </a:t>
            </a:r>
            <a:br>
              <a:rPr lang="en-US" sz="2900" dirty="0" smtClean="0">
                <a:solidFill>
                  <a:schemeClr val="tx2"/>
                </a:solidFill>
                <a:latin typeface="Times New Roman" pitchFamily="18" charset="0"/>
                <a:cs typeface="Times New Roman" pitchFamily="18" charset="0"/>
              </a:rPr>
            </a:br>
            <a:r>
              <a:rPr lang="en-US" sz="2900" dirty="0" smtClean="0">
                <a:solidFill>
                  <a:schemeClr val="tx2"/>
                </a:solidFill>
                <a:latin typeface="Times New Roman" pitchFamily="18" charset="0"/>
                <a:cs typeface="Times New Roman" pitchFamily="18" charset="0"/>
              </a:rPr>
              <a:t>Legal and Testifying</a:t>
            </a:r>
          </a:p>
        </p:txBody>
      </p:sp>
      <p:sp>
        <p:nvSpPr>
          <p:cNvPr id="2053" name="Subtitle 2"/>
          <p:cNvSpPr>
            <a:spLocks noGrp="1"/>
          </p:cNvSpPr>
          <p:nvPr>
            <p:ph type="subTitle" idx="1"/>
          </p:nvPr>
        </p:nvSpPr>
        <p:spPr>
          <a:xfrm>
            <a:off x="609600" y="5411321"/>
            <a:ext cx="8077200" cy="683558"/>
          </a:xfrm>
        </p:spPr>
        <p:txBody>
          <a:bodyPr/>
          <a:lstStyle/>
          <a:p>
            <a:pPr eaLnBrk="1" hangingPunct="1"/>
            <a:r>
              <a:rPr lang="en-US" sz="4400" b="1" dirty="0" smtClean="0">
                <a:solidFill>
                  <a:schemeClr val="tx2"/>
                </a:solidFill>
                <a:latin typeface="Times New Roman" pitchFamily="18" charset="0"/>
                <a:cs typeface="Times New Roman" pitchFamily="18" charset="0"/>
              </a:rPr>
              <a:t>Thank you for participating!</a:t>
            </a:r>
            <a:endParaRPr lang="en-US" sz="4400" b="1" dirty="0" smtClean="0">
              <a:solidFill>
                <a:schemeClr val="tx2"/>
              </a:solidFill>
              <a:latin typeface="Times New Roman" pitchFamily="18" charset="0"/>
              <a:cs typeface="Times New Roman" pitchFamily="18" charset="0"/>
            </a:endParaRPr>
          </a:p>
        </p:txBody>
      </p:sp>
      <p:pic>
        <p:nvPicPr>
          <p:cNvPr id="2054" name="Picture 2" descr="IDCS"/>
          <p:cNvPicPr>
            <a:picLocks noChangeAspect="1" noChangeArrowheads="1"/>
          </p:cNvPicPr>
          <p:nvPr/>
        </p:nvPicPr>
        <p:blipFill>
          <a:blip r:embed="rId3" cstate="print"/>
          <a:srcRect/>
          <a:stretch>
            <a:fillRect/>
          </a:stretch>
        </p:blipFill>
        <p:spPr bwMode="auto">
          <a:xfrm>
            <a:off x="228600" y="384175"/>
            <a:ext cx="2060575" cy="4035425"/>
          </a:xfrm>
          <a:prstGeom prst="rect">
            <a:avLst/>
          </a:prstGeom>
          <a:noFill/>
          <a:ln w="9525">
            <a:noFill/>
            <a:miter lim="800000"/>
            <a:headEnd/>
            <a:tailEnd/>
          </a:ln>
        </p:spPr>
      </p:pic>
      <p:pic>
        <p:nvPicPr>
          <p:cNvPr id="3" name="Picture 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757965" y="2231294"/>
            <a:ext cx="3593094" cy="1946259"/>
          </a:xfrm>
          <a:prstGeom prst="rect">
            <a:avLst/>
          </a:prstGeom>
        </p:spPr>
      </p:pic>
    </p:spTree>
    <p:extLst>
      <p:ext uri="{BB962C8B-B14F-4D97-AF65-F5344CB8AC3E}">
        <p14:creationId xmlns:p14="http://schemas.microsoft.com/office/powerpoint/2010/main" val="970295888"/>
      </p:ext>
    </p:extLst>
  </p:cSld>
  <p:clrMapOvr>
    <a:masterClrMapping/>
  </p:clrMapOvr>
  <p:transition spd="slow">
    <p:cut thruBlk="1"/>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
          </p:nvPr>
        </p:nvSpPr>
        <p:spPr>
          <a:xfrm>
            <a:off x="672353" y="1367118"/>
            <a:ext cx="8166847" cy="2900082"/>
          </a:xfrm>
        </p:spPr>
        <p:txBody>
          <a:bodyPr>
            <a:normAutofit/>
          </a:bodyPr>
          <a:lstStyle/>
          <a:p>
            <a:pPr marL="0" indent="0" algn="ctr">
              <a:buNone/>
            </a:pPr>
            <a:r>
              <a:rPr lang="en-US" b="1" dirty="0"/>
              <a:t>Case law </a:t>
            </a:r>
            <a:r>
              <a:rPr lang="en-US" dirty="0"/>
              <a:t>is created in the appeals </a:t>
            </a:r>
            <a:r>
              <a:rPr lang="en-US" dirty="0" smtClean="0"/>
              <a:t>courts. </a:t>
            </a:r>
          </a:p>
          <a:p>
            <a:pPr marL="0" indent="0" algn="ctr">
              <a:buNone/>
            </a:pPr>
            <a:r>
              <a:rPr lang="en-US" b="1" dirty="0"/>
              <a:t>S</a:t>
            </a:r>
            <a:r>
              <a:rPr lang="en-US" b="1" dirty="0" smtClean="0"/>
              <a:t>tatutory </a:t>
            </a:r>
            <a:r>
              <a:rPr lang="en-US" b="1" dirty="0"/>
              <a:t>law </a:t>
            </a:r>
            <a:r>
              <a:rPr lang="en-US" dirty="0"/>
              <a:t>is written by legislative bodies. </a:t>
            </a:r>
            <a:endParaRPr lang="en-US" dirty="0" smtClean="0"/>
          </a:p>
          <a:p>
            <a:pPr marL="0" indent="0" algn="ctr">
              <a:buNone/>
            </a:pPr>
            <a:endParaRPr lang="en-US" i="1" dirty="0" smtClean="0"/>
          </a:p>
          <a:p>
            <a:pPr marL="0" indent="0" algn="ctr">
              <a:buNone/>
            </a:pPr>
            <a:r>
              <a:rPr lang="en-US" i="1" dirty="0" smtClean="0"/>
              <a:t>Case </a:t>
            </a:r>
            <a:r>
              <a:rPr lang="en-US" i="1" dirty="0"/>
              <a:t>law is a dynamic and constantly developing body of law.</a:t>
            </a:r>
          </a:p>
        </p:txBody>
      </p:sp>
      <p:sp>
        <p:nvSpPr>
          <p:cNvPr id="5" name="Title 1"/>
          <p:cNvSpPr txBox="1">
            <a:spLocks/>
          </p:cNvSpPr>
          <p:nvPr/>
        </p:nvSpPr>
        <p:spPr bwMode="auto">
          <a:xfrm>
            <a:off x="609600" y="186779"/>
            <a:ext cx="8229600" cy="811212"/>
          </a:xfrm>
          <a:prstGeom prst="rect">
            <a:avLst/>
          </a:prstGeom>
          <a:ln w="9525" cap="flat" cmpd="sng" algn="ctr">
            <a:solidFill>
              <a:schemeClr val="accent1">
                <a:shade val="95000"/>
                <a:satMod val="105000"/>
              </a:schemeClr>
            </a:solidFill>
            <a:prstDash val="solid"/>
            <a:miter lim="800000"/>
            <a:headEnd/>
            <a:tailEnd/>
          </a:ln>
        </p:spPr>
        <p:style>
          <a:lnRef idx="1">
            <a:schemeClr val="accent1"/>
          </a:lnRef>
          <a:fillRef idx="2">
            <a:schemeClr val="accent1"/>
          </a:fillRef>
          <a:effectRef idx="1">
            <a:schemeClr val="accent1"/>
          </a:effectRef>
          <a:fontRef idx="minor">
            <a:schemeClr val="dk1"/>
          </a:fontRef>
        </p:style>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kern="1200">
                <a:solidFill>
                  <a:schemeClr val="dk1"/>
                </a:solidFill>
                <a:latin typeface="+mn-lt"/>
                <a:ea typeface="+mn-ea"/>
                <a:cs typeface="+mn-cs"/>
              </a:defRPr>
            </a:lvl1pPr>
            <a:lvl2pPr algn="ctr" rtl="0" eaLnBrk="0" fontAlgn="base" hangingPunct="0">
              <a:spcBef>
                <a:spcPct val="0"/>
              </a:spcBef>
              <a:spcAft>
                <a:spcPct val="0"/>
              </a:spcAft>
              <a:defRPr sz="4400">
                <a:solidFill>
                  <a:schemeClr val="dk1"/>
                </a:solidFill>
                <a:latin typeface="+mn-lt"/>
                <a:ea typeface="+mn-ea"/>
                <a:cs typeface="+mn-cs"/>
              </a:defRPr>
            </a:lvl2pPr>
            <a:lvl3pPr algn="ctr" rtl="0" eaLnBrk="0" fontAlgn="base" hangingPunct="0">
              <a:spcBef>
                <a:spcPct val="0"/>
              </a:spcBef>
              <a:spcAft>
                <a:spcPct val="0"/>
              </a:spcAft>
              <a:defRPr sz="4400">
                <a:solidFill>
                  <a:schemeClr val="dk1"/>
                </a:solidFill>
                <a:latin typeface="+mn-lt"/>
                <a:ea typeface="+mn-ea"/>
                <a:cs typeface="+mn-cs"/>
              </a:defRPr>
            </a:lvl3pPr>
            <a:lvl4pPr algn="ctr" rtl="0" eaLnBrk="0" fontAlgn="base" hangingPunct="0">
              <a:spcBef>
                <a:spcPct val="0"/>
              </a:spcBef>
              <a:spcAft>
                <a:spcPct val="0"/>
              </a:spcAft>
              <a:defRPr sz="4400">
                <a:solidFill>
                  <a:schemeClr val="dk1"/>
                </a:solidFill>
                <a:latin typeface="+mn-lt"/>
                <a:ea typeface="+mn-ea"/>
                <a:cs typeface="+mn-cs"/>
              </a:defRPr>
            </a:lvl4pPr>
            <a:lvl5pPr algn="ctr" rtl="0" eaLnBrk="0" fontAlgn="base" hangingPunct="0">
              <a:spcBef>
                <a:spcPct val="0"/>
              </a:spcBef>
              <a:spcAft>
                <a:spcPct val="0"/>
              </a:spcAft>
              <a:defRPr sz="4400">
                <a:solidFill>
                  <a:schemeClr val="dk1"/>
                </a:solidFill>
                <a:latin typeface="+mn-lt"/>
                <a:ea typeface="+mn-ea"/>
                <a:cs typeface="+mn-cs"/>
              </a:defRPr>
            </a:lvl5pPr>
            <a:lvl6pPr marL="457200" algn="ctr" rtl="0" fontAlgn="base">
              <a:spcBef>
                <a:spcPct val="0"/>
              </a:spcBef>
              <a:spcAft>
                <a:spcPct val="0"/>
              </a:spcAft>
              <a:defRPr sz="4400">
                <a:solidFill>
                  <a:schemeClr val="dk1"/>
                </a:solidFill>
                <a:latin typeface="+mn-lt"/>
                <a:ea typeface="+mn-ea"/>
                <a:cs typeface="+mn-cs"/>
              </a:defRPr>
            </a:lvl6pPr>
            <a:lvl7pPr marL="914400" algn="ctr" rtl="0" fontAlgn="base">
              <a:spcBef>
                <a:spcPct val="0"/>
              </a:spcBef>
              <a:spcAft>
                <a:spcPct val="0"/>
              </a:spcAft>
              <a:defRPr sz="4400">
                <a:solidFill>
                  <a:schemeClr val="dk1"/>
                </a:solidFill>
                <a:latin typeface="+mn-lt"/>
                <a:ea typeface="+mn-ea"/>
                <a:cs typeface="+mn-cs"/>
              </a:defRPr>
            </a:lvl7pPr>
            <a:lvl8pPr marL="1371600" algn="ctr" rtl="0" fontAlgn="base">
              <a:spcBef>
                <a:spcPct val="0"/>
              </a:spcBef>
              <a:spcAft>
                <a:spcPct val="0"/>
              </a:spcAft>
              <a:defRPr sz="4400">
                <a:solidFill>
                  <a:schemeClr val="dk1"/>
                </a:solidFill>
                <a:latin typeface="+mn-lt"/>
                <a:ea typeface="+mn-ea"/>
                <a:cs typeface="+mn-cs"/>
              </a:defRPr>
            </a:lvl8pPr>
            <a:lvl9pPr marL="1828800" algn="ctr" rtl="0" fontAlgn="base">
              <a:spcBef>
                <a:spcPct val="0"/>
              </a:spcBef>
              <a:spcAft>
                <a:spcPct val="0"/>
              </a:spcAft>
              <a:defRPr sz="4400">
                <a:solidFill>
                  <a:schemeClr val="dk1"/>
                </a:solidFill>
                <a:latin typeface="+mn-lt"/>
                <a:ea typeface="+mn-ea"/>
                <a:cs typeface="+mn-cs"/>
              </a:defRPr>
            </a:lvl9pPr>
          </a:lstStyle>
          <a:p>
            <a:pPr>
              <a:defRPr/>
            </a:pPr>
            <a:r>
              <a:rPr lang="en-US" dirty="0" smtClean="0">
                <a:solidFill>
                  <a:srgbClr val="1F497D"/>
                </a:solidFill>
                <a:cs typeface="Times New Roman" pitchFamily="18" charset="0"/>
              </a:rPr>
              <a:t>Making Connections</a:t>
            </a:r>
            <a:endParaRPr lang="en-US" dirty="0">
              <a:solidFill>
                <a:srgbClr val="1F497D"/>
              </a:solidFill>
              <a:cs typeface="Times New Roman" pitchFamily="18" charset="0"/>
            </a:endParaRPr>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468538" y="4267200"/>
            <a:ext cx="2511724" cy="1972931"/>
          </a:xfrm>
          <a:prstGeom prst="rect">
            <a:avLst/>
          </a:prstGeom>
        </p:spPr>
      </p:pic>
      <p:sp>
        <p:nvSpPr>
          <p:cNvPr id="7" name="TextBox 3"/>
          <p:cNvSpPr txBox="1">
            <a:spLocks noChangeArrowheads="1"/>
          </p:cNvSpPr>
          <p:nvPr/>
        </p:nvSpPr>
        <p:spPr bwMode="auto">
          <a:xfrm>
            <a:off x="85725" y="6562725"/>
            <a:ext cx="255198" cy="246221"/>
          </a:xfrm>
          <a:prstGeom prst="rect">
            <a:avLst/>
          </a:prstGeom>
          <a:noFill/>
          <a:ln w="9525">
            <a:noFill/>
            <a:miter lim="800000"/>
            <a:headEnd/>
            <a:tailEnd/>
          </a:ln>
        </p:spPr>
        <p:txBody>
          <a:bodyPr wrap="none">
            <a:spAutoFit/>
          </a:bodyPr>
          <a:lstStyle/>
          <a:p>
            <a:r>
              <a:rPr lang="en-US" sz="1000" dirty="0"/>
              <a:t>9</a:t>
            </a:r>
          </a:p>
        </p:txBody>
      </p:sp>
    </p:spTree>
    <p:extLst>
      <p:ext uri="{BB962C8B-B14F-4D97-AF65-F5344CB8AC3E}">
        <p14:creationId xmlns:p14="http://schemas.microsoft.com/office/powerpoint/2010/main" val="3901457607"/>
      </p:ext>
    </p:extLst>
  </p:cSld>
  <p:clrMapOvr>
    <a:masterClrMapping/>
  </p:clrMapOvr>
  <p:transition spd="slow">
    <p:cut thruBlk="1"/>
  </p:transition>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C3F5A44957AC7645B76A3E4070446F73" ma:contentTypeVersion="0" ma:contentTypeDescription="Create a new document." ma:contentTypeScope="" ma:versionID="b24df52837c8edd874dc40522ea05392">
  <xsd:schema xmlns:xsd="http://www.w3.org/2001/XMLSchema" xmlns:xs="http://www.w3.org/2001/XMLSchema" xmlns:p="http://schemas.microsoft.com/office/2006/metadata/properties" targetNamespace="http://schemas.microsoft.com/office/2006/metadata/properties" ma:root="true" ma:fieldsID="c64490b4aec6201516c3a874156f37b2">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documentManagement/>
</p:properties>
</file>

<file path=customXml/item3.xml><?xml version="1.0" encoding="utf-8"?>
<LongProperties xmlns="http://schemas.microsoft.com/office/2006/metadata/longProperties"/>
</file>

<file path=customXml/item4.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D890BE2A-0D67-4756-B1E3-BF9625FF2257}">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internal/obd"/>
    <ds:schemaRef ds:uri="http://schemas.microsoft.com/office/infopath/2007/PartnerControls"/>
  </ds:schemaRefs>
</ds:datastoreItem>
</file>

<file path=customXml/itemProps2.xml><?xml version="1.0" encoding="utf-8"?>
<ds:datastoreItem xmlns:ds="http://schemas.openxmlformats.org/officeDocument/2006/customXml" ds:itemID="{D0F7EC0E-DF8D-4338-AF05-E9C78105128B}">
  <ds:schemaRefs>
    <ds:schemaRef ds:uri="http://purl.org/dc/elements/1.1/"/>
    <ds:schemaRef ds:uri="http://www.w3.org/XML/1998/namespace"/>
    <ds:schemaRef ds:uri="http://purl.org/dc/terms/"/>
    <ds:schemaRef ds:uri="http://schemas.microsoft.com/office/2006/documentManagement/types"/>
    <ds:schemaRef ds:uri="http://purl.org/dc/dcmitype/"/>
    <ds:schemaRef ds:uri="http://schemas.microsoft.com/office/infopath/2007/PartnerControls"/>
    <ds:schemaRef ds:uri="http://schemas.openxmlformats.org/package/2006/metadata/core-properties"/>
    <ds:schemaRef ds:uri="http://schemas.microsoft.com/office/2006/metadata/properties"/>
  </ds:schemaRefs>
</ds:datastoreItem>
</file>

<file path=customXml/itemProps3.xml><?xml version="1.0" encoding="utf-8"?>
<ds:datastoreItem xmlns:ds="http://schemas.openxmlformats.org/officeDocument/2006/customXml" ds:itemID="{7C8B0952-B81C-4B4E-AB2A-7BAA5ED77819}">
  <ds:schemaRefs>
    <ds:schemaRef ds:uri="http://schemas.microsoft.com/office/2006/metadata/longProperties"/>
  </ds:schemaRefs>
</ds:datastoreItem>
</file>

<file path=customXml/itemProps4.xml><?xml version="1.0" encoding="utf-8"?>
<ds:datastoreItem xmlns:ds="http://schemas.openxmlformats.org/officeDocument/2006/customXml" ds:itemID="{A0A66CED-5E6C-4A99-A7DB-76CEFA0AA3C5}">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11089</TotalTime>
  <Words>4159</Words>
  <Application>Microsoft Office PowerPoint</Application>
  <PresentationFormat>On-screen Show (4:3)</PresentationFormat>
  <Paragraphs>523</Paragraphs>
  <Slides>80</Slides>
  <Notes>23</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80</vt:i4>
      </vt:variant>
    </vt:vector>
  </HeadingPairs>
  <TitlesOfParts>
    <vt:vector size="84" baseType="lpstr">
      <vt:lpstr>Arial</vt:lpstr>
      <vt:lpstr>Calibri</vt:lpstr>
      <vt:lpstr>Times New Roman</vt:lpstr>
      <vt:lpstr>Office Theme</vt:lpstr>
      <vt:lpstr>DCS Service Provider Training:  Legal and Testifying</vt:lpstr>
      <vt:lpstr>Course Competencies</vt:lpstr>
      <vt:lpstr>Before We Begin</vt:lpstr>
      <vt:lpstr>DCS Service Provider Training:  Legal and Testifying</vt:lpstr>
      <vt:lpstr>State Statutory Law</vt:lpstr>
      <vt:lpstr>State Statutory Law (continued)</vt:lpstr>
      <vt:lpstr>Case Law</vt:lpstr>
      <vt:lpstr>Case Law (continued)</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DCS Service Provider Training:  Legal and Testifying</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DCS Service Provider Training:  Legal and Testifying</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Scenario One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DCS Service Provider Training:  Legal and Testifying</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DCS Service Provider Training:  Legal and Testifying</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DCS Service Provider Training:  Legal and Testifying</vt:lpstr>
    </vt:vector>
  </TitlesOfParts>
  <Company>State of Indiana</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NiLemmons</dc:creator>
  <cp:lastModifiedBy>Richardson, Erin</cp:lastModifiedBy>
  <cp:revision>846</cp:revision>
  <dcterms:created xsi:type="dcterms:W3CDTF">2010-03-08T16:14:33Z</dcterms:created>
  <dcterms:modified xsi:type="dcterms:W3CDTF">2018-03-27T19:20:49Z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
    <vt:lpwstr>Document</vt:lpwstr>
  </property>
  <property fmtid="{D5CDD505-2E9C-101B-9397-08002B2CF9AE}" pid="3" name="ContentTypeId">
    <vt:lpwstr>0x010100C3F5A44957AC7645B76A3E4070446F73</vt:lpwstr>
  </property>
</Properties>
</file>