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3.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embedTrueTypeFonts="1">
  <p:sldMasterIdLst>
    <p:sldMasterId id="2147483887" r:id="rId4"/>
    <p:sldMasterId id="2147483936" r:id="rId5"/>
    <p:sldMasterId id="2147483755" r:id="rId6"/>
    <p:sldMasterId id="2147483648" r:id="rId7"/>
  </p:sldMasterIdLst>
  <p:notesMasterIdLst>
    <p:notesMasterId r:id="rId13"/>
  </p:notesMasterIdLst>
  <p:handoutMasterIdLst>
    <p:handoutMasterId r:id="rId14"/>
  </p:handoutMasterIdLst>
  <p:sldIdLst>
    <p:sldId id="953" r:id="rId8"/>
    <p:sldId id="2076136498" r:id="rId9"/>
    <p:sldId id="2076136499" r:id="rId10"/>
    <p:sldId id="2076136502" r:id="rId11"/>
    <p:sldId id="2076136503" r:id="rId12"/>
  </p:sldIdLst>
  <p:sldSz cx="12192000" cy="6858000"/>
  <p:notesSz cx="6858000" cy="9144000"/>
  <p:embeddedFontLst>
    <p:embeddedFont>
      <p:font typeface="Arial Black" panose="020B0A04020102020204" pitchFamily="34" charset="0"/>
      <p:bold r:id="rId15"/>
    </p:embeddedFont>
    <p:embeddedFont>
      <p:font typeface="Helvetica" panose="020B0604020202020204" pitchFamily="34" charset="0"/>
      <p:regular r:id="rId16"/>
      <p:bold r:id="rId17"/>
      <p:italic r:id="rId18"/>
      <p:boldItalic r:id="rId19"/>
    </p:embeddedFont>
    <p:embeddedFont>
      <p:font typeface="Roboto" panose="02000000000000000000" pitchFamily="2" charset="0"/>
      <p:regular r:id="rId20"/>
      <p:bold r:id="rId21"/>
      <p:italic r:id="rId22"/>
      <p:boldItalic r:id="rId23"/>
    </p:embeddedFont>
    <p:embeddedFont>
      <p:font typeface="Roboto Black" panose="02000000000000000000" pitchFamily="2" charset="0"/>
      <p:bold r:id="rId24"/>
      <p:boldItalic r:id="rId25"/>
    </p:embeddedFont>
    <p:embeddedFont>
      <p:font typeface="Roboto Light" panose="02000000000000000000" pitchFamily="2" charset="0"/>
      <p:regular r:id="rId26"/>
      <p: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ew 2023 Slides" id="{0DA01A6D-F2E4-4AAD-9DB6-86F4B76226AB}">
          <p14:sldIdLst>
            <p14:sldId id="953"/>
            <p14:sldId id="2076136498"/>
            <p14:sldId id="2076136499"/>
            <p14:sldId id="2076136502"/>
            <p14:sldId id="207613650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A72D36-1F82-37D5-FA86-DA331813C6C2}" name="Carhart, Sam" initials="CS" userId="S::Sam.Carhart@bakertilly.com::f67ee3ca-befb-44a4-9a21-3e0c4042dee6" providerId="AD"/>
  <p188:author id="{EFCF6D64-CCA7-4902-6C4C-103D998B52E3}" name="McDonnell, Tim" initials="MT" userId="S::Tim.McDonnell@bakertilly.com::1439c4ad-455c-4167-9c97-51c6a5a9d816" providerId="AD"/>
  <p188:author id="{FFB10AE5-FFED-1262-3BE0-2833AF7A113F}" name="Nicodemus, Brandi" initials="BN" userId="S::Brandi.Nicodemus@bakertilly.com::ca7b1f5c-709d-490a-b2a4-a8b8b4d0952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chel Haas﻿" initials="RH" lastIdx="2" clrIdx="0">
    <p:extLst>
      <p:ext uri="{19B8F6BF-5375-455C-9EA6-DF929625EA0E}">
        <p15:presenceInfo xmlns:p15="http://schemas.microsoft.com/office/powerpoint/2012/main" userId="Rachel Haas﻿" providerId="None"/>
      </p:ext>
    </p:extLst>
  </p:cmAuthor>
  <p:cmAuthor id="2" name="Haas, Rachel" initials="HR" lastIdx="1" clrIdx="1">
    <p:extLst>
      <p:ext uri="{19B8F6BF-5375-455C-9EA6-DF929625EA0E}">
        <p15:presenceInfo xmlns:p15="http://schemas.microsoft.com/office/powerpoint/2012/main" userId="S::rachel.haas@bakertilly.com::d26fa70e-74da-4466-bef2-333106c1b737" providerId="AD"/>
      </p:ext>
    </p:extLst>
  </p:cmAuthor>
  <p:cmAuthor id="3" name="Haas, Meredith" initials="HM" lastIdx="1" clrIdx="2">
    <p:extLst>
      <p:ext uri="{19B8F6BF-5375-455C-9EA6-DF929625EA0E}">
        <p15:presenceInfo xmlns:p15="http://schemas.microsoft.com/office/powerpoint/2012/main" userId="S-1-5-21-1273520343-1386297449-721686768-748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BFBFBF"/>
    <a:srgbClr val="C9EC51"/>
    <a:srgbClr val="FFFFFF"/>
    <a:srgbClr val="D9D9D9"/>
    <a:srgbClr val="404040"/>
    <a:srgbClr val="A0BDE3"/>
    <a:srgbClr val="CBCACB"/>
    <a:srgbClr val="DBE8A1"/>
    <a:srgbClr val="319B42"/>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39DCC2-A48C-4C8F-9AD0-5C325A5506DC}" v="1" dt="2025-12-09T19:24:23.7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25" autoAdjust="0"/>
    <p:restoredTop sz="95033" autoAdjust="0"/>
  </p:normalViewPr>
  <p:slideViewPr>
    <p:cSldViewPr snapToGrid="0">
      <p:cViewPr varScale="1">
        <p:scale>
          <a:sx n="102" d="100"/>
          <a:sy n="102" d="100"/>
        </p:scale>
        <p:origin x="768" y="318"/>
      </p:cViewPr>
      <p:guideLst/>
    </p:cSldViewPr>
  </p:slideViewPr>
  <p:outlineViewPr>
    <p:cViewPr>
      <p:scale>
        <a:sx n="33" d="100"/>
        <a:sy n="33" d="100"/>
      </p:scale>
      <p:origin x="0" y="-3864"/>
    </p:cViewPr>
  </p:outlineViewPr>
  <p:notesTextViewPr>
    <p:cViewPr>
      <p:scale>
        <a:sx n="3" d="2"/>
        <a:sy n="3" d="2"/>
      </p:scale>
      <p:origin x="0" y="0"/>
    </p:cViewPr>
  </p:notesTextViewPr>
  <p:sorterViewPr>
    <p:cViewPr>
      <p:scale>
        <a:sx n="50" d="100"/>
        <a:sy n="50" d="100"/>
      </p:scale>
      <p:origin x="0" y="0"/>
    </p:cViewPr>
  </p:sorter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7.fntdata"/><Relationship Id="rId34"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font" Target="fonts/font3.fntdata"/><Relationship Id="rId25" Type="http://schemas.openxmlformats.org/officeDocument/2006/relationships/font" Target="fonts/font11.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demus, Brandi" userId="ca7b1f5c-709d-490a-b2a4-a8b8b4d0952b" providerId="ADAL" clId="{D945EEC3-0CC0-4C33-B6AC-B57FB3ADBCC9}"/>
    <pc:docChg chg="custSel modSld">
      <pc:chgData name="Nicodemus, Brandi" userId="ca7b1f5c-709d-490a-b2a4-a8b8b4d0952b" providerId="ADAL" clId="{D945EEC3-0CC0-4C33-B6AC-B57FB3ADBCC9}" dt="2025-12-09T19:24:28.802" v="2" actId="27636"/>
      <pc:docMkLst>
        <pc:docMk/>
      </pc:docMkLst>
      <pc:sldChg chg="addSp modSp mod">
        <pc:chgData name="Nicodemus, Brandi" userId="ca7b1f5c-709d-490a-b2a4-a8b8b4d0952b" providerId="ADAL" clId="{D945EEC3-0CC0-4C33-B6AC-B57FB3ADBCC9}" dt="2025-12-09T19:24:28.802" v="2" actId="27636"/>
        <pc:sldMkLst>
          <pc:docMk/>
          <pc:sldMk cId="604570337" sldId="953"/>
        </pc:sldMkLst>
        <pc:spChg chg="add mod">
          <ac:chgData name="Nicodemus, Brandi" userId="ca7b1f5c-709d-490a-b2a4-a8b8b4d0952b" providerId="ADAL" clId="{D945EEC3-0CC0-4C33-B6AC-B57FB3ADBCC9}" dt="2025-12-09T19:24:23.752" v="0"/>
          <ac:spMkLst>
            <pc:docMk/>
            <pc:sldMk cId="604570337" sldId="953"/>
            <ac:spMk id="2" creationId="{15406DF9-D435-1478-84EE-65EE2C470487}"/>
          </ac:spMkLst>
        </pc:spChg>
        <pc:spChg chg="mod">
          <ac:chgData name="Nicodemus, Brandi" userId="ca7b1f5c-709d-490a-b2a4-a8b8b4d0952b" providerId="ADAL" clId="{D945EEC3-0CC0-4C33-B6AC-B57FB3ADBCC9}" dt="2025-12-09T19:24:28.802" v="2" actId="27636"/>
          <ac:spMkLst>
            <pc:docMk/>
            <pc:sldMk cId="604570337" sldId="953"/>
            <ac:spMk id="4" creationId="{E4A8D5D2-4A38-ABD5-1FF9-36D94833539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68A007-B675-4DB6-AA2E-7F0CF4F6D0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0D18679-1C9D-4785-9949-2E3DA8A5FBA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196BA6C-7727-477A-A34A-2DB922FF1139}" type="datetimeFigureOut">
              <a:rPr lang="en-US" smtClean="0"/>
              <a:t>12/9/2025</a:t>
            </a:fld>
            <a:endParaRPr lang="en-US"/>
          </a:p>
        </p:txBody>
      </p:sp>
      <p:sp>
        <p:nvSpPr>
          <p:cNvPr id="4" name="Footer Placeholder 3">
            <a:extLst>
              <a:ext uri="{FF2B5EF4-FFF2-40B4-BE49-F238E27FC236}">
                <a16:creationId xmlns:a16="http://schemas.microsoft.com/office/drawing/2014/main" id="{14536B52-78B1-4D79-B472-3487D91A3E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C66CE6B-5C9F-46F3-B1E3-F2113BD197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1792C3-9E47-4F80-8BBC-F360E7A7B8D6}" type="slidenum">
              <a:rPr lang="en-US" smtClean="0"/>
              <a:t>‹#›</a:t>
            </a:fld>
            <a:endParaRPr lang="en-US"/>
          </a:p>
        </p:txBody>
      </p:sp>
    </p:spTree>
    <p:extLst>
      <p:ext uri="{BB962C8B-B14F-4D97-AF65-F5344CB8AC3E}">
        <p14:creationId xmlns:p14="http://schemas.microsoft.com/office/powerpoint/2010/main" val="3812816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2F324C-E580-4491-B03C-5C802238835D}" type="datetimeFigureOut">
              <a:rPr lang="en-US" smtClean="0"/>
              <a:t>12/9/2025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EA0331-55BC-4126-8373-BF5B8B28EAED}" type="slidenum">
              <a:rPr lang="en-US" smtClean="0"/>
              <a:t>‹#›</a:t>
            </a:fld>
            <a:endParaRPr lang="en-US"/>
          </a:p>
        </p:txBody>
      </p:sp>
    </p:spTree>
    <p:extLst>
      <p:ext uri="{BB962C8B-B14F-4D97-AF65-F5344CB8AC3E}">
        <p14:creationId xmlns:p14="http://schemas.microsoft.com/office/powerpoint/2010/main" val="4154240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EA0331-55BC-4126-8373-BF5B8B28EAED}" type="slidenum">
              <a:rPr lang="en-US" smtClean="0"/>
              <a:t>0</a:t>
            </a:fld>
            <a:endParaRPr lang="en-US"/>
          </a:p>
        </p:txBody>
      </p:sp>
    </p:spTree>
    <p:extLst>
      <p:ext uri="{BB962C8B-B14F-4D97-AF65-F5344CB8AC3E}">
        <p14:creationId xmlns:p14="http://schemas.microsoft.com/office/powerpoint/2010/main" val="3734857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9488D-0521-BAB7-34C9-35B3E0F47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CEE1C-E810-74F8-4348-B38BDA46CA3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98B0D87-91DE-D6F2-54E9-4036E3C76E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910B2C-A325-5012-DFBD-DF73AA18C84D}"/>
              </a:ext>
            </a:extLst>
          </p:cNvPr>
          <p:cNvSpPr>
            <a:spLocks noGrp="1"/>
          </p:cNvSpPr>
          <p:nvPr>
            <p:ph type="sldNum" sz="quarter" idx="5"/>
          </p:nvPr>
        </p:nvSpPr>
        <p:spPr/>
        <p:txBody>
          <a:bodyPr/>
          <a:lstStyle/>
          <a:p>
            <a:fld id="{D0EA0331-55BC-4126-8373-BF5B8B28EAED}" type="slidenum">
              <a:rPr lang="en-US" smtClean="0"/>
              <a:t>1</a:t>
            </a:fld>
            <a:endParaRPr lang="en-US"/>
          </a:p>
        </p:txBody>
      </p:sp>
    </p:spTree>
    <p:extLst>
      <p:ext uri="{BB962C8B-B14F-4D97-AF65-F5344CB8AC3E}">
        <p14:creationId xmlns:p14="http://schemas.microsoft.com/office/powerpoint/2010/main" val="1449654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0C3E6-7BC0-73AD-5800-AF154D4442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C325E6-4969-16BE-4A43-8F36405CBDD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6CF4FF6-9B5A-A598-688B-16C837FE55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E04B50-9042-42BC-320E-95A1E8907288}"/>
              </a:ext>
            </a:extLst>
          </p:cNvPr>
          <p:cNvSpPr>
            <a:spLocks noGrp="1"/>
          </p:cNvSpPr>
          <p:nvPr>
            <p:ph type="sldNum" sz="quarter" idx="5"/>
          </p:nvPr>
        </p:nvSpPr>
        <p:spPr/>
        <p:txBody>
          <a:bodyPr/>
          <a:lstStyle/>
          <a:p>
            <a:fld id="{D0EA0331-55BC-4126-8373-BF5B8B28EAED}" type="slidenum">
              <a:rPr lang="en-US" smtClean="0"/>
              <a:t>2</a:t>
            </a:fld>
            <a:endParaRPr lang="en-US"/>
          </a:p>
        </p:txBody>
      </p:sp>
    </p:spTree>
    <p:extLst>
      <p:ext uri="{BB962C8B-B14F-4D97-AF65-F5344CB8AC3E}">
        <p14:creationId xmlns:p14="http://schemas.microsoft.com/office/powerpoint/2010/main" val="1287763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0C670-0A49-FCE8-83B8-A23C6015E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9448B2-F2C0-47EC-A5E8-9F14BBE254D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C4168E39-B6B2-0E76-9339-447A7CBFC9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D7E387-10C0-DE50-FA8F-A856E9C90F59}"/>
              </a:ext>
            </a:extLst>
          </p:cNvPr>
          <p:cNvSpPr>
            <a:spLocks noGrp="1"/>
          </p:cNvSpPr>
          <p:nvPr>
            <p:ph type="sldNum" sz="quarter" idx="5"/>
          </p:nvPr>
        </p:nvSpPr>
        <p:spPr/>
        <p:txBody>
          <a:bodyPr/>
          <a:lstStyle/>
          <a:p>
            <a:fld id="{D0EA0331-55BC-4126-8373-BF5B8B28EAED}" type="slidenum">
              <a:rPr lang="en-US" smtClean="0"/>
              <a:t>3</a:t>
            </a:fld>
            <a:endParaRPr lang="en-US"/>
          </a:p>
        </p:txBody>
      </p:sp>
    </p:spTree>
    <p:extLst>
      <p:ext uri="{BB962C8B-B14F-4D97-AF65-F5344CB8AC3E}">
        <p14:creationId xmlns:p14="http://schemas.microsoft.com/office/powerpoint/2010/main" val="332606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FAE67-6C4A-E536-9376-2A8C4600C9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AACA3-C344-1831-053A-44D21357864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B5C4E73-9ADE-06CF-80BC-706FFA4697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0EB68F-4C29-6484-B736-79D80AB730F8}"/>
              </a:ext>
            </a:extLst>
          </p:cNvPr>
          <p:cNvSpPr>
            <a:spLocks noGrp="1"/>
          </p:cNvSpPr>
          <p:nvPr>
            <p:ph type="sldNum" sz="quarter" idx="5"/>
          </p:nvPr>
        </p:nvSpPr>
        <p:spPr/>
        <p:txBody>
          <a:bodyPr/>
          <a:lstStyle/>
          <a:p>
            <a:fld id="{D0EA0331-55BC-4126-8373-BF5B8B28EAED}" type="slidenum">
              <a:rPr lang="en-US" smtClean="0"/>
              <a:t>4</a:t>
            </a:fld>
            <a:endParaRPr lang="en-US"/>
          </a:p>
        </p:txBody>
      </p:sp>
    </p:spTree>
    <p:extLst>
      <p:ext uri="{BB962C8B-B14F-4D97-AF65-F5344CB8AC3E}">
        <p14:creationId xmlns:p14="http://schemas.microsoft.com/office/powerpoint/2010/main" val="3974130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4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Master" Target="../slideMasters/slideMaster1.xml"/><Relationship Id="rId4" Type="http://schemas.openxmlformats.org/officeDocument/2006/relationships/image" Target="../media/image51.sv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0.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7.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8.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4.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8.jpe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8.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jpe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4.jpe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8.jpe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jpe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jpe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5.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8.jpe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9.jpe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7.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Master" Target="../slideMasters/slideMaster4.xml"/><Relationship Id="rId5" Type="http://schemas.openxmlformats.org/officeDocument/2006/relationships/image" Target="../media/image15.png"/><Relationship Id="rId4" Type="http://schemas.openxmlformats.org/officeDocument/2006/relationships/image" Target="../media/image47.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BT Colors">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8C0BD8E-9416-2609-50E3-1FE2A8A28351}"/>
              </a:ext>
            </a:extLst>
          </p:cNvPr>
          <p:cNvSpPr/>
          <p:nvPr/>
        </p:nvSpPr>
        <p:spPr>
          <a:xfrm rot="5400000">
            <a:off x="3562351" y="1609726"/>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1"/>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6" name="Freeform: Shape 5">
            <a:extLst>
              <a:ext uri="{FF2B5EF4-FFF2-40B4-BE49-F238E27FC236}">
                <a16:creationId xmlns:a16="http://schemas.microsoft.com/office/drawing/2014/main" id="{4454548B-A82E-DAC2-191D-6C3A2E39B52E}"/>
              </a:ext>
            </a:extLst>
          </p:cNvPr>
          <p:cNvSpPr/>
          <p:nvPr/>
        </p:nvSpPr>
        <p:spPr>
          <a:xfrm rot="5400000">
            <a:off x="4892993" y="1609725"/>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2"/>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7" name="Freeform: Shape 6">
            <a:extLst>
              <a:ext uri="{FF2B5EF4-FFF2-40B4-BE49-F238E27FC236}">
                <a16:creationId xmlns:a16="http://schemas.microsoft.com/office/drawing/2014/main" id="{E59DFDBE-5F74-810C-8868-DE8478AB9336}"/>
              </a:ext>
            </a:extLst>
          </p:cNvPr>
          <p:cNvSpPr/>
          <p:nvPr/>
        </p:nvSpPr>
        <p:spPr>
          <a:xfrm rot="5400000">
            <a:off x="6223539" y="1609725"/>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tx1"/>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8" name="Freeform: Shape 7">
            <a:extLst>
              <a:ext uri="{FF2B5EF4-FFF2-40B4-BE49-F238E27FC236}">
                <a16:creationId xmlns:a16="http://schemas.microsoft.com/office/drawing/2014/main" id="{3064C785-E3D6-D575-7CF2-00B96E82B4D6}"/>
              </a:ext>
            </a:extLst>
          </p:cNvPr>
          <p:cNvSpPr/>
          <p:nvPr/>
        </p:nvSpPr>
        <p:spPr>
          <a:xfrm rot="5400000">
            <a:off x="3562351" y="291798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rgbClr val="FFFFFF"/>
          </a:solidFill>
          <a:ln w="9525" cap="flat">
            <a:solidFill>
              <a:srgbClr val="231F20"/>
            </a:solidFill>
            <a:prstDash val="solid"/>
            <a:miter/>
          </a:ln>
        </p:spPr>
        <p:txBody>
          <a:bodyPr rtlCol="0" anchor="ctr"/>
          <a:lstStyle/>
          <a:p>
            <a:endParaRPr lang="en-US" sz="1350" b="1" i="0" dirty="0">
              <a:latin typeface="Arial" panose="020B0604020202020204" pitchFamily="34" charset="0"/>
            </a:endParaRPr>
          </a:p>
        </p:txBody>
      </p:sp>
      <p:sp>
        <p:nvSpPr>
          <p:cNvPr id="9" name="Freeform: Shape 8">
            <a:extLst>
              <a:ext uri="{FF2B5EF4-FFF2-40B4-BE49-F238E27FC236}">
                <a16:creationId xmlns:a16="http://schemas.microsoft.com/office/drawing/2014/main" id="{3E93FDB2-7AD4-4C1C-A4F5-812BF04F1E58}"/>
              </a:ext>
            </a:extLst>
          </p:cNvPr>
          <p:cNvSpPr/>
          <p:nvPr/>
        </p:nvSpPr>
        <p:spPr>
          <a:xfrm rot="5400000">
            <a:off x="4892993" y="291798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bg2"/>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0" name="Freeform: Shape 9">
            <a:extLst>
              <a:ext uri="{FF2B5EF4-FFF2-40B4-BE49-F238E27FC236}">
                <a16:creationId xmlns:a16="http://schemas.microsoft.com/office/drawing/2014/main" id="{6C698FB5-01A5-4CE8-37FC-FA3C7529EB0B}"/>
              </a:ext>
            </a:extLst>
          </p:cNvPr>
          <p:cNvSpPr/>
          <p:nvPr/>
        </p:nvSpPr>
        <p:spPr>
          <a:xfrm rot="5400000">
            <a:off x="6223539" y="2917984"/>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rgbClr val="979797"/>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1" name="Freeform: Shape 10">
            <a:extLst>
              <a:ext uri="{FF2B5EF4-FFF2-40B4-BE49-F238E27FC236}">
                <a16:creationId xmlns:a16="http://schemas.microsoft.com/office/drawing/2014/main" id="{5E479C7F-6D63-F44C-B0C4-EC2E6B4EF344}"/>
              </a:ext>
            </a:extLst>
          </p:cNvPr>
          <p:cNvSpPr/>
          <p:nvPr/>
        </p:nvSpPr>
        <p:spPr>
          <a:xfrm rot="5400000">
            <a:off x="7610095" y="291798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tx2"/>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2" name="Freeform: Shape 11">
            <a:extLst>
              <a:ext uri="{FF2B5EF4-FFF2-40B4-BE49-F238E27FC236}">
                <a16:creationId xmlns:a16="http://schemas.microsoft.com/office/drawing/2014/main" id="{FA9AD288-971B-4026-249A-414A173D98D4}"/>
              </a:ext>
            </a:extLst>
          </p:cNvPr>
          <p:cNvSpPr/>
          <p:nvPr/>
        </p:nvSpPr>
        <p:spPr>
          <a:xfrm rot="5400000">
            <a:off x="3562351" y="422624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4"/>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3" name="Freeform: Shape 12">
            <a:extLst>
              <a:ext uri="{FF2B5EF4-FFF2-40B4-BE49-F238E27FC236}">
                <a16:creationId xmlns:a16="http://schemas.microsoft.com/office/drawing/2014/main" id="{76D28557-528A-9395-3116-1F5DB3A7CBBD}"/>
              </a:ext>
            </a:extLst>
          </p:cNvPr>
          <p:cNvSpPr/>
          <p:nvPr/>
        </p:nvSpPr>
        <p:spPr>
          <a:xfrm rot="5400000">
            <a:off x="4892897" y="422624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5"/>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4" name="Freeform: Shape 13">
            <a:extLst>
              <a:ext uri="{FF2B5EF4-FFF2-40B4-BE49-F238E27FC236}">
                <a16:creationId xmlns:a16="http://schemas.microsoft.com/office/drawing/2014/main" id="{99BB7730-3C83-2335-8188-A3F50A391569}"/>
              </a:ext>
            </a:extLst>
          </p:cNvPr>
          <p:cNvSpPr/>
          <p:nvPr/>
        </p:nvSpPr>
        <p:spPr>
          <a:xfrm rot="5400000">
            <a:off x="6223539" y="4226148"/>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accent6"/>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5" name="Freeform: Shape 14">
            <a:extLst>
              <a:ext uri="{FF2B5EF4-FFF2-40B4-BE49-F238E27FC236}">
                <a16:creationId xmlns:a16="http://schemas.microsoft.com/office/drawing/2014/main" id="{A0693ACA-5FA3-A68B-868C-3CEDFB62D084}"/>
              </a:ext>
            </a:extLst>
          </p:cNvPr>
          <p:cNvSpPr/>
          <p:nvPr/>
        </p:nvSpPr>
        <p:spPr>
          <a:xfrm rot="5400000">
            <a:off x="7610000" y="422624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3"/>
          </a:solidFill>
          <a:ln w="9525" cap="flat">
            <a:noFill/>
            <a:prstDash val="solid"/>
            <a:miter/>
          </a:ln>
        </p:spPr>
        <p:txBody>
          <a:bodyPr rtlCol="0" anchor="ctr"/>
          <a:lstStyle/>
          <a:p>
            <a:endParaRPr lang="en-US" sz="1350" b="1" i="0" dirty="0">
              <a:latin typeface="Arial" panose="020B0604020202020204" pitchFamily="34" charset="0"/>
            </a:endParaRPr>
          </a:p>
        </p:txBody>
      </p:sp>
    </p:spTree>
    <p:extLst>
      <p:ext uri="{BB962C8B-B14F-4D97-AF65-F5344CB8AC3E}">
        <p14:creationId xmlns:p14="http://schemas.microsoft.com/office/powerpoint/2010/main" val="249382406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1">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1676400" y="0"/>
            <a:ext cx="10515600" cy="6858000"/>
          </a:xfrm>
          <a:prstGeom prst="rect">
            <a:avLst/>
          </a:prstGeom>
        </p:spPr>
      </p:pic>
      <p:sp>
        <p:nvSpPr>
          <p:cNvPr id="2" name="Rectangle 1"/>
          <p:cNvSpPr/>
          <p:nvPr/>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6" name="Picture 5" descr="A picture containing circle&#10;&#10;Description automatically generated">
            <a:extLst>
              <a:ext uri="{FF2B5EF4-FFF2-40B4-BE49-F238E27FC236}">
                <a16:creationId xmlns:a16="http://schemas.microsoft.com/office/drawing/2014/main" id="{BD7C438C-1699-401F-02E5-716343870465}"/>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676400" y="472479"/>
            <a:ext cx="5273040" cy="5943600"/>
          </a:xfrm>
          <a:prstGeom prst="rect">
            <a:avLst/>
          </a:prstGeom>
        </p:spPr>
      </p:pic>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1524000"/>
            <a:ext cx="6036733" cy="3538224"/>
          </a:xfrm>
        </p:spPr>
        <p:txBody>
          <a:bodyPr lIns="0" tIns="0" rIns="0" bIns="0" anchor="b" anchorCtr="0">
            <a:normAutofit/>
          </a:bodyPr>
          <a:lstStyle>
            <a:lvl1pPr marL="0" indent="0" algn="l" defTabSz="685800" rtl="0" eaLnBrk="1" latinLnBrk="0" hangingPunct="1">
              <a:lnSpc>
                <a:spcPct val="80000"/>
              </a:lnSpc>
              <a:spcBef>
                <a:spcPts val="750"/>
              </a:spcBef>
              <a:buFont typeface="Arial" panose="020B0604020202020204" pitchFamily="34" charset="0"/>
              <a:buNone/>
              <a:defRPr lang="en-US" sz="5400" b="0" i="0" kern="1200" dirty="0">
                <a:solidFill>
                  <a:schemeClr val="bg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1" y="5071190"/>
            <a:ext cx="6036732" cy="258532"/>
          </a:xfrm>
        </p:spPr>
        <p:txBody>
          <a:bodyPr lIns="0" tIns="91440" rIns="0" bIns="0" anchor="t" anchorCtr="0">
            <a:spAutoFit/>
          </a:bodyPr>
          <a:lstStyle>
            <a:lvl1pPr>
              <a:defRPr sz="1200" b="0" i="0" spc="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pic>
        <p:nvPicPr>
          <p:cNvPr id="15" name="Picture 14" descr="A picture containing text, clipart&#10;&#10;Description automatically generated">
            <a:extLst>
              <a:ext uri="{FF2B5EF4-FFF2-40B4-BE49-F238E27FC236}">
                <a16:creationId xmlns:a16="http://schemas.microsoft.com/office/drawing/2014/main" id="{9D1DA064-EB04-8D5D-ECB5-55462E0D2E2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7201" y="1014800"/>
            <a:ext cx="1400519" cy="365760"/>
          </a:xfrm>
          <a:prstGeom prst="rect">
            <a:avLst/>
          </a:prstGeom>
        </p:spPr>
      </p:pic>
    </p:spTree>
    <p:extLst>
      <p:ext uri="{BB962C8B-B14F-4D97-AF65-F5344CB8AC3E}">
        <p14:creationId xmlns:p14="http://schemas.microsoft.com/office/powerpoint/2010/main" val="2745114007"/>
      </p:ext>
    </p:extLst>
  </p:cSld>
  <p:clrMapOvr>
    <a:overrideClrMapping bg1="dk1" tx1="lt1" bg2="dk2" tx2="lt2" accent1="accent1" accent2="accent2" accent3="accent3" accent4="accent4" accent5="accent5" accent6="accent6" hlink="hlink" folHlink="folHlink"/>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2">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p:nvPicPr>
        <p:blipFill>
          <a:blip r:embed="rId2" cstate="screen">
            <a:alphaModFix/>
            <a:extLst>
              <a:ext uri="{28A0092B-C50C-407E-A947-70E740481C1C}">
                <a14:useLocalDpi xmlns:a14="http://schemas.microsoft.com/office/drawing/2010/main" val="0"/>
              </a:ext>
            </a:extLst>
          </a:blip>
          <a:srcRect/>
          <a:stretch/>
        </p:blipFill>
        <p:spPr>
          <a:xfrm>
            <a:off x="1676400" y="0"/>
            <a:ext cx="10515600" cy="6858000"/>
          </a:xfrm>
          <a:prstGeom prst="rect">
            <a:avLst/>
          </a:prstGeom>
        </p:spPr>
      </p:pic>
      <p:sp>
        <p:nvSpPr>
          <p:cNvPr id="2" name="Rectangle 1"/>
          <p:cNvSpPr/>
          <p:nvPr/>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7" name="Picture 6" descr="A picture containing diagram&#10;&#10;Description automatically generated">
            <a:extLst>
              <a:ext uri="{FF2B5EF4-FFF2-40B4-BE49-F238E27FC236}">
                <a16:creationId xmlns:a16="http://schemas.microsoft.com/office/drawing/2014/main" id="{CB56DDCC-3299-56D3-9669-872B6DC840CD}"/>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676400" y="472482"/>
            <a:ext cx="5273040" cy="5943599"/>
          </a:xfrm>
          <a:prstGeom prst="rect">
            <a:avLst/>
          </a:prstGeom>
        </p:spPr>
      </p:pic>
      <p:sp>
        <p:nvSpPr>
          <p:cNvPr id="3" name="Subtitle 2">
            <a:extLst>
              <a:ext uri="{FF2B5EF4-FFF2-40B4-BE49-F238E27FC236}">
                <a16:creationId xmlns:a16="http://schemas.microsoft.com/office/drawing/2014/main" id="{14DF085C-24EF-5F2A-D5F6-5E1A93114035}"/>
              </a:ext>
            </a:extLst>
          </p:cNvPr>
          <p:cNvSpPr>
            <a:spLocks noGrp="1"/>
          </p:cNvSpPr>
          <p:nvPr>
            <p:ph type="subTitle" idx="1" hasCustomPrompt="1"/>
          </p:nvPr>
        </p:nvSpPr>
        <p:spPr>
          <a:xfrm>
            <a:off x="457200" y="1524000"/>
            <a:ext cx="6036733" cy="3538224"/>
          </a:xfrm>
        </p:spPr>
        <p:txBody>
          <a:bodyPr lIns="0" tIns="0" rIns="0" bIns="0" anchor="b" anchorCtr="0">
            <a:normAutofit/>
          </a:bodyPr>
          <a:lstStyle>
            <a:lvl1pPr marL="0" indent="0" algn="l" defTabSz="685800" rtl="0" eaLnBrk="1" latinLnBrk="0" hangingPunct="1">
              <a:lnSpc>
                <a:spcPct val="80000"/>
              </a:lnSpc>
              <a:spcBef>
                <a:spcPts val="750"/>
              </a:spcBef>
              <a:buFont typeface="Arial" panose="020B0604020202020204" pitchFamily="34" charset="0"/>
              <a:buNone/>
              <a:defRPr lang="en-US" sz="5400" b="0" i="0" kern="1200" dirty="0">
                <a:solidFill>
                  <a:schemeClr val="bg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5" name="Title 1">
            <a:extLst>
              <a:ext uri="{FF2B5EF4-FFF2-40B4-BE49-F238E27FC236}">
                <a16:creationId xmlns:a16="http://schemas.microsoft.com/office/drawing/2014/main" id="{4FD9C671-1267-5406-BD6C-28A01A303DB7}"/>
              </a:ext>
            </a:extLst>
          </p:cNvPr>
          <p:cNvSpPr>
            <a:spLocks noGrp="1"/>
          </p:cNvSpPr>
          <p:nvPr>
            <p:ph type="title" hasCustomPrompt="1"/>
          </p:nvPr>
        </p:nvSpPr>
        <p:spPr>
          <a:xfrm>
            <a:off x="457201" y="5071190"/>
            <a:ext cx="6036732" cy="258532"/>
          </a:xfrm>
        </p:spPr>
        <p:txBody>
          <a:bodyPr lIns="0" tIns="91440" rIns="0" bIns="0" anchor="t" anchorCtr="0">
            <a:spAutoFit/>
          </a:bodyPr>
          <a:lstStyle>
            <a:lvl1pPr>
              <a:defRPr sz="1200" b="0" i="0" spc="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pic>
        <p:nvPicPr>
          <p:cNvPr id="8" name="Picture 7" descr="A picture containing text, clipart&#10;&#10;Description automatically generated">
            <a:extLst>
              <a:ext uri="{FF2B5EF4-FFF2-40B4-BE49-F238E27FC236}">
                <a16:creationId xmlns:a16="http://schemas.microsoft.com/office/drawing/2014/main" id="{495BC0A4-205E-EAA8-E11B-51D6CA0DD29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7201" y="1014800"/>
            <a:ext cx="1400519" cy="365760"/>
          </a:xfrm>
          <a:prstGeom prst="rect">
            <a:avLst/>
          </a:prstGeom>
        </p:spPr>
      </p:pic>
    </p:spTree>
    <p:extLst>
      <p:ext uri="{BB962C8B-B14F-4D97-AF65-F5344CB8AC3E}">
        <p14:creationId xmlns:p14="http://schemas.microsoft.com/office/powerpoint/2010/main" val="306929292"/>
      </p:ext>
    </p:extLst>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tx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71020354-ECE0-84D2-8D32-2F042EAB7A61}"/>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676400" y="0"/>
            <a:ext cx="10515600" cy="6858000"/>
          </a:xfrm>
          <a:prstGeom prst="rect">
            <a:avLst/>
          </a:prstGeom>
        </p:spPr>
      </p:pic>
      <p:sp>
        <p:nvSpPr>
          <p:cNvPr id="2" name="Rectangle 1"/>
          <p:cNvSpPr/>
          <p:nvPr/>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3" name="Picture 2" descr="A picture containing circle&#10;&#10;Description automatically generated">
            <a:extLst>
              <a:ext uri="{FF2B5EF4-FFF2-40B4-BE49-F238E27FC236}">
                <a16:creationId xmlns:a16="http://schemas.microsoft.com/office/drawing/2014/main" id="{AB0FB7ED-755E-C8C2-29E0-88CC302EEB8C}"/>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676400" y="472479"/>
            <a:ext cx="5273040" cy="5943600"/>
          </a:xfrm>
          <a:prstGeom prst="rect">
            <a:avLst/>
          </a:prstGeom>
        </p:spPr>
      </p:pic>
      <p:sp>
        <p:nvSpPr>
          <p:cNvPr id="5" name="Subtitle 2">
            <a:extLst>
              <a:ext uri="{FF2B5EF4-FFF2-40B4-BE49-F238E27FC236}">
                <a16:creationId xmlns:a16="http://schemas.microsoft.com/office/drawing/2014/main" id="{9FE794BB-92AB-CF74-BA7D-9EFFD9FC1D20}"/>
              </a:ext>
            </a:extLst>
          </p:cNvPr>
          <p:cNvSpPr>
            <a:spLocks noGrp="1"/>
          </p:cNvSpPr>
          <p:nvPr>
            <p:ph type="subTitle" idx="1" hasCustomPrompt="1"/>
          </p:nvPr>
        </p:nvSpPr>
        <p:spPr>
          <a:xfrm>
            <a:off x="457200" y="1524000"/>
            <a:ext cx="6036733" cy="3538224"/>
          </a:xfrm>
        </p:spPr>
        <p:txBody>
          <a:bodyPr lIns="0" tIns="0" rIns="0" bIns="0" anchor="b" anchorCtr="0">
            <a:normAutofit/>
          </a:bodyPr>
          <a:lstStyle>
            <a:lvl1pPr marL="0" indent="0" algn="l" defTabSz="685800" rtl="0" eaLnBrk="1" latinLnBrk="0" hangingPunct="1">
              <a:lnSpc>
                <a:spcPct val="80000"/>
              </a:lnSpc>
              <a:spcBef>
                <a:spcPts val="750"/>
              </a:spcBef>
              <a:buFont typeface="Arial" panose="020B0604020202020204" pitchFamily="34" charset="0"/>
              <a:buNone/>
              <a:defRPr lang="en-US" sz="5400" b="0" i="0" kern="1200" dirty="0">
                <a:solidFill>
                  <a:schemeClr val="bg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6" name="Title 1">
            <a:extLst>
              <a:ext uri="{FF2B5EF4-FFF2-40B4-BE49-F238E27FC236}">
                <a16:creationId xmlns:a16="http://schemas.microsoft.com/office/drawing/2014/main" id="{1BC256D4-5A79-C2A0-BA34-DB254DF875BF}"/>
              </a:ext>
            </a:extLst>
          </p:cNvPr>
          <p:cNvSpPr>
            <a:spLocks noGrp="1"/>
          </p:cNvSpPr>
          <p:nvPr>
            <p:ph type="title" hasCustomPrompt="1"/>
          </p:nvPr>
        </p:nvSpPr>
        <p:spPr>
          <a:xfrm>
            <a:off x="457201" y="5071190"/>
            <a:ext cx="6036732" cy="258532"/>
          </a:xfrm>
        </p:spPr>
        <p:txBody>
          <a:bodyPr lIns="0" tIns="91440" rIns="0" bIns="0" anchor="t" anchorCtr="0">
            <a:spAutoFit/>
          </a:bodyPr>
          <a:lstStyle>
            <a:lvl1pPr>
              <a:defRPr sz="1200" b="0" i="0" spc="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pic>
        <p:nvPicPr>
          <p:cNvPr id="7" name="Picture 6" descr="A picture containing text, clipart&#10;&#10;Description automatically generated">
            <a:extLst>
              <a:ext uri="{FF2B5EF4-FFF2-40B4-BE49-F238E27FC236}">
                <a16:creationId xmlns:a16="http://schemas.microsoft.com/office/drawing/2014/main" id="{99D10DEF-DBC6-BF0D-36F5-3A6C147A38D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7201" y="1014800"/>
            <a:ext cx="1400519" cy="365760"/>
          </a:xfrm>
          <a:prstGeom prst="rect">
            <a:avLst/>
          </a:prstGeom>
        </p:spPr>
      </p:pic>
    </p:spTree>
    <p:extLst>
      <p:ext uri="{BB962C8B-B14F-4D97-AF65-F5344CB8AC3E}">
        <p14:creationId xmlns:p14="http://schemas.microsoft.com/office/powerpoint/2010/main" val="2365462116"/>
      </p:ext>
    </p:extLst>
  </p:cSld>
  <p:clrMapOvr>
    <a:overrideClrMapping bg1="dk1" tx1="lt1" bg2="dk2" tx2="lt2" accent1="accent1" accent2="accent2" accent3="accent3" accent4="accent4" accent5="accent5" accent6="accent6" hlink="hlink" folHlink="folHlink"/>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p:nvPicPr>
        <p:blipFill>
          <a:blip r:embed="rId2" cstate="screen">
            <a:alphaModFix/>
            <a:extLst>
              <a:ext uri="{28A0092B-C50C-407E-A947-70E740481C1C}">
                <a14:useLocalDpi xmlns:a14="http://schemas.microsoft.com/office/drawing/2010/main" val="0"/>
              </a:ext>
            </a:extLst>
          </a:blip>
          <a:srcRect/>
          <a:stretch/>
        </p:blipFill>
        <p:spPr>
          <a:xfrm>
            <a:off x="1676400" y="0"/>
            <a:ext cx="10515600" cy="6858000"/>
          </a:xfrm>
          <a:prstGeom prst="rect">
            <a:avLst/>
          </a:prstGeom>
        </p:spPr>
      </p:pic>
      <p:sp>
        <p:nvSpPr>
          <p:cNvPr id="2" name="Rectangle 1"/>
          <p:cNvSpPr/>
          <p:nvPr/>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6" name="Picture 5" descr="A picture containing diagram&#10;&#10;Description automatically generated">
            <a:extLst>
              <a:ext uri="{FF2B5EF4-FFF2-40B4-BE49-F238E27FC236}">
                <a16:creationId xmlns:a16="http://schemas.microsoft.com/office/drawing/2014/main" id="{942E0349-2EDB-F874-9F62-018EC978CAC9}"/>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676400" y="472482"/>
            <a:ext cx="5273040" cy="5943599"/>
          </a:xfrm>
          <a:prstGeom prst="rect">
            <a:avLst/>
          </a:prstGeom>
        </p:spPr>
      </p:pic>
      <p:sp>
        <p:nvSpPr>
          <p:cNvPr id="3" name="Subtitle 2">
            <a:extLst>
              <a:ext uri="{FF2B5EF4-FFF2-40B4-BE49-F238E27FC236}">
                <a16:creationId xmlns:a16="http://schemas.microsoft.com/office/drawing/2014/main" id="{568F69CF-0664-BF7A-E4EE-9A3B11F01A44}"/>
              </a:ext>
            </a:extLst>
          </p:cNvPr>
          <p:cNvSpPr>
            <a:spLocks noGrp="1"/>
          </p:cNvSpPr>
          <p:nvPr>
            <p:ph type="subTitle" idx="1" hasCustomPrompt="1"/>
          </p:nvPr>
        </p:nvSpPr>
        <p:spPr>
          <a:xfrm>
            <a:off x="457200" y="1524000"/>
            <a:ext cx="6036733" cy="3538224"/>
          </a:xfrm>
        </p:spPr>
        <p:txBody>
          <a:bodyPr lIns="0" tIns="0" rIns="0" bIns="0" anchor="b" anchorCtr="0">
            <a:normAutofit/>
          </a:bodyPr>
          <a:lstStyle>
            <a:lvl1pPr marL="0" indent="0" algn="l" defTabSz="685800" rtl="0" eaLnBrk="1" latinLnBrk="0" hangingPunct="1">
              <a:lnSpc>
                <a:spcPct val="80000"/>
              </a:lnSpc>
              <a:spcBef>
                <a:spcPts val="750"/>
              </a:spcBef>
              <a:buFont typeface="Arial" panose="020B0604020202020204" pitchFamily="34" charset="0"/>
              <a:buNone/>
              <a:defRPr lang="en-US" sz="5400" b="0" i="0" kern="1200" dirty="0">
                <a:solidFill>
                  <a:schemeClr val="bg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7" name="Title 1">
            <a:extLst>
              <a:ext uri="{FF2B5EF4-FFF2-40B4-BE49-F238E27FC236}">
                <a16:creationId xmlns:a16="http://schemas.microsoft.com/office/drawing/2014/main" id="{8ECDE936-9462-F996-1945-CA71DF2CC8A6}"/>
              </a:ext>
            </a:extLst>
          </p:cNvPr>
          <p:cNvSpPr>
            <a:spLocks noGrp="1"/>
          </p:cNvSpPr>
          <p:nvPr>
            <p:ph type="title" hasCustomPrompt="1"/>
          </p:nvPr>
        </p:nvSpPr>
        <p:spPr>
          <a:xfrm>
            <a:off x="457201" y="5071190"/>
            <a:ext cx="6036732" cy="258532"/>
          </a:xfrm>
        </p:spPr>
        <p:txBody>
          <a:bodyPr lIns="0" tIns="91440" rIns="0" bIns="0" anchor="t" anchorCtr="0">
            <a:spAutoFit/>
          </a:bodyPr>
          <a:lstStyle>
            <a:lvl1pPr>
              <a:defRPr sz="1200" b="0" i="0" spc="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pic>
        <p:nvPicPr>
          <p:cNvPr id="8" name="Picture 7" descr="A picture containing text, clipart&#10;&#10;Description automatically generated">
            <a:extLst>
              <a:ext uri="{FF2B5EF4-FFF2-40B4-BE49-F238E27FC236}">
                <a16:creationId xmlns:a16="http://schemas.microsoft.com/office/drawing/2014/main" id="{87D633D8-1FF7-4054-09C5-62B5AB1E38B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7201" y="1014800"/>
            <a:ext cx="1400519" cy="365760"/>
          </a:xfrm>
          <a:prstGeom prst="rect">
            <a:avLst/>
          </a:prstGeom>
        </p:spPr>
      </p:pic>
    </p:spTree>
    <p:extLst>
      <p:ext uri="{BB962C8B-B14F-4D97-AF65-F5344CB8AC3E}">
        <p14:creationId xmlns:p14="http://schemas.microsoft.com/office/powerpoint/2010/main" val="2582213761"/>
      </p:ext>
    </p:extLst>
  </p:cSld>
  <p:clrMapOvr>
    <a:overrideClrMapping bg1="dk1" tx1="lt1" bg2="dk2" tx2="lt2" accent1="accent1" accent2="accent2" accent3="accent3" accent4="accent4" accent5="accent5" accent6="accent6" hlink="hlink" folHlink="folHlink"/>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5">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2D31D-5BDD-324E-2166-B7A9894AD51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Image" descr="Image">
            <a:extLst>
              <a:ext uri="{FF2B5EF4-FFF2-40B4-BE49-F238E27FC236}">
                <a16:creationId xmlns:a16="http://schemas.microsoft.com/office/drawing/2014/main" id="{303EB84B-82EF-BB02-9D92-A3F96E6F98E9}"/>
              </a:ext>
            </a:extLst>
          </p:cNvPr>
          <p:cNvPicPr>
            <a:picLocks noChangeAspect="1"/>
          </p:cNvPicPr>
          <p:nvPr/>
        </p:nvPicPr>
        <p:blipFill>
          <a:blip r:embed="rId3"/>
          <a:stretch>
            <a:fillRect/>
          </a:stretch>
        </p:blipFill>
        <p:spPr>
          <a:xfrm>
            <a:off x="9896595" y="5918805"/>
            <a:ext cx="1828800" cy="480392"/>
          </a:xfrm>
          <a:prstGeom prst="rect">
            <a:avLst/>
          </a:prstGeom>
          <a:ln w="12700">
            <a:miter lim="400000"/>
          </a:ln>
        </p:spPr>
      </p:pic>
      <p:sp>
        <p:nvSpPr>
          <p:cNvPr id="11" name="Title 1">
            <a:extLst>
              <a:ext uri="{FF2B5EF4-FFF2-40B4-BE49-F238E27FC236}">
                <a16:creationId xmlns:a16="http://schemas.microsoft.com/office/drawing/2014/main" id="{679ED3CC-95B4-5F13-A88B-B33D9F5FE3E3}"/>
              </a:ext>
            </a:extLst>
          </p:cNvPr>
          <p:cNvSpPr>
            <a:spLocks noGrp="1"/>
          </p:cNvSpPr>
          <p:nvPr>
            <p:ph type="title" hasCustomPrompt="1"/>
          </p:nvPr>
        </p:nvSpPr>
        <p:spPr>
          <a:xfrm>
            <a:off x="389891" y="3638582"/>
            <a:ext cx="11412220" cy="685572"/>
          </a:xfrm>
        </p:spPr>
        <p:txBody>
          <a:bodyPr lIns="0" tIns="0" rIns="0" bIns="0" anchor="b">
            <a:spAutoFit/>
          </a:bodyPr>
          <a:lstStyle>
            <a:lvl1pPr>
              <a:defRPr sz="4950">
                <a:solidFill>
                  <a:schemeClr val="accent2"/>
                </a:solidFill>
                <a:latin typeface="Arial Black" panose="020B0A04020102020204" pitchFamily="34" charset="0"/>
              </a:defRPr>
            </a:lvl1pPr>
          </a:lstStyle>
          <a:p>
            <a:r>
              <a:rPr lang="en-US" dirty="0"/>
              <a:t>title slide</a:t>
            </a:r>
          </a:p>
        </p:txBody>
      </p:sp>
      <p:sp>
        <p:nvSpPr>
          <p:cNvPr id="2" name="Subtitle 2">
            <a:extLst>
              <a:ext uri="{FF2B5EF4-FFF2-40B4-BE49-F238E27FC236}">
                <a16:creationId xmlns:a16="http://schemas.microsoft.com/office/drawing/2014/main" id="{63765385-B729-C8F4-1532-DE0CF45ADE0F}"/>
              </a:ext>
            </a:extLst>
          </p:cNvPr>
          <p:cNvSpPr>
            <a:spLocks noGrp="1"/>
          </p:cNvSpPr>
          <p:nvPr>
            <p:ph type="subTitle" idx="1" hasCustomPrompt="1"/>
          </p:nvPr>
        </p:nvSpPr>
        <p:spPr>
          <a:xfrm>
            <a:off x="389891" y="4333588"/>
            <a:ext cx="11412220" cy="915852"/>
          </a:xfrm>
        </p:spPr>
        <p:txBody>
          <a:bodyPr lIns="0" tIns="0" rIns="0" bIns="0">
            <a:noAutofit/>
          </a:bodyPr>
          <a:lstStyle>
            <a:lvl1pPr marL="0" indent="0" algn="l">
              <a:buNone/>
              <a:defRPr sz="1500" b="0" i="0">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spTree>
    <p:extLst>
      <p:ext uri="{BB962C8B-B14F-4D97-AF65-F5344CB8AC3E}">
        <p14:creationId xmlns:p14="http://schemas.microsoft.com/office/powerpoint/2010/main" val="2355373675"/>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Slide 6">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9C7B9-E3E8-3606-2E3B-CD9F427B6C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id="{E7E06751-95C8-6504-D79E-71869377528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89299" y="5918806"/>
            <a:ext cx="1828800" cy="477610"/>
          </a:xfrm>
          <a:prstGeom prst="rect">
            <a:avLst/>
          </a:prstGeom>
        </p:spPr>
      </p:pic>
      <p:sp>
        <p:nvSpPr>
          <p:cNvPr id="11" name="Title 1">
            <a:extLst>
              <a:ext uri="{FF2B5EF4-FFF2-40B4-BE49-F238E27FC236}">
                <a16:creationId xmlns:a16="http://schemas.microsoft.com/office/drawing/2014/main" id="{C7A2D5A5-2FB1-FB72-3F2C-8C3D5A116EAB}"/>
              </a:ext>
            </a:extLst>
          </p:cNvPr>
          <p:cNvSpPr>
            <a:spLocks noGrp="1"/>
          </p:cNvSpPr>
          <p:nvPr>
            <p:ph type="title" hasCustomPrompt="1"/>
          </p:nvPr>
        </p:nvSpPr>
        <p:spPr>
          <a:xfrm>
            <a:off x="389891" y="3638582"/>
            <a:ext cx="11412220" cy="685572"/>
          </a:xfrm>
        </p:spPr>
        <p:txBody>
          <a:bodyPr lIns="0" tIns="0" rIns="0" bIns="0" anchor="b">
            <a:spAutoFit/>
          </a:bodyPr>
          <a:lstStyle>
            <a:lvl1pPr>
              <a:defRPr sz="4950">
                <a:solidFill>
                  <a:schemeClr val="bg1"/>
                </a:solidFill>
                <a:latin typeface="Arial Black" panose="020B0A04020102020204" pitchFamily="34" charset="0"/>
              </a:defRPr>
            </a:lvl1pPr>
          </a:lstStyle>
          <a:p>
            <a:r>
              <a:rPr lang="en-US" dirty="0"/>
              <a:t>title slide</a:t>
            </a:r>
          </a:p>
        </p:txBody>
      </p:sp>
      <p:sp>
        <p:nvSpPr>
          <p:cNvPr id="12" name="Subtitle 2">
            <a:extLst>
              <a:ext uri="{FF2B5EF4-FFF2-40B4-BE49-F238E27FC236}">
                <a16:creationId xmlns:a16="http://schemas.microsoft.com/office/drawing/2014/main" id="{9C46F2FA-AC03-3E23-267B-60583CABA7F4}"/>
              </a:ext>
            </a:extLst>
          </p:cNvPr>
          <p:cNvSpPr>
            <a:spLocks noGrp="1"/>
          </p:cNvSpPr>
          <p:nvPr>
            <p:ph type="subTitle" idx="1" hasCustomPrompt="1"/>
          </p:nvPr>
        </p:nvSpPr>
        <p:spPr>
          <a:xfrm>
            <a:off x="389891" y="4333588"/>
            <a:ext cx="11412220" cy="915852"/>
          </a:xfrm>
        </p:spPr>
        <p:txBody>
          <a:bodyPr lIns="0" tIns="0" rIns="0" bIns="0">
            <a:noAutofit/>
          </a:bodyPr>
          <a:lstStyle>
            <a:lvl1pPr marL="0" indent="0" algn="l">
              <a:buNone/>
              <a:defRPr sz="1500" b="0" i="0">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spTree>
    <p:extLst>
      <p:ext uri="{BB962C8B-B14F-4D97-AF65-F5344CB8AC3E}">
        <p14:creationId xmlns:p14="http://schemas.microsoft.com/office/powerpoint/2010/main" val="2952716879"/>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91BD2-7FC7-0A42-6C27-8241E06FA40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id="{E7E06751-95C8-6504-D79E-71869377528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889299" y="5918806"/>
            <a:ext cx="1828800" cy="477610"/>
          </a:xfrm>
          <a:prstGeom prst="rect">
            <a:avLst/>
          </a:prstGeom>
        </p:spPr>
      </p:pic>
      <p:sp>
        <p:nvSpPr>
          <p:cNvPr id="7" name="Title 1">
            <a:extLst>
              <a:ext uri="{FF2B5EF4-FFF2-40B4-BE49-F238E27FC236}">
                <a16:creationId xmlns:a16="http://schemas.microsoft.com/office/drawing/2014/main" id="{BEE2F2C3-3467-0E71-4348-DB8C3D8877E0}"/>
              </a:ext>
            </a:extLst>
          </p:cNvPr>
          <p:cNvSpPr>
            <a:spLocks noGrp="1"/>
          </p:cNvSpPr>
          <p:nvPr>
            <p:ph type="title" hasCustomPrompt="1"/>
          </p:nvPr>
        </p:nvSpPr>
        <p:spPr>
          <a:xfrm>
            <a:off x="389891" y="3638582"/>
            <a:ext cx="11412220" cy="685572"/>
          </a:xfrm>
        </p:spPr>
        <p:txBody>
          <a:bodyPr lIns="0" tIns="0" rIns="0" bIns="0" anchor="b">
            <a:spAutoFit/>
          </a:bodyPr>
          <a:lstStyle>
            <a:lvl1pPr>
              <a:defRPr sz="4950">
                <a:solidFill>
                  <a:schemeClr val="bg1"/>
                </a:solidFill>
                <a:latin typeface="Arial Black" panose="020B0A04020102020204" pitchFamily="34" charset="0"/>
              </a:defRPr>
            </a:lvl1pPr>
          </a:lstStyle>
          <a:p>
            <a:r>
              <a:rPr lang="en-US" dirty="0"/>
              <a:t>title slide</a:t>
            </a:r>
          </a:p>
        </p:txBody>
      </p:sp>
      <p:sp>
        <p:nvSpPr>
          <p:cNvPr id="8" name="Subtitle 2">
            <a:extLst>
              <a:ext uri="{FF2B5EF4-FFF2-40B4-BE49-F238E27FC236}">
                <a16:creationId xmlns:a16="http://schemas.microsoft.com/office/drawing/2014/main" id="{1BEC508F-BCD2-A241-F3F9-53A1E80F5165}"/>
              </a:ext>
            </a:extLst>
          </p:cNvPr>
          <p:cNvSpPr>
            <a:spLocks noGrp="1"/>
          </p:cNvSpPr>
          <p:nvPr>
            <p:ph type="subTitle" idx="1" hasCustomPrompt="1"/>
          </p:nvPr>
        </p:nvSpPr>
        <p:spPr>
          <a:xfrm>
            <a:off x="389891" y="4333588"/>
            <a:ext cx="11412220" cy="915852"/>
          </a:xfrm>
        </p:spPr>
        <p:txBody>
          <a:bodyPr lIns="0" tIns="0" rIns="0" bIns="0">
            <a:noAutofit/>
          </a:bodyPr>
          <a:lstStyle>
            <a:lvl1pPr marL="0" indent="0" algn="l">
              <a:buNone/>
              <a:defRPr sz="1500" b="0" i="0">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spTree>
    <p:extLst>
      <p:ext uri="{BB962C8B-B14F-4D97-AF65-F5344CB8AC3E}">
        <p14:creationId xmlns:p14="http://schemas.microsoft.com/office/powerpoint/2010/main" val="2653346590"/>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pic>
        <p:nvPicPr>
          <p:cNvPr id="7" name="Picture 6" descr="A picture containing toilet, white&#10;&#10;Description automatically generated">
            <a:extLst>
              <a:ext uri="{FF2B5EF4-FFF2-40B4-BE49-F238E27FC236}">
                <a16:creationId xmlns:a16="http://schemas.microsoft.com/office/drawing/2014/main" id="{6C4F306A-3907-C7E5-A750-BD70961B5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F2E8BB17-3E7A-142E-D2CB-214F2D55E28A}"/>
              </a:ext>
            </a:extLst>
          </p:cNvPr>
          <p:cNvSpPr/>
          <p:nvPr/>
        </p:nvSpPr>
        <p:spPr>
          <a:xfrm>
            <a:off x="1702980" y="0"/>
            <a:ext cx="4572000" cy="2402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sp>
        <p:nvSpPr>
          <p:cNvPr id="8" name="Rectangle 7">
            <a:extLst>
              <a:ext uri="{FF2B5EF4-FFF2-40B4-BE49-F238E27FC236}">
                <a16:creationId xmlns:a16="http://schemas.microsoft.com/office/drawing/2014/main" id="{CD91F890-EF65-4882-2670-566B67B36792}"/>
              </a:ext>
            </a:extLst>
          </p:cNvPr>
          <p:cNvSpPr/>
          <p:nvPr/>
        </p:nvSpPr>
        <p:spPr>
          <a:xfrm>
            <a:off x="1702980" y="2402960"/>
            <a:ext cx="4572000" cy="4455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20" name="Picture 19">
            <a:extLst>
              <a:ext uri="{FF2B5EF4-FFF2-40B4-BE49-F238E27FC236}">
                <a16:creationId xmlns:a16="http://schemas.microsoft.com/office/drawing/2014/main" id="{485C4CF3-CBC6-166E-07FB-DF3B41206B62}"/>
              </a:ext>
            </a:extLst>
          </p:cNvPr>
          <p:cNvPicPr>
            <a:picLocks noChangeAspect="1"/>
          </p:cNvPicPr>
          <p:nvPr/>
        </p:nvPicPr>
        <p:blipFill>
          <a:blip r:embed="rId3"/>
          <a:stretch>
            <a:fillRect/>
          </a:stretch>
        </p:blipFill>
        <p:spPr>
          <a:xfrm>
            <a:off x="11839490" y="6378465"/>
            <a:ext cx="230311" cy="262298"/>
          </a:xfrm>
          <a:prstGeom prst="rect">
            <a:avLst/>
          </a:prstGeom>
        </p:spPr>
      </p:pic>
      <p:sp>
        <p:nvSpPr>
          <p:cNvPr id="3" name="Content Placeholder 2"/>
          <p:cNvSpPr>
            <a:spLocks noGrp="1"/>
          </p:cNvSpPr>
          <p:nvPr>
            <p:ph idx="1"/>
          </p:nvPr>
        </p:nvSpPr>
        <p:spPr>
          <a:xfrm>
            <a:off x="1881962" y="2593571"/>
            <a:ext cx="4214039" cy="4047192"/>
          </a:xfrm>
        </p:spPr>
        <p:txBody>
          <a:bodyPr lIns="0" tIns="0" rIns="0" bIns="0"/>
          <a:lstStyle>
            <a:lvl1pPr>
              <a:defRPr sz="1350" b="0" i="0">
                <a:solidFill>
                  <a:schemeClr val="tx1"/>
                </a:solidFill>
                <a:latin typeface="Arial" panose="020B0604020202020204" pitchFamily="34" charset="0"/>
              </a:defRPr>
            </a:lvl1pPr>
            <a:lvl2pPr>
              <a:defRPr sz="1200" b="0" i="0">
                <a:solidFill>
                  <a:schemeClr val="tx1"/>
                </a:solidFill>
                <a:latin typeface="Arial" panose="020B0604020202020204" pitchFamily="34" charset="0"/>
              </a:defRPr>
            </a:lvl2pPr>
            <a:lvl3pPr>
              <a:defRPr sz="1050" b="0" i="0">
                <a:solidFill>
                  <a:schemeClr val="tx1"/>
                </a:solidFill>
                <a:latin typeface="Arial" panose="020B0604020202020204" pitchFamily="34" charset="0"/>
              </a:defRPr>
            </a:lvl3pPr>
            <a:lvl4pPr>
              <a:defRPr sz="900" b="0" i="0">
                <a:solidFill>
                  <a:schemeClr val="tx1"/>
                </a:solidFill>
                <a:latin typeface="Arial" panose="020B0604020202020204" pitchFamily="34" charset="0"/>
              </a:defRPr>
            </a:lvl4pPr>
            <a:lvl5pPr>
              <a:defRPr sz="900" b="0" i="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4">
            <a:extLst>
              <a:ext uri="{FF2B5EF4-FFF2-40B4-BE49-F238E27FC236}">
                <a16:creationId xmlns:a16="http://schemas.microsoft.com/office/drawing/2014/main" id="{DF3E7708-D71D-9214-D8CC-308B674E18C2}"/>
              </a:ext>
            </a:extLst>
          </p:cNvPr>
          <p:cNvSpPr txBox="1">
            <a:spLocks/>
          </p:cNvSpPr>
          <p:nvPr/>
        </p:nvSpPr>
        <p:spPr>
          <a:xfrm>
            <a:off x="11394595" y="289918"/>
            <a:ext cx="407531" cy="365125"/>
          </a:xfrm>
          <a:prstGeom prst="rect">
            <a:avLst/>
          </a:prstGeom>
        </p:spPr>
        <p:txBody>
          <a:bodyPr vert="horz" lIns="68580" tIns="34290" rIns="68580" bIns="3429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1" i="0" u="none" strike="noStrike" kern="1200" cap="none" spc="0" normalizeH="0" baseline="0" noProof="0" smtClean="0">
                <a:ln>
                  <a:noFill/>
                </a:ln>
                <a:solidFill>
                  <a:prstClr val="white"/>
                </a:solidFill>
                <a:effectLst/>
                <a:uLnTx/>
                <a:uFillTx/>
                <a:latin typeface="Arial" panose="020B0604020202020204" pitchFamily="34" charset="0"/>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en-US" sz="75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 name="Title 1"/>
          <p:cNvSpPr>
            <a:spLocks noGrp="1"/>
          </p:cNvSpPr>
          <p:nvPr>
            <p:ph type="title"/>
          </p:nvPr>
        </p:nvSpPr>
        <p:spPr>
          <a:xfrm>
            <a:off x="1881963" y="1488558"/>
            <a:ext cx="4214037" cy="914399"/>
          </a:xfrm>
          <a:prstGeom prst="rect">
            <a:avLst/>
          </a:prstGeom>
        </p:spPr>
        <p:txBody>
          <a:bodyPr lIns="0" tIns="0" rIns="0" bIns="0" anchor="ctr">
            <a:noAutofit/>
          </a:bodyPr>
          <a:lstStyle>
            <a:lvl1pPr algn="ctr">
              <a:defRPr sz="2400">
                <a:solidFill>
                  <a:schemeClr val="bg1"/>
                </a:solidFill>
              </a:defRPr>
            </a:lvl1pPr>
          </a:lstStyle>
          <a:p>
            <a:r>
              <a:rPr lang="en-US"/>
              <a:t>Click to edit Master title style</a:t>
            </a:r>
            <a:endParaRPr lang="en-US" dirty="0"/>
          </a:p>
        </p:txBody>
      </p:sp>
      <p:pic>
        <p:nvPicPr>
          <p:cNvPr id="6" name="Image" descr="Image">
            <a:extLst>
              <a:ext uri="{FF2B5EF4-FFF2-40B4-BE49-F238E27FC236}">
                <a16:creationId xmlns:a16="http://schemas.microsoft.com/office/drawing/2014/main" id="{C19F5D0F-E629-9D23-4E7E-BEF66AAA3526}"/>
              </a:ext>
            </a:extLst>
          </p:cNvPr>
          <p:cNvPicPr>
            <a:picLocks noChangeAspect="1"/>
          </p:cNvPicPr>
          <p:nvPr/>
        </p:nvPicPr>
        <p:blipFill>
          <a:blip r:embed="rId4">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6A916EF7-CF9D-2460-8B1C-42A4A3C83348}"/>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0582700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Divider 1">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3347933.jpg">
            <a:extLst>
              <a:ext uri="{FF2B5EF4-FFF2-40B4-BE49-F238E27FC236}">
                <a16:creationId xmlns:a16="http://schemas.microsoft.com/office/drawing/2014/main" id="{5B8133E4-BFB6-299C-78EA-894109E5A0EF}"/>
              </a:ext>
            </a:extLst>
          </p:cNvPr>
          <p:cNvPicPr>
            <a:picLocks noChangeAspect="1"/>
          </p:cNvPicPr>
          <p:nvPr/>
        </p:nvPicPr>
        <p:blipFill rotWithShape="1">
          <a:blip r:embed="rId2" cstate="screen">
            <a:grayscl/>
            <a:alphaModFix amt="10000"/>
            <a:extLst>
              <a:ext uri="{28A0092B-C50C-407E-A947-70E740481C1C}">
                <a14:useLocalDpi xmlns:a14="http://schemas.microsoft.com/office/drawing/2010/main" val="0"/>
              </a:ext>
            </a:extLst>
          </a:blip>
          <a:srcRect/>
          <a:stretch/>
        </p:blipFill>
        <p:spPr>
          <a:xfrm>
            <a:off x="4221" y="0"/>
            <a:ext cx="5024980" cy="6858000"/>
          </a:xfrm>
          <a:prstGeom prst="rect">
            <a:avLst/>
          </a:prstGeom>
          <a:ln w="12700">
            <a:miter lim="400000"/>
          </a:ln>
        </p:spPr>
      </p:pic>
      <p:pic>
        <p:nvPicPr>
          <p:cNvPr id="3" name="Stocksy_comp_3347933.jpg">
            <a:extLst>
              <a:ext uri="{FF2B5EF4-FFF2-40B4-BE49-F238E27FC236}">
                <a16:creationId xmlns:a16="http://schemas.microsoft.com/office/drawing/2014/main" id="{2D9047FB-2D2A-4DB1-03C2-13319780DFBB}"/>
              </a:ext>
            </a:extLst>
          </p:cNvPr>
          <p:cNvPicPr>
            <a:picLocks noChangeAspect="1"/>
          </p:cNvPicPr>
          <p:nvPr/>
        </p:nvPicPr>
        <p:blipFill rotWithShape="1">
          <a:blip r:embed="rId3" cstate="screen">
            <a:grayscl/>
            <a:alphaModFix amt="30000"/>
            <a:extLst>
              <a:ext uri="{28A0092B-C50C-407E-A947-70E740481C1C}">
                <a14:useLocalDpi xmlns:a14="http://schemas.microsoft.com/office/drawing/2010/main" val="0"/>
              </a:ext>
            </a:extLst>
          </a:blip>
          <a:srcRect/>
          <a:stretch/>
        </p:blipFill>
        <p:spPr>
          <a:xfrm>
            <a:off x="5029201"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114800" cy="145424"/>
          </a:xfrm>
        </p:spPr>
        <p:txBody>
          <a:bodyPr lIns="0" tIns="0" rIns="0" bIns="0" anchor="b" anchorCtr="0">
            <a:spAutoFit/>
          </a:bodyPr>
          <a:lstStyle>
            <a:lvl1pPr>
              <a:defRPr sz="1050" b="1" i="0" spc="150" baseline="0">
                <a:solidFill>
                  <a:schemeClr val="bg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Tree>
    <p:extLst>
      <p:ext uri="{BB962C8B-B14F-4D97-AF65-F5344CB8AC3E}">
        <p14:creationId xmlns:p14="http://schemas.microsoft.com/office/powerpoint/2010/main" val="969988356"/>
      </p:ext>
    </p:extLst>
  </p:cSld>
  <p:clrMapOvr>
    <a:overrideClrMapping bg1="dk1" tx1="lt1" bg2="dk2" tx2="lt2" accent1="accent1" accent2="accent2" accent3="accent3" accent4="accent4" accent5="accent5" accent6="accent6" hlink="hlink" folHlink="folHlink"/>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Divider 2">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430260_bw.jpg">
            <a:extLst>
              <a:ext uri="{FF2B5EF4-FFF2-40B4-BE49-F238E27FC236}">
                <a16:creationId xmlns:a16="http://schemas.microsoft.com/office/drawing/2014/main" id="{4A9A8386-5662-C51C-3C86-C865F5660B27}"/>
              </a:ext>
            </a:extLst>
          </p:cNvPr>
          <p:cNvPicPr>
            <a:picLocks noChangeAspect="1"/>
          </p:cNvPicPr>
          <p:nvPr/>
        </p:nvPicPr>
        <p:blipFill rotWithShape="1">
          <a:blip r:embed="rId2" cstate="screen">
            <a:grayscl/>
            <a:alphaModFix amt="5000"/>
            <a:extLst>
              <a:ext uri="{28A0092B-C50C-407E-A947-70E740481C1C}">
                <a14:useLocalDpi xmlns:a14="http://schemas.microsoft.com/office/drawing/2010/main" val="0"/>
              </a:ext>
            </a:extLst>
          </a:blip>
          <a:srcRect t="-251" r="-27"/>
          <a:stretch/>
        </p:blipFill>
        <p:spPr>
          <a:xfrm rot="10800000">
            <a:off x="-1272" y="0"/>
            <a:ext cx="5029200" cy="6846590"/>
          </a:xfrm>
          <a:prstGeom prst="rect">
            <a:avLst/>
          </a:prstGeom>
          <a:ln w="12700">
            <a:miter lim="400000"/>
          </a:ln>
        </p:spPr>
      </p:pic>
      <p:pic>
        <p:nvPicPr>
          <p:cNvPr id="6" name="Stocksy_comp_430260_bw.jpg">
            <a:extLst>
              <a:ext uri="{FF2B5EF4-FFF2-40B4-BE49-F238E27FC236}">
                <a16:creationId xmlns:a16="http://schemas.microsoft.com/office/drawing/2014/main" id="{1DA0DBA9-1C90-C44D-197C-D3F8B7174FCF}"/>
              </a:ext>
            </a:extLst>
          </p:cNvPr>
          <p:cNvPicPr>
            <a:picLocks noChangeAspect="1"/>
          </p:cNvPicPr>
          <p:nvPr/>
        </p:nvPicPr>
        <p:blipFill rotWithShape="1">
          <a:blip r:embed="rId3" cstate="screen">
            <a:grayscl/>
            <a:alphaModFix amt="10000"/>
            <a:extLst>
              <a:ext uri="{28A0092B-C50C-407E-A947-70E740481C1C}">
                <a14:useLocalDpi xmlns:a14="http://schemas.microsoft.com/office/drawing/2010/main" val="0"/>
              </a:ext>
            </a:extLst>
          </a:blip>
          <a:srcRect t="-251"/>
          <a:stretch/>
        </p:blipFill>
        <p:spPr>
          <a:xfrm rot="10800000">
            <a:off x="5029200" y="0"/>
            <a:ext cx="715941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368800" cy="145424"/>
          </a:xfrm>
        </p:spPr>
        <p:txBody>
          <a:bodyPr lIns="0" tIns="0" rIns="0" bIns="0" anchor="b" anchorCtr="0">
            <a:spAutoFit/>
          </a:bodyPr>
          <a:lstStyle>
            <a:lvl1pPr>
              <a:defRPr sz="1050" b="1" i="0" spc="150" baseline="0">
                <a:solidFill>
                  <a:schemeClr val="bg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Tree>
    <p:extLst>
      <p:ext uri="{BB962C8B-B14F-4D97-AF65-F5344CB8AC3E}">
        <p14:creationId xmlns:p14="http://schemas.microsoft.com/office/powerpoint/2010/main" val="4037202727"/>
      </p:ext>
    </p:extLst>
  </p:cSld>
  <p:clrMapOvr>
    <a:overrideClrMapping bg1="dk1" tx1="lt1" bg2="dk2" tx2="lt2" accent1="accent1" accent2="accent2" accent3="accent3" accent4="accent4" accent5="accent5" accent6="accent6" hlink="hlink" folHlink="folHlink"/>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Section Divider 3">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p:nvPicPr>
        <p:blipFill rotWithShape="1">
          <a:blip r:embed="rId2" cstate="screen">
            <a:alphaModFix amt="80000"/>
            <a:extLst>
              <a:ext uri="{28A0092B-C50C-407E-A947-70E740481C1C}">
                <a14:useLocalDpi xmlns:a14="http://schemas.microsoft.com/office/drawing/2010/main" val="0"/>
              </a:ext>
            </a:extLst>
          </a:blip>
          <a:srcRect/>
          <a:stretch/>
        </p:blipFill>
        <p:spPr>
          <a:xfrm>
            <a:off x="1" y="6418"/>
            <a:ext cx="5029200"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368800" cy="145424"/>
          </a:xfrm>
        </p:spPr>
        <p:txBody>
          <a:bodyPr lIns="0" tIns="0" rIns="0" bIns="0" anchor="b" anchorCtr="0">
            <a:spAutoFit/>
          </a:bodyPr>
          <a:lstStyle>
            <a:lvl1pPr>
              <a:defRPr sz="1050" b="1" i="0" spc="15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pic>
        <p:nvPicPr>
          <p:cNvPr id="7" name="Stocksy_comp_430260_bw.jpg">
            <a:extLst>
              <a:ext uri="{FF2B5EF4-FFF2-40B4-BE49-F238E27FC236}">
                <a16:creationId xmlns:a16="http://schemas.microsoft.com/office/drawing/2014/main" id="{17F7531E-C115-1250-57EF-6ECD56616878}"/>
              </a:ext>
            </a:extLst>
          </p:cNvPr>
          <p:cNvPicPr>
            <a:picLocks noChangeAspect="1"/>
          </p:cNvPicPr>
          <p:nvPr/>
        </p:nvPicPr>
        <p:blipFill rotWithShape="1">
          <a:blip r:embed="rId3" cstate="screen">
            <a:alphaModFix/>
            <a:extLst>
              <a:ext uri="{28A0092B-C50C-407E-A947-70E740481C1C}">
                <a14:useLocalDpi xmlns:a14="http://schemas.microsoft.com/office/drawing/2010/main" val="0"/>
              </a:ext>
            </a:extLst>
          </a:blip>
          <a:srcRect/>
          <a:stretch/>
        </p:blipFill>
        <p:spPr>
          <a:xfrm>
            <a:off x="5029201" y="0"/>
            <a:ext cx="7157739" cy="6846590"/>
          </a:xfrm>
          <a:prstGeom prst="rect">
            <a:avLst/>
          </a:prstGeom>
          <a:ln w="12700">
            <a:miter lim="400000"/>
          </a:ln>
        </p:spPr>
      </p:pic>
    </p:spTree>
    <p:extLst>
      <p:ext uri="{BB962C8B-B14F-4D97-AF65-F5344CB8AC3E}">
        <p14:creationId xmlns:p14="http://schemas.microsoft.com/office/powerpoint/2010/main" val="957636486"/>
      </p:ext>
    </p:extLst>
  </p:cSld>
  <p:clrMapOvr>
    <a:overrideClrMapping bg1="dk1" tx1="lt1" bg2="dk2" tx2="lt2" accent1="accent1" accent2="accent2" accent3="accent3" accent4="accent4" accent5="accent5" accent6="accent6" hlink="hlink" folHlink="folHlink"/>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Divider w/Text 1">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3" name="Stocksy_comp_3347933.jpg">
            <a:extLst>
              <a:ext uri="{FF2B5EF4-FFF2-40B4-BE49-F238E27FC236}">
                <a16:creationId xmlns:a16="http://schemas.microsoft.com/office/drawing/2014/main" id="{D90F5051-687B-FF5B-303D-660C3C4D0764}"/>
              </a:ext>
            </a:extLst>
          </p:cNvPr>
          <p:cNvPicPr>
            <a:picLocks noChangeAspect="1"/>
          </p:cNvPicPr>
          <p:nvPr/>
        </p:nvPicPr>
        <p:blipFill rotWithShape="1">
          <a:blip r:embed="rId2" cstate="screen">
            <a:grayscl/>
            <a:alphaModFix amt="10000"/>
            <a:extLst>
              <a:ext uri="{28A0092B-C50C-407E-A947-70E740481C1C}">
                <a14:useLocalDpi xmlns:a14="http://schemas.microsoft.com/office/drawing/2010/main" val="0"/>
              </a:ext>
            </a:extLst>
          </a:blip>
          <a:srcRect/>
          <a:stretch/>
        </p:blipFill>
        <p:spPr>
          <a:xfrm>
            <a:off x="4221" y="0"/>
            <a:ext cx="5024980" cy="6858000"/>
          </a:xfrm>
          <a:prstGeom prst="rect">
            <a:avLst/>
          </a:prstGeom>
          <a:ln w="12700">
            <a:miter lim="400000"/>
          </a:ln>
        </p:spPr>
      </p:pic>
      <p:pic>
        <p:nvPicPr>
          <p:cNvPr id="4" name="Stocksy_comp_3347933.jpg">
            <a:extLst>
              <a:ext uri="{FF2B5EF4-FFF2-40B4-BE49-F238E27FC236}">
                <a16:creationId xmlns:a16="http://schemas.microsoft.com/office/drawing/2014/main" id="{41A7A059-1EF9-4E00-BEF8-51713136EFDE}"/>
              </a:ext>
            </a:extLst>
          </p:cNvPr>
          <p:cNvPicPr>
            <a:picLocks noChangeAspect="1"/>
          </p:cNvPicPr>
          <p:nvPr/>
        </p:nvPicPr>
        <p:blipFill rotWithShape="1">
          <a:blip r:embed="rId3" cstate="screen">
            <a:grayscl/>
            <a:alphaModFix amt="25000"/>
            <a:extLst>
              <a:ext uri="{28A0092B-C50C-407E-A947-70E740481C1C}">
                <a14:useLocalDpi xmlns:a14="http://schemas.microsoft.com/office/drawing/2010/main" val="0"/>
              </a:ext>
            </a:extLst>
          </a:blip>
          <a:srcRect/>
          <a:stretch/>
        </p:blipFill>
        <p:spPr>
          <a:xfrm>
            <a:off x="5029201"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114800" cy="145424"/>
          </a:xfrm>
        </p:spPr>
        <p:txBody>
          <a:bodyPr lIns="0" tIns="0" rIns="0" bIns="0" anchor="b" anchorCtr="0">
            <a:spAutoFit/>
          </a:bodyPr>
          <a:lstStyle>
            <a:lvl1pPr>
              <a:defRPr sz="1050" b="1" i="0" spc="150" baseline="0">
                <a:solidFill>
                  <a:schemeClr val="bg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
        <p:nvSpPr>
          <p:cNvPr id="28" name="Text Placeholder 19">
            <a:extLst>
              <a:ext uri="{FF2B5EF4-FFF2-40B4-BE49-F238E27FC236}">
                <a16:creationId xmlns:a16="http://schemas.microsoft.com/office/drawing/2014/main" id="{4E2A8C20-0CDF-ADF0-016C-FB212D0EB3F5}"/>
              </a:ext>
            </a:extLst>
          </p:cNvPr>
          <p:cNvSpPr>
            <a:spLocks noGrp="1"/>
          </p:cNvSpPr>
          <p:nvPr>
            <p:ph type="body" sz="quarter" idx="10" hasCustomPrompt="1"/>
          </p:nvPr>
        </p:nvSpPr>
        <p:spPr>
          <a:xfrm>
            <a:off x="6093891" y="2704058"/>
            <a:ext cx="5029200" cy="724942"/>
          </a:xfrm>
          <a:noFill/>
          <a:ln>
            <a:noFill/>
          </a:ln>
        </p:spPr>
        <p:txBody>
          <a:bodyPr lIns="0" tIns="0" rIns="0" bIns="0" anchor="b" anchorCtr="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350" b="1" i="0" smtClean="0">
                <a:solidFill>
                  <a:schemeClr val="accent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r>
              <a:rPr lang="en-US" dirty="0">
                <a:effectLst/>
                <a:latin typeface="Helvetica" pitchFamily="2" charset="0"/>
              </a:rPr>
              <a:t>First paragraph formatting, do not move the position of this text frame, it is visually aligned with the subhead text on the left. </a:t>
            </a:r>
          </a:p>
        </p:txBody>
      </p:sp>
      <p:sp>
        <p:nvSpPr>
          <p:cNvPr id="29" name="Text Placeholder 19">
            <a:extLst>
              <a:ext uri="{FF2B5EF4-FFF2-40B4-BE49-F238E27FC236}">
                <a16:creationId xmlns:a16="http://schemas.microsoft.com/office/drawing/2014/main" id="{35BBB645-7666-8037-AD21-3FB6A70A62C0}"/>
              </a:ext>
            </a:extLst>
          </p:cNvPr>
          <p:cNvSpPr>
            <a:spLocks noGrp="1"/>
          </p:cNvSpPr>
          <p:nvPr>
            <p:ph type="body" sz="quarter" idx="11" hasCustomPrompt="1"/>
          </p:nvPr>
        </p:nvSpPr>
        <p:spPr>
          <a:xfrm>
            <a:off x="6093891" y="3589873"/>
            <a:ext cx="5029200" cy="563872"/>
          </a:xfrm>
          <a:noFill/>
          <a:ln>
            <a:noFill/>
          </a:ln>
        </p:spPr>
        <p:txBody>
          <a:bodyPr lIns="0" tIns="0" rIns="0" bIns="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050" b="0" i="0">
                <a:solidFill>
                  <a:schemeClr val="bg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dirty="0">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306792582"/>
      </p:ext>
    </p:extLst>
  </p:cSld>
  <p:clrMapOvr>
    <a:overrideClrMapping bg1="dk1" tx1="lt1" bg2="dk2" tx2="lt2" accent1="accent1" accent2="accent2" accent3="accent3" accent4="accent4" accent5="accent5" accent6="accent6" hlink="hlink" folHlink="folHlink"/>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Section Divider w/Text 2">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430260_bw.jpg">
            <a:extLst>
              <a:ext uri="{FF2B5EF4-FFF2-40B4-BE49-F238E27FC236}">
                <a16:creationId xmlns:a16="http://schemas.microsoft.com/office/drawing/2014/main" id="{E8D7BAAD-44A6-551D-D7A3-F12E8224501E}"/>
              </a:ext>
            </a:extLst>
          </p:cNvPr>
          <p:cNvPicPr>
            <a:picLocks noChangeAspect="1"/>
          </p:cNvPicPr>
          <p:nvPr/>
        </p:nvPicPr>
        <p:blipFill rotWithShape="1">
          <a:blip r:embed="rId2" cstate="screen">
            <a:grayscl/>
            <a:alphaModFix amt="5000"/>
            <a:extLst>
              <a:ext uri="{28A0092B-C50C-407E-A947-70E740481C1C}">
                <a14:useLocalDpi xmlns:a14="http://schemas.microsoft.com/office/drawing/2010/main" val="0"/>
              </a:ext>
            </a:extLst>
          </a:blip>
          <a:srcRect t="-251" r="-27"/>
          <a:stretch/>
        </p:blipFill>
        <p:spPr>
          <a:xfrm rot="10800000">
            <a:off x="-1272" y="0"/>
            <a:ext cx="5029200" cy="6846590"/>
          </a:xfrm>
          <a:prstGeom prst="rect">
            <a:avLst/>
          </a:prstGeom>
          <a:ln w="12700">
            <a:miter lim="400000"/>
          </a:ln>
        </p:spPr>
      </p:pic>
      <p:pic>
        <p:nvPicPr>
          <p:cNvPr id="5" name="Stocksy_comp_430260_bw.jpg">
            <a:extLst>
              <a:ext uri="{FF2B5EF4-FFF2-40B4-BE49-F238E27FC236}">
                <a16:creationId xmlns:a16="http://schemas.microsoft.com/office/drawing/2014/main" id="{48C226FF-5A54-6723-B9B3-B4B911CF4B0F}"/>
              </a:ext>
            </a:extLst>
          </p:cNvPr>
          <p:cNvPicPr>
            <a:picLocks noChangeAspect="1"/>
          </p:cNvPicPr>
          <p:nvPr/>
        </p:nvPicPr>
        <p:blipFill rotWithShape="1">
          <a:blip r:embed="rId3" cstate="screen">
            <a:grayscl/>
            <a:alphaModFix amt="10000"/>
            <a:extLst>
              <a:ext uri="{28A0092B-C50C-407E-A947-70E740481C1C}">
                <a14:useLocalDpi xmlns:a14="http://schemas.microsoft.com/office/drawing/2010/main" val="0"/>
              </a:ext>
            </a:extLst>
          </a:blip>
          <a:srcRect t="-251"/>
          <a:stretch/>
        </p:blipFill>
        <p:spPr>
          <a:xfrm rot="10800000">
            <a:off x="5029200" y="0"/>
            <a:ext cx="715941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368800" cy="145424"/>
          </a:xfrm>
        </p:spPr>
        <p:txBody>
          <a:bodyPr lIns="0" tIns="0" rIns="0" bIns="0" anchor="b" anchorCtr="0">
            <a:spAutoFit/>
          </a:bodyPr>
          <a:lstStyle>
            <a:lvl1pPr>
              <a:defRPr sz="1050" b="1" i="0" spc="150" baseline="0">
                <a:solidFill>
                  <a:schemeClr val="bg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
        <p:nvSpPr>
          <p:cNvPr id="6" name="Text Placeholder 19">
            <a:extLst>
              <a:ext uri="{FF2B5EF4-FFF2-40B4-BE49-F238E27FC236}">
                <a16:creationId xmlns:a16="http://schemas.microsoft.com/office/drawing/2014/main" id="{45EC5F2E-ABA7-5D74-8E02-A00B9E37F956}"/>
              </a:ext>
            </a:extLst>
          </p:cNvPr>
          <p:cNvSpPr>
            <a:spLocks noGrp="1"/>
          </p:cNvSpPr>
          <p:nvPr>
            <p:ph type="body" sz="quarter" idx="10" hasCustomPrompt="1"/>
          </p:nvPr>
        </p:nvSpPr>
        <p:spPr>
          <a:xfrm>
            <a:off x="6093891" y="2704058"/>
            <a:ext cx="5029200" cy="724942"/>
          </a:xfrm>
          <a:noFill/>
          <a:ln>
            <a:noFill/>
          </a:ln>
        </p:spPr>
        <p:txBody>
          <a:bodyPr lIns="0" tIns="0" rIns="0" bIns="0" anchor="b" anchorCtr="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350" b="1" i="0" smtClean="0">
                <a:solidFill>
                  <a:schemeClr val="accent2"/>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r>
              <a:rPr lang="en-US" dirty="0">
                <a:effectLst/>
                <a:latin typeface="Helvetica" pitchFamily="2" charset="0"/>
              </a:rPr>
              <a:t>First paragraph formatting, do not move the position of this text frame, it is visually aligned with the subhead text on the left. </a:t>
            </a:r>
          </a:p>
        </p:txBody>
      </p:sp>
      <p:sp>
        <p:nvSpPr>
          <p:cNvPr id="7" name="Text Placeholder 19">
            <a:extLst>
              <a:ext uri="{FF2B5EF4-FFF2-40B4-BE49-F238E27FC236}">
                <a16:creationId xmlns:a16="http://schemas.microsoft.com/office/drawing/2014/main" id="{D7B6ACAF-81EB-42B9-E4AB-91701630129E}"/>
              </a:ext>
            </a:extLst>
          </p:cNvPr>
          <p:cNvSpPr>
            <a:spLocks noGrp="1"/>
          </p:cNvSpPr>
          <p:nvPr>
            <p:ph type="body" sz="quarter" idx="11" hasCustomPrompt="1"/>
          </p:nvPr>
        </p:nvSpPr>
        <p:spPr>
          <a:xfrm>
            <a:off x="6093891" y="3589873"/>
            <a:ext cx="5029200" cy="563872"/>
          </a:xfrm>
          <a:noFill/>
          <a:ln>
            <a:noFill/>
          </a:ln>
        </p:spPr>
        <p:txBody>
          <a:bodyPr lIns="0" tIns="0" rIns="0" bIns="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050" b="0" i="0">
                <a:solidFill>
                  <a:schemeClr val="bg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dirty="0">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421265870"/>
      </p:ext>
    </p:extLst>
  </p:cSld>
  <p:clrMapOvr>
    <a:overrideClrMapping bg1="dk1" tx1="lt1" bg2="dk2" tx2="lt2" accent1="accent1" accent2="accent2" accent3="accent3" accent4="accent4" accent5="accent5" accent6="accent6" hlink="hlink" folHlink="folHlink"/>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Divider w/Text 3">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p:nvPicPr>
        <p:blipFill>
          <a:blip r:embed="rId2">
            <a:alphaModFix amt="80000"/>
            <a:extLst>
              <a:ext uri="{28A0092B-C50C-407E-A947-70E740481C1C}">
                <a14:useLocalDpi xmlns:a14="http://schemas.microsoft.com/office/drawing/2010/main" val="0"/>
              </a:ext>
            </a:extLst>
          </a:blip>
          <a:stretch>
            <a:fillRect/>
          </a:stretch>
        </p:blipFill>
        <p:spPr>
          <a:xfrm>
            <a:off x="-634" y="0"/>
            <a:ext cx="1218904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368800" cy="145424"/>
          </a:xfrm>
        </p:spPr>
        <p:txBody>
          <a:bodyPr lIns="0" tIns="0" rIns="0" bIns="0" anchor="b" anchorCtr="0">
            <a:spAutoFit/>
          </a:bodyPr>
          <a:lstStyle>
            <a:lvl1pPr>
              <a:defRPr sz="1050" b="1" i="0" spc="15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
        <p:nvSpPr>
          <p:cNvPr id="6" name="Text Placeholder 19">
            <a:extLst>
              <a:ext uri="{FF2B5EF4-FFF2-40B4-BE49-F238E27FC236}">
                <a16:creationId xmlns:a16="http://schemas.microsoft.com/office/drawing/2014/main" id="{7C04174E-5CA9-FA31-55BB-E4D6443688FD}"/>
              </a:ext>
            </a:extLst>
          </p:cNvPr>
          <p:cNvSpPr>
            <a:spLocks noGrp="1"/>
          </p:cNvSpPr>
          <p:nvPr>
            <p:ph type="body" sz="quarter" idx="10" hasCustomPrompt="1"/>
          </p:nvPr>
        </p:nvSpPr>
        <p:spPr>
          <a:xfrm>
            <a:off x="6093891" y="2704058"/>
            <a:ext cx="5029200" cy="724942"/>
          </a:xfrm>
          <a:noFill/>
          <a:ln>
            <a:noFill/>
          </a:ln>
        </p:spPr>
        <p:txBody>
          <a:bodyPr lIns="0" tIns="0" rIns="0" bIns="0" anchor="b" anchorCtr="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350" b="1" i="0" smtClean="0">
                <a:solidFill>
                  <a:schemeClr val="bg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r>
              <a:rPr lang="en-US" dirty="0">
                <a:effectLst/>
                <a:latin typeface="Helvetica" pitchFamily="2" charset="0"/>
              </a:rPr>
              <a:t>First paragraph formatting, do not move the position of this text frame, it is visually aligned with the subhead text on the left. </a:t>
            </a:r>
          </a:p>
        </p:txBody>
      </p:sp>
      <p:sp>
        <p:nvSpPr>
          <p:cNvPr id="9" name="Text Placeholder 19">
            <a:extLst>
              <a:ext uri="{FF2B5EF4-FFF2-40B4-BE49-F238E27FC236}">
                <a16:creationId xmlns:a16="http://schemas.microsoft.com/office/drawing/2014/main" id="{D3CC1719-2CEE-0B6A-2408-4EC492495D58}"/>
              </a:ext>
            </a:extLst>
          </p:cNvPr>
          <p:cNvSpPr>
            <a:spLocks noGrp="1"/>
          </p:cNvSpPr>
          <p:nvPr>
            <p:ph type="body" sz="quarter" idx="11" hasCustomPrompt="1"/>
          </p:nvPr>
        </p:nvSpPr>
        <p:spPr>
          <a:xfrm>
            <a:off x="6093891" y="3589873"/>
            <a:ext cx="5029200" cy="563872"/>
          </a:xfrm>
          <a:noFill/>
          <a:ln>
            <a:noFill/>
          </a:ln>
        </p:spPr>
        <p:txBody>
          <a:bodyPr lIns="0" tIns="0" rIns="0" bIns="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050" b="0" i="0">
                <a:solidFill>
                  <a:schemeClr val="bg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dirty="0">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1559274477"/>
      </p:ext>
    </p:extLst>
  </p:cSld>
  <p:clrMapOvr>
    <a:overrideClrMapping bg1="dk1" tx1="lt1" bg2="dk2" tx2="lt2" accent1="accent1" accent2="accent2" accent3="accent3" accent4="accent4" accent5="accent5" accent6="accent6" hlink="hlink" folHlink="folHlink"/>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Quot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EA09A2-BEB5-54C2-AC27-85E9621E806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2" y="4373262"/>
            <a:ext cx="7772399" cy="166199"/>
          </a:xfrm>
        </p:spPr>
        <p:txBody>
          <a:bodyPr lIns="0" tIns="0" rIns="0" bIns="0">
            <a:spAutoFit/>
          </a:bodyPr>
          <a:lstStyle>
            <a:lvl1pPr marL="0" indent="0" algn="l">
              <a:buNone/>
              <a:defRPr sz="1200" b="0" i="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 Name and title of speaker</a:t>
            </a:r>
          </a:p>
        </p:txBody>
      </p:sp>
      <p:sp>
        <p:nvSpPr>
          <p:cNvPr id="2" name="Title 1"/>
          <p:cNvSpPr>
            <a:spLocks noGrp="1"/>
          </p:cNvSpPr>
          <p:nvPr>
            <p:ph type="title" hasCustomPrompt="1"/>
          </p:nvPr>
        </p:nvSpPr>
        <p:spPr>
          <a:xfrm>
            <a:off x="457202" y="1650323"/>
            <a:ext cx="7772399" cy="2581436"/>
          </a:xfrm>
          <a:prstGeom prst="rect">
            <a:avLst/>
          </a:prstGeom>
        </p:spPr>
        <p:txBody>
          <a:bodyPr lIns="0" tIns="0" rIns="0" bIns="0" anchor="b">
            <a:norm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“Quote goes here.”</a:t>
            </a:r>
          </a:p>
        </p:txBody>
      </p:sp>
      <p:sp>
        <p:nvSpPr>
          <p:cNvPr id="6" name="Slide Number Placeholder 4">
            <a:extLst>
              <a:ext uri="{FF2B5EF4-FFF2-40B4-BE49-F238E27FC236}">
                <a16:creationId xmlns:a16="http://schemas.microsoft.com/office/drawing/2014/main" id="{D2409AE5-ABA5-F704-8F9C-92AABEA33826}"/>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398C86D8-902B-8122-549C-055B3BC93EF7}"/>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57932733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Quot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80CE10-3B8D-4E08-1DFB-4FABDA11DE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2" y="4373262"/>
            <a:ext cx="7772399" cy="166199"/>
          </a:xfrm>
        </p:spPr>
        <p:txBody>
          <a:bodyPr lIns="0" tIns="0" rIns="0" bIns="0">
            <a:spAutoFit/>
          </a:bodyPr>
          <a:lstStyle>
            <a:lvl1pPr marL="0" indent="0" algn="l">
              <a:buNone/>
              <a:defRPr sz="1200" b="0" i="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 Name and title of speaker</a:t>
            </a:r>
          </a:p>
        </p:txBody>
      </p:sp>
      <p:sp>
        <p:nvSpPr>
          <p:cNvPr id="2" name="Title 1"/>
          <p:cNvSpPr>
            <a:spLocks noGrp="1"/>
          </p:cNvSpPr>
          <p:nvPr>
            <p:ph type="title" hasCustomPrompt="1"/>
          </p:nvPr>
        </p:nvSpPr>
        <p:spPr>
          <a:xfrm>
            <a:off x="457202" y="1650323"/>
            <a:ext cx="7772399" cy="2581436"/>
          </a:xfrm>
          <a:prstGeom prst="rect">
            <a:avLst/>
          </a:prstGeom>
        </p:spPr>
        <p:txBody>
          <a:bodyPr lIns="0" tIns="0" rIns="0" bIns="0" anchor="b">
            <a:norm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“Quote goes here.”</a:t>
            </a:r>
          </a:p>
        </p:txBody>
      </p:sp>
      <p:sp>
        <p:nvSpPr>
          <p:cNvPr id="6" name="Slide Number Placeholder 4">
            <a:extLst>
              <a:ext uri="{FF2B5EF4-FFF2-40B4-BE49-F238E27FC236}">
                <a16:creationId xmlns:a16="http://schemas.microsoft.com/office/drawing/2014/main" id="{1859AB4F-82F5-5389-10BA-A58FBABAFABE}"/>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FECD473C-D0A6-857F-A125-953E99860CFE}"/>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06165886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Quot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4B9615-CE4F-3E9E-DE5C-BCFA964D96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2" y="4373262"/>
            <a:ext cx="7772399" cy="166199"/>
          </a:xfrm>
        </p:spPr>
        <p:txBody>
          <a:bodyPr lIns="0" tIns="0" rIns="0" bIns="0">
            <a:spAutoFit/>
          </a:bodyPr>
          <a:lstStyle>
            <a:lvl1pPr marL="0" indent="0" algn="l">
              <a:buNone/>
              <a:defRPr sz="1200" b="0" i="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 Name and title of speaker</a:t>
            </a:r>
          </a:p>
        </p:txBody>
      </p:sp>
      <p:sp>
        <p:nvSpPr>
          <p:cNvPr id="2" name="Title 1"/>
          <p:cNvSpPr>
            <a:spLocks noGrp="1"/>
          </p:cNvSpPr>
          <p:nvPr>
            <p:ph type="title" hasCustomPrompt="1"/>
          </p:nvPr>
        </p:nvSpPr>
        <p:spPr>
          <a:xfrm>
            <a:off x="457202" y="1650323"/>
            <a:ext cx="7772399" cy="2581436"/>
          </a:xfrm>
          <a:prstGeom prst="rect">
            <a:avLst/>
          </a:prstGeom>
        </p:spPr>
        <p:txBody>
          <a:bodyPr lIns="0" tIns="0" rIns="0" bIns="0" anchor="b">
            <a:norm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“Quote goes here.”</a:t>
            </a:r>
          </a:p>
        </p:txBody>
      </p:sp>
      <p:sp>
        <p:nvSpPr>
          <p:cNvPr id="4" name="Slide Number Placeholder 4">
            <a:extLst>
              <a:ext uri="{FF2B5EF4-FFF2-40B4-BE49-F238E27FC236}">
                <a16:creationId xmlns:a16="http://schemas.microsoft.com/office/drawing/2014/main" id="{93E4B127-4904-03B9-AA76-31CC52289C38}"/>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6" name="Image" descr="Image">
            <a:extLst>
              <a:ext uri="{FF2B5EF4-FFF2-40B4-BE49-F238E27FC236}">
                <a16:creationId xmlns:a16="http://schemas.microsoft.com/office/drawing/2014/main" id="{27F8BA7C-10D2-E9CE-AC80-728BF4DC92BE}"/>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387229233"/>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9203561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and Content 2">
    <p:spTree>
      <p:nvGrpSpPr>
        <p:cNvPr id="1" name=""/>
        <p:cNvGrpSpPr/>
        <p:nvPr/>
      </p:nvGrpSpPr>
      <p:grpSpPr>
        <a:xfrm>
          <a:off x="0" y="0"/>
          <a:ext cx="0" cy="0"/>
          <a:chOff x="0" y="0"/>
          <a:chExt cx="0" cy="0"/>
        </a:xfrm>
      </p:grpSpPr>
      <p:pic>
        <p:nvPicPr>
          <p:cNvPr id="5" name="Picture 4" descr="Chart, sunburst chart&#10;&#10;Description automatically generated">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3416CA40-E864-6A29-9594-B7AAFEB73E37}"/>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889AA7CC-917A-8DC1-05B4-FBBD3A9D561D}"/>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2207590"/>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accent2"/>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C7DDF57A-7696-9CFB-DC79-0EA93767259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2474830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ontent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12EFC8D2-CD86-CFAF-E385-6E05C5096F60}"/>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accent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F968F258-2DD2-8DAE-AA24-048510D3AABA}"/>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AEAF5182-B31C-97D1-525B-CFFB6312F4CC}"/>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1824CE6B-F200-7EA3-8F92-F02F0A605CEA}"/>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1C896859-CD15-11B4-0C1F-40CB6A8AE3AA}"/>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84133003"/>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le and Content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5F4797D0-D53D-4D08-4DEA-28D180D3C7DF}"/>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25A1324A-BBCE-D3E3-219F-9F46F9968644}"/>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FD6FD417-FF6C-8DE1-8804-53CABBC52B02}"/>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0A7E8099-4E93-85AB-DDA5-2C88356A5B99}"/>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5F12F23A-F887-4935-DD24-45952FDA2031}"/>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18914837"/>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itle and Content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556A0B-DF11-524E-5ECB-4959BAB5250B}"/>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accent1"/>
                </a:solidFill>
                <a:latin typeface="Arial Black" panose="020B0604020202020204" pitchFamily="34" charset="0"/>
                <a:cs typeface="Arial Black" panose="020B0604020202020204" pitchFamily="34" charset="0"/>
              </a:defRPr>
            </a:lvl1pPr>
          </a:lstStyle>
          <a:p>
            <a:r>
              <a:rPr lang="en-US" dirty="0"/>
              <a:t>Slide title</a:t>
            </a:r>
          </a:p>
        </p:txBody>
      </p:sp>
      <p:sp>
        <p:nvSpPr>
          <p:cNvPr id="7" name="Text Placeholder 9">
            <a:extLst>
              <a:ext uri="{FF2B5EF4-FFF2-40B4-BE49-F238E27FC236}">
                <a16:creationId xmlns:a16="http://schemas.microsoft.com/office/drawing/2014/main" id="{75138605-75B0-24F7-8446-F4DF74A4B90D}"/>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8" name="Content Placeholder 8">
            <a:extLst>
              <a:ext uri="{FF2B5EF4-FFF2-40B4-BE49-F238E27FC236}">
                <a16:creationId xmlns:a16="http://schemas.microsoft.com/office/drawing/2014/main" id="{BFC1E74D-86FD-3C73-0041-BEA7877CB2BD}"/>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Image" descr="Image">
            <a:extLst>
              <a:ext uri="{FF2B5EF4-FFF2-40B4-BE49-F238E27FC236}">
                <a16:creationId xmlns:a16="http://schemas.microsoft.com/office/drawing/2014/main" id="{B76BAF40-F5CD-B371-85B0-46B3106CE07A}"/>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D3739E47-9AED-3FB2-77B8-8C86EFBAD642}"/>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70634579"/>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and Content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4B142BB1-E7EA-BE8E-ECBC-E46FC22599C7}"/>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0EAE2271-A07B-97F9-4617-9E20B6AB2758}"/>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4268A4A5-0D40-5340-5733-BE7708DC978F}"/>
              </a:ext>
            </a:extLst>
          </p:cNvPr>
          <p:cNvSpPr>
            <a:spLocks noGrp="1"/>
          </p:cNvSpPr>
          <p:nvPr>
            <p:ph sz="quarter" idx="14"/>
          </p:nvPr>
        </p:nvSpPr>
        <p:spPr>
          <a:xfrm>
            <a:off x="456362"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Slide Number Placeholder 4">
            <a:extLst>
              <a:ext uri="{FF2B5EF4-FFF2-40B4-BE49-F238E27FC236}">
                <a16:creationId xmlns:a16="http://schemas.microsoft.com/office/drawing/2014/main" id="{7D6DB46E-AEC7-8A2A-A7B9-088E10FB64E9}"/>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6AF9B39C-749A-1100-5D97-CC6D697D860D}"/>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49244053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and Content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91BF481-2DB8-F267-DB20-3BA32DBA12CE}"/>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80DC606A-5C46-F5A4-4C65-DAC562D5C08F}"/>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C1819661-416E-422E-065B-6C9296565214}"/>
              </a:ext>
            </a:extLst>
          </p:cNvPr>
          <p:cNvSpPr>
            <a:spLocks noGrp="1"/>
          </p:cNvSpPr>
          <p:nvPr>
            <p:ph sz="quarter" idx="14"/>
          </p:nvPr>
        </p:nvSpPr>
        <p:spPr>
          <a:xfrm>
            <a:off x="456362"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Slide Number Placeholder 4">
            <a:extLst>
              <a:ext uri="{FF2B5EF4-FFF2-40B4-BE49-F238E27FC236}">
                <a16:creationId xmlns:a16="http://schemas.microsoft.com/office/drawing/2014/main" id="{D9FFB309-30B8-3C53-DB41-A48597FD35A2}"/>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4D315673-013C-3377-D230-F338A17BC6FC}"/>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69086328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and Content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FE04F8A3-481F-E308-C440-C85B87C7DC6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9DD2B185-33C0-4D48-7326-811310F4F805}"/>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26C8A3E2-8414-EFD0-9DBC-32E9417BABE4}"/>
              </a:ext>
            </a:extLst>
          </p:cNvPr>
          <p:cNvSpPr>
            <a:spLocks noGrp="1"/>
          </p:cNvSpPr>
          <p:nvPr>
            <p:ph sz="quarter" idx="14"/>
          </p:nvPr>
        </p:nvSpPr>
        <p:spPr>
          <a:xfrm>
            <a:off x="456362"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Slide Number Placeholder 4">
            <a:extLst>
              <a:ext uri="{FF2B5EF4-FFF2-40B4-BE49-F238E27FC236}">
                <a16:creationId xmlns:a16="http://schemas.microsoft.com/office/drawing/2014/main" id="{93B776D9-2FC3-8DF9-6D3C-50E4EF890AE0}"/>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395E30F2-CDB9-D0AC-FB6D-F93580BC7D4D}"/>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00239530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ontent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BE0C3265-1D2E-3FF4-7638-0B5778C08A1F}"/>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77775266-3FC1-3EDD-320D-4D3D6565C231}"/>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FA32E90B-143D-EBBD-5353-DE181070146A}"/>
              </a:ext>
            </a:extLst>
          </p:cNvPr>
          <p:cNvSpPr>
            <a:spLocks noGrp="1"/>
          </p:cNvSpPr>
          <p:nvPr>
            <p:ph sz="quarter" idx="14"/>
          </p:nvPr>
        </p:nvSpPr>
        <p:spPr>
          <a:xfrm>
            <a:off x="456362"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Slide Number Placeholder 4">
            <a:extLst>
              <a:ext uri="{FF2B5EF4-FFF2-40B4-BE49-F238E27FC236}">
                <a16:creationId xmlns:a16="http://schemas.microsoft.com/office/drawing/2014/main" id="{41868EBC-53B1-CD9A-7B00-5D31063B3528}"/>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80D31A19-C264-B509-C884-DF14F41B5F08}"/>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988806090"/>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Title and Content 11">
    <p:spTree>
      <p:nvGrpSpPr>
        <p:cNvPr id="1" name=""/>
        <p:cNvGrpSpPr/>
        <p:nvPr/>
      </p:nvGrpSpPr>
      <p:grpSpPr>
        <a:xfrm>
          <a:off x="0" y="0"/>
          <a:ext cx="0" cy="0"/>
          <a:chOff x="0" y="0"/>
          <a:chExt cx="0" cy="0"/>
        </a:xfrm>
      </p:grpSpPr>
      <p:pic>
        <p:nvPicPr>
          <p:cNvPr id="3" name="4397826.jpeg">
            <a:extLst>
              <a:ext uri="{FF2B5EF4-FFF2-40B4-BE49-F238E27FC236}">
                <a16:creationId xmlns:a16="http://schemas.microsoft.com/office/drawing/2014/main" id="{7A6D1203-9AAF-4F87-4B05-0616610BDAFF}"/>
              </a:ext>
            </a:extLst>
          </p:cNvPr>
          <p:cNvPicPr>
            <a:picLocks noChangeAspect="1"/>
          </p:cNvPicPr>
          <p:nvPr/>
        </p:nvPicPr>
        <p:blipFill>
          <a:blip r:embed="rId2" cstate="screen">
            <a:grayscl/>
            <a:alphaModFix amt="15000"/>
            <a:extLst>
              <a:ext uri="{28A0092B-C50C-407E-A947-70E740481C1C}">
                <a14:useLocalDpi xmlns:a14="http://schemas.microsoft.com/office/drawing/2010/main" val="0"/>
              </a:ext>
            </a:extLst>
          </a:blip>
          <a:srcRect/>
          <a:stretch/>
        </p:blipFill>
        <p:spPr>
          <a:xfrm>
            <a:off x="2110" y="0"/>
            <a:ext cx="12187781" cy="6846590"/>
          </a:xfrm>
          <a:prstGeom prst="rect">
            <a:avLst/>
          </a:prstGeom>
          <a:ln w="12700">
            <a:miter lim="400000"/>
          </a:ln>
        </p:spPr>
      </p:pic>
      <p:sp>
        <p:nvSpPr>
          <p:cNvPr id="7" name="Title 1">
            <a:extLst>
              <a:ext uri="{FF2B5EF4-FFF2-40B4-BE49-F238E27FC236}">
                <a16:creationId xmlns:a16="http://schemas.microsoft.com/office/drawing/2014/main" id="{29CDE831-F1C9-6D28-675B-BED5F1128E73}"/>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27B139DC-D56E-B674-B39A-1D6FE993A586}"/>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295359AE-162D-8BB9-BC77-33475E2E86AC}"/>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D5950601-1E31-5980-A18D-F7E810E308EF}"/>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8F30459-046D-E4A8-CDB2-0157130B4405}"/>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1208940"/>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and Content 12">
    <p:spTree>
      <p:nvGrpSpPr>
        <p:cNvPr id="1" name=""/>
        <p:cNvGrpSpPr/>
        <p:nvPr/>
      </p:nvGrpSpPr>
      <p:grpSpPr>
        <a:xfrm>
          <a:off x="0" y="0"/>
          <a:ext cx="0" cy="0"/>
          <a:chOff x="0" y="0"/>
          <a:chExt cx="0" cy="0"/>
        </a:xfrm>
      </p:grpSpPr>
      <p:pic>
        <p:nvPicPr>
          <p:cNvPr id="5" name="Stocksy_comp_2555359.jpg">
            <a:extLst>
              <a:ext uri="{FF2B5EF4-FFF2-40B4-BE49-F238E27FC236}">
                <a16:creationId xmlns:a16="http://schemas.microsoft.com/office/drawing/2014/main" id="{A4150F47-E9F6-79E1-3BD1-7B64B702512F}"/>
              </a:ext>
            </a:extLst>
          </p:cNvPr>
          <p:cNvPicPr>
            <a:picLocks noChangeAspect="1"/>
          </p:cNvPicPr>
          <p:nvPr/>
        </p:nvPicPr>
        <p:blipFill>
          <a:blip r:embed="rId2" cstate="screen">
            <a:grayscl/>
            <a:alphaModFix amt="50000"/>
            <a:extLst>
              <a:ext uri="{28A0092B-C50C-407E-A947-70E740481C1C}">
                <a14:useLocalDpi xmlns:a14="http://schemas.microsoft.com/office/drawing/2010/main" val="0"/>
              </a:ext>
            </a:extLst>
          </a:blip>
          <a:srcRect/>
          <a:stretch/>
        </p:blipFill>
        <p:spPr>
          <a:xfrm>
            <a:off x="2111" y="5705"/>
            <a:ext cx="12187781" cy="6846590"/>
          </a:xfrm>
          <a:prstGeom prst="rect">
            <a:avLst/>
          </a:prstGeom>
          <a:ln w="12700">
            <a:miter lim="400000"/>
          </a:ln>
        </p:spPr>
      </p:pic>
      <p:sp>
        <p:nvSpPr>
          <p:cNvPr id="7" name="Title 1">
            <a:extLst>
              <a:ext uri="{FF2B5EF4-FFF2-40B4-BE49-F238E27FC236}">
                <a16:creationId xmlns:a16="http://schemas.microsoft.com/office/drawing/2014/main" id="{19A9F097-DBD3-37E9-6B4B-753E599A3D0F}"/>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5A5BC2FA-8C0C-D720-DB1C-00BA478EB6FE}"/>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F846E4BE-62E0-ADDE-FA8F-585F5F6E2B40}"/>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33A9F0E5-1967-A200-F8F8-7297731E8966}"/>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DFFFE53E-C170-C31D-B89B-D848B5DB6938}"/>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68106720"/>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and Content 13">
    <p:spTree>
      <p:nvGrpSpPr>
        <p:cNvPr id="1" name=""/>
        <p:cNvGrpSpPr/>
        <p:nvPr/>
      </p:nvGrpSpPr>
      <p:grpSpPr>
        <a:xfrm>
          <a:off x="0" y="0"/>
          <a:ext cx="0" cy="0"/>
          <a:chOff x="0" y="0"/>
          <a:chExt cx="0" cy="0"/>
        </a:xfrm>
      </p:grpSpPr>
      <p:pic>
        <p:nvPicPr>
          <p:cNvPr id="7" name="Picture 6" descr="A picture containing white&#10;&#10;Description automatically generated">
            <a:extLst>
              <a:ext uri="{FF2B5EF4-FFF2-40B4-BE49-F238E27FC236}">
                <a16:creationId xmlns:a16="http://schemas.microsoft.com/office/drawing/2014/main" id="{56218618-4EC1-F4D7-2E7B-5680F2BAD1BC}"/>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1835DA95-6B88-CEE3-C993-2D56608A492B}"/>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5757AEFB-6896-7ECF-64EB-A10D1ADF16D2}"/>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D3F540E6-FEE4-EA5A-3C8E-DB3686E1F637}"/>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30FB867B-FB70-9A17-9C28-034A05B190E8}"/>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4CC1EB24-04B8-A189-8F33-DECF538251EC}"/>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74187654"/>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itle and Content 14">
    <p:spTree>
      <p:nvGrpSpPr>
        <p:cNvPr id="1" name=""/>
        <p:cNvGrpSpPr/>
        <p:nvPr/>
      </p:nvGrpSpPr>
      <p:grpSpPr>
        <a:xfrm>
          <a:off x="0" y="0"/>
          <a:ext cx="0" cy="0"/>
          <a:chOff x="0" y="0"/>
          <a:chExt cx="0" cy="0"/>
        </a:xfrm>
      </p:grpSpPr>
      <p:pic>
        <p:nvPicPr>
          <p:cNvPr id="3" name="Stocksy_comp_3347933.jpg">
            <a:extLst>
              <a:ext uri="{FF2B5EF4-FFF2-40B4-BE49-F238E27FC236}">
                <a16:creationId xmlns:a16="http://schemas.microsoft.com/office/drawing/2014/main" id="{9A35AD04-F781-2A6A-EA79-DAF818D30A35}"/>
              </a:ext>
            </a:extLst>
          </p:cNvPr>
          <p:cNvPicPr>
            <a:picLocks noChangeAspect="1"/>
          </p:cNvPicPr>
          <p:nvPr/>
        </p:nvPicPr>
        <p:blipFill>
          <a:blip r:embed="rId2" cstate="screen">
            <a:grayscl/>
            <a:alphaModFix amt="10000"/>
            <a:extLst>
              <a:ext uri="{28A0092B-C50C-407E-A947-70E740481C1C}">
                <a14:useLocalDpi xmlns:a14="http://schemas.microsoft.com/office/drawing/2010/main" val="0"/>
              </a:ext>
            </a:extLst>
          </a:blip>
          <a:srcRect/>
          <a:stretch/>
        </p:blipFill>
        <p:spPr>
          <a:xfrm>
            <a:off x="-17455" y="0"/>
            <a:ext cx="12209456" cy="6858000"/>
          </a:xfrm>
          <a:prstGeom prst="rect">
            <a:avLst/>
          </a:prstGeom>
          <a:ln w="12700">
            <a:miter lim="400000"/>
          </a:ln>
        </p:spPr>
      </p:pic>
      <p:sp>
        <p:nvSpPr>
          <p:cNvPr id="7" name="Title 1">
            <a:extLst>
              <a:ext uri="{FF2B5EF4-FFF2-40B4-BE49-F238E27FC236}">
                <a16:creationId xmlns:a16="http://schemas.microsoft.com/office/drawing/2014/main" id="{6C6191B7-9121-A167-D34D-2AE0496A4776}"/>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E9262E65-BC5A-C603-9D38-19210E6DB7B5}"/>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15395A06-CF20-AC37-5659-ECD2763C2D11}"/>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05E2EA18-C4A9-68A4-FA8A-D385802EB6F5}"/>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0D2250EC-81C8-0A85-A08F-557D10E1112C}"/>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00227984"/>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le and Content 15">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p:nvPicPr>
        <p:blipFill>
          <a:blip r:embed="rId2" cstate="screen">
            <a:grayscl/>
            <a:alphaModFix amt="20000"/>
            <a:extLst>
              <a:ext uri="{28A0092B-C50C-407E-A947-70E740481C1C}">
                <a14:useLocalDpi xmlns:a14="http://schemas.microsoft.com/office/drawing/2010/main" val="0"/>
              </a:ext>
            </a:extLst>
          </a:blip>
          <a:srcRect/>
          <a:stretch/>
        </p:blipFill>
        <p:spPr>
          <a:xfrm flipH="1">
            <a:off x="0" y="11410"/>
            <a:ext cx="12187781" cy="6846590"/>
          </a:xfrm>
          <a:prstGeom prst="rect">
            <a:avLst/>
          </a:prstGeom>
          <a:ln w="12700">
            <a:miter lim="400000"/>
          </a:ln>
        </p:spPr>
      </p:pic>
      <p:sp>
        <p:nvSpPr>
          <p:cNvPr id="7" name="Title 1">
            <a:extLst>
              <a:ext uri="{FF2B5EF4-FFF2-40B4-BE49-F238E27FC236}">
                <a16:creationId xmlns:a16="http://schemas.microsoft.com/office/drawing/2014/main" id="{330144B0-AF22-DED9-80B3-F2B1156FB9F1}"/>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3AE03501-CFB2-761A-7433-A8B28EF30DE3}"/>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D7DE31BA-9F15-86A1-293C-71DB34B10955}"/>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Image" descr="Image">
            <a:extLst>
              <a:ext uri="{FF2B5EF4-FFF2-40B4-BE49-F238E27FC236}">
                <a16:creationId xmlns:a16="http://schemas.microsoft.com/office/drawing/2014/main" id="{045F6296-66B8-FF87-C7FE-7DD36470BE7B}"/>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440D547-A08D-E8B8-2F78-BEFD7E6E0FA6}"/>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05906925"/>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itle and Content 16">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0" y="11410"/>
            <a:ext cx="12187781" cy="6846590"/>
          </a:xfrm>
          <a:prstGeom prst="rect">
            <a:avLst/>
          </a:prstGeom>
          <a:ln w="12700">
            <a:miter lim="400000"/>
          </a:ln>
        </p:spPr>
      </p:pic>
      <p:pic>
        <p:nvPicPr>
          <p:cNvPr id="17" name="Image" descr="Image">
            <a:extLst>
              <a:ext uri="{FF2B5EF4-FFF2-40B4-BE49-F238E27FC236}">
                <a16:creationId xmlns:a16="http://schemas.microsoft.com/office/drawing/2014/main" id="{AF2D388B-0A1E-1AF9-17AB-A997B6399CA1}"/>
              </a:ext>
            </a:extLst>
          </p:cNvPr>
          <p:cNvPicPr>
            <a:picLocks noChangeAspect="1"/>
          </p:cNvPicPr>
          <p:nvPr/>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7" name="Title 1">
            <a:extLst>
              <a:ext uri="{FF2B5EF4-FFF2-40B4-BE49-F238E27FC236}">
                <a16:creationId xmlns:a16="http://schemas.microsoft.com/office/drawing/2014/main" id="{AA32C81D-7E83-B556-4AC8-16ADF54CB79F}"/>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7CF2B8D6-313D-37A1-D0DA-DEC1F71DD806}"/>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5B89D6C4-DCD4-38E9-4A8A-26F609C7C41A}"/>
              </a:ext>
            </a:extLst>
          </p:cNvPr>
          <p:cNvSpPr>
            <a:spLocks noGrp="1"/>
          </p:cNvSpPr>
          <p:nvPr>
            <p:ph sz="quarter" idx="14"/>
          </p:nvPr>
        </p:nvSpPr>
        <p:spPr>
          <a:xfrm>
            <a:off x="456362" y="1683959"/>
            <a:ext cx="11277495" cy="4579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4">
            <a:extLst>
              <a:ext uri="{FF2B5EF4-FFF2-40B4-BE49-F238E27FC236}">
                <a16:creationId xmlns:a16="http://schemas.microsoft.com/office/drawing/2014/main" id="{389D9A5B-D018-EA2F-1B86-6724F25B50FB}"/>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29830206"/>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Sideba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p:nvSpPr>
        <p:spPr>
          <a:xfrm>
            <a:off x="7200621" y="0"/>
            <a:ext cx="499137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a:extLst>
              <a:ext uri="{FF2B5EF4-FFF2-40B4-BE49-F238E27FC236}">
                <a16:creationId xmlns:a16="http://schemas.microsoft.com/office/drawing/2014/main" id="{4588B1F2-2551-AE07-837F-DFB5BDE43B44}"/>
              </a:ext>
            </a:extLst>
          </p:cNvPr>
          <p:cNvSpPr>
            <a:spLocks noGrp="1"/>
          </p:cNvSpPr>
          <p:nvPr>
            <p:ph type="title" hasCustomPrompt="1"/>
          </p:nvPr>
        </p:nvSpPr>
        <p:spPr>
          <a:xfrm>
            <a:off x="456360" y="691229"/>
            <a:ext cx="6287061" cy="424732"/>
          </a:xfrm>
        </p:spPr>
        <p:txBody>
          <a:bodyPr wrap="square" lIns="0" tIns="91440" rIns="0" bIns="0" anchor="t" anchorCtr="0">
            <a:spAutoFit/>
          </a:bodyPr>
          <a:lstStyle>
            <a:lvl1pPr>
              <a:defRPr sz="2400" b="0" i="0">
                <a:solidFill>
                  <a:schemeClr val="accent1"/>
                </a:solidFill>
                <a:latin typeface="Arial Black" panose="020B0604020202020204" pitchFamily="34" charset="0"/>
                <a:cs typeface="Arial Black" panose="020B0604020202020204" pitchFamily="34" charset="0"/>
              </a:defRPr>
            </a:lvl1pPr>
          </a:lstStyle>
          <a:p>
            <a:r>
              <a:rPr lang="en-US" dirty="0"/>
              <a:t>Slide title</a:t>
            </a:r>
          </a:p>
        </p:txBody>
      </p:sp>
      <p:sp>
        <p:nvSpPr>
          <p:cNvPr id="11" name="Text Placeholder 9">
            <a:extLst>
              <a:ext uri="{FF2B5EF4-FFF2-40B4-BE49-F238E27FC236}">
                <a16:creationId xmlns:a16="http://schemas.microsoft.com/office/drawing/2014/main" id="{1A5BE394-983B-7D8D-EDAB-2F15AF976FB0}"/>
              </a:ext>
            </a:extLst>
          </p:cNvPr>
          <p:cNvSpPr>
            <a:spLocks noGrp="1"/>
          </p:cNvSpPr>
          <p:nvPr>
            <p:ph type="body" sz="quarter" idx="13" hasCustomPrompt="1"/>
          </p:nvPr>
        </p:nvSpPr>
        <p:spPr>
          <a:xfrm>
            <a:off x="456360" y="526951"/>
            <a:ext cx="6287061"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25F18D27-F88B-0A4D-5082-5207AF554778}"/>
              </a:ext>
            </a:extLst>
          </p:cNvPr>
          <p:cNvSpPr>
            <a:spLocks noGrp="1"/>
          </p:cNvSpPr>
          <p:nvPr>
            <p:ph sz="quarter" idx="14"/>
          </p:nvPr>
        </p:nvSpPr>
        <p:spPr>
          <a:xfrm>
            <a:off x="456362"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16">
            <a:extLst>
              <a:ext uri="{FF2B5EF4-FFF2-40B4-BE49-F238E27FC236}">
                <a16:creationId xmlns:a16="http://schemas.microsoft.com/office/drawing/2014/main" id="{6EDE3397-1753-6224-6CE9-BDA8D61F7F3B}"/>
              </a:ext>
            </a:extLst>
          </p:cNvPr>
          <p:cNvSpPr>
            <a:spLocks noGrp="1"/>
          </p:cNvSpPr>
          <p:nvPr>
            <p:ph sz="quarter" idx="15"/>
          </p:nvPr>
        </p:nvSpPr>
        <p:spPr>
          <a:xfrm>
            <a:off x="7657821" y="496890"/>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Slide Number Placeholder 4">
            <a:extLst>
              <a:ext uri="{FF2B5EF4-FFF2-40B4-BE49-F238E27FC236}">
                <a16:creationId xmlns:a16="http://schemas.microsoft.com/office/drawing/2014/main" id="{8B04EA0D-48C0-9229-E005-1C21D422436B}"/>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21" name="Image" descr="Image">
            <a:extLst>
              <a:ext uri="{FF2B5EF4-FFF2-40B4-BE49-F238E27FC236}">
                <a16:creationId xmlns:a16="http://schemas.microsoft.com/office/drawing/2014/main" id="{B567079A-1EDC-7E74-B5E3-0BE0EDEF7D79}"/>
              </a:ext>
            </a:extLst>
          </p:cNvPr>
          <p:cNvPicPr>
            <a:picLocks noChangeAspect="1"/>
          </p:cNvPicPr>
          <p:nvPr/>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65819129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Sideba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p:nvSpPr>
        <p:spPr>
          <a:xfrm>
            <a:off x="7200621" y="0"/>
            <a:ext cx="49913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2"/>
              </a:solidFill>
            </a:endParaRPr>
          </a:p>
        </p:txBody>
      </p:sp>
      <p:sp>
        <p:nvSpPr>
          <p:cNvPr id="9" name="Title 1">
            <a:extLst>
              <a:ext uri="{FF2B5EF4-FFF2-40B4-BE49-F238E27FC236}">
                <a16:creationId xmlns:a16="http://schemas.microsoft.com/office/drawing/2014/main" id="{3B233CD3-9F32-2CE0-46EF-033BB64C6265}"/>
              </a:ext>
            </a:extLst>
          </p:cNvPr>
          <p:cNvSpPr>
            <a:spLocks noGrp="1"/>
          </p:cNvSpPr>
          <p:nvPr>
            <p:ph type="title" hasCustomPrompt="1"/>
          </p:nvPr>
        </p:nvSpPr>
        <p:spPr>
          <a:xfrm>
            <a:off x="456360" y="691229"/>
            <a:ext cx="6287061" cy="424732"/>
          </a:xfrm>
        </p:spPr>
        <p:txBody>
          <a:bodyPr wrap="square" lIns="0" tIns="91440" rIns="0" bIns="0" anchor="t" anchorCtr="0">
            <a:spAutoFit/>
          </a:bodyPr>
          <a:lstStyle>
            <a:lvl1pPr>
              <a:defRPr sz="2400" b="0" i="0">
                <a:solidFill>
                  <a:schemeClr val="accent2"/>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12504848-BC40-CB7B-813B-450B51559B90}"/>
              </a:ext>
            </a:extLst>
          </p:cNvPr>
          <p:cNvSpPr>
            <a:spLocks noGrp="1"/>
          </p:cNvSpPr>
          <p:nvPr>
            <p:ph type="body" sz="quarter" idx="13" hasCustomPrompt="1"/>
          </p:nvPr>
        </p:nvSpPr>
        <p:spPr>
          <a:xfrm>
            <a:off x="456360" y="526951"/>
            <a:ext cx="6287061"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1" name="Content Placeholder 8">
            <a:extLst>
              <a:ext uri="{FF2B5EF4-FFF2-40B4-BE49-F238E27FC236}">
                <a16:creationId xmlns:a16="http://schemas.microsoft.com/office/drawing/2014/main" id="{9A9F6180-ABF1-8A69-785E-877D597F43AA}"/>
              </a:ext>
            </a:extLst>
          </p:cNvPr>
          <p:cNvSpPr>
            <a:spLocks noGrp="1"/>
          </p:cNvSpPr>
          <p:nvPr>
            <p:ph sz="quarter" idx="14"/>
          </p:nvPr>
        </p:nvSpPr>
        <p:spPr>
          <a:xfrm>
            <a:off x="456362"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6">
            <a:extLst>
              <a:ext uri="{FF2B5EF4-FFF2-40B4-BE49-F238E27FC236}">
                <a16:creationId xmlns:a16="http://schemas.microsoft.com/office/drawing/2014/main" id="{5C80086F-B610-476D-814B-9C6785BC65AF}"/>
              </a:ext>
            </a:extLst>
          </p:cNvPr>
          <p:cNvSpPr>
            <a:spLocks noGrp="1"/>
          </p:cNvSpPr>
          <p:nvPr>
            <p:ph sz="quarter" idx="15"/>
          </p:nvPr>
        </p:nvSpPr>
        <p:spPr>
          <a:xfrm>
            <a:off x="7657821" y="496890"/>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4">
            <a:extLst>
              <a:ext uri="{FF2B5EF4-FFF2-40B4-BE49-F238E27FC236}">
                <a16:creationId xmlns:a16="http://schemas.microsoft.com/office/drawing/2014/main" id="{4EB2AD86-46E0-CC05-F93F-6A4CD1782536}"/>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5" name="Image" descr="Image">
            <a:extLst>
              <a:ext uri="{FF2B5EF4-FFF2-40B4-BE49-F238E27FC236}">
                <a16:creationId xmlns:a16="http://schemas.microsoft.com/office/drawing/2014/main" id="{ED609342-ADA7-17EE-F4B2-7C62E7A07FE4}"/>
              </a:ext>
            </a:extLst>
          </p:cNvPr>
          <p:cNvPicPr>
            <a:picLocks noChangeAspect="1"/>
          </p:cNvPicPr>
          <p:nvPr/>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626140748"/>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Horizontal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Slide Number Placeholder 4">
            <a:extLst>
              <a:ext uri="{FF2B5EF4-FFF2-40B4-BE49-F238E27FC236}">
                <a16:creationId xmlns:a16="http://schemas.microsoft.com/office/drawing/2014/main" id="{E1FDE84C-5725-9739-0B44-3B0983CFC034}"/>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8" name="Image" descr="Image">
            <a:extLst>
              <a:ext uri="{FF2B5EF4-FFF2-40B4-BE49-F238E27FC236}">
                <a16:creationId xmlns:a16="http://schemas.microsoft.com/office/drawing/2014/main" id="{90B27201-96A9-8E9C-08C9-343F2EB32204}"/>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9" name="Rectangle 18">
            <a:extLst>
              <a:ext uri="{FF2B5EF4-FFF2-40B4-BE49-F238E27FC236}">
                <a16:creationId xmlns:a16="http://schemas.microsoft.com/office/drawing/2014/main" id="{7D5904DB-F9FC-7AC8-4A66-998E79415B88}"/>
              </a:ext>
            </a:extLst>
          </p:cNvPr>
          <p:cNvSpPr/>
          <p:nvPr/>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20" name="Rectangle 19">
            <a:extLst>
              <a:ext uri="{FF2B5EF4-FFF2-40B4-BE49-F238E27FC236}">
                <a16:creationId xmlns:a16="http://schemas.microsoft.com/office/drawing/2014/main" id="{650E7C8E-4724-543B-619F-849CE85EA9AD}"/>
              </a:ext>
            </a:extLst>
          </p:cNvPr>
          <p:cNvSpPr/>
          <p:nvPr/>
        </p:nvSpPr>
        <p:spPr>
          <a:xfrm>
            <a:off x="2"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21" name="Title 1">
            <a:extLst>
              <a:ext uri="{FF2B5EF4-FFF2-40B4-BE49-F238E27FC236}">
                <a16:creationId xmlns:a16="http://schemas.microsoft.com/office/drawing/2014/main" id="{57A0CB71-6CAE-134B-20E4-CFD45A17D5FE}"/>
              </a:ext>
            </a:extLst>
          </p:cNvPr>
          <p:cNvSpPr>
            <a:spLocks noGrp="1"/>
          </p:cNvSpPr>
          <p:nvPr>
            <p:ph type="title" hasCustomPrompt="1"/>
          </p:nvPr>
        </p:nvSpPr>
        <p:spPr>
          <a:xfrm>
            <a:off x="457200" y="994641"/>
            <a:ext cx="6743421" cy="332399"/>
          </a:xfrm>
        </p:spPr>
        <p:txBody>
          <a:bodyPr lIns="0" tIns="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22" name="Text Placeholder 9">
            <a:extLst>
              <a:ext uri="{FF2B5EF4-FFF2-40B4-BE49-F238E27FC236}">
                <a16:creationId xmlns:a16="http://schemas.microsoft.com/office/drawing/2014/main" id="{123F91F1-129D-D4A0-6D99-CC0DE2797A4E}"/>
              </a:ext>
            </a:extLst>
          </p:cNvPr>
          <p:cNvSpPr>
            <a:spLocks noGrp="1"/>
          </p:cNvSpPr>
          <p:nvPr>
            <p:ph type="body" sz="quarter" idx="13" hasCustomPrompt="1"/>
          </p:nvPr>
        </p:nvSpPr>
        <p:spPr>
          <a:xfrm>
            <a:off x="458040" y="533473"/>
            <a:ext cx="6743421" cy="191591"/>
          </a:xfrm>
        </p:spPr>
        <p:txBody>
          <a:bodyPr wrap="square" lIns="0" tIns="0" rIns="0" bIns="4572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2" name="Content Placeholder 8">
            <a:extLst>
              <a:ext uri="{FF2B5EF4-FFF2-40B4-BE49-F238E27FC236}">
                <a16:creationId xmlns:a16="http://schemas.microsoft.com/office/drawing/2014/main" id="{F902F9DD-F205-B397-ECA7-89C0F9385E36}"/>
              </a:ext>
            </a:extLst>
          </p:cNvPr>
          <p:cNvSpPr>
            <a:spLocks noGrp="1"/>
          </p:cNvSpPr>
          <p:nvPr>
            <p:ph sz="quarter" idx="14"/>
          </p:nvPr>
        </p:nvSpPr>
        <p:spPr>
          <a:xfrm>
            <a:off x="456362" y="1791145"/>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558775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Horizontal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6D0AB906-B340-8799-AF0F-9165903474BC}"/>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95D7B8DC-82C6-8E44-21CF-5ED178BA3417}"/>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93FF301F-9BFB-7B9A-F9FE-8E1C3F99A714}"/>
              </a:ext>
            </a:extLst>
          </p:cNvPr>
          <p:cNvSpPr/>
          <p:nvPr/>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18" name="Rectangle 17">
            <a:extLst>
              <a:ext uri="{FF2B5EF4-FFF2-40B4-BE49-F238E27FC236}">
                <a16:creationId xmlns:a16="http://schemas.microsoft.com/office/drawing/2014/main" id="{186ECFEB-65E8-F006-E24D-B472C4C935F1}"/>
              </a:ext>
            </a:extLst>
          </p:cNvPr>
          <p:cNvSpPr/>
          <p:nvPr/>
        </p:nvSpPr>
        <p:spPr>
          <a:xfrm>
            <a:off x="2"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19" name="Title 1">
            <a:extLst>
              <a:ext uri="{FF2B5EF4-FFF2-40B4-BE49-F238E27FC236}">
                <a16:creationId xmlns:a16="http://schemas.microsoft.com/office/drawing/2014/main" id="{45840A34-DC9F-8D08-2B40-7F584995F53D}"/>
              </a:ext>
            </a:extLst>
          </p:cNvPr>
          <p:cNvSpPr>
            <a:spLocks noGrp="1"/>
          </p:cNvSpPr>
          <p:nvPr>
            <p:ph type="title" hasCustomPrompt="1"/>
          </p:nvPr>
        </p:nvSpPr>
        <p:spPr>
          <a:xfrm>
            <a:off x="457200" y="994641"/>
            <a:ext cx="6743421" cy="332399"/>
          </a:xfrm>
        </p:spPr>
        <p:txBody>
          <a:bodyPr lIns="0" tIns="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20" name="Text Placeholder 9">
            <a:extLst>
              <a:ext uri="{FF2B5EF4-FFF2-40B4-BE49-F238E27FC236}">
                <a16:creationId xmlns:a16="http://schemas.microsoft.com/office/drawing/2014/main" id="{1C3FCC18-4123-FE93-29D1-66C13CA3564F}"/>
              </a:ext>
            </a:extLst>
          </p:cNvPr>
          <p:cNvSpPr>
            <a:spLocks noGrp="1"/>
          </p:cNvSpPr>
          <p:nvPr>
            <p:ph type="body" sz="quarter" idx="13" hasCustomPrompt="1"/>
          </p:nvPr>
        </p:nvSpPr>
        <p:spPr>
          <a:xfrm>
            <a:off x="458040" y="533473"/>
            <a:ext cx="6743421" cy="191591"/>
          </a:xfrm>
        </p:spPr>
        <p:txBody>
          <a:bodyPr wrap="square" lIns="0" tIns="0" rIns="0" bIns="4572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2" name="Content Placeholder 8">
            <a:extLst>
              <a:ext uri="{FF2B5EF4-FFF2-40B4-BE49-F238E27FC236}">
                <a16:creationId xmlns:a16="http://schemas.microsoft.com/office/drawing/2014/main" id="{A53B707D-6B66-B7FE-E5C0-1D0E0DC16B97}"/>
              </a:ext>
            </a:extLst>
          </p:cNvPr>
          <p:cNvSpPr>
            <a:spLocks noGrp="1"/>
          </p:cNvSpPr>
          <p:nvPr>
            <p:ph sz="quarter" idx="14"/>
          </p:nvPr>
        </p:nvSpPr>
        <p:spPr>
          <a:xfrm>
            <a:off x="456362" y="1791145"/>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03737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Horizontal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8B6E3FB6-5B3C-9BEF-A86D-16DDFAE3AB24}"/>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79450051-6CEC-AA43-383D-06C11DCC4F37}"/>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E126446F-4013-57A8-EA47-569CEC6B682C}"/>
              </a:ext>
            </a:extLst>
          </p:cNvPr>
          <p:cNvSpPr/>
          <p:nvPr/>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18" name="Rectangle 17">
            <a:extLst>
              <a:ext uri="{FF2B5EF4-FFF2-40B4-BE49-F238E27FC236}">
                <a16:creationId xmlns:a16="http://schemas.microsoft.com/office/drawing/2014/main" id="{288667E1-31D3-2FED-E679-DD56C7134A6B}"/>
              </a:ext>
            </a:extLst>
          </p:cNvPr>
          <p:cNvSpPr/>
          <p:nvPr/>
        </p:nvSpPr>
        <p:spPr>
          <a:xfrm>
            <a:off x="2"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19" name="Title 1">
            <a:extLst>
              <a:ext uri="{FF2B5EF4-FFF2-40B4-BE49-F238E27FC236}">
                <a16:creationId xmlns:a16="http://schemas.microsoft.com/office/drawing/2014/main" id="{9D233CA3-5C31-734B-5348-3C3AE9404612}"/>
              </a:ext>
            </a:extLst>
          </p:cNvPr>
          <p:cNvSpPr>
            <a:spLocks noGrp="1"/>
          </p:cNvSpPr>
          <p:nvPr>
            <p:ph type="title" hasCustomPrompt="1"/>
          </p:nvPr>
        </p:nvSpPr>
        <p:spPr>
          <a:xfrm>
            <a:off x="457200" y="994641"/>
            <a:ext cx="6743421" cy="332399"/>
          </a:xfrm>
        </p:spPr>
        <p:txBody>
          <a:bodyPr lIns="0" tIns="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20" name="Text Placeholder 9">
            <a:extLst>
              <a:ext uri="{FF2B5EF4-FFF2-40B4-BE49-F238E27FC236}">
                <a16:creationId xmlns:a16="http://schemas.microsoft.com/office/drawing/2014/main" id="{640D6A28-EC49-02AB-51EC-C89B5C972575}"/>
              </a:ext>
            </a:extLst>
          </p:cNvPr>
          <p:cNvSpPr>
            <a:spLocks noGrp="1"/>
          </p:cNvSpPr>
          <p:nvPr>
            <p:ph type="body" sz="quarter" idx="13" hasCustomPrompt="1"/>
          </p:nvPr>
        </p:nvSpPr>
        <p:spPr>
          <a:xfrm>
            <a:off x="458040" y="533473"/>
            <a:ext cx="6743421" cy="191591"/>
          </a:xfrm>
        </p:spPr>
        <p:txBody>
          <a:bodyPr wrap="square" lIns="0" tIns="0" rIns="0" bIns="4572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2" name="Content Placeholder 8">
            <a:extLst>
              <a:ext uri="{FF2B5EF4-FFF2-40B4-BE49-F238E27FC236}">
                <a16:creationId xmlns:a16="http://schemas.microsoft.com/office/drawing/2014/main" id="{612EF661-927D-1D8A-352E-E92B1ADDAB79}"/>
              </a:ext>
            </a:extLst>
          </p:cNvPr>
          <p:cNvSpPr>
            <a:spLocks noGrp="1"/>
          </p:cNvSpPr>
          <p:nvPr>
            <p:ph sz="quarter" idx="14"/>
          </p:nvPr>
        </p:nvSpPr>
        <p:spPr>
          <a:xfrm>
            <a:off x="456362" y="1791145"/>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48492469"/>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Horizontal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C1F80E1-1EDB-BCA8-4BE0-B1A5A89AC1CE}"/>
              </a:ext>
            </a:extLst>
          </p:cNvPr>
          <p:cNvSpPr/>
          <p:nvPr/>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3" name="Rectangle 2">
            <a:extLst>
              <a:ext uri="{FF2B5EF4-FFF2-40B4-BE49-F238E27FC236}">
                <a16:creationId xmlns:a16="http://schemas.microsoft.com/office/drawing/2014/main" id="{F152E558-621E-E500-BA18-6422215E1AF5}"/>
              </a:ext>
            </a:extLst>
          </p:cNvPr>
          <p:cNvSpPr/>
          <p:nvPr/>
        </p:nvSpPr>
        <p:spPr>
          <a:xfrm>
            <a:off x="2"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6" name="Title 1">
            <a:extLst>
              <a:ext uri="{FF2B5EF4-FFF2-40B4-BE49-F238E27FC236}">
                <a16:creationId xmlns:a16="http://schemas.microsoft.com/office/drawing/2014/main" id="{C8A9B75F-56F6-D1D4-FC1F-6856C018C7EE}"/>
              </a:ext>
            </a:extLst>
          </p:cNvPr>
          <p:cNvSpPr>
            <a:spLocks noGrp="1"/>
          </p:cNvSpPr>
          <p:nvPr>
            <p:ph type="title" hasCustomPrompt="1"/>
          </p:nvPr>
        </p:nvSpPr>
        <p:spPr>
          <a:xfrm>
            <a:off x="457200" y="994641"/>
            <a:ext cx="6743421" cy="332399"/>
          </a:xfrm>
        </p:spPr>
        <p:txBody>
          <a:bodyPr lIns="0" tIns="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92D9064A-2EFC-A107-666C-748942297760}"/>
              </a:ext>
            </a:extLst>
          </p:cNvPr>
          <p:cNvSpPr>
            <a:spLocks noGrp="1"/>
          </p:cNvSpPr>
          <p:nvPr>
            <p:ph type="body" sz="quarter" idx="13" hasCustomPrompt="1"/>
          </p:nvPr>
        </p:nvSpPr>
        <p:spPr>
          <a:xfrm>
            <a:off x="458040" y="533473"/>
            <a:ext cx="6743421" cy="191591"/>
          </a:xfrm>
        </p:spPr>
        <p:txBody>
          <a:bodyPr wrap="square" lIns="0" tIns="0" rIns="0" bIns="4572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Slide Number Placeholder 4">
            <a:extLst>
              <a:ext uri="{FF2B5EF4-FFF2-40B4-BE49-F238E27FC236}">
                <a16:creationId xmlns:a16="http://schemas.microsoft.com/office/drawing/2014/main" id="{4EC05B7D-9C04-5D69-0D26-801A29A78268}"/>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4" name="Image" descr="Image">
            <a:extLst>
              <a:ext uri="{FF2B5EF4-FFF2-40B4-BE49-F238E27FC236}">
                <a16:creationId xmlns:a16="http://schemas.microsoft.com/office/drawing/2014/main" id="{D5FAB721-3AD2-508B-D359-9CD1E0261571}"/>
              </a:ext>
            </a:extLst>
          </p:cNvPr>
          <p:cNvPicPr>
            <a:picLocks noChangeAspect="1"/>
          </p:cNvPicPr>
          <p:nvPr/>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2" name="Content Placeholder 8">
            <a:extLst>
              <a:ext uri="{FF2B5EF4-FFF2-40B4-BE49-F238E27FC236}">
                <a16:creationId xmlns:a16="http://schemas.microsoft.com/office/drawing/2014/main" id="{090A0E07-A90B-938A-0DF7-5506CE341A0F}"/>
              </a:ext>
            </a:extLst>
          </p:cNvPr>
          <p:cNvSpPr>
            <a:spLocks noGrp="1"/>
          </p:cNvSpPr>
          <p:nvPr>
            <p:ph sz="quarter" idx="14"/>
          </p:nvPr>
        </p:nvSpPr>
        <p:spPr>
          <a:xfrm>
            <a:off x="456362" y="1791145"/>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69667802"/>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Office Locations">
    <p:bg>
      <p:bgPr>
        <a:solidFill>
          <a:schemeClr val="tx1"/>
        </a:solidFill>
        <a:effectLst/>
      </p:bgPr>
    </p:bg>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328F8982-F55F-5F92-480C-677F79F404E9}"/>
              </a:ext>
            </a:extLst>
          </p:cNvPr>
          <p:cNvPicPr>
            <a:picLocks noChangeAspect="1"/>
          </p:cNvPicPr>
          <p:nvPr/>
        </p:nvPicPr>
        <p:blipFill rotWithShape="1">
          <a:blip r:embed="rId2">
            <a:alphaModFix amt="10000"/>
          </a:blip>
          <a:srcRect l="3083" r="3090" b="8245"/>
          <a:stretch/>
        </p:blipFill>
        <p:spPr>
          <a:xfrm>
            <a:off x="1" y="565497"/>
            <a:ext cx="12191159" cy="6292504"/>
          </a:xfrm>
          <a:prstGeom prst="rect">
            <a:avLst/>
          </a:prstGeom>
          <a:ln w="12700">
            <a:miter lim="400000"/>
          </a:ln>
        </p:spPr>
      </p:pic>
      <p:pic>
        <p:nvPicPr>
          <p:cNvPr id="9" name="Image" descr="Image">
            <a:extLst>
              <a:ext uri="{FF2B5EF4-FFF2-40B4-BE49-F238E27FC236}">
                <a16:creationId xmlns:a16="http://schemas.microsoft.com/office/drawing/2014/main" id="{F2A881A4-65E1-10FF-46A2-09116375D070}"/>
              </a:ext>
            </a:extLst>
          </p:cNvPr>
          <p:cNvPicPr>
            <a:picLocks noChangeAspect="1"/>
          </p:cNvPicPr>
          <p:nvPr/>
        </p:nvPicPr>
        <p:blipFill>
          <a:blip r:embed="rId3"/>
          <a:stretch>
            <a:fillRect/>
          </a:stretch>
        </p:blipFill>
        <p:spPr>
          <a:xfrm>
            <a:off x="2381832" y="2191202"/>
            <a:ext cx="285915" cy="285914"/>
          </a:xfrm>
          <a:prstGeom prst="rect">
            <a:avLst/>
          </a:prstGeom>
          <a:ln w="12700">
            <a:miter lim="400000"/>
          </a:ln>
        </p:spPr>
      </p:pic>
      <p:pic>
        <p:nvPicPr>
          <p:cNvPr id="10" name="Image" descr="Image">
            <a:extLst>
              <a:ext uri="{FF2B5EF4-FFF2-40B4-BE49-F238E27FC236}">
                <a16:creationId xmlns:a16="http://schemas.microsoft.com/office/drawing/2014/main" id="{AB43616B-BC04-C3AA-2CC5-9631C481E037}"/>
              </a:ext>
            </a:extLst>
          </p:cNvPr>
          <p:cNvPicPr>
            <a:picLocks noChangeAspect="1"/>
          </p:cNvPicPr>
          <p:nvPr/>
        </p:nvPicPr>
        <p:blipFill>
          <a:blip r:embed="rId3"/>
          <a:stretch>
            <a:fillRect/>
          </a:stretch>
        </p:blipFill>
        <p:spPr>
          <a:xfrm>
            <a:off x="2288414" y="1862827"/>
            <a:ext cx="529367" cy="529367"/>
          </a:xfrm>
          <a:prstGeom prst="rect">
            <a:avLst/>
          </a:prstGeom>
          <a:ln w="12700">
            <a:miter lim="400000"/>
          </a:ln>
        </p:spPr>
      </p:pic>
      <p:pic>
        <p:nvPicPr>
          <p:cNvPr id="11" name="Image" descr="Image">
            <a:extLst>
              <a:ext uri="{FF2B5EF4-FFF2-40B4-BE49-F238E27FC236}">
                <a16:creationId xmlns:a16="http://schemas.microsoft.com/office/drawing/2014/main" id="{A8655665-CC6B-FA4D-5EB4-3996281AD94B}"/>
              </a:ext>
            </a:extLst>
          </p:cNvPr>
          <p:cNvPicPr>
            <a:picLocks noChangeAspect="1"/>
          </p:cNvPicPr>
          <p:nvPr/>
        </p:nvPicPr>
        <p:blipFill>
          <a:blip r:embed="rId3"/>
          <a:stretch>
            <a:fillRect/>
          </a:stretch>
        </p:blipFill>
        <p:spPr>
          <a:xfrm>
            <a:off x="318157" y="2174218"/>
            <a:ext cx="529367" cy="529367"/>
          </a:xfrm>
          <a:prstGeom prst="rect">
            <a:avLst/>
          </a:prstGeom>
          <a:ln w="12700">
            <a:miter lim="400000"/>
          </a:ln>
        </p:spPr>
      </p:pic>
      <p:pic>
        <p:nvPicPr>
          <p:cNvPr id="13" name="Image" descr="Image">
            <a:extLst>
              <a:ext uri="{FF2B5EF4-FFF2-40B4-BE49-F238E27FC236}">
                <a16:creationId xmlns:a16="http://schemas.microsoft.com/office/drawing/2014/main" id="{F27A3867-236E-C832-BE4D-41DBCA15BBA6}"/>
              </a:ext>
            </a:extLst>
          </p:cNvPr>
          <p:cNvPicPr>
            <a:picLocks noChangeAspect="1"/>
          </p:cNvPicPr>
          <p:nvPr/>
        </p:nvPicPr>
        <p:blipFill>
          <a:blip r:embed="rId3"/>
          <a:stretch>
            <a:fillRect/>
          </a:stretch>
        </p:blipFill>
        <p:spPr>
          <a:xfrm>
            <a:off x="383265" y="2593180"/>
            <a:ext cx="285915" cy="285914"/>
          </a:xfrm>
          <a:prstGeom prst="rect">
            <a:avLst/>
          </a:prstGeom>
          <a:ln w="12700">
            <a:miter lim="400000"/>
          </a:ln>
        </p:spPr>
      </p:pic>
      <p:pic>
        <p:nvPicPr>
          <p:cNvPr id="15" name="Image" descr="Image">
            <a:extLst>
              <a:ext uri="{FF2B5EF4-FFF2-40B4-BE49-F238E27FC236}">
                <a16:creationId xmlns:a16="http://schemas.microsoft.com/office/drawing/2014/main" id="{DD85014C-F065-A2D0-C7F6-3FA99B2F5340}"/>
              </a:ext>
            </a:extLst>
          </p:cNvPr>
          <p:cNvPicPr>
            <a:picLocks noChangeAspect="1"/>
          </p:cNvPicPr>
          <p:nvPr/>
        </p:nvPicPr>
        <p:blipFill>
          <a:blip r:embed="rId3"/>
          <a:stretch>
            <a:fillRect/>
          </a:stretch>
        </p:blipFill>
        <p:spPr>
          <a:xfrm>
            <a:off x="1161743" y="2740385"/>
            <a:ext cx="285915" cy="285915"/>
          </a:xfrm>
          <a:prstGeom prst="rect">
            <a:avLst/>
          </a:prstGeom>
          <a:ln w="12700">
            <a:miter lim="400000"/>
          </a:ln>
        </p:spPr>
      </p:pic>
      <p:pic>
        <p:nvPicPr>
          <p:cNvPr id="17" name="Image" descr="Image">
            <a:extLst>
              <a:ext uri="{FF2B5EF4-FFF2-40B4-BE49-F238E27FC236}">
                <a16:creationId xmlns:a16="http://schemas.microsoft.com/office/drawing/2014/main" id="{40287C86-2CEC-5EA6-67ED-C83790A356E2}"/>
              </a:ext>
            </a:extLst>
          </p:cNvPr>
          <p:cNvPicPr>
            <a:picLocks noChangeAspect="1"/>
          </p:cNvPicPr>
          <p:nvPr/>
        </p:nvPicPr>
        <p:blipFill>
          <a:blip r:embed="rId3"/>
          <a:stretch>
            <a:fillRect/>
          </a:stretch>
        </p:blipFill>
        <p:spPr>
          <a:xfrm>
            <a:off x="1282015" y="2683766"/>
            <a:ext cx="399148" cy="399148"/>
          </a:xfrm>
          <a:prstGeom prst="rect">
            <a:avLst/>
          </a:prstGeom>
          <a:ln w="12700">
            <a:miter lim="400000"/>
          </a:ln>
        </p:spPr>
      </p:pic>
      <p:pic>
        <p:nvPicPr>
          <p:cNvPr id="18" name="Image" descr="Image">
            <a:extLst>
              <a:ext uri="{FF2B5EF4-FFF2-40B4-BE49-F238E27FC236}">
                <a16:creationId xmlns:a16="http://schemas.microsoft.com/office/drawing/2014/main" id="{B204CA5C-3020-43F4-72FC-E515BD624BEF}"/>
              </a:ext>
            </a:extLst>
          </p:cNvPr>
          <p:cNvPicPr>
            <a:picLocks noChangeAspect="1"/>
          </p:cNvPicPr>
          <p:nvPr/>
        </p:nvPicPr>
        <p:blipFill>
          <a:blip r:embed="rId3"/>
          <a:stretch>
            <a:fillRect/>
          </a:stretch>
        </p:blipFill>
        <p:spPr>
          <a:xfrm>
            <a:off x="454036" y="2697922"/>
            <a:ext cx="285915" cy="285915"/>
          </a:xfrm>
          <a:prstGeom prst="rect">
            <a:avLst/>
          </a:prstGeom>
          <a:ln w="12700">
            <a:miter lim="400000"/>
          </a:ln>
        </p:spPr>
      </p:pic>
      <p:pic>
        <p:nvPicPr>
          <p:cNvPr id="19" name="Image" descr="Image">
            <a:extLst>
              <a:ext uri="{FF2B5EF4-FFF2-40B4-BE49-F238E27FC236}">
                <a16:creationId xmlns:a16="http://schemas.microsoft.com/office/drawing/2014/main" id="{B835BE14-6DE9-0C57-2EDA-7565736632EC}"/>
              </a:ext>
            </a:extLst>
          </p:cNvPr>
          <p:cNvPicPr>
            <a:picLocks noChangeAspect="1"/>
          </p:cNvPicPr>
          <p:nvPr/>
        </p:nvPicPr>
        <p:blipFill>
          <a:blip r:embed="rId3"/>
          <a:stretch>
            <a:fillRect/>
          </a:stretch>
        </p:blipFill>
        <p:spPr>
          <a:xfrm>
            <a:off x="2424294" y="2041168"/>
            <a:ext cx="529367" cy="529366"/>
          </a:xfrm>
          <a:prstGeom prst="rect">
            <a:avLst/>
          </a:prstGeom>
          <a:ln w="12700">
            <a:miter lim="400000"/>
          </a:ln>
        </p:spPr>
      </p:pic>
      <p:pic>
        <p:nvPicPr>
          <p:cNvPr id="20" name="Image" descr="Image">
            <a:extLst>
              <a:ext uri="{FF2B5EF4-FFF2-40B4-BE49-F238E27FC236}">
                <a16:creationId xmlns:a16="http://schemas.microsoft.com/office/drawing/2014/main" id="{FAB18EBC-5530-A1F9-F589-5C246B5E6C13}"/>
              </a:ext>
            </a:extLst>
          </p:cNvPr>
          <p:cNvPicPr>
            <a:picLocks noChangeAspect="1"/>
          </p:cNvPicPr>
          <p:nvPr/>
        </p:nvPicPr>
        <p:blipFill>
          <a:blip r:embed="rId4"/>
          <a:stretch>
            <a:fillRect/>
          </a:stretch>
        </p:blipFill>
        <p:spPr>
          <a:xfrm>
            <a:off x="1761878" y="2593180"/>
            <a:ext cx="285915" cy="285914"/>
          </a:xfrm>
          <a:prstGeom prst="rect">
            <a:avLst/>
          </a:prstGeom>
          <a:ln w="12700">
            <a:miter lim="400000"/>
          </a:ln>
        </p:spPr>
      </p:pic>
      <p:pic>
        <p:nvPicPr>
          <p:cNvPr id="21" name="Image" descr="Image">
            <a:extLst>
              <a:ext uri="{FF2B5EF4-FFF2-40B4-BE49-F238E27FC236}">
                <a16:creationId xmlns:a16="http://schemas.microsoft.com/office/drawing/2014/main" id="{FCC51944-D555-3EAC-5825-557AD3A6712E}"/>
              </a:ext>
            </a:extLst>
          </p:cNvPr>
          <p:cNvPicPr>
            <a:picLocks noChangeAspect="1"/>
          </p:cNvPicPr>
          <p:nvPr/>
        </p:nvPicPr>
        <p:blipFill>
          <a:blip r:embed="rId4"/>
          <a:stretch>
            <a:fillRect/>
          </a:stretch>
        </p:blipFill>
        <p:spPr>
          <a:xfrm>
            <a:off x="1161743" y="2191202"/>
            <a:ext cx="285915" cy="285914"/>
          </a:xfrm>
          <a:prstGeom prst="rect">
            <a:avLst/>
          </a:prstGeom>
          <a:ln w="12700">
            <a:miter lim="400000"/>
          </a:ln>
        </p:spPr>
      </p:pic>
      <p:pic>
        <p:nvPicPr>
          <p:cNvPr id="22" name="Image" descr="Image">
            <a:extLst>
              <a:ext uri="{FF2B5EF4-FFF2-40B4-BE49-F238E27FC236}">
                <a16:creationId xmlns:a16="http://schemas.microsoft.com/office/drawing/2014/main" id="{C2ED8718-50D9-4A72-F5F4-32E7803B653B}"/>
              </a:ext>
            </a:extLst>
          </p:cNvPr>
          <p:cNvPicPr>
            <a:picLocks noChangeAspect="1"/>
          </p:cNvPicPr>
          <p:nvPr/>
        </p:nvPicPr>
        <p:blipFill>
          <a:blip r:embed="rId4"/>
          <a:stretch>
            <a:fillRect/>
          </a:stretch>
        </p:blipFill>
        <p:spPr>
          <a:xfrm>
            <a:off x="2219079" y="2203902"/>
            <a:ext cx="285915" cy="285914"/>
          </a:xfrm>
          <a:prstGeom prst="rect">
            <a:avLst/>
          </a:prstGeom>
          <a:ln w="12700">
            <a:miter lim="400000"/>
          </a:ln>
        </p:spPr>
      </p:pic>
      <p:pic>
        <p:nvPicPr>
          <p:cNvPr id="23" name="Image" descr="Image">
            <a:extLst>
              <a:ext uri="{FF2B5EF4-FFF2-40B4-BE49-F238E27FC236}">
                <a16:creationId xmlns:a16="http://schemas.microsoft.com/office/drawing/2014/main" id="{9849A8E2-8DBD-0AC1-EC15-69BCBFE065F0}"/>
              </a:ext>
            </a:extLst>
          </p:cNvPr>
          <p:cNvPicPr>
            <a:picLocks noChangeAspect="1"/>
          </p:cNvPicPr>
          <p:nvPr/>
        </p:nvPicPr>
        <p:blipFill>
          <a:blip r:embed="rId4"/>
          <a:stretch>
            <a:fillRect/>
          </a:stretch>
        </p:blipFill>
        <p:spPr>
          <a:xfrm>
            <a:off x="2546020" y="2048053"/>
            <a:ext cx="285915" cy="285915"/>
          </a:xfrm>
          <a:prstGeom prst="rect">
            <a:avLst/>
          </a:prstGeom>
          <a:ln w="12700">
            <a:miter lim="400000"/>
          </a:ln>
        </p:spPr>
      </p:pic>
      <p:pic>
        <p:nvPicPr>
          <p:cNvPr id="24" name="Image" descr="Image">
            <a:extLst>
              <a:ext uri="{FF2B5EF4-FFF2-40B4-BE49-F238E27FC236}">
                <a16:creationId xmlns:a16="http://schemas.microsoft.com/office/drawing/2014/main" id="{E638266F-5451-4BB9-364B-549EB001043C}"/>
              </a:ext>
            </a:extLst>
          </p:cNvPr>
          <p:cNvPicPr>
            <a:picLocks noChangeAspect="1"/>
          </p:cNvPicPr>
          <p:nvPr/>
        </p:nvPicPr>
        <p:blipFill>
          <a:blip r:embed="rId4"/>
          <a:stretch>
            <a:fillRect/>
          </a:stretch>
        </p:blipFill>
        <p:spPr>
          <a:xfrm>
            <a:off x="5261728" y="1704622"/>
            <a:ext cx="285915" cy="285915"/>
          </a:xfrm>
          <a:prstGeom prst="rect">
            <a:avLst/>
          </a:prstGeom>
          <a:ln w="12700">
            <a:miter lim="400000"/>
          </a:ln>
        </p:spPr>
      </p:pic>
      <p:pic>
        <p:nvPicPr>
          <p:cNvPr id="25" name="Image" descr="Image">
            <a:extLst>
              <a:ext uri="{FF2B5EF4-FFF2-40B4-BE49-F238E27FC236}">
                <a16:creationId xmlns:a16="http://schemas.microsoft.com/office/drawing/2014/main" id="{31F82018-88D6-C10A-CB52-64B59BB98130}"/>
              </a:ext>
            </a:extLst>
          </p:cNvPr>
          <p:cNvPicPr>
            <a:picLocks noChangeAspect="1"/>
          </p:cNvPicPr>
          <p:nvPr/>
        </p:nvPicPr>
        <p:blipFill>
          <a:blip r:embed="rId4"/>
          <a:stretch>
            <a:fillRect/>
          </a:stretch>
        </p:blipFill>
        <p:spPr>
          <a:xfrm>
            <a:off x="5128380" y="1584137"/>
            <a:ext cx="355601" cy="355601"/>
          </a:xfrm>
          <a:prstGeom prst="rect">
            <a:avLst/>
          </a:prstGeom>
          <a:ln w="12700">
            <a:miter lim="400000"/>
          </a:ln>
        </p:spPr>
      </p:pic>
      <p:pic>
        <p:nvPicPr>
          <p:cNvPr id="26" name="Image" descr="Image">
            <a:extLst>
              <a:ext uri="{FF2B5EF4-FFF2-40B4-BE49-F238E27FC236}">
                <a16:creationId xmlns:a16="http://schemas.microsoft.com/office/drawing/2014/main" id="{92CB56B0-874D-9155-B204-9D101861D7A4}"/>
              </a:ext>
            </a:extLst>
          </p:cNvPr>
          <p:cNvPicPr>
            <a:picLocks noChangeAspect="1"/>
          </p:cNvPicPr>
          <p:nvPr/>
        </p:nvPicPr>
        <p:blipFill>
          <a:blip r:embed="rId4"/>
          <a:stretch>
            <a:fillRect/>
          </a:stretch>
        </p:blipFill>
        <p:spPr>
          <a:xfrm>
            <a:off x="5941177" y="1807827"/>
            <a:ext cx="440875" cy="440874"/>
          </a:xfrm>
          <a:prstGeom prst="rect">
            <a:avLst/>
          </a:prstGeom>
          <a:ln w="12700">
            <a:miter lim="400000"/>
          </a:ln>
        </p:spPr>
      </p:pic>
      <p:pic>
        <p:nvPicPr>
          <p:cNvPr id="27" name="Image" descr="Image">
            <a:extLst>
              <a:ext uri="{FF2B5EF4-FFF2-40B4-BE49-F238E27FC236}">
                <a16:creationId xmlns:a16="http://schemas.microsoft.com/office/drawing/2014/main" id="{F8C858FA-55B1-03EC-5250-B50106BECD70}"/>
              </a:ext>
            </a:extLst>
          </p:cNvPr>
          <p:cNvPicPr>
            <a:picLocks noChangeAspect="1"/>
          </p:cNvPicPr>
          <p:nvPr/>
        </p:nvPicPr>
        <p:blipFill>
          <a:blip r:embed="rId4"/>
          <a:stretch>
            <a:fillRect/>
          </a:stretch>
        </p:blipFill>
        <p:spPr>
          <a:xfrm>
            <a:off x="7592178" y="2931777"/>
            <a:ext cx="440875" cy="440874"/>
          </a:xfrm>
          <a:prstGeom prst="rect">
            <a:avLst/>
          </a:prstGeom>
          <a:ln w="12700">
            <a:miter lim="400000"/>
          </a:ln>
        </p:spPr>
      </p:pic>
      <p:pic>
        <p:nvPicPr>
          <p:cNvPr id="28" name="Image" descr="Image">
            <a:extLst>
              <a:ext uri="{FF2B5EF4-FFF2-40B4-BE49-F238E27FC236}">
                <a16:creationId xmlns:a16="http://schemas.microsoft.com/office/drawing/2014/main" id="{850E12E2-1B94-8079-D5E2-667653C176F0}"/>
              </a:ext>
            </a:extLst>
          </p:cNvPr>
          <p:cNvPicPr>
            <a:picLocks noChangeAspect="1"/>
          </p:cNvPicPr>
          <p:nvPr/>
        </p:nvPicPr>
        <p:blipFill>
          <a:blip r:embed="rId4"/>
          <a:stretch>
            <a:fillRect/>
          </a:stretch>
        </p:blipFill>
        <p:spPr>
          <a:xfrm>
            <a:off x="2304351" y="5851507"/>
            <a:ext cx="440875" cy="440874"/>
          </a:xfrm>
          <a:prstGeom prst="rect">
            <a:avLst/>
          </a:prstGeom>
          <a:ln w="12700">
            <a:miter lim="400000"/>
          </a:ln>
        </p:spPr>
      </p:pic>
      <p:pic>
        <p:nvPicPr>
          <p:cNvPr id="29" name="Image" descr="Image">
            <a:extLst>
              <a:ext uri="{FF2B5EF4-FFF2-40B4-BE49-F238E27FC236}">
                <a16:creationId xmlns:a16="http://schemas.microsoft.com/office/drawing/2014/main" id="{BA85C5BE-EF91-BCD8-8910-5AEDD1EC903D}"/>
              </a:ext>
            </a:extLst>
          </p:cNvPr>
          <p:cNvPicPr>
            <a:picLocks noChangeAspect="1"/>
          </p:cNvPicPr>
          <p:nvPr/>
        </p:nvPicPr>
        <p:blipFill>
          <a:blip r:embed="rId4"/>
          <a:stretch>
            <a:fillRect/>
          </a:stretch>
        </p:blipFill>
        <p:spPr>
          <a:xfrm>
            <a:off x="11240305" y="6025497"/>
            <a:ext cx="440875" cy="440874"/>
          </a:xfrm>
          <a:prstGeom prst="rect">
            <a:avLst/>
          </a:prstGeom>
          <a:ln w="12700">
            <a:miter lim="400000"/>
          </a:ln>
        </p:spPr>
      </p:pic>
      <p:pic>
        <p:nvPicPr>
          <p:cNvPr id="30" name="Image" descr="Image">
            <a:extLst>
              <a:ext uri="{FF2B5EF4-FFF2-40B4-BE49-F238E27FC236}">
                <a16:creationId xmlns:a16="http://schemas.microsoft.com/office/drawing/2014/main" id="{803D3ABA-3723-08F1-6958-874009086189}"/>
              </a:ext>
            </a:extLst>
          </p:cNvPr>
          <p:cNvPicPr>
            <a:picLocks noChangeAspect="1"/>
          </p:cNvPicPr>
          <p:nvPr/>
        </p:nvPicPr>
        <p:blipFill>
          <a:blip r:embed="rId4"/>
          <a:stretch>
            <a:fillRect/>
          </a:stretch>
        </p:blipFill>
        <p:spPr>
          <a:xfrm>
            <a:off x="11626968" y="5743223"/>
            <a:ext cx="285915" cy="285914"/>
          </a:xfrm>
          <a:prstGeom prst="rect">
            <a:avLst/>
          </a:prstGeom>
          <a:ln w="12700">
            <a:miter lim="400000"/>
          </a:ln>
        </p:spPr>
      </p:pic>
      <p:pic>
        <p:nvPicPr>
          <p:cNvPr id="31" name="Image" descr="Image">
            <a:extLst>
              <a:ext uri="{FF2B5EF4-FFF2-40B4-BE49-F238E27FC236}">
                <a16:creationId xmlns:a16="http://schemas.microsoft.com/office/drawing/2014/main" id="{836F4B27-28AB-7BF1-723B-61D0C217DD44}"/>
              </a:ext>
            </a:extLst>
          </p:cNvPr>
          <p:cNvPicPr>
            <a:picLocks noChangeAspect="1"/>
          </p:cNvPicPr>
          <p:nvPr/>
        </p:nvPicPr>
        <p:blipFill>
          <a:blip r:embed="rId4"/>
          <a:stretch>
            <a:fillRect/>
          </a:stretch>
        </p:blipFill>
        <p:spPr>
          <a:xfrm>
            <a:off x="10163345" y="4328777"/>
            <a:ext cx="440875" cy="440874"/>
          </a:xfrm>
          <a:prstGeom prst="rect">
            <a:avLst/>
          </a:prstGeom>
          <a:ln w="12700">
            <a:miter lim="400000"/>
          </a:ln>
        </p:spPr>
      </p:pic>
      <p:sp>
        <p:nvSpPr>
          <p:cNvPr id="34" name="Title 1">
            <a:extLst>
              <a:ext uri="{FF2B5EF4-FFF2-40B4-BE49-F238E27FC236}">
                <a16:creationId xmlns:a16="http://schemas.microsoft.com/office/drawing/2014/main" id="{97F72F34-2EEF-EAB1-4E57-A8B09E284550}"/>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accent1"/>
                </a:solidFill>
                <a:latin typeface="Arial Black" panose="020B0604020202020204" pitchFamily="34" charset="0"/>
                <a:cs typeface="Arial Black" panose="020B0604020202020204" pitchFamily="34" charset="0"/>
              </a:defRPr>
            </a:lvl1pPr>
          </a:lstStyle>
          <a:p>
            <a:r>
              <a:rPr lang="en-US" dirty="0"/>
              <a:t>Slide title</a:t>
            </a:r>
          </a:p>
        </p:txBody>
      </p:sp>
      <p:sp>
        <p:nvSpPr>
          <p:cNvPr id="35" name="Text Placeholder 9">
            <a:extLst>
              <a:ext uri="{FF2B5EF4-FFF2-40B4-BE49-F238E27FC236}">
                <a16:creationId xmlns:a16="http://schemas.microsoft.com/office/drawing/2014/main" id="{3A358465-620F-7524-481F-D60FAF95CA9D}"/>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2"/>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36" name="Slide Number Placeholder 4">
            <a:extLst>
              <a:ext uri="{FF2B5EF4-FFF2-40B4-BE49-F238E27FC236}">
                <a16:creationId xmlns:a16="http://schemas.microsoft.com/office/drawing/2014/main" id="{BAD2A1A0-DF3B-1730-4EC3-4EF6C6453D64}"/>
              </a:ext>
            </a:extLst>
          </p:cNvPr>
          <p:cNvSpPr txBox="1">
            <a:spLocks/>
          </p:cNvSpPr>
          <p:nvPr/>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37" name="Image" descr="Image">
            <a:extLst>
              <a:ext uri="{FF2B5EF4-FFF2-40B4-BE49-F238E27FC236}">
                <a16:creationId xmlns:a16="http://schemas.microsoft.com/office/drawing/2014/main" id="{FE491C55-8301-7ED0-81EB-00A8D7B082A3}"/>
              </a:ext>
            </a:extLst>
          </p:cNvPr>
          <p:cNvPicPr>
            <a:picLocks noChangeAspect="1"/>
          </p:cNvPicPr>
          <p:nvPr/>
        </p:nvPicPr>
        <p:blipFill>
          <a:blip r:embed="rId5">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261051079"/>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Back Cover">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DF500E-989E-C6EA-A1D9-12795CAA229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p:cNvSpPr/>
          <p:nvPr/>
        </p:nvSpPr>
        <p:spPr>
          <a:xfrm>
            <a:off x="457202" y="5882003"/>
            <a:ext cx="8264439" cy="332399"/>
          </a:xfrm>
          <a:prstGeom prst="rect">
            <a:avLst/>
          </a:prstGeom>
        </p:spPr>
        <p:txBody>
          <a:bodyPr wrap="square" lIns="0" tIns="0" rIns="0" bIns="0">
            <a:sp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600" b="0" i="0" u="none" strike="noStrike" kern="1200" cap="none" spc="0" normalizeH="0" baseline="0" noProof="0" dirty="0">
                <a:ln>
                  <a:noFill/>
                </a:ln>
                <a:solidFill>
                  <a:srgbClr val="2B303A"/>
                </a:solidFill>
                <a:effectLst/>
                <a:uLnTx/>
                <a:uFillTx/>
                <a:latin typeface="Arial" panose="020B0604020202020204" pitchFamily="34" charset="0"/>
                <a:ea typeface="+mn-ea"/>
                <a:cs typeface="+mn-cs"/>
              </a:rPr>
              <a:t>The information provided here is of a general nature and is not intended to address the specific circumstances of any individual or entity. In specific circumstances, the services of a professional should be sought. Tax information, if any, contained in this communication was not intended or written to be used by any person for the purpose of avoiding penalties, nor should such information be construed as an opinion upon which any person may rely. The intended recipients of this communication and any attachments are not subject to any limitation on the disclosure of the tax treatment or tax structure of any transaction or matter that is the subject of this communication and any attachments. Baker Tilly US, LLP, trading as Baker Tilly, is a member of the global network of Baker Tilly International Ltd., the members of which are separate and independent legal entities. © 2022 Baker Tilly US, LLP</a:t>
            </a:r>
          </a:p>
        </p:txBody>
      </p:sp>
      <p:pic>
        <p:nvPicPr>
          <p:cNvPr id="5" name="Image" descr="Image">
            <a:extLst>
              <a:ext uri="{FF2B5EF4-FFF2-40B4-BE49-F238E27FC236}">
                <a16:creationId xmlns:a16="http://schemas.microsoft.com/office/drawing/2014/main" id="{C455076A-875E-D7D7-6ABA-8E9B9A9BB2FA}"/>
              </a:ext>
            </a:extLst>
          </p:cNvPr>
          <p:cNvPicPr>
            <a:picLocks noChangeAspect="1"/>
          </p:cNvPicPr>
          <p:nvPr/>
        </p:nvPicPr>
        <p:blipFill>
          <a:blip r:embed="rId3"/>
          <a:stretch>
            <a:fillRect/>
          </a:stretch>
        </p:blipFill>
        <p:spPr>
          <a:xfrm>
            <a:off x="9896595" y="5918805"/>
            <a:ext cx="1828800" cy="480392"/>
          </a:xfrm>
          <a:prstGeom prst="rect">
            <a:avLst/>
          </a:prstGeom>
          <a:ln w="12700">
            <a:miter lim="400000"/>
          </a:ln>
        </p:spPr>
      </p:pic>
    </p:spTree>
    <p:extLst>
      <p:ext uri="{BB962C8B-B14F-4D97-AF65-F5344CB8AC3E}">
        <p14:creationId xmlns:p14="http://schemas.microsoft.com/office/powerpoint/2010/main" val="718284377"/>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4008"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3_single - blk">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8832" y="838200"/>
            <a:ext cx="10674011" cy="914400"/>
          </a:xfrm>
          <a:prstGeom prst="rect">
            <a:avLst/>
          </a:prstGeom>
        </p:spPr>
        <p:txBody>
          <a:bodyPr lIns="0" tIns="0" rIns="0" bIns="0" anchor="t">
            <a:normAutofit/>
          </a:bodyPr>
          <a:lstStyle>
            <a:lvl1pPr algn="l">
              <a:lnSpc>
                <a:spcPct val="100000"/>
              </a:lnSpc>
              <a:defRPr sz="2100" spc="-15" baseline="0">
                <a:solidFill>
                  <a:schemeClr val="tx1">
                    <a:lumMod val="75000"/>
                    <a:lumOff val="25000"/>
                  </a:schemeClr>
                </a:solidFill>
                <a:latin typeface="Roboto" panose="02000000000000000000" pitchFamily="2" charset="0"/>
                <a:ea typeface="Roboto" panose="02000000000000000000" pitchFamily="2" charset="0"/>
              </a:defRPr>
            </a:lvl1pPr>
          </a:lstStyle>
          <a:p>
            <a:r>
              <a:rPr lang="en-US" dirty="0"/>
              <a:t>Click to edit title style</a:t>
            </a:r>
          </a:p>
        </p:txBody>
      </p:sp>
      <p:sp>
        <p:nvSpPr>
          <p:cNvPr id="8" name="Content Placeholder 3">
            <a:extLst>
              <a:ext uri="{FF2B5EF4-FFF2-40B4-BE49-F238E27FC236}">
                <a16:creationId xmlns:a16="http://schemas.microsoft.com/office/drawing/2014/main" id="{157E6A1C-F736-4C9D-95CD-3EF9A6E02B4B}"/>
              </a:ext>
            </a:extLst>
          </p:cNvPr>
          <p:cNvSpPr>
            <a:spLocks noGrp="1"/>
          </p:cNvSpPr>
          <p:nvPr>
            <p:ph sz="quarter" idx="10"/>
          </p:nvPr>
        </p:nvSpPr>
        <p:spPr>
          <a:xfrm>
            <a:off x="618833" y="1828800"/>
            <a:ext cx="10674011" cy="4343400"/>
          </a:xfrm>
          <a:noFill/>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buClrTx/>
              <a:defRPr>
                <a:solidFill>
                  <a:schemeClr val="tx1">
                    <a:lumMod val="75000"/>
                    <a:lumOff val="25000"/>
                  </a:schemeClr>
                </a:solidFill>
              </a:defRPr>
            </a:lvl3pPr>
            <a:lvl4pPr marL="473879" indent="-171454">
              <a:buFont typeface="Roboto Light" panose="02000000000000000000" pitchFamily="2" charset="0"/>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6" name="Graphic 5">
            <a:extLst>
              <a:ext uri="{FF2B5EF4-FFF2-40B4-BE49-F238E27FC236}">
                <a16:creationId xmlns:a16="http://schemas.microsoft.com/office/drawing/2014/main" id="{44ADBCC3-760F-4368-941A-9815CBC445B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9890307" y="402366"/>
            <a:ext cx="1609823" cy="523407"/>
          </a:xfrm>
          <a:prstGeom prst="rect">
            <a:avLst/>
          </a:prstGeom>
        </p:spPr>
      </p:pic>
      <p:sp>
        <p:nvSpPr>
          <p:cNvPr id="7" name="Rectangle 6"/>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Tree>
    <p:extLst>
      <p:ext uri="{BB962C8B-B14F-4D97-AF65-F5344CB8AC3E}">
        <p14:creationId xmlns:p14="http://schemas.microsoft.com/office/powerpoint/2010/main" val="8675130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1_Cover 1">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18" name="Picture Placeholder 8">
            <a:extLst>
              <a:ext uri="{FF2B5EF4-FFF2-40B4-BE49-F238E27FC236}">
                <a16:creationId xmlns:a16="http://schemas.microsoft.com/office/drawing/2014/main" id="{84C3A831-F572-461E-ACF3-9E0C363CC29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3241" y="7751"/>
            <a:ext cx="12173267" cy="3944319"/>
          </a:xfrm>
          <a:prstGeom prst="rect">
            <a:avLst/>
          </a:prstGeom>
        </p:spPr>
      </p:pic>
      <p:sp>
        <p:nvSpPr>
          <p:cNvPr id="19" name="Rectangle 18">
            <a:extLst>
              <a:ext uri="{FF2B5EF4-FFF2-40B4-BE49-F238E27FC236}">
                <a16:creationId xmlns:a16="http://schemas.microsoft.com/office/drawing/2014/main" id="{397C8194-7273-4EEF-B014-EEE73117FE3A}"/>
              </a:ext>
            </a:extLst>
          </p:cNvPr>
          <p:cNvSpPr/>
          <p:nvPr userDrawn="1"/>
        </p:nvSpPr>
        <p:spPr>
          <a:xfrm>
            <a:off x="0" y="3952069"/>
            <a:ext cx="12192000" cy="289818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0" y="3949829"/>
            <a:ext cx="12192000" cy="290353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
        <p:nvSpPr>
          <p:cNvPr id="15" name="Rectangle 14"/>
          <p:cNvSpPr/>
          <p:nvPr userDrawn="1"/>
        </p:nvSpPr>
        <p:spPr>
          <a:xfrm>
            <a:off x="5801974" y="3949831"/>
            <a:ext cx="742951" cy="102393"/>
          </a:xfrm>
          <a:prstGeom prst="rect">
            <a:avLst/>
          </a:prstGeom>
          <a:solidFill>
            <a:srgbClr val="C9E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
        <p:nvSpPr>
          <p:cNvPr id="16" name="Title 1"/>
          <p:cNvSpPr>
            <a:spLocks noGrp="1"/>
          </p:cNvSpPr>
          <p:nvPr>
            <p:ph type="ctrTitle" hasCustomPrompt="1"/>
          </p:nvPr>
        </p:nvSpPr>
        <p:spPr>
          <a:xfrm>
            <a:off x="1806516" y="4360557"/>
            <a:ext cx="8733864" cy="697116"/>
          </a:xfrm>
          <a:prstGeom prst="rect">
            <a:avLst/>
          </a:prstGeom>
        </p:spPr>
        <p:txBody>
          <a:bodyPr lIns="0" tIns="0" rIns="0" bIns="0" anchor="t"/>
          <a:lstStyle>
            <a:lvl1pPr algn="ctr">
              <a:lnSpc>
                <a:spcPct val="100000"/>
              </a:lnSpc>
              <a:defRPr sz="2700" b="0" spc="-15" baseline="0">
                <a:solidFill>
                  <a:schemeClr val="bg2"/>
                </a:solidFill>
                <a:latin typeface="Roboto" panose="02000000000000000000" pitchFamily="2" charset="0"/>
                <a:ea typeface="Roboto" panose="02000000000000000000" pitchFamily="2" charset="0"/>
              </a:defRPr>
            </a:lvl1pPr>
          </a:lstStyle>
          <a:p>
            <a:r>
              <a:rPr lang="en-US" dirty="0"/>
              <a:t>[Title]</a:t>
            </a:r>
          </a:p>
        </p:txBody>
      </p:sp>
      <p:sp>
        <p:nvSpPr>
          <p:cNvPr id="6" name="Text Placeholder 5"/>
          <p:cNvSpPr>
            <a:spLocks noGrp="1"/>
          </p:cNvSpPr>
          <p:nvPr>
            <p:ph type="body" sz="quarter" idx="11" hasCustomPrompt="1"/>
          </p:nvPr>
        </p:nvSpPr>
        <p:spPr>
          <a:xfrm>
            <a:off x="4573248" y="5867400"/>
            <a:ext cx="3200400" cy="304800"/>
          </a:xfrm>
        </p:spPr>
        <p:txBody>
          <a:bodyPr/>
          <a:lstStyle>
            <a:lvl1pPr algn="ctr">
              <a:defRPr sz="105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Date</a:t>
            </a:r>
          </a:p>
        </p:txBody>
      </p:sp>
      <p:sp>
        <p:nvSpPr>
          <p:cNvPr id="11" name="Text Placeholder 5">
            <a:extLst>
              <a:ext uri="{FF2B5EF4-FFF2-40B4-BE49-F238E27FC236}">
                <a16:creationId xmlns:a16="http://schemas.microsoft.com/office/drawing/2014/main" id="{7910B385-6EE5-4574-96B2-75A5DA4ACFCF}"/>
              </a:ext>
            </a:extLst>
          </p:cNvPr>
          <p:cNvSpPr>
            <a:spLocks noGrp="1"/>
          </p:cNvSpPr>
          <p:nvPr>
            <p:ph type="body" sz="quarter" idx="12" hasCustomPrompt="1"/>
          </p:nvPr>
        </p:nvSpPr>
        <p:spPr>
          <a:xfrm>
            <a:off x="1806516" y="5096691"/>
            <a:ext cx="8733864" cy="304800"/>
          </a:xfrm>
        </p:spPr>
        <p:txBody>
          <a:bodyPr/>
          <a:lstStyle>
            <a:lvl1pPr algn="ctr">
              <a:defRPr sz="15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
        <p:nvSpPr>
          <p:cNvPr id="12" name="Rectangle 11">
            <a:extLst>
              <a:ext uri="{FF2B5EF4-FFF2-40B4-BE49-F238E27FC236}">
                <a16:creationId xmlns:a16="http://schemas.microsoft.com/office/drawing/2014/main" id="{D4A1DE6D-035A-491D-B611-46CEBC7F3625}"/>
              </a:ext>
            </a:extLst>
          </p:cNvPr>
          <p:cNvSpPr/>
          <p:nvPr userDrawn="1"/>
        </p:nvSpPr>
        <p:spPr>
          <a:xfrm>
            <a:off x="477626" y="509048"/>
            <a:ext cx="11236751" cy="3440783"/>
          </a:xfrm>
          <a:prstGeom prst="rect">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userDrawn="1"/>
        </p:nvSpPr>
        <p:spPr>
          <a:xfrm>
            <a:off x="477626" y="509048"/>
            <a:ext cx="11236751" cy="5891753"/>
          </a:xfrm>
          <a:prstGeom prst="rect">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pic>
        <p:nvPicPr>
          <p:cNvPr id="9" name="Graphic 8">
            <a:extLst>
              <a:ext uri="{FF2B5EF4-FFF2-40B4-BE49-F238E27FC236}">
                <a16:creationId xmlns:a16="http://schemas.microsoft.com/office/drawing/2014/main" id="{E09B2D5A-B7BB-475F-9744-41883DEF9764}"/>
              </a:ext>
            </a:extLst>
          </p:cNvPr>
          <p:cNvPicPr>
            <a:picLocks noChangeAspect="1"/>
          </p:cNvPicPr>
          <p:nvPr userDrawn="1"/>
        </p:nvPicPr>
        <p:blipFill>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9303" y="767262"/>
            <a:ext cx="1959949" cy="637311"/>
          </a:xfrm>
          <a:prstGeom prst="rect">
            <a:avLst/>
          </a:prstGeom>
        </p:spPr>
      </p:pic>
    </p:spTree>
    <p:extLst>
      <p:ext uri="{BB962C8B-B14F-4D97-AF65-F5344CB8AC3E}">
        <p14:creationId xmlns:p14="http://schemas.microsoft.com/office/powerpoint/2010/main" val="42087643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4_single - blk">
    <p:bg>
      <p:bgPr>
        <a:solidFill>
          <a:schemeClr val="bg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4ADBCC3-760F-4368-941A-9815CBC445B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9890307" y="402366"/>
            <a:ext cx="1609823" cy="523407"/>
          </a:xfrm>
          <a:prstGeom prst="rect">
            <a:avLst/>
          </a:prstGeom>
        </p:spPr>
      </p:pic>
      <p:sp>
        <p:nvSpPr>
          <p:cNvPr id="4" name="Rectangle 3"/>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
        <p:nvSpPr>
          <p:cNvPr id="7" name="Title 1"/>
          <p:cNvSpPr>
            <a:spLocks noGrp="1"/>
          </p:cNvSpPr>
          <p:nvPr>
            <p:ph type="ctrTitle" hasCustomPrompt="1"/>
          </p:nvPr>
        </p:nvSpPr>
        <p:spPr>
          <a:xfrm>
            <a:off x="618832" y="838200"/>
            <a:ext cx="10674011" cy="914400"/>
          </a:xfrm>
          <a:prstGeom prst="rect">
            <a:avLst/>
          </a:prstGeom>
        </p:spPr>
        <p:txBody>
          <a:bodyPr lIns="0" tIns="0" rIns="0" bIns="0" anchor="t">
            <a:normAutofit/>
          </a:bodyPr>
          <a:lstStyle>
            <a:lvl1pPr algn="l">
              <a:lnSpc>
                <a:spcPct val="100000"/>
              </a:lnSpc>
              <a:defRPr sz="2100" spc="-15" baseline="0">
                <a:solidFill>
                  <a:schemeClr val="tx1">
                    <a:lumMod val="75000"/>
                    <a:lumOff val="25000"/>
                  </a:schemeClr>
                </a:solidFill>
                <a:latin typeface="Roboto" panose="02000000000000000000" pitchFamily="2" charset="0"/>
                <a:ea typeface="Roboto" panose="02000000000000000000" pitchFamily="2" charset="0"/>
              </a:defRPr>
            </a:lvl1pPr>
          </a:lstStyle>
          <a:p>
            <a:r>
              <a:rPr lang="en-US" dirty="0"/>
              <a:t>Click to edit title style</a:t>
            </a:r>
          </a:p>
        </p:txBody>
      </p:sp>
    </p:spTree>
    <p:extLst>
      <p:ext uri="{BB962C8B-B14F-4D97-AF65-F5344CB8AC3E}">
        <p14:creationId xmlns:p14="http://schemas.microsoft.com/office/powerpoint/2010/main" val="3408822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1_1 col - left img - wht">
    <p:bg>
      <p:bgPr>
        <a:solidFill>
          <a:schemeClr val="bg1"/>
        </a:solidFill>
        <a:effectLst/>
      </p:bgPr>
    </p:bg>
    <p:spTree>
      <p:nvGrpSpPr>
        <p:cNvPr id="1" name=""/>
        <p:cNvGrpSpPr/>
        <p:nvPr/>
      </p:nvGrpSpPr>
      <p:grpSpPr>
        <a:xfrm>
          <a:off x="0" y="0"/>
          <a:ext cx="0" cy="0"/>
          <a:chOff x="0" y="0"/>
          <a:chExt cx="0" cy="0"/>
        </a:xfrm>
      </p:grpSpPr>
      <p:sp>
        <p:nvSpPr>
          <p:cNvPr id="26" name="Picture Placeholder 25"/>
          <p:cNvSpPr>
            <a:spLocks noGrp="1"/>
          </p:cNvSpPr>
          <p:nvPr>
            <p:ph type="pic" sz="quarter" idx="10"/>
          </p:nvPr>
        </p:nvSpPr>
        <p:spPr>
          <a:xfrm>
            <a:off x="0" y="0"/>
            <a:ext cx="5760720" cy="6858000"/>
          </a:xfrm>
          <a:prstGeom prst="rect">
            <a:avLst/>
          </a:prstGeom>
          <a:noFill/>
          <a:ln w="63500">
            <a:noFill/>
          </a:ln>
        </p:spPr>
        <p:txBody>
          <a:bodyPr/>
          <a:lstStyle>
            <a:lvl1pPr marL="0" indent="0">
              <a:buNone/>
              <a:defRPr/>
            </a:lvl1pPr>
          </a:lstStyle>
          <a:p>
            <a:r>
              <a:rPr lang="en-US"/>
              <a:t>Click icon to add picture</a:t>
            </a:r>
          </a:p>
        </p:txBody>
      </p:sp>
      <p:sp>
        <p:nvSpPr>
          <p:cNvPr id="6" name="Content Placeholder 3">
            <a:extLst>
              <a:ext uri="{FF2B5EF4-FFF2-40B4-BE49-F238E27FC236}">
                <a16:creationId xmlns:a16="http://schemas.microsoft.com/office/drawing/2014/main" id="{13837D2A-054B-4872-BD31-7D37E3E86896}"/>
              </a:ext>
            </a:extLst>
          </p:cNvPr>
          <p:cNvSpPr>
            <a:spLocks noGrp="1"/>
          </p:cNvSpPr>
          <p:nvPr>
            <p:ph sz="quarter" idx="14"/>
          </p:nvPr>
        </p:nvSpPr>
        <p:spPr>
          <a:xfrm>
            <a:off x="6384936" y="1946195"/>
            <a:ext cx="4435464" cy="329184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buClrTx/>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A31DB51A-DA0D-4CE0-AFDC-AD1473C1E7C5}"/>
              </a:ext>
            </a:extLst>
          </p:cNvPr>
          <p:cNvSpPr>
            <a:spLocks noGrp="1"/>
          </p:cNvSpPr>
          <p:nvPr>
            <p:ph type="ctrTitle" hasCustomPrompt="1"/>
          </p:nvPr>
        </p:nvSpPr>
        <p:spPr>
          <a:xfrm>
            <a:off x="6384936" y="848915"/>
            <a:ext cx="4403563" cy="914400"/>
          </a:xfrm>
          <a:prstGeom prst="rect">
            <a:avLst/>
          </a:prstGeom>
          <a:noFill/>
        </p:spPr>
        <p:txBody>
          <a:bodyPr lIns="0" tIns="0" rIns="0" bIns="0" anchor="t">
            <a:noAutofit/>
          </a:bodyPr>
          <a:lstStyle>
            <a:lvl1pPr algn="l">
              <a:lnSpc>
                <a:spcPct val="100000"/>
              </a:lnSpc>
              <a:defRPr sz="2100" spc="-15" baseline="0">
                <a:solidFill>
                  <a:schemeClr val="tx1">
                    <a:lumMod val="75000"/>
                    <a:lumOff val="25000"/>
                  </a:schemeClr>
                </a:solidFill>
                <a:latin typeface="Roboto" panose="02000000000000000000" pitchFamily="2" charset="0"/>
                <a:ea typeface="Roboto" panose="02000000000000000000" pitchFamily="2" charset="0"/>
              </a:defRPr>
            </a:lvl1pPr>
          </a:lstStyle>
          <a:p>
            <a:r>
              <a:rPr lang="en-US" dirty="0"/>
              <a:t>Click to edit title style</a:t>
            </a:r>
          </a:p>
        </p:txBody>
      </p:sp>
      <p:sp>
        <p:nvSpPr>
          <p:cNvPr id="8" name="Rectangle 7"/>
          <p:cNvSpPr/>
          <p:nvPr userDrawn="1"/>
        </p:nvSpPr>
        <p:spPr>
          <a:xfrm>
            <a:off x="6384936" y="476684"/>
            <a:ext cx="731520" cy="91440"/>
          </a:xfrm>
          <a:prstGeom prst="rect">
            <a:avLst/>
          </a:prstGeom>
          <a:solidFill>
            <a:srgbClr val="C9E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643220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4_Sectio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6" name="Picture 25" descr="A picture containing outdoor object, night sky&#10;&#10;Description automatically generated">
            <a:extLst>
              <a:ext uri="{FF2B5EF4-FFF2-40B4-BE49-F238E27FC236}">
                <a16:creationId xmlns:a16="http://schemas.microsoft.com/office/drawing/2014/main" id="{3D4E6D10-CA71-4864-AA2A-FE4353D094C0}"/>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0" y="0"/>
            <a:ext cx="12192000" cy="6858000"/>
          </a:xfrm>
          <a:prstGeom prst="rect">
            <a:avLst/>
          </a:prstGeom>
        </p:spPr>
      </p:pic>
      <p:grpSp>
        <p:nvGrpSpPr>
          <p:cNvPr id="18" name="Group 17">
            <a:extLst>
              <a:ext uri="{FF2B5EF4-FFF2-40B4-BE49-F238E27FC236}">
                <a16:creationId xmlns:a16="http://schemas.microsoft.com/office/drawing/2014/main" id="{7691EEF2-DD09-4110-ADD8-76057588D781}"/>
              </a:ext>
            </a:extLst>
          </p:cNvPr>
          <p:cNvGrpSpPr/>
          <p:nvPr userDrawn="1"/>
        </p:nvGrpSpPr>
        <p:grpSpPr>
          <a:xfrm>
            <a:off x="2057928" y="1197077"/>
            <a:ext cx="8076144" cy="4463846"/>
            <a:chOff x="2057928" y="1202235"/>
            <a:chExt cx="8076144" cy="4463846"/>
          </a:xfrm>
        </p:grpSpPr>
        <p:sp useBgFill="1">
          <p:nvSpPr>
            <p:cNvPr id="13" name="Rectangle 12">
              <a:extLst>
                <a:ext uri="{FF2B5EF4-FFF2-40B4-BE49-F238E27FC236}">
                  <a16:creationId xmlns:a16="http://schemas.microsoft.com/office/drawing/2014/main" id="{F9D1DD0D-E122-402D-BE27-130A64FBDEB5}"/>
                </a:ext>
              </a:extLst>
            </p:cNvPr>
            <p:cNvSpPr/>
            <p:nvPr userDrawn="1"/>
          </p:nvSpPr>
          <p:spPr>
            <a:xfrm>
              <a:off x="2077960" y="1202235"/>
              <a:ext cx="8036080" cy="4463846"/>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7">
              <a:extLst>
                <a:ext uri="{FF2B5EF4-FFF2-40B4-BE49-F238E27FC236}">
                  <a16:creationId xmlns:a16="http://schemas.microsoft.com/office/drawing/2014/main" id="{DA2C4EAA-5763-4866-9189-3D763D3CE196}"/>
                </a:ext>
              </a:extLst>
            </p:cNvPr>
            <p:cNvSpPr/>
            <p:nvPr userDrawn="1"/>
          </p:nvSpPr>
          <p:spPr>
            <a:xfrm>
              <a:off x="2057928" y="1202235"/>
              <a:ext cx="8076144" cy="4463846"/>
            </a:xfrm>
            <a:prstGeom prst="rect">
              <a:avLst/>
            </a:prstGeom>
            <a:solidFill>
              <a:schemeClr val="tx1">
                <a:alpha val="6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grpSp>
      <p:sp>
        <p:nvSpPr>
          <p:cNvPr id="10" name="Content Placeholder 3">
            <a:extLst>
              <a:ext uri="{FF2B5EF4-FFF2-40B4-BE49-F238E27FC236}">
                <a16:creationId xmlns:a16="http://schemas.microsoft.com/office/drawing/2014/main" id="{22356375-54CE-44E2-B34B-B2247535D9EE}"/>
              </a:ext>
            </a:extLst>
          </p:cNvPr>
          <p:cNvSpPr>
            <a:spLocks noGrp="1"/>
          </p:cNvSpPr>
          <p:nvPr>
            <p:ph sz="quarter" idx="11" hasCustomPrompt="1"/>
          </p:nvPr>
        </p:nvSpPr>
        <p:spPr>
          <a:xfrm>
            <a:off x="3124200" y="2022185"/>
            <a:ext cx="5943600" cy="1371600"/>
          </a:xfrm>
          <a:noFill/>
        </p:spPr>
        <p:txBody>
          <a:bodyPr anchor="b"/>
          <a:lstStyle>
            <a:lvl1pPr algn="ctr">
              <a:defRPr sz="2550">
                <a:solidFill>
                  <a:schemeClr val="bg1"/>
                </a:solidFill>
                <a:latin typeface="Roboto" panose="02000000000000000000" pitchFamily="2" charset="0"/>
                <a:ea typeface="Roboto" panose="02000000000000000000" pitchFamily="2" charset="0"/>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[Section Title]</a:t>
            </a:r>
          </a:p>
        </p:txBody>
      </p:sp>
      <p:sp>
        <p:nvSpPr>
          <p:cNvPr id="12" name="Content Placeholder 3">
            <a:extLst>
              <a:ext uri="{FF2B5EF4-FFF2-40B4-BE49-F238E27FC236}">
                <a16:creationId xmlns:a16="http://schemas.microsoft.com/office/drawing/2014/main" id="{E5F169D6-B38F-4CA5-8FE8-4A7D79E7E82E}"/>
              </a:ext>
            </a:extLst>
          </p:cNvPr>
          <p:cNvSpPr>
            <a:spLocks noGrp="1"/>
          </p:cNvSpPr>
          <p:nvPr>
            <p:ph sz="quarter" idx="12" hasCustomPrompt="1"/>
          </p:nvPr>
        </p:nvSpPr>
        <p:spPr>
          <a:xfrm>
            <a:off x="3124200" y="3439316"/>
            <a:ext cx="5943600" cy="1371600"/>
          </a:xfrm>
          <a:noFill/>
        </p:spPr>
        <p:txBody>
          <a:bodyPr anchor="t"/>
          <a:lstStyle>
            <a:lvl1pPr algn="ctr">
              <a:defRPr sz="1800">
                <a:solidFill>
                  <a:schemeClr val="bg1"/>
                </a:solidFill>
                <a:latin typeface="Roboto" panose="02000000000000000000" pitchFamily="2" charset="0"/>
                <a:ea typeface="Roboto" panose="02000000000000000000" pitchFamily="2" charset="0"/>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[Subtitle]</a:t>
            </a:r>
          </a:p>
        </p:txBody>
      </p:sp>
      <p:sp>
        <p:nvSpPr>
          <p:cNvPr id="14" name="Rectangle 13">
            <a:extLst>
              <a:ext uri="{FF2B5EF4-FFF2-40B4-BE49-F238E27FC236}">
                <a16:creationId xmlns:a16="http://schemas.microsoft.com/office/drawing/2014/main" id="{9CAD2466-4A86-4254-B087-140B59DC4F17}"/>
              </a:ext>
            </a:extLst>
          </p:cNvPr>
          <p:cNvSpPr/>
          <p:nvPr userDrawn="1"/>
        </p:nvSpPr>
        <p:spPr>
          <a:xfrm flipH="1" flipV="1">
            <a:off x="5638800" y="1410090"/>
            <a:ext cx="9144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17146960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p:nvSpPr>
          <p:cNvPr id="4" name="Rectangle 3"/>
          <p:cNvSpPr/>
          <p:nvPr userDrawn="1"/>
        </p:nvSpPr>
        <p:spPr>
          <a:xfrm>
            <a:off x="1" y="3"/>
            <a:ext cx="3257007" cy="6857999"/>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20"/>
          </a:p>
        </p:txBody>
      </p:sp>
      <p:sp>
        <p:nvSpPr>
          <p:cNvPr id="7" name="Freeform 6"/>
          <p:cNvSpPr>
            <a:spLocks noEditPoints="1"/>
          </p:cNvSpPr>
          <p:nvPr userDrawn="1"/>
        </p:nvSpPr>
        <p:spPr bwMode="auto">
          <a:xfrm>
            <a:off x="-2150918" y="-980463"/>
            <a:ext cx="8316587" cy="10371926"/>
          </a:xfrm>
          <a:custGeom>
            <a:avLst/>
            <a:gdLst>
              <a:gd name="T0" fmla="*/ 282 w 282"/>
              <a:gd name="T1" fmla="*/ 135 h 310"/>
              <a:gd name="T2" fmla="*/ 282 w 282"/>
              <a:gd name="T3" fmla="*/ 148 h 310"/>
              <a:gd name="T4" fmla="*/ 216 w 282"/>
              <a:gd name="T5" fmla="*/ 111 h 310"/>
              <a:gd name="T6" fmla="*/ 140 w 282"/>
              <a:gd name="T7" fmla="*/ 191 h 310"/>
              <a:gd name="T8" fmla="*/ 217 w 282"/>
              <a:gd name="T9" fmla="*/ 268 h 310"/>
              <a:gd name="T10" fmla="*/ 249 w 282"/>
              <a:gd name="T11" fmla="*/ 261 h 310"/>
              <a:gd name="T12" fmla="*/ 235 w 282"/>
              <a:gd name="T13" fmla="*/ 280 h 310"/>
              <a:gd name="T14" fmla="*/ 226 w 282"/>
              <a:gd name="T15" fmla="*/ 287 h 310"/>
              <a:gd name="T16" fmla="*/ 200 w 282"/>
              <a:gd name="T17" fmla="*/ 291 h 310"/>
              <a:gd name="T18" fmla="*/ 104 w 282"/>
              <a:gd name="T19" fmla="*/ 233 h 310"/>
              <a:gd name="T20" fmla="*/ 75 w 282"/>
              <a:gd name="T21" fmla="*/ 146 h 310"/>
              <a:gd name="T22" fmla="*/ 189 w 282"/>
              <a:gd name="T23" fmla="*/ 47 h 310"/>
              <a:gd name="T24" fmla="*/ 282 w 282"/>
              <a:gd name="T25" fmla="*/ 135 h 310"/>
              <a:gd name="T26" fmla="*/ 223 w 282"/>
              <a:gd name="T27" fmla="*/ 132 h 310"/>
              <a:gd name="T28" fmla="*/ 157 w 282"/>
              <a:gd name="T29" fmla="*/ 195 h 310"/>
              <a:gd name="T30" fmla="*/ 224 w 282"/>
              <a:gd name="T31" fmla="*/ 259 h 310"/>
              <a:gd name="T32" fmla="*/ 250 w 282"/>
              <a:gd name="T33" fmla="*/ 254 h 310"/>
              <a:gd name="T34" fmla="*/ 255 w 282"/>
              <a:gd name="T35" fmla="*/ 251 h 310"/>
              <a:gd name="T36" fmla="*/ 257 w 282"/>
              <a:gd name="T37" fmla="*/ 248 h 310"/>
              <a:gd name="T38" fmla="*/ 281 w 282"/>
              <a:gd name="T39" fmla="*/ 167 h 310"/>
              <a:gd name="T40" fmla="*/ 279 w 282"/>
              <a:gd name="T41" fmla="*/ 162 h 310"/>
              <a:gd name="T42" fmla="*/ 223 w 282"/>
              <a:gd name="T43" fmla="*/ 132 h 310"/>
              <a:gd name="T44" fmla="*/ 210 w 282"/>
              <a:gd name="T45" fmla="*/ 9 h 310"/>
              <a:gd name="T46" fmla="*/ 210 w 282"/>
              <a:gd name="T47" fmla="*/ 9 h 310"/>
              <a:gd name="T48" fmla="*/ 161 w 282"/>
              <a:gd name="T49" fmla="*/ 0 h 310"/>
              <a:gd name="T50" fmla="*/ 0 w 282"/>
              <a:gd name="T51" fmla="*/ 125 h 310"/>
              <a:gd name="T52" fmla="*/ 24 w 282"/>
              <a:gd name="T53" fmla="*/ 208 h 310"/>
              <a:gd name="T54" fmla="*/ 94 w 282"/>
              <a:gd name="T55" fmla="*/ 285 h 310"/>
              <a:gd name="T56" fmla="*/ 167 w 282"/>
              <a:gd name="T57" fmla="*/ 310 h 310"/>
              <a:gd name="T58" fmla="*/ 208 w 282"/>
              <a:gd name="T59" fmla="*/ 300 h 310"/>
              <a:gd name="T60" fmla="*/ 195 w 282"/>
              <a:gd name="T61" fmla="*/ 301 h 310"/>
              <a:gd name="T62" fmla="*/ 62 w 282"/>
              <a:gd name="T63" fmla="*/ 196 h 310"/>
              <a:gd name="T64" fmla="*/ 50 w 282"/>
              <a:gd name="T65" fmla="*/ 138 h 310"/>
              <a:gd name="T66" fmla="*/ 198 w 282"/>
              <a:gd name="T67" fmla="*/ 9 h 310"/>
              <a:gd name="T68" fmla="*/ 210 w 282"/>
              <a:gd name="T69" fmla="*/ 9 h 310"/>
              <a:gd name="T70" fmla="*/ 211 w 282"/>
              <a:gd name="T71" fmla="*/ 9 h 310"/>
              <a:gd name="T72" fmla="*/ 210 w 282"/>
              <a:gd name="T73" fmla="*/ 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2" h="310">
                <a:moveTo>
                  <a:pt x="282" y="135"/>
                </a:moveTo>
                <a:cubicBezTo>
                  <a:pt x="282" y="138"/>
                  <a:pt x="282" y="145"/>
                  <a:pt x="282" y="148"/>
                </a:cubicBezTo>
                <a:cubicBezTo>
                  <a:pt x="269" y="124"/>
                  <a:pt x="243" y="111"/>
                  <a:pt x="216" y="111"/>
                </a:cubicBezTo>
                <a:cubicBezTo>
                  <a:pt x="176" y="111"/>
                  <a:pt x="140" y="145"/>
                  <a:pt x="140" y="191"/>
                </a:cubicBezTo>
                <a:cubicBezTo>
                  <a:pt x="140" y="236"/>
                  <a:pt x="177" y="268"/>
                  <a:pt x="217" y="268"/>
                </a:cubicBezTo>
                <a:cubicBezTo>
                  <a:pt x="228" y="268"/>
                  <a:pt x="239" y="266"/>
                  <a:pt x="249" y="261"/>
                </a:cubicBezTo>
                <a:cubicBezTo>
                  <a:pt x="245" y="267"/>
                  <a:pt x="240" y="274"/>
                  <a:pt x="235" y="280"/>
                </a:cubicBezTo>
                <a:cubicBezTo>
                  <a:pt x="232" y="282"/>
                  <a:pt x="230" y="285"/>
                  <a:pt x="226" y="287"/>
                </a:cubicBezTo>
                <a:cubicBezTo>
                  <a:pt x="222" y="288"/>
                  <a:pt x="214" y="291"/>
                  <a:pt x="200" y="291"/>
                </a:cubicBezTo>
                <a:cubicBezTo>
                  <a:pt x="152" y="291"/>
                  <a:pt x="119" y="256"/>
                  <a:pt x="104" y="233"/>
                </a:cubicBezTo>
                <a:cubicBezTo>
                  <a:pt x="88" y="210"/>
                  <a:pt x="75" y="179"/>
                  <a:pt x="75" y="146"/>
                </a:cubicBezTo>
                <a:cubicBezTo>
                  <a:pt x="75" y="81"/>
                  <a:pt x="130" y="47"/>
                  <a:pt x="189" y="47"/>
                </a:cubicBezTo>
                <a:cubicBezTo>
                  <a:pt x="254" y="47"/>
                  <a:pt x="282" y="99"/>
                  <a:pt x="282" y="135"/>
                </a:cubicBezTo>
                <a:close/>
                <a:moveTo>
                  <a:pt x="223" y="132"/>
                </a:moveTo>
                <a:cubicBezTo>
                  <a:pt x="187" y="132"/>
                  <a:pt x="157" y="159"/>
                  <a:pt x="157" y="195"/>
                </a:cubicBezTo>
                <a:cubicBezTo>
                  <a:pt x="157" y="228"/>
                  <a:pt x="184" y="259"/>
                  <a:pt x="224" y="259"/>
                </a:cubicBezTo>
                <a:cubicBezTo>
                  <a:pt x="233" y="259"/>
                  <a:pt x="242" y="257"/>
                  <a:pt x="250" y="254"/>
                </a:cubicBezTo>
                <a:cubicBezTo>
                  <a:pt x="252" y="253"/>
                  <a:pt x="254" y="252"/>
                  <a:pt x="255" y="251"/>
                </a:cubicBezTo>
                <a:cubicBezTo>
                  <a:pt x="256" y="251"/>
                  <a:pt x="256" y="249"/>
                  <a:pt x="257" y="248"/>
                </a:cubicBezTo>
                <a:cubicBezTo>
                  <a:pt x="267" y="230"/>
                  <a:pt x="279" y="190"/>
                  <a:pt x="281" y="167"/>
                </a:cubicBezTo>
                <a:cubicBezTo>
                  <a:pt x="281" y="165"/>
                  <a:pt x="281" y="164"/>
                  <a:pt x="279" y="162"/>
                </a:cubicBezTo>
                <a:cubicBezTo>
                  <a:pt x="270" y="149"/>
                  <a:pt x="252" y="132"/>
                  <a:pt x="223" y="132"/>
                </a:cubicBezTo>
                <a:close/>
                <a:moveTo>
                  <a:pt x="210" y="9"/>
                </a:moveTo>
                <a:cubicBezTo>
                  <a:pt x="210" y="9"/>
                  <a:pt x="210" y="9"/>
                  <a:pt x="210" y="9"/>
                </a:cubicBezTo>
                <a:cubicBezTo>
                  <a:pt x="198" y="3"/>
                  <a:pt x="179" y="0"/>
                  <a:pt x="161" y="0"/>
                </a:cubicBezTo>
                <a:cubicBezTo>
                  <a:pt x="79" y="0"/>
                  <a:pt x="0" y="46"/>
                  <a:pt x="0" y="125"/>
                </a:cubicBezTo>
                <a:cubicBezTo>
                  <a:pt x="0" y="152"/>
                  <a:pt x="9" y="182"/>
                  <a:pt x="24" y="208"/>
                </a:cubicBezTo>
                <a:cubicBezTo>
                  <a:pt x="41" y="238"/>
                  <a:pt x="65" y="266"/>
                  <a:pt x="94" y="285"/>
                </a:cubicBezTo>
                <a:cubicBezTo>
                  <a:pt x="116" y="300"/>
                  <a:pt x="141" y="310"/>
                  <a:pt x="167" y="310"/>
                </a:cubicBezTo>
                <a:cubicBezTo>
                  <a:pt x="189" y="310"/>
                  <a:pt x="203" y="304"/>
                  <a:pt x="208" y="300"/>
                </a:cubicBezTo>
                <a:cubicBezTo>
                  <a:pt x="206" y="301"/>
                  <a:pt x="201" y="301"/>
                  <a:pt x="195" y="301"/>
                </a:cubicBezTo>
                <a:cubicBezTo>
                  <a:pt x="126" y="301"/>
                  <a:pt x="79" y="240"/>
                  <a:pt x="62" y="196"/>
                </a:cubicBezTo>
                <a:cubicBezTo>
                  <a:pt x="55" y="179"/>
                  <a:pt x="50" y="158"/>
                  <a:pt x="50" y="138"/>
                </a:cubicBezTo>
                <a:cubicBezTo>
                  <a:pt x="50" y="55"/>
                  <a:pt x="125" y="9"/>
                  <a:pt x="198" y="9"/>
                </a:cubicBezTo>
                <a:cubicBezTo>
                  <a:pt x="202" y="9"/>
                  <a:pt x="206" y="9"/>
                  <a:pt x="210" y="9"/>
                </a:cubicBezTo>
                <a:cubicBezTo>
                  <a:pt x="210" y="9"/>
                  <a:pt x="211" y="9"/>
                  <a:pt x="211" y="9"/>
                </a:cubicBezTo>
                <a:cubicBezTo>
                  <a:pt x="211" y="9"/>
                  <a:pt x="210" y="9"/>
                  <a:pt x="210" y="9"/>
                </a:cubicBezTo>
                <a:close/>
              </a:path>
            </a:pathLst>
          </a:custGeom>
          <a:solidFill>
            <a:srgbClr val="FFFFFF">
              <a:alpha val="30000"/>
            </a:srgb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 name="Rectangle 4"/>
          <p:cNvSpPr/>
          <p:nvPr userDrawn="1"/>
        </p:nvSpPr>
        <p:spPr>
          <a:xfrm>
            <a:off x="3048000" y="3"/>
            <a:ext cx="9144000" cy="6857999"/>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20"/>
          </a:p>
        </p:txBody>
      </p:sp>
      <p:sp>
        <p:nvSpPr>
          <p:cNvPr id="10" name="Rectangle 9"/>
          <p:cNvSpPr/>
          <p:nvPr userDrawn="1"/>
        </p:nvSpPr>
        <p:spPr>
          <a:xfrm>
            <a:off x="618833" y="440143"/>
            <a:ext cx="742951" cy="10239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
        <p:nvSpPr>
          <p:cNvPr id="11" name="Text Placeholder 11"/>
          <p:cNvSpPr>
            <a:spLocks noGrp="1"/>
          </p:cNvSpPr>
          <p:nvPr>
            <p:ph type="body" sz="quarter" idx="11" hasCustomPrompt="1"/>
          </p:nvPr>
        </p:nvSpPr>
        <p:spPr>
          <a:xfrm>
            <a:off x="608471" y="853830"/>
            <a:ext cx="2057400" cy="1432170"/>
          </a:xfrm>
        </p:spPr>
        <p:txBody>
          <a:bodyPr lIns="0" tIns="0" rIns="0"/>
          <a:lstStyle>
            <a:lvl1pPr>
              <a:defRPr sz="2400" b="0">
                <a:solidFill>
                  <a:schemeClr val="tx1"/>
                </a:solidFill>
                <a:latin typeface="Roboto" panose="02000000000000000000" pitchFamily="2" charset="0"/>
                <a:ea typeface="Roboto" panose="02000000000000000000" pitchFamily="2" charset="0"/>
              </a:defRPr>
            </a:lvl1pPr>
          </a:lstStyle>
          <a:p>
            <a:pPr lvl="0"/>
            <a:r>
              <a:rPr lang="en-US" dirty="0"/>
              <a:t>Leading by example</a:t>
            </a:r>
          </a:p>
        </p:txBody>
      </p:sp>
      <p:sp>
        <p:nvSpPr>
          <p:cNvPr id="3" name="Picture Placeholder 2"/>
          <p:cNvSpPr>
            <a:spLocks noGrp="1"/>
          </p:cNvSpPr>
          <p:nvPr>
            <p:ph type="pic" sz="quarter" idx="12" hasCustomPrompt="1"/>
          </p:nvPr>
        </p:nvSpPr>
        <p:spPr>
          <a:xfrm>
            <a:off x="3886200" y="914400"/>
            <a:ext cx="1981200" cy="1752600"/>
          </a:xfrm>
          <a:solidFill>
            <a:schemeClr val="bg1">
              <a:lumMod val="75000"/>
            </a:schemeClr>
          </a:solidFill>
        </p:spPr>
        <p:txBody>
          <a:bodyPr/>
          <a:lstStyle>
            <a:lvl1pPr>
              <a:defRPr sz="1200"/>
            </a:lvl1pPr>
          </a:lstStyle>
          <a:p>
            <a:r>
              <a:rPr lang="en-US" dirty="0"/>
              <a:t>Headshot</a:t>
            </a:r>
          </a:p>
        </p:txBody>
      </p:sp>
      <p:sp>
        <p:nvSpPr>
          <p:cNvPr id="35" name="Text Placeholder 33"/>
          <p:cNvSpPr>
            <a:spLocks noGrp="1"/>
          </p:cNvSpPr>
          <p:nvPr>
            <p:ph type="body" sz="quarter" idx="13" hasCustomPrompt="1"/>
          </p:nvPr>
        </p:nvSpPr>
        <p:spPr>
          <a:xfrm>
            <a:off x="3886200" y="2819400"/>
            <a:ext cx="1981200" cy="685800"/>
          </a:xfrm>
        </p:spPr>
        <p:txBody>
          <a:bodyPr/>
          <a:lstStyle>
            <a:lvl1pPr>
              <a:spcBef>
                <a:spcPts val="0"/>
              </a:spcBef>
              <a:defRPr sz="9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dirty="0"/>
              <a:t>Name and information</a:t>
            </a:r>
          </a:p>
        </p:txBody>
      </p:sp>
      <p:sp>
        <p:nvSpPr>
          <p:cNvPr id="36" name="Picture Placeholder 2"/>
          <p:cNvSpPr>
            <a:spLocks noGrp="1"/>
          </p:cNvSpPr>
          <p:nvPr>
            <p:ph type="pic" sz="quarter" idx="14" hasCustomPrompt="1"/>
          </p:nvPr>
        </p:nvSpPr>
        <p:spPr>
          <a:xfrm>
            <a:off x="6781800" y="914400"/>
            <a:ext cx="1981200" cy="1752600"/>
          </a:xfrm>
          <a:solidFill>
            <a:schemeClr val="bg1">
              <a:lumMod val="75000"/>
            </a:schemeClr>
          </a:solidFill>
        </p:spPr>
        <p:txBody>
          <a:bodyPr/>
          <a:lstStyle>
            <a:lvl1pPr>
              <a:defRPr sz="1200"/>
            </a:lvl1pPr>
          </a:lstStyle>
          <a:p>
            <a:r>
              <a:rPr lang="en-US" dirty="0"/>
              <a:t>Headshot</a:t>
            </a:r>
          </a:p>
        </p:txBody>
      </p:sp>
      <p:sp>
        <p:nvSpPr>
          <p:cNvPr id="37" name="Text Placeholder 33"/>
          <p:cNvSpPr>
            <a:spLocks noGrp="1"/>
          </p:cNvSpPr>
          <p:nvPr>
            <p:ph type="body" sz="quarter" idx="15" hasCustomPrompt="1"/>
          </p:nvPr>
        </p:nvSpPr>
        <p:spPr>
          <a:xfrm>
            <a:off x="6781800" y="2819400"/>
            <a:ext cx="1981200" cy="685800"/>
          </a:xfrm>
        </p:spPr>
        <p:txBody>
          <a:bodyPr/>
          <a:lstStyle>
            <a:lvl1pPr>
              <a:defRPr lang="en-US" sz="900" kern="1200" dirty="0">
                <a:solidFill>
                  <a:schemeClr val="bg1"/>
                </a:solidFill>
                <a:latin typeface="+mn-lt"/>
                <a:ea typeface="+mn-ea"/>
                <a:cs typeface="+mn-cs"/>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pPr>
            <a:r>
              <a:rPr lang="en-US" dirty="0"/>
              <a:t>Name and information</a:t>
            </a:r>
          </a:p>
        </p:txBody>
      </p:sp>
      <p:sp>
        <p:nvSpPr>
          <p:cNvPr id="38" name="Picture Placeholder 2"/>
          <p:cNvSpPr>
            <a:spLocks noGrp="1"/>
          </p:cNvSpPr>
          <p:nvPr>
            <p:ph type="pic" sz="quarter" idx="16" hasCustomPrompt="1"/>
          </p:nvPr>
        </p:nvSpPr>
        <p:spPr>
          <a:xfrm>
            <a:off x="9601200" y="914400"/>
            <a:ext cx="1981200" cy="1752600"/>
          </a:xfrm>
          <a:solidFill>
            <a:schemeClr val="bg1">
              <a:lumMod val="75000"/>
            </a:schemeClr>
          </a:solidFill>
        </p:spPr>
        <p:txBody>
          <a:bodyPr/>
          <a:lstStyle>
            <a:lvl1pPr>
              <a:defRPr sz="1200"/>
            </a:lvl1pPr>
          </a:lstStyle>
          <a:p>
            <a:r>
              <a:rPr lang="en-US" dirty="0"/>
              <a:t>Headshot</a:t>
            </a:r>
          </a:p>
        </p:txBody>
      </p:sp>
      <p:sp>
        <p:nvSpPr>
          <p:cNvPr id="39" name="Text Placeholder 33"/>
          <p:cNvSpPr>
            <a:spLocks noGrp="1"/>
          </p:cNvSpPr>
          <p:nvPr>
            <p:ph type="body" sz="quarter" idx="17" hasCustomPrompt="1"/>
          </p:nvPr>
        </p:nvSpPr>
        <p:spPr>
          <a:xfrm>
            <a:off x="9601200" y="2819400"/>
            <a:ext cx="1981200" cy="685800"/>
          </a:xfrm>
        </p:spPr>
        <p:txBody>
          <a:bodyPr/>
          <a:lstStyle>
            <a:lvl1pPr>
              <a:defRPr lang="en-US" sz="900" kern="1200" dirty="0">
                <a:solidFill>
                  <a:schemeClr val="bg1"/>
                </a:solidFill>
                <a:latin typeface="+mn-lt"/>
                <a:ea typeface="+mn-ea"/>
                <a:cs typeface="+mn-cs"/>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pPr>
            <a:r>
              <a:rPr lang="en-US" dirty="0"/>
              <a:t>Name and information</a:t>
            </a:r>
          </a:p>
        </p:txBody>
      </p:sp>
      <p:sp>
        <p:nvSpPr>
          <p:cNvPr id="40" name="Picture Placeholder 2"/>
          <p:cNvSpPr>
            <a:spLocks noGrp="1"/>
          </p:cNvSpPr>
          <p:nvPr>
            <p:ph type="pic" sz="quarter" idx="18" hasCustomPrompt="1"/>
          </p:nvPr>
        </p:nvSpPr>
        <p:spPr>
          <a:xfrm>
            <a:off x="3886200" y="3581400"/>
            <a:ext cx="1981200" cy="1752600"/>
          </a:xfrm>
          <a:solidFill>
            <a:schemeClr val="bg1">
              <a:lumMod val="75000"/>
            </a:schemeClr>
          </a:solidFill>
        </p:spPr>
        <p:txBody>
          <a:bodyPr/>
          <a:lstStyle>
            <a:lvl1pPr>
              <a:defRPr sz="1200"/>
            </a:lvl1pPr>
          </a:lstStyle>
          <a:p>
            <a:r>
              <a:rPr lang="en-US" dirty="0"/>
              <a:t>Headshot</a:t>
            </a:r>
          </a:p>
        </p:txBody>
      </p:sp>
      <p:sp>
        <p:nvSpPr>
          <p:cNvPr id="41" name="Text Placeholder 33"/>
          <p:cNvSpPr>
            <a:spLocks noGrp="1"/>
          </p:cNvSpPr>
          <p:nvPr>
            <p:ph type="body" sz="quarter" idx="19" hasCustomPrompt="1"/>
          </p:nvPr>
        </p:nvSpPr>
        <p:spPr>
          <a:xfrm>
            <a:off x="3886200" y="5486400"/>
            <a:ext cx="1981200" cy="685800"/>
          </a:xfrm>
        </p:spPr>
        <p:txBody>
          <a:bodyPr/>
          <a:lstStyle>
            <a:lvl1pPr>
              <a:defRPr lang="en-US" sz="900" kern="1200" dirty="0">
                <a:solidFill>
                  <a:schemeClr val="bg1"/>
                </a:solidFill>
                <a:latin typeface="+mn-lt"/>
                <a:ea typeface="+mn-ea"/>
                <a:cs typeface="+mn-cs"/>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pPr>
            <a:r>
              <a:rPr lang="en-US" dirty="0"/>
              <a:t>Name and information</a:t>
            </a:r>
          </a:p>
        </p:txBody>
      </p:sp>
      <p:sp>
        <p:nvSpPr>
          <p:cNvPr id="42" name="Picture Placeholder 2"/>
          <p:cNvSpPr>
            <a:spLocks noGrp="1"/>
          </p:cNvSpPr>
          <p:nvPr>
            <p:ph type="pic" sz="quarter" idx="20" hasCustomPrompt="1"/>
          </p:nvPr>
        </p:nvSpPr>
        <p:spPr>
          <a:xfrm>
            <a:off x="6781800" y="3581400"/>
            <a:ext cx="1981200" cy="1752600"/>
          </a:xfrm>
          <a:solidFill>
            <a:schemeClr val="bg1">
              <a:lumMod val="75000"/>
            </a:schemeClr>
          </a:solidFill>
        </p:spPr>
        <p:txBody>
          <a:bodyPr/>
          <a:lstStyle>
            <a:lvl1pPr>
              <a:defRPr sz="1200"/>
            </a:lvl1pPr>
          </a:lstStyle>
          <a:p>
            <a:r>
              <a:rPr lang="en-US" dirty="0"/>
              <a:t>Headshot</a:t>
            </a:r>
          </a:p>
        </p:txBody>
      </p:sp>
      <p:sp>
        <p:nvSpPr>
          <p:cNvPr id="43" name="Text Placeholder 33"/>
          <p:cNvSpPr>
            <a:spLocks noGrp="1"/>
          </p:cNvSpPr>
          <p:nvPr>
            <p:ph type="body" sz="quarter" idx="21" hasCustomPrompt="1"/>
          </p:nvPr>
        </p:nvSpPr>
        <p:spPr>
          <a:xfrm>
            <a:off x="6781800" y="5486400"/>
            <a:ext cx="1981200" cy="685800"/>
          </a:xfrm>
        </p:spPr>
        <p:txBody>
          <a:bodyPr/>
          <a:lstStyle>
            <a:lvl1pPr>
              <a:defRPr lang="en-US" sz="900" kern="1200" dirty="0">
                <a:solidFill>
                  <a:schemeClr val="bg1"/>
                </a:solidFill>
                <a:latin typeface="+mn-lt"/>
                <a:ea typeface="+mn-ea"/>
                <a:cs typeface="+mn-cs"/>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pPr>
            <a:r>
              <a:rPr lang="en-US" dirty="0"/>
              <a:t>Name and information</a:t>
            </a:r>
          </a:p>
        </p:txBody>
      </p:sp>
      <p:sp>
        <p:nvSpPr>
          <p:cNvPr id="44" name="Picture Placeholder 2"/>
          <p:cNvSpPr>
            <a:spLocks noGrp="1"/>
          </p:cNvSpPr>
          <p:nvPr>
            <p:ph type="pic" sz="quarter" idx="22" hasCustomPrompt="1"/>
          </p:nvPr>
        </p:nvSpPr>
        <p:spPr>
          <a:xfrm>
            <a:off x="9601200" y="3581400"/>
            <a:ext cx="1981200" cy="1752600"/>
          </a:xfrm>
          <a:solidFill>
            <a:schemeClr val="bg1">
              <a:lumMod val="75000"/>
            </a:schemeClr>
          </a:solidFill>
        </p:spPr>
        <p:txBody>
          <a:bodyPr/>
          <a:lstStyle>
            <a:lvl1pPr>
              <a:defRPr sz="1200"/>
            </a:lvl1pPr>
          </a:lstStyle>
          <a:p>
            <a:r>
              <a:rPr lang="en-US" dirty="0"/>
              <a:t>Headshot</a:t>
            </a:r>
          </a:p>
        </p:txBody>
      </p:sp>
      <p:sp>
        <p:nvSpPr>
          <p:cNvPr id="45" name="Text Placeholder 33"/>
          <p:cNvSpPr>
            <a:spLocks noGrp="1"/>
          </p:cNvSpPr>
          <p:nvPr>
            <p:ph type="body" sz="quarter" idx="23" hasCustomPrompt="1"/>
          </p:nvPr>
        </p:nvSpPr>
        <p:spPr>
          <a:xfrm>
            <a:off x="9601200" y="5486400"/>
            <a:ext cx="1981200" cy="685800"/>
          </a:xfrm>
        </p:spPr>
        <p:txBody>
          <a:bodyPr/>
          <a:lstStyle>
            <a:lvl1pPr>
              <a:defRPr lang="en-US" sz="900" kern="1200" dirty="0" smtClean="0">
                <a:solidFill>
                  <a:schemeClr val="bg1"/>
                </a:solidFill>
                <a:latin typeface="+mn-lt"/>
                <a:ea typeface="+mn-ea"/>
                <a:cs typeface="+mn-cs"/>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pPr>
            <a:r>
              <a:rPr lang="en-US" dirty="0"/>
              <a:t>Name and information</a:t>
            </a:r>
          </a:p>
        </p:txBody>
      </p:sp>
    </p:spTree>
    <p:extLst>
      <p:ext uri="{BB962C8B-B14F-4D97-AF65-F5344CB8AC3E}">
        <p14:creationId xmlns:p14="http://schemas.microsoft.com/office/powerpoint/2010/main" val="281550633"/>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Bullet list">
    <p:spTree>
      <p:nvGrpSpPr>
        <p:cNvPr id="1" name=""/>
        <p:cNvGrpSpPr/>
        <p:nvPr/>
      </p:nvGrpSpPr>
      <p:grpSpPr>
        <a:xfrm>
          <a:off x="0" y="0"/>
          <a:ext cx="0" cy="0"/>
          <a:chOff x="0" y="0"/>
          <a:chExt cx="0" cy="0"/>
        </a:xfrm>
      </p:grpSpPr>
      <p:sp>
        <p:nvSpPr>
          <p:cNvPr id="4" name="Rectangle 3"/>
          <p:cNvSpPr/>
          <p:nvPr userDrawn="1"/>
        </p:nvSpPr>
        <p:spPr>
          <a:xfrm>
            <a:off x="1" y="3"/>
            <a:ext cx="3257007" cy="6857999"/>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20" dirty="0"/>
          </a:p>
        </p:txBody>
      </p:sp>
      <p:sp>
        <p:nvSpPr>
          <p:cNvPr id="7" name="Freeform 6"/>
          <p:cNvSpPr>
            <a:spLocks noEditPoints="1"/>
          </p:cNvSpPr>
          <p:nvPr userDrawn="1"/>
        </p:nvSpPr>
        <p:spPr bwMode="auto">
          <a:xfrm>
            <a:off x="-2150918" y="-980463"/>
            <a:ext cx="8316587" cy="10371926"/>
          </a:xfrm>
          <a:custGeom>
            <a:avLst/>
            <a:gdLst>
              <a:gd name="T0" fmla="*/ 282 w 282"/>
              <a:gd name="T1" fmla="*/ 135 h 310"/>
              <a:gd name="T2" fmla="*/ 282 w 282"/>
              <a:gd name="T3" fmla="*/ 148 h 310"/>
              <a:gd name="T4" fmla="*/ 216 w 282"/>
              <a:gd name="T5" fmla="*/ 111 h 310"/>
              <a:gd name="T6" fmla="*/ 140 w 282"/>
              <a:gd name="T7" fmla="*/ 191 h 310"/>
              <a:gd name="T8" fmla="*/ 217 w 282"/>
              <a:gd name="T9" fmla="*/ 268 h 310"/>
              <a:gd name="T10" fmla="*/ 249 w 282"/>
              <a:gd name="T11" fmla="*/ 261 h 310"/>
              <a:gd name="T12" fmla="*/ 235 w 282"/>
              <a:gd name="T13" fmla="*/ 280 h 310"/>
              <a:gd name="T14" fmla="*/ 226 w 282"/>
              <a:gd name="T15" fmla="*/ 287 h 310"/>
              <a:gd name="T16" fmla="*/ 200 w 282"/>
              <a:gd name="T17" fmla="*/ 291 h 310"/>
              <a:gd name="T18" fmla="*/ 104 w 282"/>
              <a:gd name="T19" fmla="*/ 233 h 310"/>
              <a:gd name="T20" fmla="*/ 75 w 282"/>
              <a:gd name="T21" fmla="*/ 146 h 310"/>
              <a:gd name="T22" fmla="*/ 189 w 282"/>
              <a:gd name="T23" fmla="*/ 47 h 310"/>
              <a:gd name="T24" fmla="*/ 282 w 282"/>
              <a:gd name="T25" fmla="*/ 135 h 310"/>
              <a:gd name="T26" fmla="*/ 223 w 282"/>
              <a:gd name="T27" fmla="*/ 132 h 310"/>
              <a:gd name="T28" fmla="*/ 157 w 282"/>
              <a:gd name="T29" fmla="*/ 195 h 310"/>
              <a:gd name="T30" fmla="*/ 224 w 282"/>
              <a:gd name="T31" fmla="*/ 259 h 310"/>
              <a:gd name="T32" fmla="*/ 250 w 282"/>
              <a:gd name="T33" fmla="*/ 254 h 310"/>
              <a:gd name="T34" fmla="*/ 255 w 282"/>
              <a:gd name="T35" fmla="*/ 251 h 310"/>
              <a:gd name="T36" fmla="*/ 257 w 282"/>
              <a:gd name="T37" fmla="*/ 248 h 310"/>
              <a:gd name="T38" fmla="*/ 281 w 282"/>
              <a:gd name="T39" fmla="*/ 167 h 310"/>
              <a:gd name="T40" fmla="*/ 279 w 282"/>
              <a:gd name="T41" fmla="*/ 162 h 310"/>
              <a:gd name="T42" fmla="*/ 223 w 282"/>
              <a:gd name="T43" fmla="*/ 132 h 310"/>
              <a:gd name="T44" fmla="*/ 210 w 282"/>
              <a:gd name="T45" fmla="*/ 9 h 310"/>
              <a:gd name="T46" fmla="*/ 210 w 282"/>
              <a:gd name="T47" fmla="*/ 9 h 310"/>
              <a:gd name="T48" fmla="*/ 161 w 282"/>
              <a:gd name="T49" fmla="*/ 0 h 310"/>
              <a:gd name="T50" fmla="*/ 0 w 282"/>
              <a:gd name="T51" fmla="*/ 125 h 310"/>
              <a:gd name="T52" fmla="*/ 24 w 282"/>
              <a:gd name="T53" fmla="*/ 208 h 310"/>
              <a:gd name="T54" fmla="*/ 94 w 282"/>
              <a:gd name="T55" fmla="*/ 285 h 310"/>
              <a:gd name="T56" fmla="*/ 167 w 282"/>
              <a:gd name="T57" fmla="*/ 310 h 310"/>
              <a:gd name="T58" fmla="*/ 208 w 282"/>
              <a:gd name="T59" fmla="*/ 300 h 310"/>
              <a:gd name="T60" fmla="*/ 195 w 282"/>
              <a:gd name="T61" fmla="*/ 301 h 310"/>
              <a:gd name="T62" fmla="*/ 62 w 282"/>
              <a:gd name="T63" fmla="*/ 196 h 310"/>
              <a:gd name="T64" fmla="*/ 50 w 282"/>
              <a:gd name="T65" fmla="*/ 138 h 310"/>
              <a:gd name="T66" fmla="*/ 198 w 282"/>
              <a:gd name="T67" fmla="*/ 9 h 310"/>
              <a:gd name="T68" fmla="*/ 210 w 282"/>
              <a:gd name="T69" fmla="*/ 9 h 310"/>
              <a:gd name="T70" fmla="*/ 211 w 282"/>
              <a:gd name="T71" fmla="*/ 9 h 310"/>
              <a:gd name="T72" fmla="*/ 210 w 282"/>
              <a:gd name="T73" fmla="*/ 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2" h="310">
                <a:moveTo>
                  <a:pt x="282" y="135"/>
                </a:moveTo>
                <a:cubicBezTo>
                  <a:pt x="282" y="138"/>
                  <a:pt x="282" y="145"/>
                  <a:pt x="282" y="148"/>
                </a:cubicBezTo>
                <a:cubicBezTo>
                  <a:pt x="269" y="124"/>
                  <a:pt x="243" y="111"/>
                  <a:pt x="216" y="111"/>
                </a:cubicBezTo>
                <a:cubicBezTo>
                  <a:pt x="176" y="111"/>
                  <a:pt x="140" y="145"/>
                  <a:pt x="140" y="191"/>
                </a:cubicBezTo>
                <a:cubicBezTo>
                  <a:pt x="140" y="236"/>
                  <a:pt x="177" y="268"/>
                  <a:pt x="217" y="268"/>
                </a:cubicBezTo>
                <a:cubicBezTo>
                  <a:pt x="228" y="268"/>
                  <a:pt x="239" y="266"/>
                  <a:pt x="249" y="261"/>
                </a:cubicBezTo>
                <a:cubicBezTo>
                  <a:pt x="245" y="267"/>
                  <a:pt x="240" y="274"/>
                  <a:pt x="235" y="280"/>
                </a:cubicBezTo>
                <a:cubicBezTo>
                  <a:pt x="232" y="282"/>
                  <a:pt x="230" y="285"/>
                  <a:pt x="226" y="287"/>
                </a:cubicBezTo>
                <a:cubicBezTo>
                  <a:pt x="222" y="288"/>
                  <a:pt x="214" y="291"/>
                  <a:pt x="200" y="291"/>
                </a:cubicBezTo>
                <a:cubicBezTo>
                  <a:pt x="152" y="291"/>
                  <a:pt x="119" y="256"/>
                  <a:pt x="104" y="233"/>
                </a:cubicBezTo>
                <a:cubicBezTo>
                  <a:pt x="88" y="210"/>
                  <a:pt x="75" y="179"/>
                  <a:pt x="75" y="146"/>
                </a:cubicBezTo>
                <a:cubicBezTo>
                  <a:pt x="75" y="81"/>
                  <a:pt x="130" y="47"/>
                  <a:pt x="189" y="47"/>
                </a:cubicBezTo>
                <a:cubicBezTo>
                  <a:pt x="254" y="47"/>
                  <a:pt x="282" y="99"/>
                  <a:pt x="282" y="135"/>
                </a:cubicBezTo>
                <a:close/>
                <a:moveTo>
                  <a:pt x="223" y="132"/>
                </a:moveTo>
                <a:cubicBezTo>
                  <a:pt x="187" y="132"/>
                  <a:pt x="157" y="159"/>
                  <a:pt x="157" y="195"/>
                </a:cubicBezTo>
                <a:cubicBezTo>
                  <a:pt x="157" y="228"/>
                  <a:pt x="184" y="259"/>
                  <a:pt x="224" y="259"/>
                </a:cubicBezTo>
                <a:cubicBezTo>
                  <a:pt x="233" y="259"/>
                  <a:pt x="242" y="257"/>
                  <a:pt x="250" y="254"/>
                </a:cubicBezTo>
                <a:cubicBezTo>
                  <a:pt x="252" y="253"/>
                  <a:pt x="254" y="252"/>
                  <a:pt x="255" y="251"/>
                </a:cubicBezTo>
                <a:cubicBezTo>
                  <a:pt x="256" y="251"/>
                  <a:pt x="256" y="249"/>
                  <a:pt x="257" y="248"/>
                </a:cubicBezTo>
                <a:cubicBezTo>
                  <a:pt x="267" y="230"/>
                  <a:pt x="279" y="190"/>
                  <a:pt x="281" y="167"/>
                </a:cubicBezTo>
                <a:cubicBezTo>
                  <a:pt x="281" y="165"/>
                  <a:pt x="281" y="164"/>
                  <a:pt x="279" y="162"/>
                </a:cubicBezTo>
                <a:cubicBezTo>
                  <a:pt x="270" y="149"/>
                  <a:pt x="252" y="132"/>
                  <a:pt x="223" y="132"/>
                </a:cubicBezTo>
                <a:close/>
                <a:moveTo>
                  <a:pt x="210" y="9"/>
                </a:moveTo>
                <a:cubicBezTo>
                  <a:pt x="210" y="9"/>
                  <a:pt x="210" y="9"/>
                  <a:pt x="210" y="9"/>
                </a:cubicBezTo>
                <a:cubicBezTo>
                  <a:pt x="198" y="3"/>
                  <a:pt x="179" y="0"/>
                  <a:pt x="161" y="0"/>
                </a:cubicBezTo>
                <a:cubicBezTo>
                  <a:pt x="79" y="0"/>
                  <a:pt x="0" y="46"/>
                  <a:pt x="0" y="125"/>
                </a:cubicBezTo>
                <a:cubicBezTo>
                  <a:pt x="0" y="152"/>
                  <a:pt x="9" y="182"/>
                  <a:pt x="24" y="208"/>
                </a:cubicBezTo>
                <a:cubicBezTo>
                  <a:pt x="41" y="238"/>
                  <a:pt x="65" y="266"/>
                  <a:pt x="94" y="285"/>
                </a:cubicBezTo>
                <a:cubicBezTo>
                  <a:pt x="116" y="300"/>
                  <a:pt x="141" y="310"/>
                  <a:pt x="167" y="310"/>
                </a:cubicBezTo>
                <a:cubicBezTo>
                  <a:pt x="189" y="310"/>
                  <a:pt x="203" y="304"/>
                  <a:pt x="208" y="300"/>
                </a:cubicBezTo>
                <a:cubicBezTo>
                  <a:pt x="206" y="301"/>
                  <a:pt x="201" y="301"/>
                  <a:pt x="195" y="301"/>
                </a:cubicBezTo>
                <a:cubicBezTo>
                  <a:pt x="126" y="301"/>
                  <a:pt x="79" y="240"/>
                  <a:pt x="62" y="196"/>
                </a:cubicBezTo>
                <a:cubicBezTo>
                  <a:pt x="55" y="179"/>
                  <a:pt x="50" y="158"/>
                  <a:pt x="50" y="138"/>
                </a:cubicBezTo>
                <a:cubicBezTo>
                  <a:pt x="50" y="55"/>
                  <a:pt x="125" y="9"/>
                  <a:pt x="198" y="9"/>
                </a:cubicBezTo>
                <a:cubicBezTo>
                  <a:pt x="202" y="9"/>
                  <a:pt x="206" y="9"/>
                  <a:pt x="210" y="9"/>
                </a:cubicBezTo>
                <a:cubicBezTo>
                  <a:pt x="210" y="9"/>
                  <a:pt x="211" y="9"/>
                  <a:pt x="211" y="9"/>
                </a:cubicBezTo>
                <a:cubicBezTo>
                  <a:pt x="211" y="9"/>
                  <a:pt x="210" y="9"/>
                  <a:pt x="210" y="9"/>
                </a:cubicBezTo>
                <a:close/>
              </a:path>
            </a:pathLst>
          </a:custGeom>
          <a:solidFill>
            <a:srgbClr val="FFFFFF">
              <a:alpha val="30000"/>
            </a:srgbClr>
          </a:solidFill>
          <a:ln>
            <a:noFill/>
          </a:ln>
        </p:spPr>
        <p:txBody>
          <a:bodyPr vert="horz" wrap="square" lIns="68580" tIns="34290" rIns="68580" bIns="34290" numCol="1" anchor="t" anchorCtr="0" compatLnSpc="1">
            <a:prstTxWarp prst="textNoShape">
              <a:avLst/>
            </a:prstTxWarp>
          </a:bodyPr>
          <a:lstStyle/>
          <a:p>
            <a:endParaRPr lang="en-US" sz="1350"/>
          </a:p>
        </p:txBody>
      </p:sp>
      <p:sp>
        <p:nvSpPr>
          <p:cNvPr id="5" name="Rectangle 4"/>
          <p:cNvSpPr/>
          <p:nvPr userDrawn="1"/>
        </p:nvSpPr>
        <p:spPr>
          <a:xfrm>
            <a:off x="3048000" y="3"/>
            <a:ext cx="9144000" cy="6857999"/>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20" dirty="0"/>
          </a:p>
        </p:txBody>
      </p:sp>
      <p:sp>
        <p:nvSpPr>
          <p:cNvPr id="10" name="Rectangle 9"/>
          <p:cNvSpPr/>
          <p:nvPr userDrawn="1"/>
        </p:nvSpPr>
        <p:spPr>
          <a:xfrm>
            <a:off x="618833" y="440143"/>
            <a:ext cx="742951" cy="102393"/>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
        <p:nvSpPr>
          <p:cNvPr id="11" name="Text Placeholder 11"/>
          <p:cNvSpPr>
            <a:spLocks noGrp="1"/>
          </p:cNvSpPr>
          <p:nvPr>
            <p:ph type="body" sz="quarter" idx="11" hasCustomPrompt="1"/>
          </p:nvPr>
        </p:nvSpPr>
        <p:spPr>
          <a:xfrm>
            <a:off x="619103" y="853830"/>
            <a:ext cx="2057400" cy="1432170"/>
          </a:xfrm>
        </p:spPr>
        <p:txBody>
          <a:bodyPr lIns="0" tIns="0" rIns="0"/>
          <a:lstStyle>
            <a:lvl1pPr>
              <a:defRPr sz="2400" b="0">
                <a:solidFill>
                  <a:schemeClr val="tx1"/>
                </a:solidFill>
                <a:latin typeface="Roboto" panose="02000000000000000000" pitchFamily="2" charset="0"/>
                <a:ea typeface="Roboto" panose="02000000000000000000" pitchFamily="2" charset="0"/>
              </a:defRPr>
            </a:lvl1pPr>
          </a:lstStyle>
          <a:p>
            <a:pPr lvl="0"/>
            <a:r>
              <a:rPr lang="en-US" dirty="0"/>
              <a:t>Title</a:t>
            </a:r>
          </a:p>
        </p:txBody>
      </p:sp>
      <p:sp>
        <p:nvSpPr>
          <p:cNvPr id="9" name="Content Placeholder 3">
            <a:extLst>
              <a:ext uri="{FF2B5EF4-FFF2-40B4-BE49-F238E27FC236}">
                <a16:creationId xmlns:a16="http://schemas.microsoft.com/office/drawing/2014/main" id="{91E5C067-FA1F-45B8-AB6E-E2D943C387D0}"/>
              </a:ext>
            </a:extLst>
          </p:cNvPr>
          <p:cNvSpPr>
            <a:spLocks noGrp="1"/>
          </p:cNvSpPr>
          <p:nvPr>
            <p:ph sz="quarter" idx="10"/>
          </p:nvPr>
        </p:nvSpPr>
        <p:spPr>
          <a:xfrm>
            <a:off x="3327236" y="806912"/>
            <a:ext cx="8523095" cy="5662254"/>
          </a:xfrm>
          <a:noFill/>
        </p:spPr>
        <p:txBody>
          <a:bodyPr/>
          <a:lstStyle>
            <a:lvl1pPr marL="0" indent="0">
              <a:buFont typeface="Roboto Light" panose="02000000000000000000" pitchFamily="2" charset="0"/>
              <a:buNone/>
              <a:defRPr>
                <a:solidFill>
                  <a:schemeClr val="bg1"/>
                </a:solidFill>
              </a:defRPr>
            </a:lvl1pPr>
            <a:lvl2pPr>
              <a:defRPr>
                <a:solidFill>
                  <a:schemeClr val="bg1"/>
                </a:solidFill>
              </a:defRPr>
            </a:lvl2pPr>
            <a:lvl3pPr>
              <a:buClr>
                <a:schemeClr val="bg2"/>
              </a:buClr>
              <a:defRPr>
                <a:solidFill>
                  <a:schemeClr val="bg1"/>
                </a:solidFill>
              </a:defRPr>
            </a:lvl3pPr>
            <a:lvl4pPr marL="473879" indent="-171454">
              <a:buClr>
                <a:schemeClr val="bg2"/>
              </a:buClr>
              <a:buFont typeface="Roboto Light" panose="02000000000000000000" pitchFamily="2" charset="0"/>
              <a:buChar cha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45510686"/>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6_single - blk">
    <p:spTree>
      <p:nvGrpSpPr>
        <p:cNvPr id="1" name=""/>
        <p:cNvGrpSpPr/>
        <p:nvPr/>
      </p:nvGrpSpPr>
      <p:grpSpPr>
        <a:xfrm>
          <a:off x="0" y="0"/>
          <a:ext cx="0" cy="0"/>
          <a:chOff x="0" y="0"/>
          <a:chExt cx="0" cy="0"/>
        </a:xfrm>
      </p:grpSpPr>
      <p:sp>
        <p:nvSpPr>
          <p:cNvPr id="4" name="Rectangle 3"/>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
        <p:nvSpPr>
          <p:cNvPr id="8" name="Rectangle 7">
            <a:extLst>
              <a:ext uri="{FF2B5EF4-FFF2-40B4-BE49-F238E27FC236}">
                <a16:creationId xmlns:a16="http://schemas.microsoft.com/office/drawing/2014/main" id="{D8CD9305-7BD4-43CB-8EF0-208EB4093AFB}"/>
              </a:ext>
            </a:extLst>
          </p:cNvPr>
          <p:cNvSpPr/>
          <p:nvPr userDrawn="1"/>
        </p:nvSpPr>
        <p:spPr>
          <a:xfrm>
            <a:off x="1" y="3"/>
            <a:ext cx="3257007" cy="6857999"/>
          </a:xfrm>
          <a:prstGeom prst="rect">
            <a:avLst/>
          </a:prstGeom>
          <a:solidFill>
            <a:schemeClr val="accent4">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20"/>
          </a:p>
        </p:txBody>
      </p:sp>
      <p:sp>
        <p:nvSpPr>
          <p:cNvPr id="7" name="Freeform 6">
            <a:extLst>
              <a:ext uri="{FF2B5EF4-FFF2-40B4-BE49-F238E27FC236}">
                <a16:creationId xmlns:a16="http://schemas.microsoft.com/office/drawing/2014/main" id="{6BB2E928-D247-4BD3-80F9-7647DC2214FF}"/>
              </a:ext>
            </a:extLst>
          </p:cNvPr>
          <p:cNvSpPr>
            <a:spLocks noEditPoints="1"/>
          </p:cNvSpPr>
          <p:nvPr userDrawn="1"/>
        </p:nvSpPr>
        <p:spPr bwMode="auto">
          <a:xfrm>
            <a:off x="-2150918" y="-980463"/>
            <a:ext cx="8316587" cy="10371926"/>
          </a:xfrm>
          <a:custGeom>
            <a:avLst/>
            <a:gdLst>
              <a:gd name="T0" fmla="*/ 282 w 282"/>
              <a:gd name="T1" fmla="*/ 135 h 310"/>
              <a:gd name="T2" fmla="*/ 282 w 282"/>
              <a:gd name="T3" fmla="*/ 148 h 310"/>
              <a:gd name="T4" fmla="*/ 216 w 282"/>
              <a:gd name="T5" fmla="*/ 111 h 310"/>
              <a:gd name="T6" fmla="*/ 140 w 282"/>
              <a:gd name="T7" fmla="*/ 191 h 310"/>
              <a:gd name="T8" fmla="*/ 217 w 282"/>
              <a:gd name="T9" fmla="*/ 268 h 310"/>
              <a:gd name="T10" fmla="*/ 249 w 282"/>
              <a:gd name="T11" fmla="*/ 261 h 310"/>
              <a:gd name="T12" fmla="*/ 235 w 282"/>
              <a:gd name="T13" fmla="*/ 280 h 310"/>
              <a:gd name="T14" fmla="*/ 226 w 282"/>
              <a:gd name="T15" fmla="*/ 287 h 310"/>
              <a:gd name="T16" fmla="*/ 200 w 282"/>
              <a:gd name="T17" fmla="*/ 291 h 310"/>
              <a:gd name="T18" fmla="*/ 104 w 282"/>
              <a:gd name="T19" fmla="*/ 233 h 310"/>
              <a:gd name="T20" fmla="*/ 75 w 282"/>
              <a:gd name="T21" fmla="*/ 146 h 310"/>
              <a:gd name="T22" fmla="*/ 189 w 282"/>
              <a:gd name="T23" fmla="*/ 47 h 310"/>
              <a:gd name="T24" fmla="*/ 282 w 282"/>
              <a:gd name="T25" fmla="*/ 135 h 310"/>
              <a:gd name="T26" fmla="*/ 223 w 282"/>
              <a:gd name="T27" fmla="*/ 132 h 310"/>
              <a:gd name="T28" fmla="*/ 157 w 282"/>
              <a:gd name="T29" fmla="*/ 195 h 310"/>
              <a:gd name="T30" fmla="*/ 224 w 282"/>
              <a:gd name="T31" fmla="*/ 259 h 310"/>
              <a:gd name="T32" fmla="*/ 250 w 282"/>
              <a:gd name="T33" fmla="*/ 254 h 310"/>
              <a:gd name="T34" fmla="*/ 255 w 282"/>
              <a:gd name="T35" fmla="*/ 251 h 310"/>
              <a:gd name="T36" fmla="*/ 257 w 282"/>
              <a:gd name="T37" fmla="*/ 248 h 310"/>
              <a:gd name="T38" fmla="*/ 281 w 282"/>
              <a:gd name="T39" fmla="*/ 167 h 310"/>
              <a:gd name="T40" fmla="*/ 279 w 282"/>
              <a:gd name="T41" fmla="*/ 162 h 310"/>
              <a:gd name="T42" fmla="*/ 223 w 282"/>
              <a:gd name="T43" fmla="*/ 132 h 310"/>
              <a:gd name="T44" fmla="*/ 210 w 282"/>
              <a:gd name="T45" fmla="*/ 9 h 310"/>
              <a:gd name="T46" fmla="*/ 210 w 282"/>
              <a:gd name="T47" fmla="*/ 9 h 310"/>
              <a:gd name="T48" fmla="*/ 161 w 282"/>
              <a:gd name="T49" fmla="*/ 0 h 310"/>
              <a:gd name="T50" fmla="*/ 0 w 282"/>
              <a:gd name="T51" fmla="*/ 125 h 310"/>
              <a:gd name="T52" fmla="*/ 24 w 282"/>
              <a:gd name="T53" fmla="*/ 208 h 310"/>
              <a:gd name="T54" fmla="*/ 94 w 282"/>
              <a:gd name="T55" fmla="*/ 285 h 310"/>
              <a:gd name="T56" fmla="*/ 167 w 282"/>
              <a:gd name="T57" fmla="*/ 310 h 310"/>
              <a:gd name="T58" fmla="*/ 208 w 282"/>
              <a:gd name="T59" fmla="*/ 300 h 310"/>
              <a:gd name="T60" fmla="*/ 195 w 282"/>
              <a:gd name="T61" fmla="*/ 301 h 310"/>
              <a:gd name="T62" fmla="*/ 62 w 282"/>
              <a:gd name="T63" fmla="*/ 196 h 310"/>
              <a:gd name="T64" fmla="*/ 50 w 282"/>
              <a:gd name="T65" fmla="*/ 138 h 310"/>
              <a:gd name="T66" fmla="*/ 198 w 282"/>
              <a:gd name="T67" fmla="*/ 9 h 310"/>
              <a:gd name="T68" fmla="*/ 210 w 282"/>
              <a:gd name="T69" fmla="*/ 9 h 310"/>
              <a:gd name="T70" fmla="*/ 211 w 282"/>
              <a:gd name="T71" fmla="*/ 9 h 310"/>
              <a:gd name="T72" fmla="*/ 210 w 282"/>
              <a:gd name="T73" fmla="*/ 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2" h="310">
                <a:moveTo>
                  <a:pt x="282" y="135"/>
                </a:moveTo>
                <a:cubicBezTo>
                  <a:pt x="282" y="138"/>
                  <a:pt x="282" y="145"/>
                  <a:pt x="282" y="148"/>
                </a:cubicBezTo>
                <a:cubicBezTo>
                  <a:pt x="269" y="124"/>
                  <a:pt x="243" y="111"/>
                  <a:pt x="216" y="111"/>
                </a:cubicBezTo>
                <a:cubicBezTo>
                  <a:pt x="176" y="111"/>
                  <a:pt x="140" y="145"/>
                  <a:pt x="140" y="191"/>
                </a:cubicBezTo>
                <a:cubicBezTo>
                  <a:pt x="140" y="236"/>
                  <a:pt x="177" y="268"/>
                  <a:pt x="217" y="268"/>
                </a:cubicBezTo>
                <a:cubicBezTo>
                  <a:pt x="228" y="268"/>
                  <a:pt x="239" y="266"/>
                  <a:pt x="249" y="261"/>
                </a:cubicBezTo>
                <a:cubicBezTo>
                  <a:pt x="245" y="267"/>
                  <a:pt x="240" y="274"/>
                  <a:pt x="235" y="280"/>
                </a:cubicBezTo>
                <a:cubicBezTo>
                  <a:pt x="232" y="282"/>
                  <a:pt x="230" y="285"/>
                  <a:pt x="226" y="287"/>
                </a:cubicBezTo>
                <a:cubicBezTo>
                  <a:pt x="222" y="288"/>
                  <a:pt x="214" y="291"/>
                  <a:pt x="200" y="291"/>
                </a:cubicBezTo>
                <a:cubicBezTo>
                  <a:pt x="152" y="291"/>
                  <a:pt x="119" y="256"/>
                  <a:pt x="104" y="233"/>
                </a:cubicBezTo>
                <a:cubicBezTo>
                  <a:pt x="88" y="210"/>
                  <a:pt x="75" y="179"/>
                  <a:pt x="75" y="146"/>
                </a:cubicBezTo>
                <a:cubicBezTo>
                  <a:pt x="75" y="81"/>
                  <a:pt x="130" y="47"/>
                  <a:pt x="189" y="47"/>
                </a:cubicBezTo>
                <a:cubicBezTo>
                  <a:pt x="254" y="47"/>
                  <a:pt x="282" y="99"/>
                  <a:pt x="282" y="135"/>
                </a:cubicBezTo>
                <a:close/>
                <a:moveTo>
                  <a:pt x="223" y="132"/>
                </a:moveTo>
                <a:cubicBezTo>
                  <a:pt x="187" y="132"/>
                  <a:pt x="157" y="159"/>
                  <a:pt x="157" y="195"/>
                </a:cubicBezTo>
                <a:cubicBezTo>
                  <a:pt x="157" y="228"/>
                  <a:pt x="184" y="259"/>
                  <a:pt x="224" y="259"/>
                </a:cubicBezTo>
                <a:cubicBezTo>
                  <a:pt x="233" y="259"/>
                  <a:pt x="242" y="257"/>
                  <a:pt x="250" y="254"/>
                </a:cubicBezTo>
                <a:cubicBezTo>
                  <a:pt x="252" y="253"/>
                  <a:pt x="254" y="252"/>
                  <a:pt x="255" y="251"/>
                </a:cubicBezTo>
                <a:cubicBezTo>
                  <a:pt x="256" y="251"/>
                  <a:pt x="256" y="249"/>
                  <a:pt x="257" y="248"/>
                </a:cubicBezTo>
                <a:cubicBezTo>
                  <a:pt x="267" y="230"/>
                  <a:pt x="279" y="190"/>
                  <a:pt x="281" y="167"/>
                </a:cubicBezTo>
                <a:cubicBezTo>
                  <a:pt x="281" y="165"/>
                  <a:pt x="281" y="164"/>
                  <a:pt x="279" y="162"/>
                </a:cubicBezTo>
                <a:cubicBezTo>
                  <a:pt x="270" y="149"/>
                  <a:pt x="252" y="132"/>
                  <a:pt x="223" y="132"/>
                </a:cubicBezTo>
                <a:close/>
                <a:moveTo>
                  <a:pt x="210" y="9"/>
                </a:moveTo>
                <a:cubicBezTo>
                  <a:pt x="210" y="9"/>
                  <a:pt x="210" y="9"/>
                  <a:pt x="210" y="9"/>
                </a:cubicBezTo>
                <a:cubicBezTo>
                  <a:pt x="198" y="3"/>
                  <a:pt x="179" y="0"/>
                  <a:pt x="161" y="0"/>
                </a:cubicBezTo>
                <a:cubicBezTo>
                  <a:pt x="79" y="0"/>
                  <a:pt x="0" y="46"/>
                  <a:pt x="0" y="125"/>
                </a:cubicBezTo>
                <a:cubicBezTo>
                  <a:pt x="0" y="152"/>
                  <a:pt x="9" y="182"/>
                  <a:pt x="24" y="208"/>
                </a:cubicBezTo>
                <a:cubicBezTo>
                  <a:pt x="41" y="238"/>
                  <a:pt x="65" y="266"/>
                  <a:pt x="94" y="285"/>
                </a:cubicBezTo>
                <a:cubicBezTo>
                  <a:pt x="116" y="300"/>
                  <a:pt x="141" y="310"/>
                  <a:pt x="167" y="310"/>
                </a:cubicBezTo>
                <a:cubicBezTo>
                  <a:pt x="189" y="310"/>
                  <a:pt x="203" y="304"/>
                  <a:pt x="208" y="300"/>
                </a:cubicBezTo>
                <a:cubicBezTo>
                  <a:pt x="206" y="301"/>
                  <a:pt x="201" y="301"/>
                  <a:pt x="195" y="301"/>
                </a:cubicBezTo>
                <a:cubicBezTo>
                  <a:pt x="126" y="301"/>
                  <a:pt x="79" y="240"/>
                  <a:pt x="62" y="196"/>
                </a:cubicBezTo>
                <a:cubicBezTo>
                  <a:pt x="55" y="179"/>
                  <a:pt x="50" y="158"/>
                  <a:pt x="50" y="138"/>
                </a:cubicBezTo>
                <a:cubicBezTo>
                  <a:pt x="50" y="55"/>
                  <a:pt x="125" y="9"/>
                  <a:pt x="198" y="9"/>
                </a:cubicBezTo>
                <a:cubicBezTo>
                  <a:pt x="202" y="9"/>
                  <a:pt x="206" y="9"/>
                  <a:pt x="210" y="9"/>
                </a:cubicBezTo>
                <a:cubicBezTo>
                  <a:pt x="210" y="9"/>
                  <a:pt x="211" y="9"/>
                  <a:pt x="211" y="9"/>
                </a:cubicBezTo>
                <a:cubicBezTo>
                  <a:pt x="211" y="9"/>
                  <a:pt x="210" y="9"/>
                  <a:pt x="210" y="9"/>
                </a:cubicBezTo>
                <a:close/>
              </a:path>
            </a:pathLst>
          </a:custGeom>
          <a:solidFill>
            <a:srgbClr val="FFFFFF">
              <a:alpha val="30000"/>
            </a:srgbClr>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9" name="Text Placeholder 11">
            <a:extLst>
              <a:ext uri="{FF2B5EF4-FFF2-40B4-BE49-F238E27FC236}">
                <a16:creationId xmlns:a16="http://schemas.microsoft.com/office/drawing/2014/main" id="{C4001B58-7B32-41D8-8DDC-4B1D4B105D18}"/>
              </a:ext>
            </a:extLst>
          </p:cNvPr>
          <p:cNvSpPr>
            <a:spLocks noGrp="1"/>
          </p:cNvSpPr>
          <p:nvPr>
            <p:ph type="body" sz="quarter" idx="11" hasCustomPrompt="1"/>
          </p:nvPr>
        </p:nvSpPr>
        <p:spPr>
          <a:xfrm>
            <a:off x="634919" y="806912"/>
            <a:ext cx="2057400" cy="1432170"/>
          </a:xfrm>
        </p:spPr>
        <p:txBody>
          <a:bodyPr lIns="0" tIns="0" rIns="0"/>
          <a:lstStyle>
            <a:lvl1pPr>
              <a:defRPr sz="2400" b="0">
                <a:solidFill>
                  <a:schemeClr val="bg1"/>
                </a:solidFill>
                <a:latin typeface="Roboto" panose="02000000000000000000" pitchFamily="2" charset="0"/>
                <a:ea typeface="Roboto" panose="02000000000000000000" pitchFamily="2" charset="0"/>
              </a:defRPr>
            </a:lvl1pPr>
          </a:lstStyle>
          <a:p>
            <a:pPr lvl="0"/>
            <a:r>
              <a:rPr lang="en-US" dirty="0"/>
              <a:t>Title</a:t>
            </a:r>
          </a:p>
        </p:txBody>
      </p:sp>
      <p:sp>
        <p:nvSpPr>
          <p:cNvPr id="10" name="Rectangle 9">
            <a:extLst>
              <a:ext uri="{FF2B5EF4-FFF2-40B4-BE49-F238E27FC236}">
                <a16:creationId xmlns:a16="http://schemas.microsoft.com/office/drawing/2014/main" id="{898DBA63-F55E-4CC6-B1F2-2D075120A7C2}"/>
              </a:ext>
            </a:extLst>
          </p:cNvPr>
          <p:cNvSpPr/>
          <p:nvPr userDrawn="1"/>
        </p:nvSpPr>
        <p:spPr>
          <a:xfrm>
            <a:off x="618833" y="440140"/>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
        <p:nvSpPr>
          <p:cNvPr id="12" name="Rectangle 11">
            <a:extLst>
              <a:ext uri="{FF2B5EF4-FFF2-40B4-BE49-F238E27FC236}">
                <a16:creationId xmlns:a16="http://schemas.microsoft.com/office/drawing/2014/main" id="{C6BBE2C3-EBD5-4AD8-8829-02275E0B2F8D}"/>
              </a:ext>
            </a:extLst>
          </p:cNvPr>
          <p:cNvSpPr/>
          <p:nvPr userDrawn="1"/>
        </p:nvSpPr>
        <p:spPr>
          <a:xfrm>
            <a:off x="3048000" y="3"/>
            <a:ext cx="9144000" cy="6857999"/>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920"/>
          </a:p>
        </p:txBody>
      </p:sp>
      <p:sp>
        <p:nvSpPr>
          <p:cNvPr id="13" name="Content Placeholder 3">
            <a:extLst>
              <a:ext uri="{FF2B5EF4-FFF2-40B4-BE49-F238E27FC236}">
                <a16:creationId xmlns:a16="http://schemas.microsoft.com/office/drawing/2014/main" id="{6671C200-31F5-4645-BCC2-849F9914C5B5}"/>
              </a:ext>
            </a:extLst>
          </p:cNvPr>
          <p:cNvSpPr>
            <a:spLocks noGrp="1"/>
          </p:cNvSpPr>
          <p:nvPr>
            <p:ph sz="quarter" idx="10"/>
          </p:nvPr>
        </p:nvSpPr>
        <p:spPr>
          <a:xfrm>
            <a:off x="3327236" y="806912"/>
            <a:ext cx="8523095" cy="5662254"/>
          </a:xfrm>
          <a:noFill/>
        </p:spPr>
        <p:txBody>
          <a:bodyPr/>
          <a:lstStyle>
            <a:lvl1pPr marL="0" indent="0">
              <a:buFont typeface="Roboto Light" panose="02000000000000000000" pitchFamily="2" charset="0"/>
              <a:buNone/>
              <a:defRPr>
                <a:solidFill>
                  <a:schemeClr val="bg1"/>
                </a:solidFill>
              </a:defRPr>
            </a:lvl1pPr>
            <a:lvl2pPr>
              <a:defRPr>
                <a:solidFill>
                  <a:schemeClr val="bg1"/>
                </a:solidFill>
              </a:defRPr>
            </a:lvl2pPr>
            <a:lvl3pPr marL="301235" indent="-171454">
              <a:buClr>
                <a:schemeClr val="bg2"/>
              </a:buClr>
              <a:buFont typeface="Roboto Light" panose="02000000000000000000" pitchFamily="2" charset="0"/>
              <a:buChar char="–"/>
              <a:defRPr>
                <a:solidFill>
                  <a:schemeClr val="bg1"/>
                </a:solidFill>
              </a:defRPr>
            </a:lvl3pPr>
            <a:lvl4pPr marL="473879" indent="-171454">
              <a:buClr>
                <a:schemeClr val="bg2"/>
              </a:buClr>
              <a:buFont typeface="Roboto Light" panose="02000000000000000000" pitchFamily="2" charset="0"/>
              <a:buChar cha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647246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single - blk">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18832" y="838200"/>
            <a:ext cx="10674011" cy="914400"/>
          </a:xfrm>
          <a:prstGeom prst="rect">
            <a:avLst/>
          </a:prstGeom>
        </p:spPr>
        <p:txBody>
          <a:bodyPr lIns="0" tIns="0" rIns="0" bIns="0" anchor="t">
            <a:normAutofit/>
          </a:bodyPr>
          <a:lstStyle>
            <a:lvl1pPr algn="l">
              <a:lnSpc>
                <a:spcPct val="100000"/>
              </a:lnSpc>
              <a:defRPr sz="2100" spc="-15" baseline="0">
                <a:solidFill>
                  <a:schemeClr val="bg1"/>
                </a:solidFill>
                <a:latin typeface="Roboto" panose="02000000000000000000" pitchFamily="2" charset="0"/>
                <a:ea typeface="Roboto" panose="02000000000000000000" pitchFamily="2" charset="0"/>
              </a:defRPr>
            </a:lvl1pPr>
          </a:lstStyle>
          <a:p>
            <a:r>
              <a:rPr lang="en-US"/>
              <a:t>Click to edit title style</a:t>
            </a:r>
          </a:p>
        </p:txBody>
      </p:sp>
      <p:sp>
        <p:nvSpPr>
          <p:cNvPr id="8" name="Content Placeholder 3">
            <a:extLst>
              <a:ext uri="{FF2B5EF4-FFF2-40B4-BE49-F238E27FC236}">
                <a16:creationId xmlns:a16="http://schemas.microsoft.com/office/drawing/2014/main" id="{157E6A1C-F736-4C9D-95CD-3EF9A6E02B4B}"/>
              </a:ext>
            </a:extLst>
          </p:cNvPr>
          <p:cNvSpPr>
            <a:spLocks noGrp="1"/>
          </p:cNvSpPr>
          <p:nvPr>
            <p:ph sz="quarter" idx="10"/>
          </p:nvPr>
        </p:nvSpPr>
        <p:spPr>
          <a:xfrm>
            <a:off x="618833" y="1828800"/>
            <a:ext cx="10674011" cy="4343400"/>
          </a:xfrm>
          <a:noFill/>
        </p:spPr>
        <p:txBody>
          <a:bodyPr/>
          <a:lstStyle>
            <a:lvl1pPr>
              <a:defRPr>
                <a:solidFill>
                  <a:schemeClr val="bg1"/>
                </a:solidFill>
              </a:defRPr>
            </a:lvl1pPr>
            <a:lvl2pPr>
              <a:defRPr>
                <a:solidFill>
                  <a:schemeClr val="bg1"/>
                </a:solidFill>
              </a:defRPr>
            </a:lvl2pPr>
            <a:lvl3pPr>
              <a:buClr>
                <a:schemeClr val="bg2"/>
              </a:buClr>
              <a:defRPr>
                <a:solidFill>
                  <a:schemeClr val="bg1"/>
                </a:solidFill>
              </a:defRPr>
            </a:lvl3pPr>
            <a:lvl4pPr marL="473879" indent="-171454">
              <a:buClr>
                <a:schemeClr val="bg2"/>
              </a:buClr>
              <a:buFont typeface="Roboto Light" panose="02000000000000000000" pitchFamily="2" charset="0"/>
              <a:buChar cha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6" name="Graphic 5">
            <a:extLst>
              <a:ext uri="{FF2B5EF4-FFF2-40B4-BE49-F238E27FC236}">
                <a16:creationId xmlns:a16="http://schemas.microsoft.com/office/drawing/2014/main" id="{44ADBCC3-760F-4368-941A-9815CBC445BF}"/>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0307" y="402339"/>
            <a:ext cx="1609823" cy="523461"/>
          </a:xfrm>
          <a:prstGeom prst="rect">
            <a:avLst/>
          </a:prstGeom>
        </p:spPr>
      </p:pic>
      <p:sp>
        <p:nvSpPr>
          <p:cNvPr id="7" name="Rectangle 6"/>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Tree>
    <p:extLst>
      <p:ext uri="{BB962C8B-B14F-4D97-AF65-F5344CB8AC3E}">
        <p14:creationId xmlns:p14="http://schemas.microsoft.com/office/powerpoint/2010/main" val="7478877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single - blk">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4ADBCC3-760F-4368-941A-9815CBC445BF}"/>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0307" y="402339"/>
            <a:ext cx="1609823" cy="523461"/>
          </a:xfrm>
          <a:prstGeom prst="rect">
            <a:avLst/>
          </a:prstGeom>
        </p:spPr>
      </p:pic>
      <p:sp>
        <p:nvSpPr>
          <p:cNvPr id="4" name="Rectangle 3"/>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
        <p:nvSpPr>
          <p:cNvPr id="5" name="Title 1"/>
          <p:cNvSpPr>
            <a:spLocks noGrp="1"/>
          </p:cNvSpPr>
          <p:nvPr>
            <p:ph type="ctrTitle" hasCustomPrompt="1"/>
          </p:nvPr>
        </p:nvSpPr>
        <p:spPr>
          <a:xfrm>
            <a:off x="618832" y="838200"/>
            <a:ext cx="10674011" cy="914400"/>
          </a:xfrm>
          <a:prstGeom prst="rect">
            <a:avLst/>
          </a:prstGeom>
        </p:spPr>
        <p:txBody>
          <a:bodyPr lIns="0" tIns="0" rIns="0" bIns="0" anchor="t">
            <a:normAutofit/>
          </a:bodyPr>
          <a:lstStyle>
            <a:lvl1pPr algn="l">
              <a:lnSpc>
                <a:spcPct val="100000"/>
              </a:lnSpc>
              <a:defRPr sz="2100" spc="-15" baseline="0">
                <a:solidFill>
                  <a:schemeClr val="bg1"/>
                </a:solidFill>
                <a:latin typeface="Roboto" panose="02000000000000000000" pitchFamily="2" charset="0"/>
                <a:ea typeface="Roboto" panose="02000000000000000000" pitchFamily="2" charset="0"/>
              </a:defRPr>
            </a:lvl1pPr>
          </a:lstStyle>
          <a:p>
            <a:r>
              <a:rPr lang="en-US"/>
              <a:t>Click to edit title style</a:t>
            </a:r>
          </a:p>
        </p:txBody>
      </p:sp>
    </p:spTree>
    <p:extLst>
      <p:ext uri="{BB962C8B-B14F-4D97-AF65-F5344CB8AC3E}">
        <p14:creationId xmlns:p14="http://schemas.microsoft.com/office/powerpoint/2010/main" val="18962294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2_single - bl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60520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3 col - blk">
    <p:spTree>
      <p:nvGrpSpPr>
        <p:cNvPr id="1" name=""/>
        <p:cNvGrpSpPr/>
        <p:nvPr/>
      </p:nvGrpSpPr>
      <p:grpSpPr>
        <a:xfrm>
          <a:off x="0" y="0"/>
          <a:ext cx="0" cy="0"/>
          <a:chOff x="0" y="0"/>
          <a:chExt cx="0" cy="0"/>
        </a:xfrm>
      </p:grpSpPr>
      <p:sp>
        <p:nvSpPr>
          <p:cNvPr id="4" name="Content Placeholder 3"/>
          <p:cNvSpPr>
            <a:spLocks noGrp="1"/>
          </p:cNvSpPr>
          <p:nvPr>
            <p:ph sz="quarter" idx="14"/>
          </p:nvPr>
        </p:nvSpPr>
        <p:spPr>
          <a:xfrm>
            <a:off x="618832" y="1943586"/>
            <a:ext cx="3200400" cy="3291840"/>
          </a:xfrm>
        </p:spPr>
        <p:txBody>
          <a:bodyPr/>
          <a:lstStyle>
            <a:lvl1pPr>
              <a:defRPr>
                <a:solidFill>
                  <a:srgbClr val="F2F2F2"/>
                </a:solidFill>
              </a:defRPr>
            </a:lvl1pPr>
            <a:lvl2pPr>
              <a:buClr>
                <a:schemeClr val="bg1"/>
              </a:buClr>
              <a:defRPr>
                <a:solidFill>
                  <a:srgbClr val="F2F2F2"/>
                </a:solidFill>
              </a:defRPr>
            </a:lvl2pPr>
            <a:lvl3pPr>
              <a:defRPr>
                <a:solidFill>
                  <a:srgbClr val="F2F2F2"/>
                </a:solidFill>
              </a:defRPr>
            </a:lvl3pPr>
            <a:lvl4pPr marL="473879" indent="-171454">
              <a:buClr>
                <a:schemeClr val="bg1"/>
              </a:buClr>
              <a:buFont typeface="Roboto Light" panose="02000000000000000000" pitchFamily="2" charset="0"/>
              <a:buChar char="–"/>
              <a:defRPr>
                <a:solidFill>
                  <a:srgbClr val="F2F2F2"/>
                </a:solidFill>
              </a:defRPr>
            </a:lvl4pPr>
            <a:lvl5pPr>
              <a:buClr>
                <a:schemeClr val="bg1"/>
              </a:buClr>
              <a:defRPr>
                <a:solidFill>
                  <a:srgbClr val="F2F2F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5"/>
          </p:nvPr>
        </p:nvSpPr>
        <p:spPr>
          <a:xfrm>
            <a:off x="4207852" y="1943586"/>
            <a:ext cx="3200400" cy="3291840"/>
          </a:xfrm>
        </p:spPr>
        <p:txBody>
          <a:bodyPr/>
          <a:lstStyle>
            <a:lvl1pPr>
              <a:defRPr>
                <a:solidFill>
                  <a:srgbClr val="F2F2F2"/>
                </a:solidFill>
              </a:defRPr>
            </a:lvl1pPr>
            <a:lvl2pPr>
              <a:buClr>
                <a:schemeClr val="bg1"/>
              </a:buClr>
              <a:defRPr>
                <a:solidFill>
                  <a:srgbClr val="F2F2F2"/>
                </a:solidFill>
              </a:defRPr>
            </a:lvl2pPr>
            <a:lvl3pPr>
              <a:buClr>
                <a:schemeClr val="bg1"/>
              </a:buClr>
              <a:defRPr>
                <a:solidFill>
                  <a:srgbClr val="F2F2F2"/>
                </a:solidFill>
              </a:defRPr>
            </a:lvl3pPr>
            <a:lvl4pPr marL="473879" indent="-171454">
              <a:buClr>
                <a:schemeClr val="bg1"/>
              </a:buClr>
              <a:buFont typeface="Roboto Light" panose="02000000000000000000" pitchFamily="2" charset="0"/>
              <a:buChar char="–"/>
              <a:defRPr>
                <a:solidFill>
                  <a:srgbClr val="F2F2F2"/>
                </a:solidFill>
              </a:defRPr>
            </a:lvl4pPr>
            <a:lvl5pPr>
              <a:buClr>
                <a:schemeClr val="bg1"/>
              </a:buClr>
              <a:defRPr>
                <a:solidFill>
                  <a:srgbClr val="F2F2F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ctrTitle" hasCustomPrompt="1"/>
          </p:nvPr>
        </p:nvSpPr>
        <p:spPr>
          <a:xfrm>
            <a:off x="618832" y="825040"/>
            <a:ext cx="10378443" cy="914400"/>
          </a:xfrm>
          <a:prstGeom prst="rect">
            <a:avLst/>
          </a:prstGeom>
        </p:spPr>
        <p:txBody>
          <a:bodyPr lIns="0" tIns="0" rIns="0" bIns="0" anchor="t">
            <a:noAutofit/>
          </a:bodyPr>
          <a:lstStyle>
            <a:lvl1pPr algn="l">
              <a:lnSpc>
                <a:spcPct val="100000"/>
              </a:lnSpc>
              <a:defRPr sz="2100" spc="-15" baseline="0">
                <a:solidFill>
                  <a:srgbClr val="F2F2F2"/>
                </a:solidFill>
                <a:latin typeface="Roboto" panose="02000000000000000000" pitchFamily="2" charset="0"/>
                <a:ea typeface="Roboto" panose="02000000000000000000" pitchFamily="2" charset="0"/>
              </a:defRPr>
            </a:lvl1pPr>
          </a:lstStyle>
          <a:p>
            <a:r>
              <a:rPr lang="en-US"/>
              <a:t>Click to edit title style</a:t>
            </a:r>
          </a:p>
        </p:txBody>
      </p:sp>
      <p:sp>
        <p:nvSpPr>
          <p:cNvPr id="16" name="Content Placeholder 3"/>
          <p:cNvSpPr>
            <a:spLocks noGrp="1"/>
          </p:cNvSpPr>
          <p:nvPr>
            <p:ph sz="quarter" idx="16"/>
          </p:nvPr>
        </p:nvSpPr>
        <p:spPr>
          <a:xfrm>
            <a:off x="7796873" y="1943586"/>
            <a:ext cx="3200400" cy="3291840"/>
          </a:xfrm>
        </p:spPr>
        <p:txBody>
          <a:bodyPr/>
          <a:lstStyle>
            <a:lvl1pPr>
              <a:defRPr>
                <a:solidFill>
                  <a:srgbClr val="F2F2F2"/>
                </a:solidFill>
              </a:defRPr>
            </a:lvl1pPr>
            <a:lvl2pPr>
              <a:buClr>
                <a:schemeClr val="bg1"/>
              </a:buClr>
              <a:defRPr>
                <a:solidFill>
                  <a:srgbClr val="F2F2F2"/>
                </a:solidFill>
              </a:defRPr>
            </a:lvl2pPr>
            <a:lvl3pPr>
              <a:buClr>
                <a:schemeClr val="bg1"/>
              </a:buClr>
              <a:defRPr>
                <a:solidFill>
                  <a:srgbClr val="F2F2F2"/>
                </a:solidFill>
              </a:defRPr>
            </a:lvl3pPr>
            <a:lvl4pPr marL="473879" indent="-171454">
              <a:buClr>
                <a:schemeClr val="bg1"/>
              </a:buClr>
              <a:buFont typeface="Roboto Light" panose="02000000000000000000" pitchFamily="2" charset="0"/>
              <a:buChar char="–"/>
              <a:defRPr>
                <a:solidFill>
                  <a:srgbClr val="F2F2F2"/>
                </a:solidFill>
              </a:defRPr>
            </a:lvl4pPr>
            <a:lvl5pPr>
              <a:buClr>
                <a:schemeClr val="bg1"/>
              </a:buClr>
              <a:defRPr>
                <a:solidFill>
                  <a:srgbClr val="F2F2F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Graphic 11">
            <a:extLst>
              <a:ext uri="{FF2B5EF4-FFF2-40B4-BE49-F238E27FC236}">
                <a16:creationId xmlns:a16="http://schemas.microsoft.com/office/drawing/2014/main" id="{E83A1456-68F8-4D46-9526-6054B4269521}"/>
              </a:ext>
            </a:extLst>
          </p:cNvPr>
          <p:cNvPicPr>
            <a:picLocks noChangeAspect="1"/>
          </p:cNvPicPr>
          <p:nvPr userDrawn="1"/>
        </p:nvPicPr>
        <p:blipFill>
          <a:blip r:embed="rId2" cstate="screen">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90307" y="402339"/>
            <a:ext cx="1609823" cy="523461"/>
          </a:xfrm>
          <a:prstGeom prst="rect">
            <a:avLst/>
          </a:prstGeom>
        </p:spPr>
      </p:pic>
      <p:sp>
        <p:nvSpPr>
          <p:cNvPr id="8" name="Rectangle 7"/>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Tree>
    <p:extLst>
      <p:ext uri="{BB962C8B-B14F-4D97-AF65-F5344CB8AC3E}">
        <p14:creationId xmlns:p14="http://schemas.microsoft.com/office/powerpoint/2010/main" val="9582531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 col - right img - wht">
    <p:spTree>
      <p:nvGrpSpPr>
        <p:cNvPr id="1" name=""/>
        <p:cNvGrpSpPr/>
        <p:nvPr/>
      </p:nvGrpSpPr>
      <p:grpSpPr>
        <a:xfrm>
          <a:off x="0" y="0"/>
          <a:ext cx="0" cy="0"/>
          <a:chOff x="0" y="0"/>
          <a:chExt cx="0" cy="0"/>
        </a:xfrm>
      </p:grpSpPr>
      <p:sp>
        <p:nvSpPr>
          <p:cNvPr id="26" name="Picture Placeholder 25"/>
          <p:cNvSpPr>
            <a:spLocks noGrp="1"/>
          </p:cNvSpPr>
          <p:nvPr>
            <p:ph type="pic" sz="quarter" idx="10"/>
          </p:nvPr>
        </p:nvSpPr>
        <p:spPr>
          <a:xfrm>
            <a:off x="6431280" y="0"/>
            <a:ext cx="5760720" cy="6858000"/>
          </a:xfrm>
          <a:prstGeom prst="rect">
            <a:avLst/>
          </a:prstGeom>
          <a:noFill/>
          <a:ln w="63500">
            <a:noFill/>
          </a:ln>
        </p:spPr>
        <p:txBody>
          <a:bodyPr/>
          <a:lstStyle>
            <a:lvl1pPr marL="0" indent="0">
              <a:buNone/>
              <a:defRPr/>
            </a:lvl1pPr>
          </a:lstStyle>
          <a:p>
            <a:r>
              <a:rPr lang="en-US"/>
              <a:t>Click icon to add picture</a:t>
            </a:r>
          </a:p>
        </p:txBody>
      </p:sp>
      <p:sp>
        <p:nvSpPr>
          <p:cNvPr id="6" name="Content Placeholder 3">
            <a:extLst>
              <a:ext uri="{FF2B5EF4-FFF2-40B4-BE49-F238E27FC236}">
                <a16:creationId xmlns:a16="http://schemas.microsoft.com/office/drawing/2014/main" id="{13837D2A-054B-4872-BD31-7D37E3E86896}"/>
              </a:ext>
            </a:extLst>
          </p:cNvPr>
          <p:cNvSpPr>
            <a:spLocks noGrp="1"/>
          </p:cNvSpPr>
          <p:nvPr>
            <p:ph sz="quarter" idx="14"/>
          </p:nvPr>
        </p:nvSpPr>
        <p:spPr>
          <a:xfrm>
            <a:off x="618832" y="1912100"/>
            <a:ext cx="4410368" cy="329184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marL="473879" indent="-171454">
              <a:buClr>
                <a:schemeClr val="bg1"/>
              </a:buClr>
              <a:buFont typeface="Roboto Light" panose="02000000000000000000" pitchFamily="2" charset="0"/>
              <a:buChar cha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A31DB51A-DA0D-4CE0-AFDC-AD1473C1E7C5}"/>
              </a:ext>
            </a:extLst>
          </p:cNvPr>
          <p:cNvSpPr>
            <a:spLocks noGrp="1"/>
          </p:cNvSpPr>
          <p:nvPr>
            <p:ph type="ctrTitle" hasCustomPrompt="1"/>
          </p:nvPr>
        </p:nvSpPr>
        <p:spPr>
          <a:xfrm>
            <a:off x="618833" y="825453"/>
            <a:ext cx="4410367" cy="914400"/>
          </a:xfrm>
          <a:prstGeom prst="rect">
            <a:avLst/>
          </a:prstGeom>
          <a:noFill/>
        </p:spPr>
        <p:txBody>
          <a:bodyPr lIns="0" tIns="0" rIns="0" bIns="0" anchor="t">
            <a:noAutofit/>
          </a:bodyPr>
          <a:lstStyle>
            <a:lvl1pPr algn="l">
              <a:lnSpc>
                <a:spcPct val="100000"/>
              </a:lnSpc>
              <a:defRPr sz="2100" spc="-15" baseline="0">
                <a:solidFill>
                  <a:schemeClr val="bg1"/>
                </a:solidFill>
                <a:latin typeface="Roboto" panose="02000000000000000000" pitchFamily="2" charset="0"/>
                <a:ea typeface="Roboto" panose="02000000000000000000" pitchFamily="2" charset="0"/>
              </a:defRPr>
            </a:lvl1pPr>
          </a:lstStyle>
          <a:p>
            <a:r>
              <a:rPr lang="en-US" dirty="0"/>
              <a:t>Click to edit title style</a:t>
            </a:r>
          </a:p>
        </p:txBody>
      </p:sp>
      <p:sp>
        <p:nvSpPr>
          <p:cNvPr id="9" name="Rectangle 8"/>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Tree>
    <p:extLst>
      <p:ext uri="{BB962C8B-B14F-4D97-AF65-F5344CB8AC3E}">
        <p14:creationId xmlns:p14="http://schemas.microsoft.com/office/powerpoint/2010/main" val="7152174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 col - left img - wht">
    <p:spTree>
      <p:nvGrpSpPr>
        <p:cNvPr id="1" name=""/>
        <p:cNvGrpSpPr/>
        <p:nvPr/>
      </p:nvGrpSpPr>
      <p:grpSpPr>
        <a:xfrm>
          <a:off x="0" y="0"/>
          <a:ext cx="0" cy="0"/>
          <a:chOff x="0" y="0"/>
          <a:chExt cx="0" cy="0"/>
        </a:xfrm>
      </p:grpSpPr>
      <p:sp>
        <p:nvSpPr>
          <p:cNvPr id="26" name="Picture Placeholder 25"/>
          <p:cNvSpPr>
            <a:spLocks noGrp="1"/>
          </p:cNvSpPr>
          <p:nvPr>
            <p:ph type="pic" sz="quarter" idx="10"/>
          </p:nvPr>
        </p:nvSpPr>
        <p:spPr>
          <a:xfrm>
            <a:off x="0" y="0"/>
            <a:ext cx="5760720" cy="6858000"/>
          </a:xfrm>
          <a:prstGeom prst="rect">
            <a:avLst/>
          </a:prstGeom>
          <a:noFill/>
          <a:ln w="63500">
            <a:noFill/>
          </a:ln>
        </p:spPr>
        <p:txBody>
          <a:bodyPr/>
          <a:lstStyle>
            <a:lvl1pPr marL="0" indent="0">
              <a:buNone/>
              <a:defRPr/>
            </a:lvl1pPr>
          </a:lstStyle>
          <a:p>
            <a:r>
              <a:rPr lang="en-US"/>
              <a:t>Click icon to add picture</a:t>
            </a:r>
          </a:p>
        </p:txBody>
      </p:sp>
      <p:sp>
        <p:nvSpPr>
          <p:cNvPr id="9" name="Rectangle 8"/>
          <p:cNvSpPr/>
          <p:nvPr userDrawn="1"/>
        </p:nvSpPr>
        <p:spPr>
          <a:xfrm>
            <a:off x="6384936" y="476684"/>
            <a:ext cx="731520" cy="91440"/>
          </a:xfrm>
          <a:prstGeom prst="rect">
            <a:avLst/>
          </a:prstGeom>
          <a:solidFill>
            <a:srgbClr val="C9E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Content Placeholder 3">
            <a:extLst>
              <a:ext uri="{FF2B5EF4-FFF2-40B4-BE49-F238E27FC236}">
                <a16:creationId xmlns:a16="http://schemas.microsoft.com/office/drawing/2014/main" id="{13837D2A-054B-4872-BD31-7D37E3E86896}"/>
              </a:ext>
            </a:extLst>
          </p:cNvPr>
          <p:cNvSpPr>
            <a:spLocks noGrp="1"/>
          </p:cNvSpPr>
          <p:nvPr>
            <p:ph sz="quarter" idx="14"/>
          </p:nvPr>
        </p:nvSpPr>
        <p:spPr>
          <a:xfrm>
            <a:off x="6384939" y="1946195"/>
            <a:ext cx="4146700" cy="329184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marL="473879" indent="-171454">
              <a:buClr>
                <a:schemeClr val="bg1"/>
              </a:buClr>
              <a:buFont typeface="Roboto Light" panose="02000000000000000000" pitchFamily="2" charset="0"/>
              <a:buChar cha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A31DB51A-DA0D-4CE0-AFDC-AD1473C1E7C5}"/>
              </a:ext>
            </a:extLst>
          </p:cNvPr>
          <p:cNvSpPr>
            <a:spLocks noGrp="1"/>
          </p:cNvSpPr>
          <p:nvPr>
            <p:ph type="ctrTitle" hasCustomPrompt="1"/>
          </p:nvPr>
        </p:nvSpPr>
        <p:spPr>
          <a:xfrm>
            <a:off x="6384936" y="848915"/>
            <a:ext cx="4114800" cy="914400"/>
          </a:xfrm>
          <a:prstGeom prst="rect">
            <a:avLst/>
          </a:prstGeom>
          <a:noFill/>
        </p:spPr>
        <p:txBody>
          <a:bodyPr lIns="0" tIns="0" rIns="0" bIns="0" anchor="t">
            <a:noAutofit/>
          </a:bodyPr>
          <a:lstStyle>
            <a:lvl1pPr algn="l">
              <a:lnSpc>
                <a:spcPct val="100000"/>
              </a:lnSpc>
              <a:defRPr sz="2100" spc="-15" baseline="0">
                <a:solidFill>
                  <a:schemeClr val="bg1"/>
                </a:solidFill>
                <a:latin typeface="Roboto" panose="02000000000000000000" pitchFamily="2" charset="0"/>
                <a:ea typeface="Roboto" panose="02000000000000000000" pitchFamily="2" charset="0"/>
              </a:defRPr>
            </a:lvl1pPr>
          </a:lstStyle>
          <a:p>
            <a:r>
              <a:rPr lang="en-US" dirty="0"/>
              <a:t>Click to edit title style</a:t>
            </a:r>
          </a:p>
        </p:txBody>
      </p:sp>
    </p:spTree>
    <p:extLst>
      <p:ext uri="{BB962C8B-B14F-4D97-AF65-F5344CB8AC3E}">
        <p14:creationId xmlns:p14="http://schemas.microsoft.com/office/powerpoint/2010/main" val="39004765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 col - right img - wht">
    <p:spTree>
      <p:nvGrpSpPr>
        <p:cNvPr id="1" name=""/>
        <p:cNvGrpSpPr/>
        <p:nvPr/>
      </p:nvGrpSpPr>
      <p:grpSpPr>
        <a:xfrm>
          <a:off x="0" y="0"/>
          <a:ext cx="0" cy="0"/>
          <a:chOff x="0" y="0"/>
          <a:chExt cx="0" cy="0"/>
        </a:xfrm>
      </p:grpSpPr>
      <p:sp>
        <p:nvSpPr>
          <p:cNvPr id="26" name="Picture Placeholder 25"/>
          <p:cNvSpPr>
            <a:spLocks noGrp="1"/>
          </p:cNvSpPr>
          <p:nvPr>
            <p:ph type="pic" sz="quarter" idx="10"/>
          </p:nvPr>
        </p:nvSpPr>
        <p:spPr>
          <a:xfrm>
            <a:off x="7620000" y="0"/>
            <a:ext cx="4572000" cy="6858000"/>
          </a:xfrm>
          <a:prstGeom prst="rect">
            <a:avLst/>
          </a:prstGeom>
          <a:noFill/>
          <a:ln w="63500">
            <a:noFill/>
          </a:ln>
        </p:spPr>
        <p:txBody>
          <a:bodyPr/>
          <a:lstStyle>
            <a:lvl1pPr marL="0" indent="0">
              <a:buNone/>
              <a:defRPr/>
            </a:lvl1pPr>
          </a:lstStyle>
          <a:p>
            <a:r>
              <a:rPr lang="en-US"/>
              <a:t>Click icon to add picture</a:t>
            </a:r>
          </a:p>
        </p:txBody>
      </p:sp>
      <p:sp>
        <p:nvSpPr>
          <p:cNvPr id="6" name="Content Placeholder 3">
            <a:extLst>
              <a:ext uri="{FF2B5EF4-FFF2-40B4-BE49-F238E27FC236}">
                <a16:creationId xmlns:a16="http://schemas.microsoft.com/office/drawing/2014/main" id="{13837D2A-054B-4872-BD31-7D37E3E86896}"/>
              </a:ext>
            </a:extLst>
          </p:cNvPr>
          <p:cNvSpPr>
            <a:spLocks noGrp="1"/>
          </p:cNvSpPr>
          <p:nvPr>
            <p:ph sz="quarter" idx="14"/>
          </p:nvPr>
        </p:nvSpPr>
        <p:spPr>
          <a:xfrm>
            <a:off x="618832" y="1928011"/>
            <a:ext cx="2913637" cy="329184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marL="473879" indent="-171454">
              <a:buClr>
                <a:schemeClr val="bg1"/>
              </a:buClr>
              <a:buFont typeface="Roboto Light" panose="02000000000000000000" pitchFamily="2" charset="0"/>
              <a:buChar cha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a:extLst>
              <a:ext uri="{FF2B5EF4-FFF2-40B4-BE49-F238E27FC236}">
                <a16:creationId xmlns:a16="http://schemas.microsoft.com/office/drawing/2014/main" id="{A31DB51A-DA0D-4CE0-AFDC-AD1473C1E7C5}"/>
              </a:ext>
            </a:extLst>
          </p:cNvPr>
          <p:cNvSpPr>
            <a:spLocks noGrp="1"/>
          </p:cNvSpPr>
          <p:nvPr>
            <p:ph type="ctrTitle" hasCustomPrompt="1"/>
          </p:nvPr>
        </p:nvSpPr>
        <p:spPr>
          <a:xfrm>
            <a:off x="618834" y="825460"/>
            <a:ext cx="6013455" cy="914400"/>
          </a:xfrm>
          <a:prstGeom prst="rect">
            <a:avLst/>
          </a:prstGeom>
          <a:noFill/>
        </p:spPr>
        <p:txBody>
          <a:bodyPr lIns="0" tIns="0" rIns="0" bIns="0" anchor="t">
            <a:noAutofit/>
          </a:bodyPr>
          <a:lstStyle>
            <a:lvl1pPr algn="l">
              <a:lnSpc>
                <a:spcPct val="100000"/>
              </a:lnSpc>
              <a:defRPr sz="2100" spc="-15" baseline="0">
                <a:solidFill>
                  <a:schemeClr val="bg1"/>
                </a:solidFill>
                <a:latin typeface="Roboto" panose="02000000000000000000" pitchFamily="2" charset="0"/>
                <a:ea typeface="Roboto" panose="02000000000000000000" pitchFamily="2" charset="0"/>
              </a:defRPr>
            </a:lvl1pPr>
          </a:lstStyle>
          <a:p>
            <a:r>
              <a:rPr lang="en-US" dirty="0"/>
              <a:t>Click to edit title style</a:t>
            </a:r>
          </a:p>
        </p:txBody>
      </p:sp>
      <p:sp>
        <p:nvSpPr>
          <p:cNvPr id="10" name="Content Placeholder 3">
            <a:extLst>
              <a:ext uri="{FF2B5EF4-FFF2-40B4-BE49-F238E27FC236}">
                <a16:creationId xmlns:a16="http://schemas.microsoft.com/office/drawing/2014/main" id="{B9910E58-7C54-4D4C-9CAF-D66F33D49F18}"/>
              </a:ext>
            </a:extLst>
          </p:cNvPr>
          <p:cNvSpPr>
            <a:spLocks noGrp="1"/>
          </p:cNvSpPr>
          <p:nvPr>
            <p:ph sz="quarter" idx="15"/>
          </p:nvPr>
        </p:nvSpPr>
        <p:spPr>
          <a:xfrm>
            <a:off x="3715351" y="1932365"/>
            <a:ext cx="2916936" cy="329184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marL="473879" indent="-171454">
              <a:buClr>
                <a:schemeClr val="bg1"/>
              </a:buClr>
              <a:buFont typeface="Roboto Light" panose="02000000000000000000" pitchFamily="2" charset="0"/>
              <a:buChar cha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Tree>
    <p:extLst>
      <p:ext uri="{BB962C8B-B14F-4D97-AF65-F5344CB8AC3E}">
        <p14:creationId xmlns:p14="http://schemas.microsoft.com/office/powerpoint/2010/main" val="27331058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5_single - bl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1744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3 col - blk">
    <p:bg>
      <p:bgPr>
        <a:solidFill>
          <a:schemeClr val="bg1"/>
        </a:solidFill>
        <a:effectLst/>
      </p:bgPr>
    </p:bg>
    <p:spTree>
      <p:nvGrpSpPr>
        <p:cNvPr id="1" name=""/>
        <p:cNvGrpSpPr/>
        <p:nvPr/>
      </p:nvGrpSpPr>
      <p:grpSpPr>
        <a:xfrm>
          <a:off x="0" y="0"/>
          <a:ext cx="0" cy="0"/>
          <a:chOff x="0" y="0"/>
          <a:chExt cx="0" cy="0"/>
        </a:xfrm>
      </p:grpSpPr>
      <p:sp>
        <p:nvSpPr>
          <p:cNvPr id="4" name="Content Placeholder 3"/>
          <p:cNvSpPr>
            <a:spLocks noGrp="1"/>
          </p:cNvSpPr>
          <p:nvPr>
            <p:ph sz="quarter" idx="14"/>
          </p:nvPr>
        </p:nvSpPr>
        <p:spPr>
          <a:xfrm>
            <a:off x="618832" y="1953211"/>
            <a:ext cx="3200400" cy="329184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buClrTx/>
              <a:defRPr>
                <a:solidFill>
                  <a:schemeClr val="tx1">
                    <a:lumMod val="75000"/>
                    <a:lumOff val="25000"/>
                  </a:schemeClr>
                </a:solidFill>
              </a:defRPr>
            </a:lvl3pPr>
            <a:lvl4pPr marL="473879" indent="-171454">
              <a:buFont typeface="Roboto Light" panose="02000000000000000000" pitchFamily="2" charset="0"/>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Content Placeholder 3"/>
          <p:cNvSpPr>
            <a:spLocks noGrp="1"/>
          </p:cNvSpPr>
          <p:nvPr>
            <p:ph sz="quarter" idx="15"/>
          </p:nvPr>
        </p:nvSpPr>
        <p:spPr>
          <a:xfrm>
            <a:off x="4207852" y="1953211"/>
            <a:ext cx="3200400" cy="329184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marL="301235" indent="-171454">
              <a:buClrTx/>
              <a:buFont typeface="Roboto Light" panose="02000000000000000000" pitchFamily="2" charset="0"/>
              <a:buChar char="–"/>
              <a:defRPr>
                <a:solidFill>
                  <a:schemeClr val="tx1">
                    <a:lumMod val="75000"/>
                    <a:lumOff val="25000"/>
                  </a:schemeClr>
                </a:solidFill>
              </a:defRPr>
            </a:lvl3pPr>
            <a:lvl4pPr marL="473879" indent="-171454">
              <a:buFont typeface="Roboto Light" panose="02000000000000000000" pitchFamily="2" charset="0"/>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p:cNvSpPr>
            <a:spLocks noGrp="1"/>
          </p:cNvSpPr>
          <p:nvPr>
            <p:ph type="ctrTitle" hasCustomPrompt="1"/>
          </p:nvPr>
        </p:nvSpPr>
        <p:spPr>
          <a:xfrm>
            <a:off x="618832" y="825040"/>
            <a:ext cx="10378443" cy="914400"/>
          </a:xfrm>
          <a:prstGeom prst="rect">
            <a:avLst/>
          </a:prstGeom>
        </p:spPr>
        <p:txBody>
          <a:bodyPr lIns="0" tIns="0" rIns="0" bIns="0" anchor="t">
            <a:noAutofit/>
          </a:bodyPr>
          <a:lstStyle>
            <a:lvl1pPr algn="l">
              <a:lnSpc>
                <a:spcPct val="100000"/>
              </a:lnSpc>
              <a:defRPr sz="2100" spc="-15" baseline="0">
                <a:solidFill>
                  <a:schemeClr val="tx1">
                    <a:lumMod val="75000"/>
                    <a:lumOff val="25000"/>
                  </a:schemeClr>
                </a:solidFill>
                <a:latin typeface="Roboto" panose="02000000000000000000" pitchFamily="2" charset="0"/>
                <a:ea typeface="Roboto" panose="02000000000000000000" pitchFamily="2" charset="0"/>
              </a:defRPr>
            </a:lvl1pPr>
          </a:lstStyle>
          <a:p>
            <a:r>
              <a:rPr lang="en-US" dirty="0"/>
              <a:t>Click to edit title style</a:t>
            </a:r>
          </a:p>
        </p:txBody>
      </p:sp>
      <p:sp>
        <p:nvSpPr>
          <p:cNvPr id="16" name="Content Placeholder 3"/>
          <p:cNvSpPr>
            <a:spLocks noGrp="1"/>
          </p:cNvSpPr>
          <p:nvPr>
            <p:ph sz="quarter" idx="16"/>
          </p:nvPr>
        </p:nvSpPr>
        <p:spPr>
          <a:xfrm>
            <a:off x="7796873" y="1953211"/>
            <a:ext cx="3200400" cy="329184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buClrTx/>
              <a:defRPr>
                <a:solidFill>
                  <a:schemeClr val="tx1">
                    <a:lumMod val="75000"/>
                    <a:lumOff val="25000"/>
                  </a:schemeClr>
                </a:solidFill>
              </a:defRPr>
            </a:lvl3pPr>
            <a:lvl4pPr marL="473879" indent="-171454">
              <a:buFont typeface="Roboto Light" panose="02000000000000000000" pitchFamily="2" charset="0"/>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2" name="Graphic 11">
            <a:extLst>
              <a:ext uri="{FF2B5EF4-FFF2-40B4-BE49-F238E27FC236}">
                <a16:creationId xmlns:a16="http://schemas.microsoft.com/office/drawing/2014/main" id="{E83A1456-68F8-4D46-9526-6054B426952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9890307" y="402366"/>
            <a:ext cx="1609823" cy="523407"/>
          </a:xfrm>
          <a:prstGeom prst="rect">
            <a:avLst/>
          </a:prstGeom>
        </p:spPr>
      </p:pic>
      <p:sp>
        <p:nvSpPr>
          <p:cNvPr id="8" name="Rectangle 7"/>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Tree>
    <p:extLst>
      <p:ext uri="{BB962C8B-B14F-4D97-AF65-F5344CB8AC3E}">
        <p14:creationId xmlns:p14="http://schemas.microsoft.com/office/powerpoint/2010/main" val="36581208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1 col - right img - wht">
    <p:bg>
      <p:bgPr>
        <a:solidFill>
          <a:schemeClr val="bg1"/>
        </a:solidFill>
        <a:effectLst/>
      </p:bgPr>
    </p:bg>
    <p:spTree>
      <p:nvGrpSpPr>
        <p:cNvPr id="1" name=""/>
        <p:cNvGrpSpPr/>
        <p:nvPr/>
      </p:nvGrpSpPr>
      <p:grpSpPr>
        <a:xfrm>
          <a:off x="0" y="0"/>
          <a:ext cx="0" cy="0"/>
          <a:chOff x="0" y="0"/>
          <a:chExt cx="0" cy="0"/>
        </a:xfrm>
      </p:grpSpPr>
      <p:sp>
        <p:nvSpPr>
          <p:cNvPr id="26" name="Picture Placeholder 25"/>
          <p:cNvSpPr>
            <a:spLocks noGrp="1"/>
          </p:cNvSpPr>
          <p:nvPr>
            <p:ph type="pic" sz="quarter" idx="10"/>
          </p:nvPr>
        </p:nvSpPr>
        <p:spPr>
          <a:xfrm>
            <a:off x="6431280" y="0"/>
            <a:ext cx="5760720" cy="6858000"/>
          </a:xfrm>
          <a:prstGeom prst="rect">
            <a:avLst/>
          </a:prstGeom>
          <a:noFill/>
          <a:ln w="63500">
            <a:noFill/>
          </a:ln>
        </p:spPr>
        <p:txBody>
          <a:bodyPr/>
          <a:lstStyle>
            <a:lvl1pPr marL="0" indent="0">
              <a:buNone/>
              <a:defRPr/>
            </a:lvl1pPr>
          </a:lstStyle>
          <a:p>
            <a:r>
              <a:rPr lang="en-US"/>
              <a:t>Click icon to add picture</a:t>
            </a:r>
          </a:p>
        </p:txBody>
      </p:sp>
      <p:sp>
        <p:nvSpPr>
          <p:cNvPr id="6" name="Content Placeholder 3">
            <a:extLst>
              <a:ext uri="{FF2B5EF4-FFF2-40B4-BE49-F238E27FC236}">
                <a16:creationId xmlns:a16="http://schemas.microsoft.com/office/drawing/2014/main" id="{13837D2A-054B-4872-BD31-7D37E3E86896}"/>
              </a:ext>
            </a:extLst>
          </p:cNvPr>
          <p:cNvSpPr>
            <a:spLocks noGrp="1"/>
          </p:cNvSpPr>
          <p:nvPr>
            <p:ph sz="quarter" idx="14"/>
          </p:nvPr>
        </p:nvSpPr>
        <p:spPr>
          <a:xfrm>
            <a:off x="618832" y="1912100"/>
            <a:ext cx="4410368" cy="329184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buClrTx/>
              <a:defRPr>
                <a:solidFill>
                  <a:schemeClr val="tx1">
                    <a:lumMod val="75000"/>
                    <a:lumOff val="25000"/>
                  </a:schemeClr>
                </a:solidFill>
              </a:defRPr>
            </a:lvl3pPr>
            <a:lvl4pPr marL="473879" indent="-171454">
              <a:buFont typeface="Roboto Light" panose="02000000000000000000" pitchFamily="2" charset="0"/>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A31DB51A-DA0D-4CE0-AFDC-AD1473C1E7C5}"/>
              </a:ext>
            </a:extLst>
          </p:cNvPr>
          <p:cNvSpPr>
            <a:spLocks noGrp="1"/>
          </p:cNvSpPr>
          <p:nvPr>
            <p:ph type="ctrTitle" hasCustomPrompt="1"/>
          </p:nvPr>
        </p:nvSpPr>
        <p:spPr>
          <a:xfrm>
            <a:off x="618833" y="825453"/>
            <a:ext cx="4410367" cy="914400"/>
          </a:xfrm>
          <a:prstGeom prst="rect">
            <a:avLst/>
          </a:prstGeom>
          <a:noFill/>
        </p:spPr>
        <p:txBody>
          <a:bodyPr lIns="0" tIns="0" rIns="0" bIns="0" anchor="t">
            <a:noAutofit/>
          </a:bodyPr>
          <a:lstStyle>
            <a:lvl1pPr algn="l">
              <a:lnSpc>
                <a:spcPct val="100000"/>
              </a:lnSpc>
              <a:defRPr sz="2100" spc="-15" baseline="0">
                <a:solidFill>
                  <a:schemeClr val="tx1">
                    <a:lumMod val="75000"/>
                    <a:lumOff val="25000"/>
                  </a:schemeClr>
                </a:solidFill>
                <a:latin typeface="Roboto" panose="02000000000000000000" pitchFamily="2" charset="0"/>
                <a:ea typeface="Roboto" panose="02000000000000000000" pitchFamily="2" charset="0"/>
              </a:defRPr>
            </a:lvl1pPr>
          </a:lstStyle>
          <a:p>
            <a:r>
              <a:rPr lang="en-US" dirty="0"/>
              <a:t>Click to edit title style</a:t>
            </a:r>
          </a:p>
        </p:txBody>
      </p:sp>
      <p:sp>
        <p:nvSpPr>
          <p:cNvPr id="9" name="Rectangle 8"/>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Tree>
    <p:extLst>
      <p:ext uri="{BB962C8B-B14F-4D97-AF65-F5344CB8AC3E}">
        <p14:creationId xmlns:p14="http://schemas.microsoft.com/office/powerpoint/2010/main" val="22949930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2 col - right img - wht">
    <p:bg>
      <p:bgPr>
        <a:solidFill>
          <a:schemeClr val="bg1"/>
        </a:solidFill>
        <a:effectLst/>
      </p:bgPr>
    </p:bg>
    <p:spTree>
      <p:nvGrpSpPr>
        <p:cNvPr id="1" name=""/>
        <p:cNvGrpSpPr/>
        <p:nvPr/>
      </p:nvGrpSpPr>
      <p:grpSpPr>
        <a:xfrm>
          <a:off x="0" y="0"/>
          <a:ext cx="0" cy="0"/>
          <a:chOff x="0" y="0"/>
          <a:chExt cx="0" cy="0"/>
        </a:xfrm>
      </p:grpSpPr>
      <p:sp>
        <p:nvSpPr>
          <p:cNvPr id="26" name="Picture Placeholder 25"/>
          <p:cNvSpPr>
            <a:spLocks noGrp="1"/>
          </p:cNvSpPr>
          <p:nvPr>
            <p:ph type="pic" sz="quarter" idx="10"/>
          </p:nvPr>
        </p:nvSpPr>
        <p:spPr>
          <a:xfrm>
            <a:off x="7620000" y="0"/>
            <a:ext cx="4572000" cy="6858000"/>
          </a:xfrm>
          <a:prstGeom prst="rect">
            <a:avLst/>
          </a:prstGeom>
          <a:noFill/>
          <a:ln w="63500">
            <a:noFill/>
          </a:ln>
        </p:spPr>
        <p:txBody>
          <a:bodyPr/>
          <a:lstStyle>
            <a:lvl1pPr marL="0" indent="0">
              <a:buNone/>
              <a:defRPr/>
            </a:lvl1pPr>
          </a:lstStyle>
          <a:p>
            <a:r>
              <a:rPr lang="en-US"/>
              <a:t>Click icon to add picture</a:t>
            </a:r>
          </a:p>
        </p:txBody>
      </p:sp>
      <p:sp>
        <p:nvSpPr>
          <p:cNvPr id="6" name="Content Placeholder 3">
            <a:extLst>
              <a:ext uri="{FF2B5EF4-FFF2-40B4-BE49-F238E27FC236}">
                <a16:creationId xmlns:a16="http://schemas.microsoft.com/office/drawing/2014/main" id="{13837D2A-054B-4872-BD31-7D37E3E86896}"/>
              </a:ext>
            </a:extLst>
          </p:cNvPr>
          <p:cNvSpPr>
            <a:spLocks noGrp="1"/>
          </p:cNvSpPr>
          <p:nvPr>
            <p:ph sz="quarter" idx="14"/>
          </p:nvPr>
        </p:nvSpPr>
        <p:spPr>
          <a:xfrm>
            <a:off x="618832" y="1928011"/>
            <a:ext cx="2913637" cy="329184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buClrTx/>
              <a:defRPr>
                <a:solidFill>
                  <a:schemeClr val="tx1">
                    <a:lumMod val="75000"/>
                    <a:lumOff val="25000"/>
                  </a:schemeClr>
                </a:solidFill>
              </a:defRPr>
            </a:lvl3pPr>
            <a:lvl4pPr marL="473879" indent="-171454">
              <a:buFont typeface="Roboto Light" panose="02000000000000000000" pitchFamily="2" charset="0"/>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a:extLst>
              <a:ext uri="{FF2B5EF4-FFF2-40B4-BE49-F238E27FC236}">
                <a16:creationId xmlns:a16="http://schemas.microsoft.com/office/drawing/2014/main" id="{A31DB51A-DA0D-4CE0-AFDC-AD1473C1E7C5}"/>
              </a:ext>
            </a:extLst>
          </p:cNvPr>
          <p:cNvSpPr>
            <a:spLocks noGrp="1"/>
          </p:cNvSpPr>
          <p:nvPr>
            <p:ph type="ctrTitle" hasCustomPrompt="1"/>
          </p:nvPr>
        </p:nvSpPr>
        <p:spPr>
          <a:xfrm>
            <a:off x="618834" y="825460"/>
            <a:ext cx="6013455" cy="914400"/>
          </a:xfrm>
          <a:prstGeom prst="rect">
            <a:avLst/>
          </a:prstGeom>
          <a:noFill/>
        </p:spPr>
        <p:txBody>
          <a:bodyPr lIns="0" tIns="0" rIns="0" bIns="0" anchor="t">
            <a:noAutofit/>
          </a:bodyPr>
          <a:lstStyle>
            <a:lvl1pPr algn="l">
              <a:lnSpc>
                <a:spcPct val="100000"/>
              </a:lnSpc>
              <a:defRPr sz="2100" spc="-15" baseline="0">
                <a:solidFill>
                  <a:schemeClr val="tx1">
                    <a:lumMod val="75000"/>
                    <a:lumOff val="25000"/>
                  </a:schemeClr>
                </a:solidFill>
                <a:latin typeface="Roboto" panose="02000000000000000000" pitchFamily="2" charset="0"/>
                <a:ea typeface="Roboto" panose="02000000000000000000" pitchFamily="2" charset="0"/>
              </a:defRPr>
            </a:lvl1pPr>
          </a:lstStyle>
          <a:p>
            <a:r>
              <a:rPr lang="en-US" dirty="0"/>
              <a:t>Click to edit title style</a:t>
            </a:r>
          </a:p>
        </p:txBody>
      </p:sp>
      <p:sp>
        <p:nvSpPr>
          <p:cNvPr id="10" name="Content Placeholder 3">
            <a:extLst>
              <a:ext uri="{FF2B5EF4-FFF2-40B4-BE49-F238E27FC236}">
                <a16:creationId xmlns:a16="http://schemas.microsoft.com/office/drawing/2014/main" id="{B9910E58-7C54-4D4C-9CAF-D66F33D49F18}"/>
              </a:ext>
            </a:extLst>
          </p:cNvPr>
          <p:cNvSpPr>
            <a:spLocks noGrp="1"/>
          </p:cNvSpPr>
          <p:nvPr>
            <p:ph sz="quarter" idx="15"/>
          </p:nvPr>
        </p:nvSpPr>
        <p:spPr>
          <a:xfrm>
            <a:off x="3715351" y="1932365"/>
            <a:ext cx="2916936" cy="329184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buClrTx/>
              <a:defRPr>
                <a:solidFill>
                  <a:schemeClr val="tx1">
                    <a:lumMod val="75000"/>
                    <a:lumOff val="25000"/>
                  </a:schemeClr>
                </a:solidFill>
              </a:defRPr>
            </a:lvl3pPr>
            <a:lvl4pPr marL="473879" indent="-171454">
              <a:buFont typeface="Roboto Light" panose="02000000000000000000" pitchFamily="2" charset="0"/>
              <a:buChar cha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Rectangle 7"/>
          <p:cNvSpPr/>
          <p:nvPr userDrawn="1"/>
        </p:nvSpPr>
        <p:spPr>
          <a:xfrm>
            <a:off x="618833" y="440143"/>
            <a:ext cx="742951" cy="1023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FFFFFF"/>
              </a:solidFill>
              <a:effectLst/>
              <a:uLnTx/>
              <a:uFillTx/>
              <a:latin typeface="Roboto Light"/>
              <a:ea typeface="+mn-ea"/>
              <a:cs typeface="+mn-cs"/>
            </a:endParaRPr>
          </a:p>
        </p:txBody>
      </p:sp>
    </p:spTree>
    <p:extLst>
      <p:ext uri="{BB962C8B-B14F-4D97-AF65-F5344CB8AC3E}">
        <p14:creationId xmlns:p14="http://schemas.microsoft.com/office/powerpoint/2010/main" val="27614270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11" name="Text Placeholder 4"/>
          <p:cNvSpPr>
            <a:spLocks noGrp="1"/>
          </p:cNvSpPr>
          <p:nvPr>
            <p:ph type="body" sz="quarter" idx="14" hasCustomPrompt="1"/>
          </p:nvPr>
        </p:nvSpPr>
        <p:spPr>
          <a:xfrm>
            <a:off x="914402" y="1383974"/>
            <a:ext cx="4084447" cy="238030"/>
          </a:xfrm>
          <a:prstGeom prst="rect">
            <a:avLst/>
          </a:prstGeom>
        </p:spPr>
        <p:txBody>
          <a:bodyPr lIns="0" tIns="0" rIns="0" bIns="0"/>
          <a:lstStyle>
            <a:lvl1pPr marL="0" indent="0">
              <a:lnSpc>
                <a:spcPct val="100000"/>
              </a:lnSpc>
              <a:spcBef>
                <a:spcPts val="0"/>
              </a:spcBef>
              <a:buFontTx/>
              <a:buNone/>
              <a:defRPr sz="675" cap="all" spc="38" baseline="0">
                <a:solidFill>
                  <a:schemeClr val="tx1"/>
                </a:solidFill>
                <a:latin typeface="Roboto Black" panose="02000000000000000000" pitchFamily="2" charset="0"/>
                <a:ea typeface="Roboto Black" panose="02000000000000000000" pitchFamily="2" charset="0"/>
                <a:cs typeface="Arial" panose="020B0604020202020204" pitchFamily="34" charset="0"/>
              </a:defRPr>
            </a:lvl1pPr>
          </a:lstStyle>
          <a:p>
            <a:pPr lvl="0"/>
            <a:r>
              <a:rPr lang="en-US" dirty="0"/>
              <a:t>Edit </a:t>
            </a:r>
            <a:r>
              <a:rPr lang="en-US" dirty="0" err="1"/>
              <a:t>preheader</a:t>
            </a:r>
            <a:endParaRPr lang="en-US" dirty="0"/>
          </a:p>
        </p:txBody>
      </p:sp>
      <p:sp>
        <p:nvSpPr>
          <p:cNvPr id="2" name="Title 1"/>
          <p:cNvSpPr>
            <a:spLocks noGrp="1"/>
          </p:cNvSpPr>
          <p:nvPr>
            <p:ph type="title"/>
          </p:nvPr>
        </p:nvSpPr>
        <p:spPr>
          <a:xfrm>
            <a:off x="914400" y="1622004"/>
            <a:ext cx="10584677" cy="852820"/>
          </a:xfrm>
        </p:spPr>
        <p:txBody>
          <a:bodyPr lIns="0" tIns="0" rIns="0" bIns="0" anchor="t" anchorCtr="0">
            <a:normAutofit/>
          </a:bodyPr>
          <a:lstStyle>
            <a:lvl1pPr algn="l">
              <a:defRPr sz="18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914401" y="3042302"/>
            <a:ext cx="3238857" cy="3459400"/>
          </a:xfrm>
        </p:spPr>
        <p:txBody>
          <a:bodyPr lIns="0" tIns="0" rIns="0" bIns="0"/>
          <a:lstStyle>
            <a:lvl1pPr>
              <a:defRPr sz="120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idx="13"/>
          </p:nvPr>
        </p:nvSpPr>
        <p:spPr>
          <a:xfrm>
            <a:off x="915998" y="2537800"/>
            <a:ext cx="3238369" cy="441529"/>
          </a:xfrm>
        </p:spPr>
        <p:txBody>
          <a:bodyPr wrap="square" lIns="0" tIns="0" rIns="0" bIns="0" anchor="t" anchorCtr="0">
            <a:normAutofit/>
          </a:bodyPr>
          <a:lstStyle>
            <a:lvl1pPr marL="0" indent="0">
              <a:lnSpc>
                <a:spcPct val="150000"/>
              </a:lnSpc>
              <a:buNone/>
              <a:defRPr sz="13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Content Placeholder 2"/>
          <p:cNvSpPr>
            <a:spLocks noGrp="1"/>
          </p:cNvSpPr>
          <p:nvPr>
            <p:ph idx="15"/>
          </p:nvPr>
        </p:nvSpPr>
        <p:spPr>
          <a:xfrm>
            <a:off x="4442329" y="3042302"/>
            <a:ext cx="3238857" cy="3459400"/>
          </a:xfrm>
        </p:spPr>
        <p:txBody>
          <a:bodyPr lIns="0" tIns="0" rIns="0" bIns="0"/>
          <a:lstStyle>
            <a:lvl1pPr>
              <a:defRPr sz="120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idx="16"/>
          </p:nvPr>
        </p:nvSpPr>
        <p:spPr>
          <a:xfrm>
            <a:off x="4443926" y="2537800"/>
            <a:ext cx="3238369" cy="441529"/>
          </a:xfrm>
        </p:spPr>
        <p:txBody>
          <a:bodyPr wrap="square" lIns="0" tIns="0" rIns="0" bIns="0" anchor="t" anchorCtr="0">
            <a:normAutofit/>
          </a:bodyPr>
          <a:lstStyle>
            <a:lvl1pPr marL="0" indent="0">
              <a:lnSpc>
                <a:spcPct val="150000"/>
              </a:lnSpc>
              <a:buNone/>
              <a:defRPr sz="13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2"/>
          <p:cNvSpPr>
            <a:spLocks noGrp="1"/>
          </p:cNvSpPr>
          <p:nvPr>
            <p:ph idx="17"/>
          </p:nvPr>
        </p:nvSpPr>
        <p:spPr>
          <a:xfrm>
            <a:off x="7971804" y="3042302"/>
            <a:ext cx="3238857" cy="3459400"/>
          </a:xfrm>
        </p:spPr>
        <p:txBody>
          <a:bodyPr lIns="0" tIns="0" rIns="0" bIns="0"/>
          <a:lstStyle>
            <a:lvl1pPr>
              <a:defRPr sz="120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p:cNvSpPr>
            <a:spLocks noGrp="1"/>
          </p:cNvSpPr>
          <p:nvPr>
            <p:ph type="body" idx="18"/>
          </p:nvPr>
        </p:nvSpPr>
        <p:spPr>
          <a:xfrm>
            <a:off x="7973401" y="2537800"/>
            <a:ext cx="3238369" cy="441529"/>
          </a:xfrm>
        </p:spPr>
        <p:txBody>
          <a:bodyPr wrap="square" lIns="0" tIns="0" rIns="0" bIns="0" anchor="t" anchorCtr="0">
            <a:normAutofit/>
          </a:bodyPr>
          <a:lstStyle>
            <a:lvl1pPr marL="0" indent="0">
              <a:lnSpc>
                <a:spcPct val="150000"/>
              </a:lnSpc>
              <a:buNone/>
              <a:defRPr sz="13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5" name="Rectangle 14"/>
          <p:cNvSpPr/>
          <p:nvPr userDrawn="1"/>
        </p:nvSpPr>
        <p:spPr>
          <a:xfrm>
            <a:off x="914401" y="900114"/>
            <a:ext cx="742951" cy="102393"/>
          </a:xfrm>
          <a:prstGeom prst="rect">
            <a:avLst/>
          </a:prstGeom>
          <a:solidFill>
            <a:srgbClr val="C9E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Rectangle 15"/>
          <p:cNvSpPr/>
          <p:nvPr userDrawn="1"/>
        </p:nvSpPr>
        <p:spPr>
          <a:xfrm>
            <a:off x="9757589" y="440143"/>
            <a:ext cx="54864" cy="55609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9991060" y="440143"/>
            <a:ext cx="1671147" cy="556093"/>
          </a:xfrm>
          <a:prstGeom prst="rect">
            <a:avLst/>
          </a:prstGeom>
        </p:spPr>
      </p:pic>
      <p:pic>
        <p:nvPicPr>
          <p:cNvPr id="18" name="Picture 17" descr="Image result for harris company logo"/>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a:fillRect/>
          </a:stretch>
        </p:blipFill>
        <p:spPr bwMode="auto">
          <a:xfrm>
            <a:off x="7697689" y="363229"/>
            <a:ext cx="1881295" cy="711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0842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10" name="Rectangle 9"/>
          <p:cNvSpPr/>
          <p:nvPr userDrawn="1"/>
        </p:nvSpPr>
        <p:spPr>
          <a:xfrm>
            <a:off x="1" y="2"/>
            <a:ext cx="7325033" cy="6857999"/>
          </a:xfrm>
          <a:prstGeom prst="rect">
            <a:avLst/>
          </a:prstGeom>
          <a:solidFill>
            <a:srgbClr val="D9D9D6"/>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dirty="0"/>
          </a:p>
        </p:txBody>
      </p:sp>
      <p:grpSp>
        <p:nvGrpSpPr>
          <p:cNvPr id="12" name="Group 11"/>
          <p:cNvGrpSpPr/>
          <p:nvPr userDrawn="1"/>
        </p:nvGrpSpPr>
        <p:grpSpPr>
          <a:xfrm>
            <a:off x="58995" y="60326"/>
            <a:ext cx="12054348" cy="6743598"/>
            <a:chOff x="58994" y="60326"/>
            <a:chExt cx="12054348" cy="6743598"/>
          </a:xfrm>
        </p:grpSpPr>
        <p:cxnSp>
          <p:nvCxnSpPr>
            <p:cNvPr id="13" name="Straight Connector 12"/>
            <p:cNvCxnSpPr/>
            <p:nvPr userDrawn="1"/>
          </p:nvCxnSpPr>
          <p:spPr>
            <a:xfrm>
              <a:off x="7325033" y="85725"/>
              <a:ext cx="0" cy="6718199"/>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58994" y="60326"/>
              <a:ext cx="12054348" cy="6743598"/>
            </a:xfrm>
            <a:prstGeom prst="rect">
              <a:avLst/>
            </a:pr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sp>
        <p:nvSpPr>
          <p:cNvPr id="11" name="Text Placeholder 4"/>
          <p:cNvSpPr>
            <a:spLocks noGrp="1"/>
          </p:cNvSpPr>
          <p:nvPr>
            <p:ph type="body" sz="quarter" idx="14" hasCustomPrompt="1"/>
          </p:nvPr>
        </p:nvSpPr>
        <p:spPr>
          <a:xfrm>
            <a:off x="914402" y="1155375"/>
            <a:ext cx="4084447" cy="238029"/>
          </a:xfrm>
          <a:prstGeom prst="rect">
            <a:avLst/>
          </a:prstGeom>
        </p:spPr>
        <p:txBody>
          <a:bodyPr lIns="0" tIns="0" rIns="0" bIns="0"/>
          <a:lstStyle>
            <a:lvl1pPr marL="0" indent="0">
              <a:lnSpc>
                <a:spcPct val="100000"/>
              </a:lnSpc>
              <a:spcBef>
                <a:spcPts val="0"/>
              </a:spcBef>
              <a:buFontTx/>
              <a:buNone/>
              <a:defRPr sz="675" cap="all" spc="38" baseline="0">
                <a:solidFill>
                  <a:schemeClr val="tx1"/>
                </a:solidFill>
                <a:latin typeface="Roboto Black" panose="02000000000000000000" pitchFamily="2" charset="0"/>
                <a:ea typeface="Roboto Black" panose="02000000000000000000" pitchFamily="2" charset="0"/>
                <a:cs typeface="Arial" panose="020B0604020202020204" pitchFamily="34" charset="0"/>
              </a:defRPr>
            </a:lvl1pPr>
          </a:lstStyle>
          <a:p>
            <a:pPr lvl="0"/>
            <a:r>
              <a:rPr lang="en-US" dirty="0"/>
              <a:t>Edit </a:t>
            </a:r>
            <a:r>
              <a:rPr lang="en-US" dirty="0" err="1"/>
              <a:t>preheader</a:t>
            </a:r>
            <a:endParaRPr lang="en-US" dirty="0"/>
          </a:p>
        </p:txBody>
      </p:sp>
      <p:sp>
        <p:nvSpPr>
          <p:cNvPr id="2" name="Title 1"/>
          <p:cNvSpPr>
            <a:spLocks noGrp="1"/>
          </p:cNvSpPr>
          <p:nvPr>
            <p:ph type="title"/>
          </p:nvPr>
        </p:nvSpPr>
        <p:spPr>
          <a:xfrm>
            <a:off x="893991" y="1393404"/>
            <a:ext cx="6085312" cy="1325563"/>
          </a:xfrm>
        </p:spPr>
        <p:txBody>
          <a:bodyPr lIns="0" tIns="0" rIns="0" bIns="0" anchor="t" anchorCtr="0">
            <a:normAutofit/>
          </a:bodyPr>
          <a:lstStyle>
            <a:lvl1pPr algn="l">
              <a:defRPr sz="18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914400" y="2400034"/>
            <a:ext cx="6074229" cy="3459400"/>
          </a:xfrm>
        </p:spPr>
        <p:txBody>
          <a:bodyPr lIns="0" tIns="0" rIns="0" bIns="0"/>
          <a:lstStyle>
            <a:lvl1pPr>
              <a:defRPr sz="120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idx="13"/>
          </p:nvPr>
        </p:nvSpPr>
        <p:spPr>
          <a:xfrm>
            <a:off x="915999" y="1895532"/>
            <a:ext cx="4682388" cy="441529"/>
          </a:xfrm>
        </p:spPr>
        <p:txBody>
          <a:bodyPr wrap="square" lIns="0" tIns="0" rIns="0" bIns="0" anchor="t" anchorCtr="0">
            <a:normAutofit/>
          </a:bodyPr>
          <a:lstStyle>
            <a:lvl1pPr marL="0" indent="0">
              <a:lnSpc>
                <a:spcPct val="150000"/>
              </a:lnSpc>
              <a:buNone/>
              <a:defRPr sz="135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5" name="Picture Placeholder 25"/>
          <p:cNvSpPr>
            <a:spLocks noGrp="1"/>
          </p:cNvSpPr>
          <p:nvPr>
            <p:ph type="pic" sz="quarter" idx="10"/>
          </p:nvPr>
        </p:nvSpPr>
        <p:spPr>
          <a:xfrm>
            <a:off x="7382312" y="109057"/>
            <a:ext cx="4681056" cy="6635692"/>
          </a:xfrm>
          <a:prstGeom prst="rect">
            <a:avLst/>
          </a:prstGeom>
          <a:pattFill prst="pct5">
            <a:fgClr>
              <a:schemeClr val="accent1"/>
            </a:fgClr>
            <a:bgClr>
              <a:schemeClr val="bg1"/>
            </a:bgClr>
          </a:pattFill>
        </p:spPr>
        <p:txBody>
          <a:bodyPr/>
          <a:lstStyle>
            <a:lvl1pPr marL="0" indent="0">
              <a:buNone/>
              <a:defRPr/>
            </a:lvl1pPr>
          </a:lstStyle>
          <a:p>
            <a:r>
              <a:rPr lang="en-US"/>
              <a:t>Click icon to add picture</a:t>
            </a:r>
            <a:endParaRPr lang="en-US" dirty="0"/>
          </a:p>
        </p:txBody>
      </p:sp>
      <p:sp>
        <p:nvSpPr>
          <p:cNvPr id="16" name="Rectangle 15"/>
          <p:cNvSpPr/>
          <p:nvPr userDrawn="1"/>
        </p:nvSpPr>
        <p:spPr>
          <a:xfrm>
            <a:off x="914401" y="900114"/>
            <a:ext cx="742951" cy="102393"/>
          </a:xfrm>
          <a:prstGeom prst="rect">
            <a:avLst/>
          </a:prstGeom>
          <a:solidFill>
            <a:srgbClr val="C9E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17714481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15" name="Rectangle 14"/>
          <p:cNvSpPr/>
          <p:nvPr userDrawn="1"/>
        </p:nvSpPr>
        <p:spPr>
          <a:xfrm>
            <a:off x="17093" y="0"/>
            <a:ext cx="121133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350" dirty="0"/>
          </a:p>
        </p:txBody>
      </p:sp>
      <p:sp>
        <p:nvSpPr>
          <p:cNvPr id="16" name="Rectangle 15"/>
          <p:cNvSpPr/>
          <p:nvPr userDrawn="1"/>
        </p:nvSpPr>
        <p:spPr>
          <a:xfrm>
            <a:off x="58995" y="60326"/>
            <a:ext cx="12054348" cy="6743598"/>
          </a:xfrm>
          <a:prstGeom prst="rect">
            <a:avLst/>
          </a:prstGeom>
          <a:noFill/>
          <a:ln w="1206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7" name="Picture 16"/>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9947030" y="409575"/>
            <a:ext cx="1757727" cy="633738"/>
          </a:xfrm>
          <a:prstGeom prst="rect">
            <a:avLst/>
          </a:prstGeom>
        </p:spPr>
      </p:pic>
      <p:sp>
        <p:nvSpPr>
          <p:cNvPr id="11" name="Text Placeholder 4"/>
          <p:cNvSpPr>
            <a:spLocks noGrp="1"/>
          </p:cNvSpPr>
          <p:nvPr>
            <p:ph type="body" sz="quarter" idx="14" hasCustomPrompt="1"/>
          </p:nvPr>
        </p:nvSpPr>
        <p:spPr>
          <a:xfrm>
            <a:off x="914402" y="1383975"/>
            <a:ext cx="4084447" cy="175055"/>
          </a:xfrm>
          <a:prstGeom prst="rect">
            <a:avLst/>
          </a:prstGeom>
        </p:spPr>
        <p:txBody>
          <a:bodyPr lIns="0" tIns="0" rIns="0" bIns="0"/>
          <a:lstStyle>
            <a:lvl1pPr marL="0" indent="0">
              <a:lnSpc>
                <a:spcPct val="100000"/>
              </a:lnSpc>
              <a:spcBef>
                <a:spcPts val="0"/>
              </a:spcBef>
              <a:buFontTx/>
              <a:buNone/>
              <a:defRPr sz="675" cap="all" spc="38" baseline="0">
                <a:solidFill>
                  <a:schemeClr val="tx1"/>
                </a:solidFill>
                <a:latin typeface="Roboto Black" panose="02000000000000000000" pitchFamily="2" charset="0"/>
                <a:ea typeface="Roboto Black" panose="02000000000000000000" pitchFamily="2" charset="0"/>
                <a:cs typeface="Arial" panose="020B0604020202020204" pitchFamily="34" charset="0"/>
              </a:defRPr>
            </a:lvl1pPr>
          </a:lstStyle>
          <a:p>
            <a:pPr lvl="0"/>
            <a:r>
              <a:rPr lang="en-US" dirty="0"/>
              <a:t>Edit </a:t>
            </a:r>
            <a:r>
              <a:rPr lang="en-US" dirty="0" err="1"/>
              <a:t>preheader</a:t>
            </a:r>
            <a:endParaRPr lang="en-US" dirty="0"/>
          </a:p>
        </p:txBody>
      </p:sp>
      <p:sp>
        <p:nvSpPr>
          <p:cNvPr id="2" name="Title 1"/>
          <p:cNvSpPr>
            <a:spLocks noGrp="1"/>
          </p:cNvSpPr>
          <p:nvPr>
            <p:ph type="title"/>
          </p:nvPr>
        </p:nvSpPr>
        <p:spPr>
          <a:xfrm>
            <a:off x="914400" y="1622004"/>
            <a:ext cx="10584677" cy="852820"/>
          </a:xfrm>
        </p:spPr>
        <p:txBody>
          <a:bodyPr lIns="0" tIns="0" rIns="0" bIns="0" anchor="t" anchorCtr="0">
            <a:normAutofit/>
          </a:bodyPr>
          <a:lstStyle>
            <a:lvl1pPr algn="l">
              <a:defRPr sz="18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914401" y="3042302"/>
            <a:ext cx="3238857" cy="3459400"/>
          </a:xfrm>
        </p:spPr>
        <p:txBody>
          <a:bodyPr lIns="0" tIns="0" rIns="0" bIns="0"/>
          <a:lstStyle>
            <a:lvl1pPr>
              <a:defRPr sz="120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idx="13"/>
          </p:nvPr>
        </p:nvSpPr>
        <p:spPr>
          <a:xfrm>
            <a:off x="915999" y="2537800"/>
            <a:ext cx="3238368" cy="441529"/>
          </a:xfrm>
        </p:spPr>
        <p:txBody>
          <a:bodyPr wrap="square" lIns="0" tIns="0" rIns="0" bIns="0" anchor="t" anchorCtr="0">
            <a:normAutofit/>
          </a:bodyPr>
          <a:lstStyle>
            <a:lvl1pPr marL="0" indent="0">
              <a:lnSpc>
                <a:spcPct val="150000"/>
              </a:lnSpc>
              <a:buNone/>
              <a:defRPr sz="13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991060" y="440143"/>
            <a:ext cx="1671147" cy="556093"/>
          </a:xfrm>
          <a:prstGeom prst="rect">
            <a:avLst/>
          </a:prstGeom>
        </p:spPr>
      </p:pic>
      <p:sp>
        <p:nvSpPr>
          <p:cNvPr id="8" name="Content Placeholder 2"/>
          <p:cNvSpPr>
            <a:spLocks noGrp="1"/>
          </p:cNvSpPr>
          <p:nvPr>
            <p:ph idx="15"/>
          </p:nvPr>
        </p:nvSpPr>
        <p:spPr>
          <a:xfrm>
            <a:off x="4442329" y="3042302"/>
            <a:ext cx="3238857" cy="3459400"/>
          </a:xfrm>
        </p:spPr>
        <p:txBody>
          <a:bodyPr lIns="0" tIns="0" rIns="0" bIns="0"/>
          <a:lstStyle>
            <a:lvl1pPr>
              <a:defRPr sz="120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idx="16"/>
          </p:nvPr>
        </p:nvSpPr>
        <p:spPr>
          <a:xfrm>
            <a:off x="4443927" y="2537800"/>
            <a:ext cx="3238368" cy="441529"/>
          </a:xfrm>
        </p:spPr>
        <p:txBody>
          <a:bodyPr wrap="square" lIns="0" tIns="0" rIns="0" bIns="0" anchor="t" anchorCtr="0">
            <a:normAutofit/>
          </a:bodyPr>
          <a:lstStyle>
            <a:lvl1pPr marL="0" indent="0">
              <a:lnSpc>
                <a:spcPct val="150000"/>
              </a:lnSpc>
              <a:buNone/>
              <a:defRPr sz="13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2"/>
          <p:cNvSpPr>
            <a:spLocks noGrp="1"/>
          </p:cNvSpPr>
          <p:nvPr>
            <p:ph idx="17"/>
          </p:nvPr>
        </p:nvSpPr>
        <p:spPr>
          <a:xfrm>
            <a:off x="7971804" y="3042302"/>
            <a:ext cx="3238857" cy="3459400"/>
          </a:xfrm>
        </p:spPr>
        <p:txBody>
          <a:bodyPr lIns="0" tIns="0" rIns="0" bIns="0"/>
          <a:lstStyle>
            <a:lvl1pPr>
              <a:defRPr sz="120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
          <p:cNvSpPr>
            <a:spLocks noGrp="1"/>
          </p:cNvSpPr>
          <p:nvPr>
            <p:ph type="body" idx="18"/>
          </p:nvPr>
        </p:nvSpPr>
        <p:spPr>
          <a:xfrm>
            <a:off x="7973400" y="2537800"/>
            <a:ext cx="3238368" cy="441529"/>
          </a:xfrm>
        </p:spPr>
        <p:txBody>
          <a:bodyPr wrap="square" lIns="0" tIns="0" rIns="0" bIns="0" anchor="t" anchorCtr="0">
            <a:normAutofit/>
          </a:bodyPr>
          <a:lstStyle>
            <a:lvl1pPr marL="0" indent="0">
              <a:lnSpc>
                <a:spcPct val="150000"/>
              </a:lnSpc>
              <a:buNone/>
              <a:defRPr sz="13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8" name="Rectangle 17"/>
          <p:cNvSpPr/>
          <p:nvPr userDrawn="1"/>
        </p:nvSpPr>
        <p:spPr>
          <a:xfrm>
            <a:off x="914401" y="900114"/>
            <a:ext cx="742951" cy="102393"/>
          </a:xfrm>
          <a:prstGeom prst="rect">
            <a:avLst/>
          </a:prstGeom>
          <a:solidFill>
            <a:srgbClr val="C9E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8633691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11" name="Text Placeholder 4"/>
          <p:cNvSpPr>
            <a:spLocks noGrp="1"/>
          </p:cNvSpPr>
          <p:nvPr>
            <p:ph type="body" sz="quarter" idx="14" hasCustomPrompt="1"/>
          </p:nvPr>
        </p:nvSpPr>
        <p:spPr>
          <a:xfrm>
            <a:off x="914402" y="1383974"/>
            <a:ext cx="4084447" cy="175054"/>
          </a:xfrm>
          <a:prstGeom prst="rect">
            <a:avLst/>
          </a:prstGeom>
        </p:spPr>
        <p:txBody>
          <a:bodyPr lIns="0" tIns="0" rIns="0" bIns="0"/>
          <a:lstStyle>
            <a:lvl1pPr marL="0" indent="0">
              <a:lnSpc>
                <a:spcPct val="100000"/>
              </a:lnSpc>
              <a:spcBef>
                <a:spcPts val="0"/>
              </a:spcBef>
              <a:buFontTx/>
              <a:buNone/>
              <a:defRPr sz="675" cap="all" spc="38" baseline="0">
                <a:solidFill>
                  <a:schemeClr val="tx1"/>
                </a:solidFill>
                <a:latin typeface="Roboto Black" panose="02000000000000000000" pitchFamily="2" charset="0"/>
                <a:ea typeface="Roboto Black" panose="02000000000000000000" pitchFamily="2" charset="0"/>
                <a:cs typeface="Arial" panose="020B0604020202020204" pitchFamily="34" charset="0"/>
              </a:defRPr>
            </a:lvl1pPr>
          </a:lstStyle>
          <a:p>
            <a:pPr lvl="0"/>
            <a:r>
              <a:rPr lang="en-US" dirty="0"/>
              <a:t>Edit </a:t>
            </a:r>
            <a:r>
              <a:rPr lang="en-US" dirty="0" err="1"/>
              <a:t>preheader</a:t>
            </a:r>
            <a:endParaRPr lang="en-US" dirty="0"/>
          </a:p>
        </p:txBody>
      </p:sp>
      <p:sp>
        <p:nvSpPr>
          <p:cNvPr id="2" name="Title 1"/>
          <p:cNvSpPr>
            <a:spLocks noGrp="1"/>
          </p:cNvSpPr>
          <p:nvPr>
            <p:ph type="title"/>
          </p:nvPr>
        </p:nvSpPr>
        <p:spPr>
          <a:xfrm>
            <a:off x="914400" y="1622005"/>
            <a:ext cx="10584677" cy="1325563"/>
          </a:xfrm>
        </p:spPr>
        <p:txBody>
          <a:bodyPr lIns="0" tIns="0" rIns="0" bIns="0" anchor="t" anchorCtr="0">
            <a:normAutofit/>
          </a:bodyPr>
          <a:lstStyle>
            <a:lvl1pPr algn="l">
              <a:defRPr sz="1800">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914401" y="3042302"/>
            <a:ext cx="10576135" cy="3459400"/>
          </a:xfrm>
        </p:spPr>
        <p:txBody>
          <a:bodyPr lIns="0" tIns="0" rIns="0" bIns="0"/>
          <a:lstStyle>
            <a:lvl1pPr>
              <a:defRPr sz="120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82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idx="13"/>
          </p:nvPr>
        </p:nvSpPr>
        <p:spPr>
          <a:xfrm>
            <a:off x="914401" y="2537800"/>
            <a:ext cx="10576135" cy="441529"/>
          </a:xfrm>
        </p:spPr>
        <p:txBody>
          <a:bodyPr wrap="square" lIns="0" tIns="0" rIns="0" bIns="0" anchor="t" anchorCtr="0">
            <a:normAutofit/>
          </a:bodyPr>
          <a:lstStyle>
            <a:lvl1pPr marL="0" indent="0">
              <a:lnSpc>
                <a:spcPct val="150000"/>
              </a:lnSpc>
              <a:buNone/>
              <a:defRPr sz="1350" b="1">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9991060" y="440143"/>
            <a:ext cx="1671147" cy="556093"/>
          </a:xfrm>
          <a:prstGeom prst="rect">
            <a:avLst/>
          </a:prstGeom>
        </p:spPr>
      </p:pic>
      <p:sp>
        <p:nvSpPr>
          <p:cNvPr id="8" name="Rectangle 7"/>
          <p:cNvSpPr/>
          <p:nvPr userDrawn="1"/>
        </p:nvSpPr>
        <p:spPr>
          <a:xfrm>
            <a:off x="914401" y="900114"/>
            <a:ext cx="742951" cy="102393"/>
          </a:xfrm>
          <a:prstGeom prst="rect">
            <a:avLst/>
          </a:prstGeom>
          <a:solidFill>
            <a:srgbClr val="C9EC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2416679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10" name="Rectangle 9"/>
          <p:cNvSpPr/>
          <p:nvPr userDrawn="1"/>
        </p:nvSpPr>
        <p:spPr>
          <a:xfrm>
            <a:off x="7617490" y="0"/>
            <a:ext cx="45745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a:extLst>
              <a:ext uri="{FF2B5EF4-FFF2-40B4-BE49-F238E27FC236}">
                <a16:creationId xmlns:a16="http://schemas.microsoft.com/office/drawing/2014/main" id="{3C539209-AB5D-ADF8-2336-EE818E2C5879}"/>
              </a:ext>
            </a:extLst>
          </p:cNvPr>
          <p:cNvSpPr>
            <a:spLocks noGrp="1"/>
          </p:cNvSpPr>
          <p:nvPr>
            <p:ph type="ctrTitle" hasCustomPrompt="1"/>
          </p:nvPr>
        </p:nvSpPr>
        <p:spPr>
          <a:xfrm>
            <a:off x="457201" y="3814564"/>
            <a:ext cx="6703089" cy="623248"/>
          </a:xfrm>
        </p:spPr>
        <p:txBody>
          <a:bodyPr wrap="square" lIns="0" tIns="0" rIns="0" bIns="0" anchor="b">
            <a:spAutoFit/>
          </a:bodyPr>
          <a:lstStyle>
            <a:lvl1pPr algn="l">
              <a:defRPr sz="4500" spc="-75" baseline="0">
                <a:solidFill>
                  <a:schemeClr val="tx1"/>
                </a:solidFill>
                <a:latin typeface="Arial Black" panose="020B0A04020102020204" pitchFamily="34" charset="0"/>
              </a:defRPr>
            </a:lvl1pPr>
          </a:lstStyle>
          <a:p>
            <a:r>
              <a:rPr lang="en-US" dirty="0"/>
              <a:t>title slide</a:t>
            </a:r>
          </a:p>
        </p:txBody>
      </p:sp>
      <p:sp>
        <p:nvSpPr>
          <p:cNvPr id="5" name="Subtitle 2">
            <a:extLst>
              <a:ext uri="{FF2B5EF4-FFF2-40B4-BE49-F238E27FC236}">
                <a16:creationId xmlns:a16="http://schemas.microsoft.com/office/drawing/2014/main" id="{A93CEA64-6AF7-8C06-5040-7EEB1ED7083C}"/>
              </a:ext>
            </a:extLst>
          </p:cNvPr>
          <p:cNvSpPr>
            <a:spLocks noGrp="1"/>
          </p:cNvSpPr>
          <p:nvPr>
            <p:ph type="subTitle" idx="1" hasCustomPrompt="1"/>
          </p:nvPr>
        </p:nvSpPr>
        <p:spPr>
          <a:xfrm>
            <a:off x="457201" y="4529887"/>
            <a:ext cx="6703089" cy="249299"/>
          </a:xfrm>
        </p:spPr>
        <p:txBody>
          <a:bodyPr wrap="square" lIns="0" tIns="0" rIns="0" bIns="0">
            <a:sp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pic>
        <p:nvPicPr>
          <p:cNvPr id="6" name="Picture 5">
            <a:extLst>
              <a:ext uri="{FF2B5EF4-FFF2-40B4-BE49-F238E27FC236}">
                <a16:creationId xmlns:a16="http://schemas.microsoft.com/office/drawing/2014/main" id="{4E3B0C8A-D24A-0450-3665-C74DE2AF0A8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201" y="453027"/>
            <a:ext cx="2072199" cy="545199"/>
          </a:xfrm>
          <a:prstGeom prst="rect">
            <a:avLst/>
          </a:prstGeom>
        </p:spPr>
      </p:pic>
      <p:sp>
        <p:nvSpPr>
          <p:cNvPr id="7" name="Rectangle 6">
            <a:extLst>
              <a:ext uri="{FF2B5EF4-FFF2-40B4-BE49-F238E27FC236}">
                <a16:creationId xmlns:a16="http://schemas.microsoft.com/office/drawing/2014/main" id="{965C903F-1664-69E1-D38B-45754E425792}"/>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pic>
        <p:nvPicPr>
          <p:cNvPr id="13" name="Picture 12">
            <a:extLst>
              <a:ext uri="{FF2B5EF4-FFF2-40B4-BE49-F238E27FC236}">
                <a16:creationId xmlns:a16="http://schemas.microsoft.com/office/drawing/2014/main" id="{6A22F544-8400-08A1-DDD0-FD3CB3E476BE}"/>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rot="16200000">
            <a:off x="6474489" y="1145815"/>
            <a:ext cx="6858001" cy="4572000"/>
          </a:xfrm>
          <a:prstGeom prst="rect">
            <a:avLst/>
          </a:prstGeom>
        </p:spPr>
      </p:pic>
    </p:spTree>
    <p:extLst>
      <p:ext uri="{BB962C8B-B14F-4D97-AF65-F5344CB8AC3E}">
        <p14:creationId xmlns:p14="http://schemas.microsoft.com/office/powerpoint/2010/main" val="2848446616"/>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sp>
        <p:nvSpPr>
          <p:cNvPr id="13" name="Rectangle 12"/>
          <p:cNvSpPr/>
          <p:nvPr userDrawn="1"/>
        </p:nvSpPr>
        <p:spPr>
          <a:xfrm>
            <a:off x="7620001" y="0"/>
            <a:ext cx="4572001" cy="6858000"/>
          </a:xfrm>
          <a:prstGeom prst="rect">
            <a:avLst/>
          </a:prstGeom>
          <a:solidFill>
            <a:srgbClr val="00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a:extLst>
              <a:ext uri="{FF2B5EF4-FFF2-40B4-BE49-F238E27FC236}">
                <a16:creationId xmlns:a16="http://schemas.microsoft.com/office/drawing/2014/main" id="{3521A451-06B4-939C-11FD-48400C6C6762}"/>
              </a:ext>
            </a:extLst>
          </p:cNvPr>
          <p:cNvSpPr>
            <a:spLocks noGrp="1"/>
          </p:cNvSpPr>
          <p:nvPr>
            <p:ph type="ctrTitle" hasCustomPrompt="1"/>
          </p:nvPr>
        </p:nvSpPr>
        <p:spPr>
          <a:xfrm>
            <a:off x="457201" y="3814564"/>
            <a:ext cx="6703089" cy="623248"/>
          </a:xfrm>
        </p:spPr>
        <p:txBody>
          <a:bodyPr wrap="square" lIns="0" tIns="0" rIns="0" bIns="0" anchor="b">
            <a:spAutoFit/>
          </a:bodyPr>
          <a:lstStyle>
            <a:lvl1pPr algn="l">
              <a:defRPr sz="4500" spc="-75" baseline="0">
                <a:solidFill>
                  <a:schemeClr val="tx1"/>
                </a:solidFill>
                <a:latin typeface="Arial Black" panose="020B0A04020102020204" pitchFamily="34" charset="0"/>
              </a:defRPr>
            </a:lvl1pPr>
          </a:lstStyle>
          <a:p>
            <a:r>
              <a:rPr lang="en-US" dirty="0"/>
              <a:t>title slide</a:t>
            </a:r>
          </a:p>
        </p:txBody>
      </p:sp>
      <p:sp>
        <p:nvSpPr>
          <p:cNvPr id="5" name="Subtitle 2">
            <a:extLst>
              <a:ext uri="{FF2B5EF4-FFF2-40B4-BE49-F238E27FC236}">
                <a16:creationId xmlns:a16="http://schemas.microsoft.com/office/drawing/2014/main" id="{8E327FF9-1070-E023-D282-F0CED8D24A82}"/>
              </a:ext>
            </a:extLst>
          </p:cNvPr>
          <p:cNvSpPr>
            <a:spLocks noGrp="1"/>
          </p:cNvSpPr>
          <p:nvPr>
            <p:ph type="subTitle" idx="1" hasCustomPrompt="1"/>
          </p:nvPr>
        </p:nvSpPr>
        <p:spPr>
          <a:xfrm>
            <a:off x="457201" y="4529887"/>
            <a:ext cx="6703089" cy="249299"/>
          </a:xfrm>
        </p:spPr>
        <p:txBody>
          <a:bodyPr wrap="square" lIns="0" tIns="0" rIns="0" bIns="0">
            <a:sp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pic>
        <p:nvPicPr>
          <p:cNvPr id="6" name="Picture 5">
            <a:extLst>
              <a:ext uri="{FF2B5EF4-FFF2-40B4-BE49-F238E27FC236}">
                <a16:creationId xmlns:a16="http://schemas.microsoft.com/office/drawing/2014/main" id="{0341A0B3-A896-7211-794F-C616453EA88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201" y="453027"/>
            <a:ext cx="2072199" cy="545199"/>
          </a:xfrm>
          <a:prstGeom prst="rect">
            <a:avLst/>
          </a:prstGeom>
        </p:spPr>
      </p:pic>
      <p:sp>
        <p:nvSpPr>
          <p:cNvPr id="9" name="Rectangle 8">
            <a:extLst>
              <a:ext uri="{FF2B5EF4-FFF2-40B4-BE49-F238E27FC236}">
                <a16:creationId xmlns:a16="http://schemas.microsoft.com/office/drawing/2014/main" id="{7A36AF51-3905-1FB0-C3B2-5EFDC6635FBA}"/>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pic>
        <p:nvPicPr>
          <p:cNvPr id="2" name="Picture 1">
            <a:extLst>
              <a:ext uri="{FF2B5EF4-FFF2-40B4-BE49-F238E27FC236}">
                <a16:creationId xmlns:a16="http://schemas.microsoft.com/office/drawing/2014/main" id="{1A6A1BA6-0D0C-6937-D0C8-40158B8AADB2}"/>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a:off x="7620000" y="0"/>
            <a:ext cx="4572000" cy="6858000"/>
          </a:xfrm>
          <a:prstGeom prst="rect">
            <a:avLst/>
          </a:prstGeom>
        </p:spPr>
      </p:pic>
    </p:spTree>
    <p:extLst>
      <p:ext uri="{BB962C8B-B14F-4D97-AF65-F5344CB8AC3E}">
        <p14:creationId xmlns:p14="http://schemas.microsoft.com/office/powerpoint/2010/main" val="4120999873"/>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3">
    <p:spTree>
      <p:nvGrpSpPr>
        <p:cNvPr id="1" name=""/>
        <p:cNvGrpSpPr/>
        <p:nvPr/>
      </p:nvGrpSpPr>
      <p:grpSpPr>
        <a:xfrm>
          <a:off x="0" y="0"/>
          <a:ext cx="0" cy="0"/>
          <a:chOff x="0" y="0"/>
          <a:chExt cx="0" cy="0"/>
        </a:xfrm>
      </p:grpSpPr>
      <p:sp>
        <p:nvSpPr>
          <p:cNvPr id="10" name="Rectangle 9"/>
          <p:cNvSpPr/>
          <p:nvPr userDrawn="1"/>
        </p:nvSpPr>
        <p:spPr>
          <a:xfrm>
            <a:off x="7617489"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457201" y="3814564"/>
            <a:ext cx="6703089" cy="623248"/>
          </a:xfrm>
        </p:spPr>
        <p:txBody>
          <a:bodyPr wrap="square" lIns="0" tIns="0" rIns="0" bIns="0" anchor="b">
            <a:spAutoFit/>
          </a:bodyPr>
          <a:lstStyle>
            <a:lvl1pPr algn="l">
              <a:defRPr sz="4500" spc="-75" baseline="0">
                <a:solidFill>
                  <a:schemeClr val="tx1"/>
                </a:solidFill>
                <a:latin typeface="Arial Black" panose="020B0A04020102020204" pitchFamily="34" charset="0"/>
              </a:defRPr>
            </a:lvl1pPr>
          </a:lstStyle>
          <a:p>
            <a:r>
              <a:rPr lang="en-US" dirty="0"/>
              <a:t>title slide</a:t>
            </a:r>
          </a:p>
        </p:txBody>
      </p:sp>
      <p:sp>
        <p:nvSpPr>
          <p:cNvPr id="3" name="Subtitle 2"/>
          <p:cNvSpPr>
            <a:spLocks noGrp="1"/>
          </p:cNvSpPr>
          <p:nvPr>
            <p:ph type="subTitle" idx="1" hasCustomPrompt="1"/>
          </p:nvPr>
        </p:nvSpPr>
        <p:spPr>
          <a:xfrm>
            <a:off x="457201" y="4529887"/>
            <a:ext cx="6703089" cy="249299"/>
          </a:xfrm>
        </p:spPr>
        <p:txBody>
          <a:bodyPr wrap="square" lIns="0" tIns="0" rIns="0" bIns="0">
            <a:sp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201" y="453027"/>
            <a:ext cx="2072199" cy="545199"/>
          </a:xfrm>
          <a:prstGeom prst="rect">
            <a:avLst/>
          </a:prstGeom>
        </p:spPr>
      </p:pic>
      <p:sp>
        <p:nvSpPr>
          <p:cNvPr id="12" name="Rectangle 11"/>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pic>
        <p:nvPicPr>
          <p:cNvPr id="4" name="Picture 3">
            <a:extLst>
              <a:ext uri="{FF2B5EF4-FFF2-40B4-BE49-F238E27FC236}">
                <a16:creationId xmlns:a16="http://schemas.microsoft.com/office/drawing/2014/main" id="{8ECF6BEB-3251-31ED-828B-37E97979300C}"/>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rot="16200000">
            <a:off x="6474489" y="1145815"/>
            <a:ext cx="6858001" cy="4572000"/>
          </a:xfrm>
          <a:prstGeom prst="rect">
            <a:avLst/>
          </a:prstGeom>
        </p:spPr>
      </p:pic>
    </p:spTree>
    <p:extLst>
      <p:ext uri="{BB962C8B-B14F-4D97-AF65-F5344CB8AC3E}">
        <p14:creationId xmlns:p14="http://schemas.microsoft.com/office/powerpoint/2010/main" val="1544369487"/>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a:stretch/>
        </p:blipFill>
        <p:spPr>
          <a:xfrm>
            <a:off x="7620000" y="0"/>
            <a:ext cx="4572000" cy="6858000"/>
          </a:xfrm>
          <a:prstGeom prst="rect">
            <a:avLst/>
          </a:prstGeom>
        </p:spPr>
      </p:pic>
      <p:sp>
        <p:nvSpPr>
          <p:cNvPr id="4" name="Title 1">
            <a:extLst>
              <a:ext uri="{FF2B5EF4-FFF2-40B4-BE49-F238E27FC236}">
                <a16:creationId xmlns:a16="http://schemas.microsoft.com/office/drawing/2014/main" id="{4FA6A0F9-FA2C-E128-11D7-41CC97060F59}"/>
              </a:ext>
            </a:extLst>
          </p:cNvPr>
          <p:cNvSpPr>
            <a:spLocks noGrp="1"/>
          </p:cNvSpPr>
          <p:nvPr>
            <p:ph type="ctrTitle" hasCustomPrompt="1"/>
          </p:nvPr>
        </p:nvSpPr>
        <p:spPr>
          <a:xfrm>
            <a:off x="457201" y="3814564"/>
            <a:ext cx="6703089" cy="623248"/>
          </a:xfrm>
        </p:spPr>
        <p:txBody>
          <a:bodyPr wrap="square" lIns="0" tIns="0" rIns="0" bIns="0" anchor="b">
            <a:spAutoFit/>
          </a:bodyPr>
          <a:lstStyle>
            <a:lvl1pPr algn="l">
              <a:defRPr sz="4500" spc="-75" baseline="0">
                <a:solidFill>
                  <a:schemeClr val="tx1"/>
                </a:solidFill>
                <a:latin typeface="Arial Black" panose="020B0A04020102020204" pitchFamily="34" charset="0"/>
              </a:defRPr>
            </a:lvl1pPr>
          </a:lstStyle>
          <a:p>
            <a:r>
              <a:rPr lang="en-US" dirty="0"/>
              <a:t>title slide</a:t>
            </a:r>
          </a:p>
        </p:txBody>
      </p:sp>
      <p:sp>
        <p:nvSpPr>
          <p:cNvPr id="5" name="Subtitle 2">
            <a:extLst>
              <a:ext uri="{FF2B5EF4-FFF2-40B4-BE49-F238E27FC236}">
                <a16:creationId xmlns:a16="http://schemas.microsoft.com/office/drawing/2014/main" id="{BB3C994C-AC7C-68A9-A866-C16A0503C103}"/>
              </a:ext>
            </a:extLst>
          </p:cNvPr>
          <p:cNvSpPr>
            <a:spLocks noGrp="1"/>
          </p:cNvSpPr>
          <p:nvPr>
            <p:ph type="subTitle" idx="1" hasCustomPrompt="1"/>
          </p:nvPr>
        </p:nvSpPr>
        <p:spPr>
          <a:xfrm>
            <a:off x="457201" y="4529887"/>
            <a:ext cx="6703089" cy="249299"/>
          </a:xfrm>
        </p:spPr>
        <p:txBody>
          <a:bodyPr wrap="square" lIns="0" tIns="0" rIns="0" bIns="0">
            <a:sp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pic>
        <p:nvPicPr>
          <p:cNvPr id="6" name="Picture 5">
            <a:extLst>
              <a:ext uri="{FF2B5EF4-FFF2-40B4-BE49-F238E27FC236}">
                <a16:creationId xmlns:a16="http://schemas.microsoft.com/office/drawing/2014/main" id="{B0AD0490-2713-384A-1524-B87FDFEF562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57201" y="453027"/>
            <a:ext cx="2072199" cy="545199"/>
          </a:xfrm>
          <a:prstGeom prst="rect">
            <a:avLst/>
          </a:prstGeom>
        </p:spPr>
      </p:pic>
      <p:sp>
        <p:nvSpPr>
          <p:cNvPr id="9" name="Rectangle 8">
            <a:extLst>
              <a:ext uri="{FF2B5EF4-FFF2-40B4-BE49-F238E27FC236}">
                <a16:creationId xmlns:a16="http://schemas.microsoft.com/office/drawing/2014/main" id="{6EB0E01D-9697-DC0D-EF4F-8972BF7D399D}"/>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spTree>
    <p:extLst>
      <p:ext uri="{BB962C8B-B14F-4D97-AF65-F5344CB8AC3E}">
        <p14:creationId xmlns:p14="http://schemas.microsoft.com/office/powerpoint/2010/main" val="4071025095"/>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ection 1">
    <p:bg>
      <p:bgPr>
        <a:solidFill>
          <a:schemeClr val="accent1"/>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7"/>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grpSp>
      <p:sp>
        <p:nvSpPr>
          <p:cNvPr id="4" name="Title 1">
            <a:extLst>
              <a:ext uri="{FF2B5EF4-FFF2-40B4-BE49-F238E27FC236}">
                <a16:creationId xmlns:a16="http://schemas.microsoft.com/office/drawing/2014/main" id="{9FBA44DE-A9AE-7510-CF81-958F25C9759A}"/>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42730528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Section 2">
    <p:bg>
      <p:bgPr>
        <a:solidFill>
          <a:schemeClr val="accent2"/>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7"/>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grpSp>
      <p:sp>
        <p:nvSpPr>
          <p:cNvPr id="4" name="Title 1">
            <a:extLst>
              <a:ext uri="{FF2B5EF4-FFF2-40B4-BE49-F238E27FC236}">
                <a16:creationId xmlns:a16="http://schemas.microsoft.com/office/drawing/2014/main" id="{10C4C24A-2A32-D901-88FE-05C78A52C4E4}"/>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25650732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Section 3">
    <p:bg>
      <p:bgPr>
        <a:solidFill>
          <a:schemeClr val="tx1"/>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7"/>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grpSp>
      <p:sp>
        <p:nvSpPr>
          <p:cNvPr id="4" name="Title 1">
            <a:extLst>
              <a:ext uri="{FF2B5EF4-FFF2-40B4-BE49-F238E27FC236}">
                <a16:creationId xmlns:a16="http://schemas.microsoft.com/office/drawing/2014/main" id="{AE12E8A6-A1BD-CAB2-475D-88271629FDF7}"/>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275005966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Section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E13C7-E458-84D8-3E48-95FD9BE940A3}"/>
              </a:ext>
            </a:extLst>
          </p:cNvPr>
          <p:cNvSpPr/>
          <p:nvPr userDrawn="1"/>
        </p:nvSpPr>
        <p:spPr>
          <a:xfrm>
            <a:off x="2" y="1"/>
            <a:ext cx="12191999" cy="6869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rotWithShape="1">
          <a:blip r:embed="rId2" cstate="screen">
            <a:alphaModFix amt="15000"/>
            <a:extLst>
              <a:ext uri="{28A0092B-C50C-407E-A947-70E740481C1C}">
                <a14:useLocalDpi xmlns:a14="http://schemas.microsoft.com/office/drawing/2010/main" val="0"/>
              </a:ext>
            </a:extLst>
          </a:blip>
          <a:srcRect r="-1"/>
          <a:stretch/>
        </p:blipFill>
        <p:spPr>
          <a:xfrm>
            <a:off x="1" y="1"/>
            <a:ext cx="12192000" cy="6869977"/>
          </a:xfrm>
          <a:prstGeom prst="rect">
            <a:avLst/>
          </a:prstGeom>
        </p:spPr>
      </p:pic>
      <p:sp>
        <p:nvSpPr>
          <p:cNvPr id="4" name="Title 1">
            <a:extLst>
              <a:ext uri="{FF2B5EF4-FFF2-40B4-BE49-F238E27FC236}">
                <a16:creationId xmlns:a16="http://schemas.microsoft.com/office/drawing/2014/main" id="{BEF41DC8-998A-2003-4371-A50BFBE42467}"/>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39837286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Section 5">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1" y="-11979"/>
            <a:ext cx="12192001" cy="6869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a:blip r:embed="rId2" cstate="screen">
            <a:grayscl/>
            <a:alphaModFix amt="15000"/>
            <a:extLst>
              <a:ext uri="{28A0092B-C50C-407E-A947-70E740481C1C}">
                <a14:useLocalDpi xmlns:a14="http://schemas.microsoft.com/office/drawing/2010/main" val="0"/>
              </a:ext>
            </a:extLst>
          </a:blip>
          <a:srcRect/>
          <a:stretch/>
        </p:blipFill>
        <p:spPr>
          <a:xfrm>
            <a:off x="-1" y="-14288"/>
            <a:ext cx="12192000" cy="6869977"/>
          </a:xfrm>
          <a:prstGeom prst="rect">
            <a:avLst/>
          </a:prstGeom>
        </p:spPr>
      </p:pic>
      <p:sp>
        <p:nvSpPr>
          <p:cNvPr id="4" name="Title 1">
            <a:extLst>
              <a:ext uri="{FF2B5EF4-FFF2-40B4-BE49-F238E27FC236}">
                <a16:creationId xmlns:a16="http://schemas.microsoft.com/office/drawing/2014/main" id="{0CE58378-8BA7-828B-D909-69E7D28C5973}"/>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22592442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Section 6">
    <p:spTree>
      <p:nvGrpSpPr>
        <p:cNvPr id="1" name=""/>
        <p:cNvGrpSpPr/>
        <p:nvPr/>
      </p:nvGrpSpPr>
      <p:grpSpPr>
        <a:xfrm>
          <a:off x="0" y="0"/>
          <a:ext cx="0" cy="0"/>
          <a:chOff x="0" y="0"/>
          <a:chExt cx="0" cy="0"/>
        </a:xfrm>
      </p:grpSpPr>
      <p:sp>
        <p:nvSpPr>
          <p:cNvPr id="5" name="Rectangle 4"/>
          <p:cNvSpPr/>
          <p:nvPr userDrawn="1"/>
        </p:nvSpPr>
        <p:spPr>
          <a:xfrm>
            <a:off x="2" y="2"/>
            <a:ext cx="12191999"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rotWithShape="1">
          <a:blip r:embed="rId2" cstate="screen">
            <a:alphaModFix amt="15000"/>
            <a:extLst>
              <a:ext uri="{28A0092B-C50C-407E-A947-70E740481C1C}">
                <a14:useLocalDpi xmlns:a14="http://schemas.microsoft.com/office/drawing/2010/main" val="0"/>
              </a:ext>
            </a:extLst>
          </a:blip>
          <a:srcRect/>
          <a:stretch/>
        </p:blipFill>
        <p:spPr>
          <a:xfrm>
            <a:off x="-1" y="3"/>
            <a:ext cx="12192000" cy="6857999"/>
          </a:xfrm>
          <a:prstGeom prst="rect">
            <a:avLst/>
          </a:prstGeom>
        </p:spPr>
      </p:pic>
      <p:sp>
        <p:nvSpPr>
          <p:cNvPr id="12" name="Title 1"/>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3396163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1683959"/>
            <a:ext cx="11277495" cy="4579838"/>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192971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1683959"/>
            <a:ext cx="5524447" cy="4579838"/>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10" y="1683959"/>
            <a:ext cx="5532540" cy="4579838"/>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81304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2470149"/>
            <a:ext cx="5524447" cy="3793649"/>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10" y="2470147"/>
            <a:ext cx="5532540" cy="3793650"/>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661C65A3-1DAE-8251-A02D-85EADBC8F4B2}"/>
              </a:ext>
            </a:extLst>
          </p:cNvPr>
          <p:cNvSpPr>
            <a:spLocks noGrp="1"/>
          </p:cNvSpPr>
          <p:nvPr>
            <p:ph type="body" idx="1" hasCustomPrompt="1"/>
          </p:nvPr>
        </p:nvSpPr>
        <p:spPr>
          <a:xfrm>
            <a:off x="457199" y="1609723"/>
            <a:ext cx="5524501" cy="860425"/>
          </a:xfrm>
        </p:spPr>
        <p:txBody>
          <a:bodyPr bIns="91440" anchor="b"/>
          <a:lstStyle>
            <a:lvl1pPr marL="0" indent="0">
              <a:buNone/>
              <a:defRPr sz="1800" b="1">
                <a:solidFill>
                  <a:schemeClr val="tx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5" name="Text Placeholder 4">
            <a:extLst>
              <a:ext uri="{FF2B5EF4-FFF2-40B4-BE49-F238E27FC236}">
                <a16:creationId xmlns:a16="http://schemas.microsoft.com/office/drawing/2014/main" id="{FF2269B3-0E96-77C2-00A4-01AD06CF65A2}"/>
              </a:ext>
            </a:extLst>
          </p:cNvPr>
          <p:cNvSpPr>
            <a:spLocks noGrp="1"/>
          </p:cNvSpPr>
          <p:nvPr>
            <p:ph type="body" sz="quarter" idx="3" hasCustomPrompt="1"/>
          </p:nvPr>
        </p:nvSpPr>
        <p:spPr>
          <a:xfrm>
            <a:off x="6210299" y="1609723"/>
            <a:ext cx="5524501" cy="860425"/>
          </a:xfrm>
        </p:spPr>
        <p:txBody>
          <a:bodyPr bIns="91440" anchor="b"/>
          <a:lstStyle>
            <a:lvl1pPr marL="0" indent="0">
              <a:buNone/>
              <a:defRPr sz="1800" b="1">
                <a:solidFill>
                  <a:schemeClr val="tx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Tree>
    <p:extLst>
      <p:ext uri="{BB962C8B-B14F-4D97-AF65-F5344CB8AC3E}">
        <p14:creationId xmlns:p14="http://schemas.microsoft.com/office/powerpoint/2010/main" val="9416637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4">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1683959"/>
            <a:ext cx="11277495" cy="4579838"/>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006489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5">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1683959"/>
            <a:ext cx="5524447" cy="4579838"/>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10" y="1683959"/>
            <a:ext cx="5532540" cy="4579838"/>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00466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6">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2470149"/>
            <a:ext cx="5524447" cy="3793649"/>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10" y="2470147"/>
            <a:ext cx="5532540" cy="3793650"/>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661C65A3-1DAE-8251-A02D-85EADBC8F4B2}"/>
              </a:ext>
            </a:extLst>
          </p:cNvPr>
          <p:cNvSpPr>
            <a:spLocks noGrp="1"/>
          </p:cNvSpPr>
          <p:nvPr>
            <p:ph type="body" idx="1" hasCustomPrompt="1"/>
          </p:nvPr>
        </p:nvSpPr>
        <p:spPr>
          <a:xfrm>
            <a:off x="457199" y="1609723"/>
            <a:ext cx="5524501" cy="860425"/>
          </a:xfrm>
        </p:spPr>
        <p:txBody>
          <a:bodyPr bIns="91440" anchor="b"/>
          <a:lstStyle>
            <a:lvl1pPr marL="0" indent="0">
              <a:buNone/>
              <a:defRPr sz="18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5" name="Text Placeholder 4">
            <a:extLst>
              <a:ext uri="{FF2B5EF4-FFF2-40B4-BE49-F238E27FC236}">
                <a16:creationId xmlns:a16="http://schemas.microsoft.com/office/drawing/2014/main" id="{FF2269B3-0E96-77C2-00A4-01AD06CF65A2}"/>
              </a:ext>
            </a:extLst>
          </p:cNvPr>
          <p:cNvSpPr>
            <a:spLocks noGrp="1"/>
          </p:cNvSpPr>
          <p:nvPr>
            <p:ph type="body" sz="quarter" idx="3" hasCustomPrompt="1"/>
          </p:nvPr>
        </p:nvSpPr>
        <p:spPr>
          <a:xfrm>
            <a:off x="6210299" y="1609723"/>
            <a:ext cx="5524501" cy="860425"/>
          </a:xfrm>
        </p:spPr>
        <p:txBody>
          <a:bodyPr bIns="91440" anchor="b"/>
          <a:lstStyle>
            <a:lvl1pPr marL="0" indent="0">
              <a:buNone/>
              <a:defRPr sz="18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Tree>
    <p:extLst>
      <p:ext uri="{BB962C8B-B14F-4D97-AF65-F5344CB8AC3E}">
        <p14:creationId xmlns:p14="http://schemas.microsoft.com/office/powerpoint/2010/main" val="6377295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Content Photo 1">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grayscl/>
            <a:extLst>
              <a:ext uri="{28A0092B-C50C-407E-A947-70E740481C1C}">
                <a14:useLocalDpi xmlns:a14="http://schemas.microsoft.com/office/drawing/2010/main" val="0"/>
              </a:ext>
            </a:extLst>
          </a:blip>
          <a:srcRect/>
          <a:stretch/>
        </p:blipFill>
        <p:spPr>
          <a:xfrm>
            <a:off x="8889" y="0"/>
            <a:ext cx="7620000" cy="6847860"/>
          </a:xfrm>
          <a:prstGeom prst="rect">
            <a:avLst/>
          </a:prstGeom>
        </p:spPr>
      </p:pic>
      <p:sp>
        <p:nvSpPr>
          <p:cNvPr id="4" name="Content Placeholder 2"/>
          <p:cNvSpPr>
            <a:spLocks noGrp="1"/>
          </p:cNvSpPr>
          <p:nvPr>
            <p:ph idx="1" hasCustomPrompt="1"/>
          </p:nvPr>
        </p:nvSpPr>
        <p:spPr>
          <a:xfrm>
            <a:off x="8077202" y="1919289"/>
            <a:ext cx="3657599" cy="4257675"/>
          </a:xfrm>
        </p:spPr>
        <p:txBody>
          <a:bodyPr lIns="0">
            <a:normAutofit/>
          </a:bodyPr>
          <a:lstStyle>
            <a:lvl1pPr marL="0" indent="0">
              <a:buNone/>
              <a:defRPr sz="1350">
                <a:solidFill>
                  <a:schemeClr val="tx1"/>
                </a:solidFill>
                <a:latin typeface="Arial" panose="020B0604020202020204" pitchFamily="34" charset="0"/>
                <a:cs typeface="Arial" panose="020B0604020202020204" pitchFamily="34" charset="0"/>
              </a:defRPr>
            </a:lvl1pPr>
            <a:lvl2pPr marL="342900" indent="0">
              <a:buNone/>
              <a:defRPr sz="1200">
                <a:solidFill>
                  <a:schemeClr val="tx1"/>
                </a:solidFill>
                <a:latin typeface="Arial" panose="020B0604020202020204" pitchFamily="34" charset="0"/>
                <a:cs typeface="Arial" panose="020B0604020202020204" pitchFamily="34" charset="0"/>
              </a:defRPr>
            </a:lvl2pPr>
            <a:lvl3pPr marL="685800" indent="0">
              <a:buNone/>
              <a:defRPr sz="1050">
                <a:solidFill>
                  <a:schemeClr val="tx1"/>
                </a:solidFill>
                <a:latin typeface="Arial" panose="020B0604020202020204" pitchFamily="34" charset="0"/>
                <a:cs typeface="Arial" panose="020B0604020202020204" pitchFamily="34" charset="0"/>
              </a:defRPr>
            </a:lvl3pPr>
            <a:lvl4pPr marL="1028700" indent="0">
              <a:buNone/>
              <a:defRPr sz="900">
                <a:solidFill>
                  <a:schemeClr val="tx1"/>
                </a:solidFill>
                <a:latin typeface="Arial" panose="020B0604020202020204" pitchFamily="34" charset="0"/>
                <a:cs typeface="Arial" panose="020B0604020202020204" pitchFamily="34" charset="0"/>
              </a:defRPr>
            </a:lvl4pPr>
            <a:lvl5pPr marL="1371600" indent="0">
              <a:buNone/>
              <a:defRPr sz="900">
                <a:solidFill>
                  <a:schemeClr val="tx1"/>
                </a:solidFill>
                <a:latin typeface="Arial" panose="020B0604020202020204" pitchFamily="34" charset="0"/>
                <a:cs typeface="Arial" panose="020B0604020202020204" pitchFamily="34" charset="0"/>
              </a:defRPr>
            </a:lvl5pPr>
          </a:lstStyle>
          <a:p>
            <a:pPr lvl="0"/>
            <a:r>
              <a:rPr lang="en-US" dirty="0"/>
              <a:t>Click to add text</a:t>
            </a:r>
          </a:p>
        </p:txBody>
      </p:sp>
      <p:sp>
        <p:nvSpPr>
          <p:cNvPr id="5" name="Title 1"/>
          <p:cNvSpPr>
            <a:spLocks noGrp="1"/>
          </p:cNvSpPr>
          <p:nvPr>
            <p:ph type="title" hasCustomPrompt="1"/>
          </p:nvPr>
        </p:nvSpPr>
        <p:spPr>
          <a:xfrm>
            <a:off x="8077202" y="365127"/>
            <a:ext cx="3657599" cy="1325563"/>
          </a:xfrm>
        </p:spPr>
        <p:txBody>
          <a:bodyPr anchor="b" anchorCtr="0">
            <a:normAutofit/>
          </a:bodyPr>
          <a:lstStyle>
            <a:lvl1pPr>
              <a:defRPr sz="2100">
                <a:solidFill>
                  <a:schemeClr val="tx1"/>
                </a:solidFill>
                <a:latin typeface="Arial Black" panose="020B0A04020102020204" pitchFamily="34" charset="0"/>
                <a:cs typeface="Arial" panose="020B0604020202020204" pitchFamily="34" charset="0"/>
              </a:defRPr>
            </a:lvl1pPr>
          </a:lstStyle>
          <a:p>
            <a:r>
              <a:rPr lang="en-US" dirty="0"/>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607510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Content Photo 2">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8077202" y="1919289"/>
            <a:ext cx="3657599" cy="4257675"/>
          </a:xfrm>
        </p:spPr>
        <p:txBody>
          <a:bodyPr lIns="0">
            <a:normAutofit/>
          </a:bodyPr>
          <a:lstStyle>
            <a:lvl1pPr marL="0" indent="0">
              <a:buNone/>
              <a:defRPr sz="1350">
                <a:solidFill>
                  <a:schemeClr val="tx1"/>
                </a:solidFill>
                <a:latin typeface="Arial" panose="020B0604020202020204" pitchFamily="34" charset="0"/>
                <a:cs typeface="Arial" panose="020B0604020202020204" pitchFamily="34" charset="0"/>
              </a:defRPr>
            </a:lvl1pPr>
            <a:lvl2pPr marL="342900" indent="0">
              <a:buNone/>
              <a:defRPr sz="1200">
                <a:solidFill>
                  <a:schemeClr val="tx1"/>
                </a:solidFill>
                <a:latin typeface="Arial" panose="020B0604020202020204" pitchFamily="34" charset="0"/>
                <a:cs typeface="Arial" panose="020B0604020202020204" pitchFamily="34" charset="0"/>
              </a:defRPr>
            </a:lvl2pPr>
            <a:lvl3pPr marL="685800" indent="0">
              <a:buNone/>
              <a:defRPr sz="1050">
                <a:solidFill>
                  <a:schemeClr val="tx1"/>
                </a:solidFill>
                <a:latin typeface="Arial" panose="020B0604020202020204" pitchFamily="34" charset="0"/>
                <a:cs typeface="Arial" panose="020B0604020202020204" pitchFamily="34" charset="0"/>
              </a:defRPr>
            </a:lvl3pPr>
            <a:lvl4pPr marL="1028700" indent="0">
              <a:buNone/>
              <a:defRPr sz="900">
                <a:solidFill>
                  <a:schemeClr val="tx1"/>
                </a:solidFill>
                <a:latin typeface="Arial" panose="020B0604020202020204" pitchFamily="34" charset="0"/>
                <a:cs typeface="Arial" panose="020B0604020202020204" pitchFamily="34" charset="0"/>
              </a:defRPr>
            </a:lvl4pPr>
            <a:lvl5pPr marL="1371600" indent="0">
              <a:buNone/>
              <a:defRPr sz="900">
                <a:solidFill>
                  <a:schemeClr val="tx1"/>
                </a:solidFill>
                <a:latin typeface="Arial" panose="020B0604020202020204" pitchFamily="34" charset="0"/>
                <a:cs typeface="Arial" panose="020B0604020202020204" pitchFamily="34" charset="0"/>
              </a:defRPr>
            </a:lvl5pPr>
          </a:lstStyle>
          <a:p>
            <a:pPr lvl="0"/>
            <a:r>
              <a:rPr lang="en-US" dirty="0"/>
              <a:t>Click to add text</a:t>
            </a:r>
          </a:p>
        </p:txBody>
      </p:sp>
      <p:sp>
        <p:nvSpPr>
          <p:cNvPr id="5" name="Title 1"/>
          <p:cNvSpPr>
            <a:spLocks noGrp="1"/>
          </p:cNvSpPr>
          <p:nvPr>
            <p:ph type="title" hasCustomPrompt="1"/>
          </p:nvPr>
        </p:nvSpPr>
        <p:spPr>
          <a:xfrm>
            <a:off x="8077202" y="365127"/>
            <a:ext cx="3657599" cy="1325563"/>
          </a:xfrm>
        </p:spPr>
        <p:txBody>
          <a:bodyPr anchor="b" anchorCtr="0">
            <a:normAutofit/>
          </a:bodyPr>
          <a:lstStyle>
            <a:lvl1pPr>
              <a:defRPr sz="2100">
                <a:solidFill>
                  <a:schemeClr val="tx1"/>
                </a:solidFill>
                <a:latin typeface="Arial Black" panose="020B0A04020102020204" pitchFamily="34" charset="0"/>
                <a:cs typeface="Arial" panose="020B0604020202020204" pitchFamily="34" charset="0"/>
              </a:defRPr>
            </a:lvl1pPr>
          </a:lstStyle>
          <a:p>
            <a:r>
              <a:rPr lang="en-US" dirty="0"/>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9E8671BF-9390-CE18-4FAD-5997360A4B08}"/>
              </a:ext>
            </a:extLst>
          </p:cNvPr>
          <p:cNvPicPr>
            <a:picLocks noChangeAspect="1"/>
          </p:cNvPicPr>
          <p:nvPr userDrawn="1"/>
        </p:nvPicPr>
        <p:blipFill rotWithShape="1">
          <a:blip r:embed="rId3" cstate="screen">
            <a:grayscl/>
            <a:extLst>
              <a:ext uri="{28A0092B-C50C-407E-A947-70E740481C1C}">
                <a14:useLocalDpi xmlns:a14="http://schemas.microsoft.com/office/drawing/2010/main" val="0"/>
              </a:ext>
            </a:extLst>
          </a:blip>
          <a:srcRect/>
          <a:stretch/>
        </p:blipFill>
        <p:spPr>
          <a:xfrm>
            <a:off x="1" y="0"/>
            <a:ext cx="7620001" cy="6858000"/>
          </a:xfrm>
          <a:prstGeom prst="rect">
            <a:avLst/>
          </a:prstGeom>
        </p:spPr>
      </p:pic>
    </p:spTree>
    <p:extLst>
      <p:ext uri="{BB962C8B-B14F-4D97-AF65-F5344CB8AC3E}">
        <p14:creationId xmlns:p14="http://schemas.microsoft.com/office/powerpoint/2010/main" val="21972322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Content Photo 3">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8077202" y="1919289"/>
            <a:ext cx="3657599" cy="4257675"/>
          </a:xfrm>
        </p:spPr>
        <p:txBody>
          <a:bodyPr lIns="0">
            <a:normAutofit/>
          </a:bodyPr>
          <a:lstStyle>
            <a:lvl1pPr marL="0" indent="0">
              <a:buNone/>
              <a:defRPr sz="1350">
                <a:solidFill>
                  <a:schemeClr val="tx1"/>
                </a:solidFill>
                <a:latin typeface="Arial" panose="020B0604020202020204" pitchFamily="34" charset="0"/>
                <a:cs typeface="Arial" panose="020B0604020202020204" pitchFamily="34" charset="0"/>
              </a:defRPr>
            </a:lvl1pPr>
            <a:lvl2pPr marL="342900" indent="0">
              <a:buNone/>
              <a:defRPr sz="1200">
                <a:solidFill>
                  <a:schemeClr val="tx1"/>
                </a:solidFill>
                <a:latin typeface="Arial" panose="020B0604020202020204" pitchFamily="34" charset="0"/>
                <a:cs typeface="Arial" panose="020B0604020202020204" pitchFamily="34" charset="0"/>
              </a:defRPr>
            </a:lvl2pPr>
            <a:lvl3pPr marL="685800" indent="0">
              <a:buNone/>
              <a:defRPr sz="1050">
                <a:solidFill>
                  <a:schemeClr val="tx1"/>
                </a:solidFill>
                <a:latin typeface="Arial" panose="020B0604020202020204" pitchFamily="34" charset="0"/>
                <a:cs typeface="Arial" panose="020B0604020202020204" pitchFamily="34" charset="0"/>
              </a:defRPr>
            </a:lvl3pPr>
            <a:lvl4pPr marL="1028700" indent="0">
              <a:buNone/>
              <a:defRPr sz="900">
                <a:solidFill>
                  <a:schemeClr val="tx1"/>
                </a:solidFill>
                <a:latin typeface="Arial" panose="020B0604020202020204" pitchFamily="34" charset="0"/>
                <a:cs typeface="Arial" panose="020B0604020202020204" pitchFamily="34" charset="0"/>
              </a:defRPr>
            </a:lvl4pPr>
            <a:lvl5pPr marL="1371600" indent="0">
              <a:buNone/>
              <a:defRPr sz="900">
                <a:solidFill>
                  <a:schemeClr val="tx1"/>
                </a:solidFill>
                <a:latin typeface="Arial" panose="020B0604020202020204" pitchFamily="34" charset="0"/>
                <a:cs typeface="Arial" panose="020B0604020202020204" pitchFamily="34" charset="0"/>
              </a:defRPr>
            </a:lvl5pPr>
          </a:lstStyle>
          <a:p>
            <a:pPr lvl="0"/>
            <a:r>
              <a:rPr lang="en-US" dirty="0"/>
              <a:t>Click to add text</a:t>
            </a:r>
          </a:p>
        </p:txBody>
      </p:sp>
      <p:sp>
        <p:nvSpPr>
          <p:cNvPr id="5" name="Title 1"/>
          <p:cNvSpPr>
            <a:spLocks noGrp="1"/>
          </p:cNvSpPr>
          <p:nvPr>
            <p:ph type="title" hasCustomPrompt="1"/>
          </p:nvPr>
        </p:nvSpPr>
        <p:spPr>
          <a:xfrm>
            <a:off x="8077202" y="365127"/>
            <a:ext cx="3657599" cy="1325563"/>
          </a:xfrm>
        </p:spPr>
        <p:txBody>
          <a:bodyPr anchor="b" anchorCtr="0">
            <a:normAutofit/>
          </a:bodyPr>
          <a:lstStyle>
            <a:lvl1pPr>
              <a:defRPr sz="2100">
                <a:solidFill>
                  <a:schemeClr val="tx1"/>
                </a:solidFill>
                <a:latin typeface="Arial Black" panose="020B0A04020102020204" pitchFamily="34" charset="0"/>
                <a:cs typeface="Arial" panose="020B0604020202020204" pitchFamily="34" charset="0"/>
              </a:defRPr>
            </a:lvl1pPr>
          </a:lstStyle>
          <a:p>
            <a:r>
              <a:rPr lang="en-US" dirty="0"/>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9E8671BF-9390-CE18-4FAD-5997360A4B08}"/>
              </a:ext>
            </a:extLst>
          </p:cNvPr>
          <p:cNvPicPr>
            <a:picLocks noChangeAspect="1"/>
          </p:cNvPicPr>
          <p:nvPr userDrawn="1"/>
        </p:nvPicPr>
        <p:blipFill rotWithShape="1">
          <a:blip r:embed="rId3" cstate="screen">
            <a:grayscl/>
            <a:extLst>
              <a:ext uri="{28A0092B-C50C-407E-A947-70E740481C1C}">
                <a14:useLocalDpi xmlns:a14="http://schemas.microsoft.com/office/drawing/2010/main" val="0"/>
              </a:ext>
            </a:extLst>
          </a:blip>
          <a:srcRect/>
          <a:stretch/>
        </p:blipFill>
        <p:spPr>
          <a:xfrm>
            <a:off x="1" y="0"/>
            <a:ext cx="7620001" cy="6858000"/>
          </a:xfrm>
          <a:prstGeom prst="rect">
            <a:avLst/>
          </a:prstGeom>
        </p:spPr>
      </p:pic>
    </p:spTree>
    <p:extLst>
      <p:ext uri="{BB962C8B-B14F-4D97-AF65-F5344CB8AC3E}">
        <p14:creationId xmlns:p14="http://schemas.microsoft.com/office/powerpoint/2010/main" val="33376730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ontact or Last Slide 1">
    <p:spTree>
      <p:nvGrpSpPr>
        <p:cNvPr id="1" name=""/>
        <p:cNvGrpSpPr/>
        <p:nvPr/>
      </p:nvGrpSpPr>
      <p:grpSpPr>
        <a:xfrm>
          <a:off x="0" y="0"/>
          <a:ext cx="0" cy="0"/>
          <a:chOff x="0" y="0"/>
          <a:chExt cx="0" cy="0"/>
        </a:xfrm>
      </p:grpSpPr>
      <p:sp>
        <p:nvSpPr>
          <p:cNvPr id="10" name="Rectangle 9"/>
          <p:cNvSpPr/>
          <p:nvPr userDrawn="1"/>
        </p:nvSpPr>
        <p:spPr>
          <a:xfrm>
            <a:off x="762000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a:extLst>
              <a:ext uri="{FF2B5EF4-FFF2-40B4-BE49-F238E27FC236}">
                <a16:creationId xmlns:a16="http://schemas.microsoft.com/office/drawing/2014/main" id="{919F0FEB-6608-DC96-8216-EA8E5901DF4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200" y="453025"/>
            <a:ext cx="1737731" cy="457200"/>
          </a:xfrm>
          <a:prstGeom prst="rect">
            <a:avLst/>
          </a:prstGeom>
        </p:spPr>
      </p:pic>
      <p:sp>
        <p:nvSpPr>
          <p:cNvPr id="3" name="Rectangle 2">
            <a:extLst>
              <a:ext uri="{FF2B5EF4-FFF2-40B4-BE49-F238E27FC236}">
                <a16:creationId xmlns:a16="http://schemas.microsoft.com/office/drawing/2014/main" id="{7E4CC8B3-00B0-440F-07CF-E4ACD6426486}"/>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pic>
        <p:nvPicPr>
          <p:cNvPr id="5" name="Picture 4">
            <a:extLst>
              <a:ext uri="{FF2B5EF4-FFF2-40B4-BE49-F238E27FC236}">
                <a16:creationId xmlns:a16="http://schemas.microsoft.com/office/drawing/2014/main" id="{D2DDF34D-3140-54C6-283C-7CA59D65B8A4}"/>
              </a:ext>
            </a:extLst>
          </p:cNvPr>
          <p:cNvPicPr>
            <a:picLocks noChangeAspect="1"/>
          </p:cNvPicPr>
          <p:nvPr userDrawn="1"/>
        </p:nvPicPr>
        <p:blipFill rotWithShape="1">
          <a:blip r:embed="rId3" cstate="screen">
            <a:grayscl/>
            <a:alphaModFix amt="15000"/>
            <a:extLst>
              <a:ext uri="{28A0092B-C50C-407E-A947-70E740481C1C}">
                <a14:useLocalDpi xmlns:a14="http://schemas.microsoft.com/office/drawing/2010/main" val="0"/>
              </a:ext>
            </a:extLst>
          </a:blip>
          <a:srcRect/>
          <a:stretch/>
        </p:blipFill>
        <p:spPr>
          <a:xfrm flipH="1">
            <a:off x="7620001" y="0"/>
            <a:ext cx="4572001" cy="6858000"/>
          </a:xfrm>
          <a:prstGeom prst="rect">
            <a:avLst/>
          </a:prstGeom>
          <a:ln>
            <a:noFill/>
          </a:ln>
        </p:spPr>
      </p:pic>
    </p:spTree>
    <p:extLst>
      <p:ext uri="{BB962C8B-B14F-4D97-AF65-F5344CB8AC3E}">
        <p14:creationId xmlns:p14="http://schemas.microsoft.com/office/powerpoint/2010/main" val="4086875408"/>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ontact or Last Slide 2">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rotWithShape="1">
          <a:blip r:embed="rId2" cstate="screen">
            <a:grayscl/>
            <a:alphaModFix amt="15000"/>
            <a:extLst>
              <a:ext uri="{28A0092B-C50C-407E-A947-70E740481C1C}">
                <a14:useLocalDpi xmlns:a14="http://schemas.microsoft.com/office/drawing/2010/main" val="0"/>
              </a:ext>
            </a:extLst>
          </a:blip>
          <a:srcRect/>
          <a:stretch/>
        </p:blipFill>
        <p:spPr>
          <a:xfrm flipH="1">
            <a:off x="7619998" y="0"/>
            <a:ext cx="4572001" cy="6858000"/>
          </a:xfrm>
          <a:prstGeom prst="rect">
            <a:avLst/>
          </a:prstGeom>
        </p:spPr>
      </p:pic>
      <p:pic>
        <p:nvPicPr>
          <p:cNvPr id="2" name="Picture 1">
            <a:extLst>
              <a:ext uri="{FF2B5EF4-FFF2-40B4-BE49-F238E27FC236}">
                <a16:creationId xmlns:a16="http://schemas.microsoft.com/office/drawing/2014/main" id="{457DD939-1EA3-253F-0B92-405DEA6AC528}"/>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57200" y="453025"/>
            <a:ext cx="1737731" cy="457200"/>
          </a:xfrm>
          <a:prstGeom prst="rect">
            <a:avLst/>
          </a:prstGeom>
        </p:spPr>
      </p:pic>
      <p:sp>
        <p:nvSpPr>
          <p:cNvPr id="3" name="Rectangle 2">
            <a:extLst>
              <a:ext uri="{FF2B5EF4-FFF2-40B4-BE49-F238E27FC236}">
                <a16:creationId xmlns:a16="http://schemas.microsoft.com/office/drawing/2014/main" id="{932097C9-CF66-362D-F214-E4FEDA5083E1}"/>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spTree>
    <p:extLst>
      <p:ext uri="{BB962C8B-B14F-4D97-AF65-F5344CB8AC3E}">
        <p14:creationId xmlns:p14="http://schemas.microsoft.com/office/powerpoint/2010/main" val="2303554401"/>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10" name="Rectangle 9"/>
          <p:cNvSpPr/>
          <p:nvPr userDrawn="1"/>
        </p:nvSpPr>
        <p:spPr>
          <a:xfrm>
            <a:off x="7617490" y="0"/>
            <a:ext cx="457451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a:extLst>
              <a:ext uri="{FF2B5EF4-FFF2-40B4-BE49-F238E27FC236}">
                <a16:creationId xmlns:a16="http://schemas.microsoft.com/office/drawing/2014/main" id="{3C539209-AB5D-ADF8-2336-EE818E2C5879}"/>
              </a:ext>
            </a:extLst>
          </p:cNvPr>
          <p:cNvSpPr>
            <a:spLocks noGrp="1"/>
          </p:cNvSpPr>
          <p:nvPr>
            <p:ph type="ctrTitle" hasCustomPrompt="1"/>
          </p:nvPr>
        </p:nvSpPr>
        <p:spPr>
          <a:xfrm>
            <a:off x="457201" y="3814564"/>
            <a:ext cx="6703089" cy="623248"/>
          </a:xfrm>
        </p:spPr>
        <p:txBody>
          <a:bodyPr wrap="square" lIns="0" tIns="0" rIns="0" bIns="0" anchor="b">
            <a:spAutoFit/>
          </a:bodyPr>
          <a:lstStyle>
            <a:lvl1pPr algn="l">
              <a:defRPr sz="4500" spc="-75" baseline="0">
                <a:solidFill>
                  <a:schemeClr val="tx1"/>
                </a:solidFill>
                <a:latin typeface="Arial Black" panose="020B0A04020102020204" pitchFamily="34" charset="0"/>
              </a:defRPr>
            </a:lvl1pPr>
          </a:lstStyle>
          <a:p>
            <a:r>
              <a:rPr lang="en-US" dirty="0"/>
              <a:t>title slide</a:t>
            </a:r>
          </a:p>
        </p:txBody>
      </p:sp>
      <p:sp>
        <p:nvSpPr>
          <p:cNvPr id="5" name="Subtitle 2">
            <a:extLst>
              <a:ext uri="{FF2B5EF4-FFF2-40B4-BE49-F238E27FC236}">
                <a16:creationId xmlns:a16="http://schemas.microsoft.com/office/drawing/2014/main" id="{A93CEA64-6AF7-8C06-5040-7EEB1ED7083C}"/>
              </a:ext>
            </a:extLst>
          </p:cNvPr>
          <p:cNvSpPr>
            <a:spLocks noGrp="1"/>
          </p:cNvSpPr>
          <p:nvPr>
            <p:ph type="subTitle" idx="1" hasCustomPrompt="1"/>
          </p:nvPr>
        </p:nvSpPr>
        <p:spPr>
          <a:xfrm>
            <a:off x="457201" y="4529887"/>
            <a:ext cx="6703089" cy="249299"/>
          </a:xfrm>
        </p:spPr>
        <p:txBody>
          <a:bodyPr wrap="square" lIns="0" tIns="0" rIns="0" bIns="0">
            <a:sp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pic>
        <p:nvPicPr>
          <p:cNvPr id="6" name="Picture 5">
            <a:extLst>
              <a:ext uri="{FF2B5EF4-FFF2-40B4-BE49-F238E27FC236}">
                <a16:creationId xmlns:a16="http://schemas.microsoft.com/office/drawing/2014/main" id="{4E3B0C8A-D24A-0450-3665-C74DE2AF0A8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201" y="453027"/>
            <a:ext cx="2072199" cy="545199"/>
          </a:xfrm>
          <a:prstGeom prst="rect">
            <a:avLst/>
          </a:prstGeom>
        </p:spPr>
      </p:pic>
      <p:sp>
        <p:nvSpPr>
          <p:cNvPr id="7" name="Rectangle 6">
            <a:extLst>
              <a:ext uri="{FF2B5EF4-FFF2-40B4-BE49-F238E27FC236}">
                <a16:creationId xmlns:a16="http://schemas.microsoft.com/office/drawing/2014/main" id="{965C903F-1664-69E1-D38B-45754E425792}"/>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pic>
        <p:nvPicPr>
          <p:cNvPr id="13" name="Picture 12">
            <a:extLst>
              <a:ext uri="{FF2B5EF4-FFF2-40B4-BE49-F238E27FC236}">
                <a16:creationId xmlns:a16="http://schemas.microsoft.com/office/drawing/2014/main" id="{6A22F544-8400-08A1-DDD0-FD3CB3E476BE}"/>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rot="16200000">
            <a:off x="6474489" y="1145815"/>
            <a:ext cx="6858001" cy="4572000"/>
          </a:xfrm>
          <a:prstGeom prst="rect">
            <a:avLst/>
          </a:prstGeom>
        </p:spPr>
      </p:pic>
    </p:spTree>
    <p:extLst>
      <p:ext uri="{BB962C8B-B14F-4D97-AF65-F5344CB8AC3E}">
        <p14:creationId xmlns:p14="http://schemas.microsoft.com/office/powerpoint/2010/main" val="3322622731"/>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3" name="Rectangle 12"/>
          <p:cNvSpPr/>
          <p:nvPr userDrawn="1"/>
        </p:nvSpPr>
        <p:spPr>
          <a:xfrm>
            <a:off x="7620001" y="0"/>
            <a:ext cx="4572001" cy="6858000"/>
          </a:xfrm>
          <a:prstGeom prst="rect">
            <a:avLst/>
          </a:prstGeom>
          <a:solidFill>
            <a:srgbClr val="00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a:extLst>
              <a:ext uri="{FF2B5EF4-FFF2-40B4-BE49-F238E27FC236}">
                <a16:creationId xmlns:a16="http://schemas.microsoft.com/office/drawing/2014/main" id="{3521A451-06B4-939C-11FD-48400C6C6762}"/>
              </a:ext>
            </a:extLst>
          </p:cNvPr>
          <p:cNvSpPr>
            <a:spLocks noGrp="1"/>
          </p:cNvSpPr>
          <p:nvPr>
            <p:ph type="ctrTitle" hasCustomPrompt="1"/>
          </p:nvPr>
        </p:nvSpPr>
        <p:spPr>
          <a:xfrm>
            <a:off x="457201" y="3814564"/>
            <a:ext cx="6703089" cy="623248"/>
          </a:xfrm>
        </p:spPr>
        <p:txBody>
          <a:bodyPr wrap="square" lIns="0" tIns="0" rIns="0" bIns="0" anchor="b">
            <a:spAutoFit/>
          </a:bodyPr>
          <a:lstStyle>
            <a:lvl1pPr algn="l">
              <a:defRPr sz="4500" spc="-75" baseline="0">
                <a:solidFill>
                  <a:schemeClr val="tx1"/>
                </a:solidFill>
                <a:latin typeface="Arial Black" panose="020B0A04020102020204" pitchFamily="34" charset="0"/>
              </a:defRPr>
            </a:lvl1pPr>
          </a:lstStyle>
          <a:p>
            <a:r>
              <a:rPr lang="en-US" dirty="0"/>
              <a:t>title slide</a:t>
            </a:r>
          </a:p>
        </p:txBody>
      </p:sp>
      <p:sp>
        <p:nvSpPr>
          <p:cNvPr id="5" name="Subtitle 2">
            <a:extLst>
              <a:ext uri="{FF2B5EF4-FFF2-40B4-BE49-F238E27FC236}">
                <a16:creationId xmlns:a16="http://schemas.microsoft.com/office/drawing/2014/main" id="{8E327FF9-1070-E023-D282-F0CED8D24A82}"/>
              </a:ext>
            </a:extLst>
          </p:cNvPr>
          <p:cNvSpPr>
            <a:spLocks noGrp="1"/>
          </p:cNvSpPr>
          <p:nvPr>
            <p:ph type="subTitle" idx="1" hasCustomPrompt="1"/>
          </p:nvPr>
        </p:nvSpPr>
        <p:spPr>
          <a:xfrm>
            <a:off x="457201" y="4529887"/>
            <a:ext cx="6703089" cy="249299"/>
          </a:xfrm>
        </p:spPr>
        <p:txBody>
          <a:bodyPr wrap="square" lIns="0" tIns="0" rIns="0" bIns="0">
            <a:sp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pic>
        <p:nvPicPr>
          <p:cNvPr id="6" name="Picture 5">
            <a:extLst>
              <a:ext uri="{FF2B5EF4-FFF2-40B4-BE49-F238E27FC236}">
                <a16:creationId xmlns:a16="http://schemas.microsoft.com/office/drawing/2014/main" id="{0341A0B3-A896-7211-794F-C616453EA88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201" y="453027"/>
            <a:ext cx="2072199" cy="545199"/>
          </a:xfrm>
          <a:prstGeom prst="rect">
            <a:avLst/>
          </a:prstGeom>
        </p:spPr>
      </p:pic>
      <p:sp>
        <p:nvSpPr>
          <p:cNvPr id="9" name="Rectangle 8">
            <a:extLst>
              <a:ext uri="{FF2B5EF4-FFF2-40B4-BE49-F238E27FC236}">
                <a16:creationId xmlns:a16="http://schemas.microsoft.com/office/drawing/2014/main" id="{7A36AF51-3905-1FB0-C3B2-5EFDC6635FBA}"/>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pic>
        <p:nvPicPr>
          <p:cNvPr id="2" name="Picture 1">
            <a:extLst>
              <a:ext uri="{FF2B5EF4-FFF2-40B4-BE49-F238E27FC236}">
                <a16:creationId xmlns:a16="http://schemas.microsoft.com/office/drawing/2014/main" id="{1A6A1BA6-0D0C-6937-D0C8-40158B8AADB2}"/>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a:off x="7620000" y="0"/>
            <a:ext cx="4572000" cy="6858000"/>
          </a:xfrm>
          <a:prstGeom prst="rect">
            <a:avLst/>
          </a:prstGeom>
        </p:spPr>
      </p:pic>
    </p:spTree>
    <p:extLst>
      <p:ext uri="{BB962C8B-B14F-4D97-AF65-F5344CB8AC3E}">
        <p14:creationId xmlns:p14="http://schemas.microsoft.com/office/powerpoint/2010/main" val="2043937849"/>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3">
    <p:spTree>
      <p:nvGrpSpPr>
        <p:cNvPr id="1" name=""/>
        <p:cNvGrpSpPr/>
        <p:nvPr/>
      </p:nvGrpSpPr>
      <p:grpSpPr>
        <a:xfrm>
          <a:off x="0" y="0"/>
          <a:ext cx="0" cy="0"/>
          <a:chOff x="0" y="0"/>
          <a:chExt cx="0" cy="0"/>
        </a:xfrm>
      </p:grpSpPr>
      <p:sp>
        <p:nvSpPr>
          <p:cNvPr id="10" name="Rectangle 9"/>
          <p:cNvSpPr/>
          <p:nvPr userDrawn="1"/>
        </p:nvSpPr>
        <p:spPr>
          <a:xfrm>
            <a:off x="7617489"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hasCustomPrompt="1"/>
          </p:nvPr>
        </p:nvSpPr>
        <p:spPr>
          <a:xfrm>
            <a:off x="457201" y="3814564"/>
            <a:ext cx="6703089" cy="623248"/>
          </a:xfrm>
        </p:spPr>
        <p:txBody>
          <a:bodyPr wrap="square" lIns="0" tIns="0" rIns="0" bIns="0" anchor="b">
            <a:spAutoFit/>
          </a:bodyPr>
          <a:lstStyle>
            <a:lvl1pPr algn="l">
              <a:defRPr sz="4500" spc="-75" baseline="0">
                <a:solidFill>
                  <a:schemeClr val="tx1"/>
                </a:solidFill>
                <a:latin typeface="Arial Black" panose="020B0A04020102020204" pitchFamily="34" charset="0"/>
              </a:defRPr>
            </a:lvl1pPr>
          </a:lstStyle>
          <a:p>
            <a:r>
              <a:rPr lang="en-US" dirty="0"/>
              <a:t>title slide</a:t>
            </a:r>
          </a:p>
        </p:txBody>
      </p:sp>
      <p:sp>
        <p:nvSpPr>
          <p:cNvPr id="3" name="Subtitle 2"/>
          <p:cNvSpPr>
            <a:spLocks noGrp="1"/>
          </p:cNvSpPr>
          <p:nvPr>
            <p:ph type="subTitle" idx="1" hasCustomPrompt="1"/>
          </p:nvPr>
        </p:nvSpPr>
        <p:spPr>
          <a:xfrm>
            <a:off x="457201" y="4529887"/>
            <a:ext cx="6703089" cy="249299"/>
          </a:xfrm>
        </p:spPr>
        <p:txBody>
          <a:bodyPr wrap="square" lIns="0" tIns="0" rIns="0" bIns="0">
            <a:sp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201" y="453027"/>
            <a:ext cx="2072199" cy="545199"/>
          </a:xfrm>
          <a:prstGeom prst="rect">
            <a:avLst/>
          </a:prstGeom>
        </p:spPr>
      </p:pic>
      <p:sp>
        <p:nvSpPr>
          <p:cNvPr id="12" name="Rectangle 11"/>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pic>
        <p:nvPicPr>
          <p:cNvPr id="4" name="Picture 3">
            <a:extLst>
              <a:ext uri="{FF2B5EF4-FFF2-40B4-BE49-F238E27FC236}">
                <a16:creationId xmlns:a16="http://schemas.microsoft.com/office/drawing/2014/main" id="{8ECF6BEB-3251-31ED-828B-37E97979300C}"/>
              </a:ext>
            </a:extLst>
          </p:cNvPr>
          <p:cNvPicPr>
            <a:picLocks noChangeAspect="1"/>
          </p:cNvPicPr>
          <p:nvPr userDrawn="1"/>
        </p:nvPicPr>
        <p:blipFill>
          <a:blip r:embed="rId3" cstate="email">
            <a:grayscl/>
            <a:alphaModFix amt="15000"/>
            <a:extLst>
              <a:ext uri="{28A0092B-C50C-407E-A947-70E740481C1C}">
                <a14:useLocalDpi xmlns:a14="http://schemas.microsoft.com/office/drawing/2010/main" val="0"/>
              </a:ext>
            </a:extLst>
          </a:blip>
          <a:srcRect/>
          <a:stretch/>
        </p:blipFill>
        <p:spPr>
          <a:xfrm rot="16200000">
            <a:off x="6474489" y="1145815"/>
            <a:ext cx="6858001" cy="4572000"/>
          </a:xfrm>
          <a:prstGeom prst="rect">
            <a:avLst/>
          </a:prstGeom>
        </p:spPr>
      </p:pic>
    </p:spTree>
    <p:extLst>
      <p:ext uri="{BB962C8B-B14F-4D97-AF65-F5344CB8AC3E}">
        <p14:creationId xmlns:p14="http://schemas.microsoft.com/office/powerpoint/2010/main" val="3752194089"/>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Picture 6"/>
          <p:cNvPicPr>
            <a:picLocks noChangeAspect="1"/>
          </p:cNvPicPr>
          <p:nvPr userDrawn="1"/>
        </p:nvPicPr>
        <p:blipFill>
          <a:blip r:embed="rId2" cstate="email">
            <a:grayscl/>
            <a:alphaModFix amt="15000"/>
            <a:extLst>
              <a:ext uri="{28A0092B-C50C-407E-A947-70E740481C1C}">
                <a14:useLocalDpi xmlns:a14="http://schemas.microsoft.com/office/drawing/2010/main" val="0"/>
              </a:ext>
            </a:extLst>
          </a:blip>
          <a:srcRect/>
          <a:stretch/>
        </p:blipFill>
        <p:spPr>
          <a:xfrm>
            <a:off x="7620000" y="0"/>
            <a:ext cx="4572000" cy="6858000"/>
          </a:xfrm>
          <a:prstGeom prst="rect">
            <a:avLst/>
          </a:prstGeom>
        </p:spPr>
      </p:pic>
      <p:sp>
        <p:nvSpPr>
          <p:cNvPr id="4" name="Title 1">
            <a:extLst>
              <a:ext uri="{FF2B5EF4-FFF2-40B4-BE49-F238E27FC236}">
                <a16:creationId xmlns:a16="http://schemas.microsoft.com/office/drawing/2014/main" id="{4FA6A0F9-FA2C-E128-11D7-41CC97060F59}"/>
              </a:ext>
            </a:extLst>
          </p:cNvPr>
          <p:cNvSpPr>
            <a:spLocks noGrp="1"/>
          </p:cNvSpPr>
          <p:nvPr>
            <p:ph type="ctrTitle" hasCustomPrompt="1"/>
          </p:nvPr>
        </p:nvSpPr>
        <p:spPr>
          <a:xfrm>
            <a:off x="457201" y="3814564"/>
            <a:ext cx="6703089" cy="623248"/>
          </a:xfrm>
        </p:spPr>
        <p:txBody>
          <a:bodyPr wrap="square" lIns="0" tIns="0" rIns="0" bIns="0" anchor="b">
            <a:spAutoFit/>
          </a:bodyPr>
          <a:lstStyle>
            <a:lvl1pPr algn="l">
              <a:defRPr sz="4500" spc="-75" baseline="0">
                <a:solidFill>
                  <a:schemeClr val="tx1"/>
                </a:solidFill>
                <a:latin typeface="Arial Black" panose="020B0A04020102020204" pitchFamily="34" charset="0"/>
              </a:defRPr>
            </a:lvl1pPr>
          </a:lstStyle>
          <a:p>
            <a:r>
              <a:rPr lang="en-US" dirty="0"/>
              <a:t>title slide</a:t>
            </a:r>
          </a:p>
        </p:txBody>
      </p:sp>
      <p:sp>
        <p:nvSpPr>
          <p:cNvPr id="5" name="Subtitle 2">
            <a:extLst>
              <a:ext uri="{FF2B5EF4-FFF2-40B4-BE49-F238E27FC236}">
                <a16:creationId xmlns:a16="http://schemas.microsoft.com/office/drawing/2014/main" id="{BB3C994C-AC7C-68A9-A866-C16A0503C103}"/>
              </a:ext>
            </a:extLst>
          </p:cNvPr>
          <p:cNvSpPr>
            <a:spLocks noGrp="1"/>
          </p:cNvSpPr>
          <p:nvPr>
            <p:ph type="subTitle" idx="1" hasCustomPrompt="1"/>
          </p:nvPr>
        </p:nvSpPr>
        <p:spPr>
          <a:xfrm>
            <a:off x="457201" y="4529887"/>
            <a:ext cx="6703089" cy="249299"/>
          </a:xfrm>
        </p:spPr>
        <p:txBody>
          <a:bodyPr wrap="square" lIns="0" tIns="0" rIns="0" bIns="0">
            <a:spAutoFit/>
          </a:bodyPr>
          <a:lstStyle>
            <a:lvl1pPr marL="0" indent="0" algn="l">
              <a:buNone/>
              <a:defRPr sz="1800" b="0" i="0">
                <a:solidFill>
                  <a:schemeClr val="tx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pic>
        <p:nvPicPr>
          <p:cNvPr id="6" name="Picture 5">
            <a:extLst>
              <a:ext uri="{FF2B5EF4-FFF2-40B4-BE49-F238E27FC236}">
                <a16:creationId xmlns:a16="http://schemas.microsoft.com/office/drawing/2014/main" id="{B0AD0490-2713-384A-1524-B87FDFEF562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57201" y="453027"/>
            <a:ext cx="2072199" cy="545199"/>
          </a:xfrm>
          <a:prstGeom prst="rect">
            <a:avLst/>
          </a:prstGeom>
        </p:spPr>
      </p:pic>
      <p:sp>
        <p:nvSpPr>
          <p:cNvPr id="9" name="Rectangle 8">
            <a:extLst>
              <a:ext uri="{FF2B5EF4-FFF2-40B4-BE49-F238E27FC236}">
                <a16:creationId xmlns:a16="http://schemas.microsoft.com/office/drawing/2014/main" id="{6EB0E01D-9697-DC0D-EF4F-8972BF7D399D}"/>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spTree>
    <p:extLst>
      <p:ext uri="{BB962C8B-B14F-4D97-AF65-F5344CB8AC3E}">
        <p14:creationId xmlns:p14="http://schemas.microsoft.com/office/powerpoint/2010/main" val="761867692"/>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ction 1">
    <p:bg>
      <p:bgPr>
        <a:solidFill>
          <a:schemeClr val="accent1"/>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7"/>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grpSp>
      <p:sp>
        <p:nvSpPr>
          <p:cNvPr id="4" name="Title 1">
            <a:extLst>
              <a:ext uri="{FF2B5EF4-FFF2-40B4-BE49-F238E27FC236}">
                <a16:creationId xmlns:a16="http://schemas.microsoft.com/office/drawing/2014/main" id="{9FBA44DE-A9AE-7510-CF81-958F25C9759A}"/>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42631446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ction 2">
    <p:bg>
      <p:bgPr>
        <a:solidFill>
          <a:schemeClr val="accent2"/>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7"/>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grpSp>
      <p:sp>
        <p:nvSpPr>
          <p:cNvPr id="4" name="Title 1">
            <a:extLst>
              <a:ext uri="{FF2B5EF4-FFF2-40B4-BE49-F238E27FC236}">
                <a16:creationId xmlns:a16="http://schemas.microsoft.com/office/drawing/2014/main" id="{10C4C24A-2A32-D901-88FE-05C78A52C4E4}"/>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24240458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Section 3">
    <p:bg>
      <p:bgPr>
        <a:solidFill>
          <a:schemeClr val="tx1"/>
        </a:solidFill>
        <a:effectLst/>
      </p:bgPr>
    </p:bg>
    <p:spTree>
      <p:nvGrpSpPr>
        <p:cNvPr id="1" name=""/>
        <p:cNvGrpSpPr/>
        <p:nvPr/>
      </p:nvGrpSpPr>
      <p:grpSpPr>
        <a:xfrm>
          <a:off x="0" y="0"/>
          <a:ext cx="0" cy="0"/>
          <a:chOff x="0" y="0"/>
          <a:chExt cx="0" cy="0"/>
        </a:xfrm>
      </p:grpSpPr>
      <p:grpSp>
        <p:nvGrpSpPr>
          <p:cNvPr id="11" name="Group 10"/>
          <p:cNvGrpSpPr/>
          <p:nvPr userDrawn="1"/>
        </p:nvGrpSpPr>
        <p:grpSpPr>
          <a:xfrm>
            <a:off x="4165600" y="3177"/>
            <a:ext cx="8029576" cy="6851651"/>
            <a:chOff x="4165600" y="3175"/>
            <a:chExt cx="8029576" cy="6851651"/>
          </a:xfrm>
          <a:solidFill>
            <a:schemeClr val="bg1">
              <a:alpha val="11000"/>
            </a:schemeClr>
          </a:solidFill>
        </p:grpSpPr>
        <p:sp>
          <p:nvSpPr>
            <p:cNvPr id="12" name="Freeform 9"/>
            <p:cNvSpPr>
              <a:spLocks/>
            </p:cNvSpPr>
            <p:nvPr userDrawn="1"/>
          </p:nvSpPr>
          <p:spPr bwMode="auto">
            <a:xfrm>
              <a:off x="4165600" y="3175"/>
              <a:ext cx="3670300" cy="6851650"/>
            </a:xfrm>
            <a:custGeom>
              <a:avLst/>
              <a:gdLst>
                <a:gd name="T0" fmla="*/ 497 w 1164"/>
                <a:gd name="T1" fmla="*/ 1124 h 2173"/>
                <a:gd name="T2" fmla="*/ 1164 w 1164"/>
                <a:gd name="T3" fmla="*/ 0 h 2173"/>
                <a:gd name="T4" fmla="*/ 555 w 1164"/>
                <a:gd name="T5" fmla="*/ 0 h 2173"/>
                <a:gd name="T6" fmla="*/ 0 w 1164"/>
                <a:gd name="T7" fmla="*/ 987 h 2173"/>
                <a:gd name="T8" fmla="*/ 239 w 1164"/>
                <a:gd name="T9" fmla="*/ 1846 h 2173"/>
                <a:gd name="T10" fmla="*/ 455 w 1164"/>
                <a:gd name="T11" fmla="*/ 2173 h 2173"/>
                <a:gd name="T12" fmla="*/ 860 w 1164"/>
                <a:gd name="T13" fmla="*/ 2173 h 2173"/>
                <a:gd name="T14" fmla="*/ 614 w 1164"/>
                <a:gd name="T15" fmla="*/ 1719 h 2173"/>
                <a:gd name="T16" fmla="*/ 497 w 1164"/>
                <a:gd name="T17" fmla="*/ 112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4" h="2173">
                  <a:moveTo>
                    <a:pt x="497" y="1124"/>
                  </a:moveTo>
                  <a:cubicBezTo>
                    <a:pt x="497" y="595"/>
                    <a:pt x="779" y="214"/>
                    <a:pt x="1164" y="0"/>
                  </a:cubicBezTo>
                  <a:cubicBezTo>
                    <a:pt x="555" y="0"/>
                    <a:pt x="555" y="0"/>
                    <a:pt x="555" y="0"/>
                  </a:cubicBezTo>
                  <a:cubicBezTo>
                    <a:pt x="223" y="220"/>
                    <a:pt x="0" y="557"/>
                    <a:pt x="0" y="987"/>
                  </a:cubicBezTo>
                  <a:cubicBezTo>
                    <a:pt x="0" y="1271"/>
                    <a:pt x="87" y="1574"/>
                    <a:pt x="239" y="1846"/>
                  </a:cubicBezTo>
                  <a:cubicBezTo>
                    <a:pt x="302" y="1960"/>
                    <a:pt x="375" y="2070"/>
                    <a:pt x="455" y="2173"/>
                  </a:cubicBezTo>
                  <a:cubicBezTo>
                    <a:pt x="860" y="2173"/>
                    <a:pt x="860" y="2173"/>
                    <a:pt x="860" y="2173"/>
                  </a:cubicBezTo>
                  <a:cubicBezTo>
                    <a:pt x="751" y="2021"/>
                    <a:pt x="668" y="1861"/>
                    <a:pt x="614" y="1719"/>
                  </a:cubicBezTo>
                  <a:cubicBezTo>
                    <a:pt x="547" y="1543"/>
                    <a:pt x="497" y="1333"/>
                    <a:pt x="497" y="1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3" name="Freeform 10"/>
            <p:cNvSpPr>
              <a:spLocks/>
            </p:cNvSpPr>
            <p:nvPr userDrawn="1"/>
          </p:nvSpPr>
          <p:spPr bwMode="auto">
            <a:xfrm>
              <a:off x="9067800" y="3363913"/>
              <a:ext cx="3127375" cy="3490913"/>
            </a:xfrm>
            <a:custGeom>
              <a:avLst/>
              <a:gdLst>
                <a:gd name="T0" fmla="*/ 0 w 992"/>
                <a:gd name="T1" fmla="*/ 642 h 1107"/>
                <a:gd name="T2" fmla="*/ 190 w 992"/>
                <a:gd name="T3" fmla="*/ 1107 h 1107"/>
                <a:gd name="T4" fmla="*/ 992 w 992"/>
                <a:gd name="T5" fmla="*/ 1107 h 1107"/>
                <a:gd name="T6" fmla="*/ 992 w 992"/>
                <a:gd name="T7" fmla="*/ 95 h 1107"/>
                <a:gd name="T8" fmla="*/ 654 w 992"/>
                <a:gd name="T9" fmla="*/ 0 h 1107"/>
                <a:gd name="T10" fmla="*/ 0 w 992"/>
                <a:gd name="T11" fmla="*/ 642 h 1107"/>
              </a:gdLst>
              <a:ahLst/>
              <a:cxnLst>
                <a:cxn ang="0">
                  <a:pos x="T0" y="T1"/>
                </a:cxn>
                <a:cxn ang="0">
                  <a:pos x="T2" y="T3"/>
                </a:cxn>
                <a:cxn ang="0">
                  <a:pos x="T4" y="T5"/>
                </a:cxn>
                <a:cxn ang="0">
                  <a:pos x="T6" y="T7"/>
                </a:cxn>
                <a:cxn ang="0">
                  <a:pos x="T8" y="T9"/>
                </a:cxn>
                <a:cxn ang="0">
                  <a:pos x="T10" y="T11"/>
                </a:cxn>
              </a:cxnLst>
              <a:rect l="0" t="0" r="r" b="b"/>
              <a:pathLst>
                <a:path w="992" h="1107">
                  <a:moveTo>
                    <a:pt x="0" y="642"/>
                  </a:moveTo>
                  <a:cubicBezTo>
                    <a:pt x="0" y="815"/>
                    <a:pt x="70" y="983"/>
                    <a:pt x="190" y="1107"/>
                  </a:cubicBezTo>
                  <a:cubicBezTo>
                    <a:pt x="992" y="1107"/>
                    <a:pt x="992" y="1107"/>
                    <a:pt x="992" y="1107"/>
                  </a:cubicBezTo>
                  <a:cubicBezTo>
                    <a:pt x="992" y="95"/>
                    <a:pt x="992" y="95"/>
                    <a:pt x="992" y="95"/>
                  </a:cubicBezTo>
                  <a:cubicBezTo>
                    <a:pt x="902" y="40"/>
                    <a:pt x="790" y="0"/>
                    <a:pt x="654" y="0"/>
                  </a:cubicBezTo>
                  <a:cubicBezTo>
                    <a:pt x="297" y="0"/>
                    <a:pt x="0" y="275"/>
                    <a:pt x="0" y="6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sp>
          <p:nvSpPr>
            <p:cNvPr id="14" name="Freeform 11"/>
            <p:cNvSpPr>
              <a:spLocks/>
            </p:cNvSpPr>
            <p:nvPr userDrawn="1"/>
          </p:nvSpPr>
          <p:spPr bwMode="auto">
            <a:xfrm>
              <a:off x="6516688" y="601663"/>
              <a:ext cx="5678488" cy="6253163"/>
            </a:xfrm>
            <a:custGeom>
              <a:avLst/>
              <a:gdLst>
                <a:gd name="T0" fmla="*/ 1392 w 1801"/>
                <a:gd name="T1" fmla="*/ 653 h 1983"/>
                <a:gd name="T2" fmla="*/ 1801 w 1801"/>
                <a:gd name="T3" fmla="*/ 770 h 1983"/>
                <a:gd name="T4" fmla="*/ 1801 w 1801"/>
                <a:gd name="T5" fmla="*/ 276 h 1983"/>
                <a:gd name="T6" fmla="*/ 1131 w 1801"/>
                <a:gd name="T7" fmla="*/ 0 h 1983"/>
                <a:gd name="T8" fmla="*/ 0 w 1801"/>
                <a:gd name="T9" fmla="*/ 1018 h 1983"/>
                <a:gd name="T10" fmla="*/ 283 w 1801"/>
                <a:gd name="T11" fmla="*/ 1905 h 1983"/>
                <a:gd name="T12" fmla="*/ 336 w 1801"/>
                <a:gd name="T13" fmla="*/ 1983 h 1983"/>
                <a:gd name="T14" fmla="*/ 820 w 1801"/>
                <a:gd name="T15" fmla="*/ 1983 h 1983"/>
                <a:gd name="T16" fmla="*/ 645 w 1801"/>
                <a:gd name="T17" fmla="*/ 1476 h 1983"/>
                <a:gd name="T18" fmla="*/ 1392 w 1801"/>
                <a:gd name="T19" fmla="*/ 653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1" h="1983">
                  <a:moveTo>
                    <a:pt x="1392" y="653"/>
                  </a:moveTo>
                  <a:cubicBezTo>
                    <a:pt x="1538" y="653"/>
                    <a:pt x="1680" y="694"/>
                    <a:pt x="1801" y="770"/>
                  </a:cubicBezTo>
                  <a:cubicBezTo>
                    <a:pt x="1801" y="276"/>
                    <a:pt x="1801" y="276"/>
                    <a:pt x="1801" y="276"/>
                  </a:cubicBezTo>
                  <a:cubicBezTo>
                    <a:pt x="1651" y="115"/>
                    <a:pt x="1431" y="0"/>
                    <a:pt x="1131" y="0"/>
                  </a:cubicBezTo>
                  <a:cubicBezTo>
                    <a:pt x="539" y="0"/>
                    <a:pt x="0" y="346"/>
                    <a:pt x="0" y="1018"/>
                  </a:cubicBezTo>
                  <a:cubicBezTo>
                    <a:pt x="0" y="1355"/>
                    <a:pt x="131" y="1670"/>
                    <a:pt x="283" y="1905"/>
                  </a:cubicBezTo>
                  <a:cubicBezTo>
                    <a:pt x="299" y="1930"/>
                    <a:pt x="317" y="1956"/>
                    <a:pt x="336" y="1983"/>
                  </a:cubicBezTo>
                  <a:cubicBezTo>
                    <a:pt x="820" y="1983"/>
                    <a:pt x="820" y="1983"/>
                    <a:pt x="820" y="1983"/>
                  </a:cubicBezTo>
                  <a:cubicBezTo>
                    <a:pt x="712" y="1849"/>
                    <a:pt x="645" y="1674"/>
                    <a:pt x="645" y="1476"/>
                  </a:cubicBezTo>
                  <a:cubicBezTo>
                    <a:pt x="645" y="1007"/>
                    <a:pt x="1002" y="653"/>
                    <a:pt x="1392" y="6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0"/>
            </a:p>
          </p:txBody>
        </p:sp>
      </p:grpSp>
      <p:sp>
        <p:nvSpPr>
          <p:cNvPr id="4" name="Title 1">
            <a:extLst>
              <a:ext uri="{FF2B5EF4-FFF2-40B4-BE49-F238E27FC236}">
                <a16:creationId xmlns:a16="http://schemas.microsoft.com/office/drawing/2014/main" id="{AE12E8A6-A1BD-CAB2-475D-88271629FDF7}"/>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32564869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ection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1BE13C7-E458-84D8-3E48-95FD9BE940A3}"/>
              </a:ext>
            </a:extLst>
          </p:cNvPr>
          <p:cNvSpPr/>
          <p:nvPr userDrawn="1"/>
        </p:nvSpPr>
        <p:spPr>
          <a:xfrm>
            <a:off x="2" y="1"/>
            <a:ext cx="12191999" cy="68699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rotWithShape="1">
          <a:blip r:embed="rId2" cstate="screen">
            <a:alphaModFix amt="15000"/>
            <a:extLst>
              <a:ext uri="{28A0092B-C50C-407E-A947-70E740481C1C}">
                <a14:useLocalDpi xmlns:a14="http://schemas.microsoft.com/office/drawing/2010/main" val="0"/>
              </a:ext>
            </a:extLst>
          </a:blip>
          <a:srcRect r="-1"/>
          <a:stretch/>
        </p:blipFill>
        <p:spPr>
          <a:xfrm>
            <a:off x="1" y="1"/>
            <a:ext cx="12192000" cy="6869977"/>
          </a:xfrm>
          <a:prstGeom prst="rect">
            <a:avLst/>
          </a:prstGeom>
        </p:spPr>
      </p:pic>
      <p:sp>
        <p:nvSpPr>
          <p:cNvPr id="4" name="Title 1">
            <a:extLst>
              <a:ext uri="{FF2B5EF4-FFF2-40B4-BE49-F238E27FC236}">
                <a16:creationId xmlns:a16="http://schemas.microsoft.com/office/drawing/2014/main" id="{BEF41DC8-998A-2003-4371-A50BFBE42467}"/>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24601768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ection 5">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1" y="-11979"/>
            <a:ext cx="12192001" cy="6869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a:blip r:embed="rId2" cstate="screen">
            <a:grayscl/>
            <a:alphaModFix amt="15000"/>
            <a:extLst>
              <a:ext uri="{28A0092B-C50C-407E-A947-70E740481C1C}">
                <a14:useLocalDpi xmlns:a14="http://schemas.microsoft.com/office/drawing/2010/main" val="0"/>
              </a:ext>
            </a:extLst>
          </a:blip>
          <a:srcRect/>
          <a:stretch/>
        </p:blipFill>
        <p:spPr>
          <a:xfrm>
            <a:off x="-1" y="-14288"/>
            <a:ext cx="12192000" cy="6869977"/>
          </a:xfrm>
          <a:prstGeom prst="rect">
            <a:avLst/>
          </a:prstGeom>
        </p:spPr>
      </p:pic>
      <p:sp>
        <p:nvSpPr>
          <p:cNvPr id="4" name="Title 1">
            <a:extLst>
              <a:ext uri="{FF2B5EF4-FFF2-40B4-BE49-F238E27FC236}">
                <a16:creationId xmlns:a16="http://schemas.microsoft.com/office/drawing/2014/main" id="{0CE58378-8BA7-828B-D909-69E7D28C5973}"/>
              </a:ext>
            </a:extLst>
          </p:cNvPr>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278816105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ection 6">
    <p:spTree>
      <p:nvGrpSpPr>
        <p:cNvPr id="1" name=""/>
        <p:cNvGrpSpPr/>
        <p:nvPr/>
      </p:nvGrpSpPr>
      <p:grpSpPr>
        <a:xfrm>
          <a:off x="0" y="0"/>
          <a:ext cx="0" cy="0"/>
          <a:chOff x="0" y="0"/>
          <a:chExt cx="0" cy="0"/>
        </a:xfrm>
      </p:grpSpPr>
      <p:sp>
        <p:nvSpPr>
          <p:cNvPr id="5" name="Rectangle 4"/>
          <p:cNvSpPr/>
          <p:nvPr userDrawn="1"/>
        </p:nvSpPr>
        <p:spPr>
          <a:xfrm>
            <a:off x="2" y="2"/>
            <a:ext cx="12191999"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rotWithShape="1">
          <a:blip r:embed="rId2" cstate="screen">
            <a:alphaModFix amt="15000"/>
            <a:extLst>
              <a:ext uri="{28A0092B-C50C-407E-A947-70E740481C1C}">
                <a14:useLocalDpi xmlns:a14="http://schemas.microsoft.com/office/drawing/2010/main" val="0"/>
              </a:ext>
            </a:extLst>
          </a:blip>
          <a:srcRect/>
          <a:stretch/>
        </p:blipFill>
        <p:spPr>
          <a:xfrm>
            <a:off x="-1" y="3"/>
            <a:ext cx="12192000" cy="6857999"/>
          </a:xfrm>
          <a:prstGeom prst="rect">
            <a:avLst/>
          </a:prstGeom>
        </p:spPr>
      </p:pic>
      <p:sp>
        <p:nvSpPr>
          <p:cNvPr id="12" name="Title 1"/>
          <p:cNvSpPr>
            <a:spLocks noGrp="1"/>
          </p:cNvSpPr>
          <p:nvPr>
            <p:ph type="ctrTitle" hasCustomPrompt="1"/>
          </p:nvPr>
        </p:nvSpPr>
        <p:spPr>
          <a:xfrm>
            <a:off x="682293" y="3814565"/>
            <a:ext cx="5413707" cy="623248"/>
          </a:xfrm>
        </p:spPr>
        <p:txBody>
          <a:bodyPr wrap="square" lIns="0" anchor="b">
            <a:spAutoFit/>
          </a:bodyPr>
          <a:lstStyle>
            <a:lvl1pPr algn="l">
              <a:defRPr sz="4500" spc="-75" baseline="0">
                <a:solidFill>
                  <a:schemeClr val="bg1"/>
                </a:solidFill>
                <a:latin typeface="Arial Black" panose="020B0A04020102020204" pitchFamily="34" charset="0"/>
              </a:defRPr>
            </a:lvl1pPr>
          </a:lstStyle>
          <a:p>
            <a:r>
              <a:rPr lang="en-US" dirty="0"/>
              <a:t>section divider</a:t>
            </a:r>
          </a:p>
        </p:txBody>
      </p:sp>
    </p:spTree>
    <p:extLst>
      <p:ext uri="{BB962C8B-B14F-4D97-AF65-F5344CB8AC3E}">
        <p14:creationId xmlns:p14="http://schemas.microsoft.com/office/powerpoint/2010/main" val="17520566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1683959"/>
            <a:ext cx="11277495" cy="4579838"/>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054917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1683959"/>
            <a:ext cx="5524447" cy="4579838"/>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10" y="1683959"/>
            <a:ext cx="5532540" cy="4579838"/>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529778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2470149"/>
            <a:ext cx="5524447" cy="3793649"/>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10" y="2470147"/>
            <a:ext cx="5532540" cy="3793650"/>
          </a:xfrm>
        </p:spPr>
        <p:txBody>
          <a:bodyPr/>
          <a:lstStyle>
            <a:lvl1pPr>
              <a:defRPr sz="1800"/>
            </a:lvl1pPr>
            <a:lvl2pPr>
              <a:defRPr sz="1500"/>
            </a:lvl2pPr>
            <a:lvl3pPr>
              <a:defRPr sz="1350"/>
            </a:lvl3pPr>
            <a:lvl4pPr>
              <a:defRPr sz="120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661C65A3-1DAE-8251-A02D-85EADBC8F4B2}"/>
              </a:ext>
            </a:extLst>
          </p:cNvPr>
          <p:cNvSpPr>
            <a:spLocks noGrp="1"/>
          </p:cNvSpPr>
          <p:nvPr>
            <p:ph type="body" idx="1" hasCustomPrompt="1"/>
          </p:nvPr>
        </p:nvSpPr>
        <p:spPr>
          <a:xfrm>
            <a:off x="457199" y="1609723"/>
            <a:ext cx="5524501" cy="860425"/>
          </a:xfrm>
        </p:spPr>
        <p:txBody>
          <a:bodyPr bIns="91440" anchor="b"/>
          <a:lstStyle>
            <a:lvl1pPr marL="0" indent="0">
              <a:buNone/>
              <a:defRPr sz="1800" b="1">
                <a:solidFill>
                  <a:schemeClr val="tx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5" name="Text Placeholder 4">
            <a:extLst>
              <a:ext uri="{FF2B5EF4-FFF2-40B4-BE49-F238E27FC236}">
                <a16:creationId xmlns:a16="http://schemas.microsoft.com/office/drawing/2014/main" id="{FF2269B3-0E96-77C2-00A4-01AD06CF65A2}"/>
              </a:ext>
            </a:extLst>
          </p:cNvPr>
          <p:cNvSpPr>
            <a:spLocks noGrp="1"/>
          </p:cNvSpPr>
          <p:nvPr>
            <p:ph type="body" sz="quarter" idx="3" hasCustomPrompt="1"/>
          </p:nvPr>
        </p:nvSpPr>
        <p:spPr>
          <a:xfrm>
            <a:off x="6210299" y="1609723"/>
            <a:ext cx="5524501" cy="860425"/>
          </a:xfrm>
        </p:spPr>
        <p:txBody>
          <a:bodyPr bIns="91440" anchor="b"/>
          <a:lstStyle>
            <a:lvl1pPr marL="0" indent="0">
              <a:buNone/>
              <a:defRPr sz="1800" b="1">
                <a:solidFill>
                  <a:schemeClr val="tx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Tree>
    <p:extLst>
      <p:ext uri="{BB962C8B-B14F-4D97-AF65-F5344CB8AC3E}">
        <p14:creationId xmlns:p14="http://schemas.microsoft.com/office/powerpoint/2010/main" val="27600648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Content 4">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1683959"/>
            <a:ext cx="11277495" cy="4579838"/>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0695124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1683959"/>
            <a:ext cx="5524447" cy="4579838"/>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10" y="1683959"/>
            <a:ext cx="5532540" cy="4579838"/>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414565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Content 6">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hasCustomPrompt="1"/>
          </p:nvPr>
        </p:nvSpPr>
        <p:spPr>
          <a:xfrm>
            <a:off x="456362" y="2470149"/>
            <a:ext cx="5524447" cy="3793649"/>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
        <p:nvSpPr>
          <p:cNvPr id="4" name="Content Placeholder 8">
            <a:extLst>
              <a:ext uri="{FF2B5EF4-FFF2-40B4-BE49-F238E27FC236}">
                <a16:creationId xmlns:a16="http://schemas.microsoft.com/office/drawing/2014/main" id="{DB5A910B-7DBA-D1C0-6CF4-4E665FB048FF}"/>
              </a:ext>
            </a:extLst>
          </p:cNvPr>
          <p:cNvSpPr>
            <a:spLocks noGrp="1"/>
          </p:cNvSpPr>
          <p:nvPr>
            <p:ph sz="quarter" idx="15" hasCustomPrompt="1"/>
          </p:nvPr>
        </p:nvSpPr>
        <p:spPr>
          <a:xfrm>
            <a:off x="6209410" y="2470147"/>
            <a:ext cx="5532540" cy="3793650"/>
          </a:xfrm>
        </p:spPr>
        <p:txBody>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050">
                <a:solidFill>
                  <a:schemeClr val="bg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661C65A3-1DAE-8251-A02D-85EADBC8F4B2}"/>
              </a:ext>
            </a:extLst>
          </p:cNvPr>
          <p:cNvSpPr>
            <a:spLocks noGrp="1"/>
          </p:cNvSpPr>
          <p:nvPr>
            <p:ph type="body" idx="1" hasCustomPrompt="1"/>
          </p:nvPr>
        </p:nvSpPr>
        <p:spPr>
          <a:xfrm>
            <a:off x="457199" y="1609723"/>
            <a:ext cx="5524501" cy="860425"/>
          </a:xfrm>
        </p:spPr>
        <p:txBody>
          <a:bodyPr bIns="91440" anchor="b"/>
          <a:lstStyle>
            <a:lvl1pPr marL="0" indent="0">
              <a:buNone/>
              <a:defRPr sz="18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
        <p:nvSpPr>
          <p:cNvPr id="5" name="Text Placeholder 4">
            <a:extLst>
              <a:ext uri="{FF2B5EF4-FFF2-40B4-BE49-F238E27FC236}">
                <a16:creationId xmlns:a16="http://schemas.microsoft.com/office/drawing/2014/main" id="{FF2269B3-0E96-77C2-00A4-01AD06CF65A2}"/>
              </a:ext>
            </a:extLst>
          </p:cNvPr>
          <p:cNvSpPr>
            <a:spLocks noGrp="1"/>
          </p:cNvSpPr>
          <p:nvPr>
            <p:ph type="body" sz="quarter" idx="3" hasCustomPrompt="1"/>
          </p:nvPr>
        </p:nvSpPr>
        <p:spPr>
          <a:xfrm>
            <a:off x="6210299" y="1609723"/>
            <a:ext cx="5524501" cy="860425"/>
          </a:xfrm>
        </p:spPr>
        <p:txBody>
          <a:bodyPr bIns="91440" anchor="b"/>
          <a:lstStyle>
            <a:lvl1pPr marL="0" indent="0">
              <a:buNone/>
              <a:defRPr sz="1800" b="1">
                <a:solidFill>
                  <a:schemeClr val="bg1"/>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text</a:t>
            </a:r>
          </a:p>
        </p:txBody>
      </p:sp>
    </p:spTree>
    <p:extLst>
      <p:ext uri="{BB962C8B-B14F-4D97-AF65-F5344CB8AC3E}">
        <p14:creationId xmlns:p14="http://schemas.microsoft.com/office/powerpoint/2010/main" val="35362792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grayscl/>
            <a:extLst>
              <a:ext uri="{28A0092B-C50C-407E-A947-70E740481C1C}">
                <a14:useLocalDpi xmlns:a14="http://schemas.microsoft.com/office/drawing/2010/main" val="0"/>
              </a:ext>
            </a:extLst>
          </a:blip>
          <a:srcRect/>
          <a:stretch/>
        </p:blipFill>
        <p:spPr>
          <a:xfrm>
            <a:off x="8889" y="0"/>
            <a:ext cx="7620000" cy="6847860"/>
          </a:xfrm>
          <a:prstGeom prst="rect">
            <a:avLst/>
          </a:prstGeom>
        </p:spPr>
      </p:pic>
      <p:sp>
        <p:nvSpPr>
          <p:cNvPr id="4" name="Content Placeholder 2"/>
          <p:cNvSpPr>
            <a:spLocks noGrp="1"/>
          </p:cNvSpPr>
          <p:nvPr>
            <p:ph idx="1" hasCustomPrompt="1"/>
          </p:nvPr>
        </p:nvSpPr>
        <p:spPr>
          <a:xfrm>
            <a:off x="8077202" y="1919289"/>
            <a:ext cx="3657599" cy="4257675"/>
          </a:xfrm>
        </p:spPr>
        <p:txBody>
          <a:bodyPr lIns="0">
            <a:normAutofit/>
          </a:bodyPr>
          <a:lstStyle>
            <a:lvl1pPr marL="0" indent="0">
              <a:buNone/>
              <a:defRPr sz="1350">
                <a:solidFill>
                  <a:schemeClr val="tx1"/>
                </a:solidFill>
                <a:latin typeface="Arial" panose="020B0604020202020204" pitchFamily="34" charset="0"/>
                <a:cs typeface="Arial" panose="020B0604020202020204" pitchFamily="34" charset="0"/>
              </a:defRPr>
            </a:lvl1pPr>
            <a:lvl2pPr marL="342900" indent="0">
              <a:buNone/>
              <a:defRPr sz="1200">
                <a:solidFill>
                  <a:schemeClr val="tx1"/>
                </a:solidFill>
                <a:latin typeface="Arial" panose="020B0604020202020204" pitchFamily="34" charset="0"/>
                <a:cs typeface="Arial" panose="020B0604020202020204" pitchFamily="34" charset="0"/>
              </a:defRPr>
            </a:lvl2pPr>
            <a:lvl3pPr marL="685800" indent="0">
              <a:buNone/>
              <a:defRPr sz="1050">
                <a:solidFill>
                  <a:schemeClr val="tx1"/>
                </a:solidFill>
                <a:latin typeface="Arial" panose="020B0604020202020204" pitchFamily="34" charset="0"/>
                <a:cs typeface="Arial" panose="020B0604020202020204" pitchFamily="34" charset="0"/>
              </a:defRPr>
            </a:lvl3pPr>
            <a:lvl4pPr marL="1028700" indent="0">
              <a:buNone/>
              <a:defRPr sz="900">
                <a:solidFill>
                  <a:schemeClr val="tx1"/>
                </a:solidFill>
                <a:latin typeface="Arial" panose="020B0604020202020204" pitchFamily="34" charset="0"/>
                <a:cs typeface="Arial" panose="020B0604020202020204" pitchFamily="34" charset="0"/>
              </a:defRPr>
            </a:lvl4pPr>
            <a:lvl5pPr marL="1371600" indent="0">
              <a:buNone/>
              <a:defRPr sz="900">
                <a:solidFill>
                  <a:schemeClr val="tx1"/>
                </a:solidFill>
                <a:latin typeface="Arial" panose="020B0604020202020204" pitchFamily="34" charset="0"/>
                <a:cs typeface="Arial" panose="020B0604020202020204" pitchFamily="34" charset="0"/>
              </a:defRPr>
            </a:lvl5pPr>
          </a:lstStyle>
          <a:p>
            <a:pPr lvl="0"/>
            <a:r>
              <a:rPr lang="en-US" dirty="0"/>
              <a:t>Click to add text</a:t>
            </a:r>
          </a:p>
        </p:txBody>
      </p:sp>
      <p:sp>
        <p:nvSpPr>
          <p:cNvPr id="5" name="Title 1"/>
          <p:cNvSpPr>
            <a:spLocks noGrp="1"/>
          </p:cNvSpPr>
          <p:nvPr>
            <p:ph type="title" hasCustomPrompt="1"/>
          </p:nvPr>
        </p:nvSpPr>
        <p:spPr>
          <a:xfrm>
            <a:off x="8077202" y="365127"/>
            <a:ext cx="3657599" cy="1325563"/>
          </a:xfrm>
        </p:spPr>
        <p:txBody>
          <a:bodyPr anchor="b" anchorCtr="0">
            <a:normAutofit/>
          </a:bodyPr>
          <a:lstStyle>
            <a:lvl1pPr>
              <a:defRPr sz="2100">
                <a:solidFill>
                  <a:schemeClr val="tx1"/>
                </a:solidFill>
                <a:latin typeface="Arial Black" panose="020B0A04020102020204" pitchFamily="34" charset="0"/>
                <a:cs typeface="Arial" panose="020B0604020202020204" pitchFamily="34" charset="0"/>
              </a:defRPr>
            </a:lvl1pPr>
          </a:lstStyle>
          <a:p>
            <a:r>
              <a:rPr lang="en-US" dirty="0"/>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1079683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8077202" y="1919289"/>
            <a:ext cx="3657599" cy="4257675"/>
          </a:xfrm>
        </p:spPr>
        <p:txBody>
          <a:bodyPr lIns="0">
            <a:normAutofit/>
          </a:bodyPr>
          <a:lstStyle>
            <a:lvl1pPr marL="0" indent="0">
              <a:buNone/>
              <a:defRPr sz="1350">
                <a:solidFill>
                  <a:schemeClr val="tx1"/>
                </a:solidFill>
                <a:latin typeface="Arial" panose="020B0604020202020204" pitchFamily="34" charset="0"/>
                <a:cs typeface="Arial" panose="020B0604020202020204" pitchFamily="34" charset="0"/>
              </a:defRPr>
            </a:lvl1pPr>
            <a:lvl2pPr marL="342900" indent="0">
              <a:buNone/>
              <a:defRPr sz="1200">
                <a:solidFill>
                  <a:schemeClr val="tx1"/>
                </a:solidFill>
                <a:latin typeface="Arial" panose="020B0604020202020204" pitchFamily="34" charset="0"/>
                <a:cs typeface="Arial" panose="020B0604020202020204" pitchFamily="34" charset="0"/>
              </a:defRPr>
            </a:lvl2pPr>
            <a:lvl3pPr marL="685800" indent="0">
              <a:buNone/>
              <a:defRPr sz="1050">
                <a:solidFill>
                  <a:schemeClr val="tx1"/>
                </a:solidFill>
                <a:latin typeface="Arial" panose="020B0604020202020204" pitchFamily="34" charset="0"/>
                <a:cs typeface="Arial" panose="020B0604020202020204" pitchFamily="34" charset="0"/>
              </a:defRPr>
            </a:lvl3pPr>
            <a:lvl4pPr marL="1028700" indent="0">
              <a:buNone/>
              <a:defRPr sz="900">
                <a:solidFill>
                  <a:schemeClr val="tx1"/>
                </a:solidFill>
                <a:latin typeface="Arial" panose="020B0604020202020204" pitchFamily="34" charset="0"/>
                <a:cs typeface="Arial" panose="020B0604020202020204" pitchFamily="34" charset="0"/>
              </a:defRPr>
            </a:lvl4pPr>
            <a:lvl5pPr marL="1371600" indent="0">
              <a:buNone/>
              <a:defRPr sz="900">
                <a:solidFill>
                  <a:schemeClr val="tx1"/>
                </a:solidFill>
                <a:latin typeface="Arial" panose="020B0604020202020204" pitchFamily="34" charset="0"/>
                <a:cs typeface="Arial" panose="020B0604020202020204" pitchFamily="34" charset="0"/>
              </a:defRPr>
            </a:lvl5pPr>
          </a:lstStyle>
          <a:p>
            <a:pPr lvl="0"/>
            <a:r>
              <a:rPr lang="en-US" dirty="0"/>
              <a:t>Click to add text</a:t>
            </a:r>
          </a:p>
        </p:txBody>
      </p:sp>
      <p:sp>
        <p:nvSpPr>
          <p:cNvPr id="5" name="Title 1"/>
          <p:cNvSpPr>
            <a:spLocks noGrp="1"/>
          </p:cNvSpPr>
          <p:nvPr>
            <p:ph type="title" hasCustomPrompt="1"/>
          </p:nvPr>
        </p:nvSpPr>
        <p:spPr>
          <a:xfrm>
            <a:off x="8077202" y="365127"/>
            <a:ext cx="3657599" cy="1325563"/>
          </a:xfrm>
        </p:spPr>
        <p:txBody>
          <a:bodyPr anchor="b" anchorCtr="0">
            <a:normAutofit/>
          </a:bodyPr>
          <a:lstStyle>
            <a:lvl1pPr>
              <a:defRPr sz="2100">
                <a:solidFill>
                  <a:schemeClr val="tx1"/>
                </a:solidFill>
                <a:latin typeface="Arial Black" panose="020B0A04020102020204" pitchFamily="34" charset="0"/>
                <a:cs typeface="Arial" panose="020B0604020202020204" pitchFamily="34" charset="0"/>
              </a:defRPr>
            </a:lvl1pPr>
          </a:lstStyle>
          <a:p>
            <a:r>
              <a:rPr lang="en-US" dirty="0"/>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9E8671BF-9390-CE18-4FAD-5997360A4B08}"/>
              </a:ext>
            </a:extLst>
          </p:cNvPr>
          <p:cNvPicPr>
            <a:picLocks noChangeAspect="1"/>
          </p:cNvPicPr>
          <p:nvPr userDrawn="1"/>
        </p:nvPicPr>
        <p:blipFill rotWithShape="1">
          <a:blip r:embed="rId3" cstate="screen">
            <a:grayscl/>
            <a:extLst>
              <a:ext uri="{28A0092B-C50C-407E-A947-70E740481C1C}">
                <a14:useLocalDpi xmlns:a14="http://schemas.microsoft.com/office/drawing/2010/main" val="0"/>
              </a:ext>
            </a:extLst>
          </a:blip>
          <a:srcRect/>
          <a:stretch/>
        </p:blipFill>
        <p:spPr>
          <a:xfrm>
            <a:off x="1" y="0"/>
            <a:ext cx="7620001" cy="6858000"/>
          </a:xfrm>
          <a:prstGeom prst="rect">
            <a:avLst/>
          </a:prstGeom>
        </p:spPr>
      </p:pic>
    </p:spTree>
    <p:extLst>
      <p:ext uri="{BB962C8B-B14F-4D97-AF65-F5344CB8AC3E}">
        <p14:creationId xmlns:p14="http://schemas.microsoft.com/office/powerpoint/2010/main" val="245671643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8077202" y="1919289"/>
            <a:ext cx="3657599" cy="4257675"/>
          </a:xfrm>
        </p:spPr>
        <p:txBody>
          <a:bodyPr lIns="0">
            <a:normAutofit/>
          </a:bodyPr>
          <a:lstStyle>
            <a:lvl1pPr marL="0" indent="0">
              <a:buNone/>
              <a:defRPr sz="1350">
                <a:solidFill>
                  <a:schemeClr val="tx1"/>
                </a:solidFill>
                <a:latin typeface="Arial" panose="020B0604020202020204" pitchFamily="34" charset="0"/>
                <a:cs typeface="Arial" panose="020B0604020202020204" pitchFamily="34" charset="0"/>
              </a:defRPr>
            </a:lvl1pPr>
            <a:lvl2pPr marL="342900" indent="0">
              <a:buNone/>
              <a:defRPr sz="1200">
                <a:solidFill>
                  <a:schemeClr val="tx1"/>
                </a:solidFill>
                <a:latin typeface="Arial" panose="020B0604020202020204" pitchFamily="34" charset="0"/>
                <a:cs typeface="Arial" panose="020B0604020202020204" pitchFamily="34" charset="0"/>
              </a:defRPr>
            </a:lvl2pPr>
            <a:lvl3pPr marL="685800" indent="0">
              <a:buNone/>
              <a:defRPr sz="1050">
                <a:solidFill>
                  <a:schemeClr val="tx1"/>
                </a:solidFill>
                <a:latin typeface="Arial" panose="020B0604020202020204" pitchFamily="34" charset="0"/>
                <a:cs typeface="Arial" panose="020B0604020202020204" pitchFamily="34" charset="0"/>
              </a:defRPr>
            </a:lvl3pPr>
            <a:lvl4pPr marL="1028700" indent="0">
              <a:buNone/>
              <a:defRPr sz="900">
                <a:solidFill>
                  <a:schemeClr val="tx1"/>
                </a:solidFill>
                <a:latin typeface="Arial" panose="020B0604020202020204" pitchFamily="34" charset="0"/>
                <a:cs typeface="Arial" panose="020B0604020202020204" pitchFamily="34" charset="0"/>
              </a:defRPr>
            </a:lvl4pPr>
            <a:lvl5pPr marL="1371600" indent="0">
              <a:buNone/>
              <a:defRPr sz="900">
                <a:solidFill>
                  <a:schemeClr val="tx1"/>
                </a:solidFill>
                <a:latin typeface="Arial" panose="020B0604020202020204" pitchFamily="34" charset="0"/>
                <a:cs typeface="Arial" panose="020B0604020202020204" pitchFamily="34" charset="0"/>
              </a:defRPr>
            </a:lvl5pPr>
          </a:lstStyle>
          <a:p>
            <a:pPr lvl="0"/>
            <a:r>
              <a:rPr lang="en-US" dirty="0"/>
              <a:t>Click to add text</a:t>
            </a:r>
          </a:p>
        </p:txBody>
      </p:sp>
      <p:sp>
        <p:nvSpPr>
          <p:cNvPr id="5" name="Title 1"/>
          <p:cNvSpPr>
            <a:spLocks noGrp="1"/>
          </p:cNvSpPr>
          <p:nvPr>
            <p:ph type="title" hasCustomPrompt="1"/>
          </p:nvPr>
        </p:nvSpPr>
        <p:spPr>
          <a:xfrm>
            <a:off x="8077202" y="365127"/>
            <a:ext cx="3657599" cy="1325563"/>
          </a:xfrm>
        </p:spPr>
        <p:txBody>
          <a:bodyPr anchor="b" anchorCtr="0">
            <a:normAutofit/>
          </a:bodyPr>
          <a:lstStyle>
            <a:lvl1pPr>
              <a:defRPr sz="2100">
                <a:solidFill>
                  <a:schemeClr val="tx1"/>
                </a:solidFill>
                <a:latin typeface="Arial Black" panose="020B0A04020102020204" pitchFamily="34" charset="0"/>
                <a:cs typeface="Arial" panose="020B0604020202020204" pitchFamily="34" charset="0"/>
              </a:defRPr>
            </a:lvl1pPr>
          </a:lstStyle>
          <a:p>
            <a:r>
              <a:rPr lang="en-US" dirty="0"/>
              <a:t>Slide title</a:t>
            </a:r>
          </a:p>
        </p:txBody>
      </p:sp>
      <p:pic>
        <p:nvPicPr>
          <p:cNvPr id="2" name="Image" descr="Image">
            <a:extLst>
              <a:ext uri="{FF2B5EF4-FFF2-40B4-BE49-F238E27FC236}">
                <a16:creationId xmlns:a16="http://schemas.microsoft.com/office/drawing/2014/main" id="{6E9CFBCF-4C6D-5551-6951-C71B6CABB4A4}"/>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3" name="Slide Number Placeholder 4">
            <a:extLst>
              <a:ext uri="{FF2B5EF4-FFF2-40B4-BE49-F238E27FC236}">
                <a16:creationId xmlns:a16="http://schemas.microsoft.com/office/drawing/2014/main" id="{172EDBF3-68B8-858E-4376-B0EE0AD2D5F9}"/>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9E8671BF-9390-CE18-4FAD-5997360A4B08}"/>
              </a:ext>
            </a:extLst>
          </p:cNvPr>
          <p:cNvPicPr>
            <a:picLocks noChangeAspect="1"/>
          </p:cNvPicPr>
          <p:nvPr userDrawn="1"/>
        </p:nvPicPr>
        <p:blipFill rotWithShape="1">
          <a:blip r:embed="rId3" cstate="screen">
            <a:grayscl/>
            <a:extLst>
              <a:ext uri="{28A0092B-C50C-407E-A947-70E740481C1C}">
                <a14:useLocalDpi xmlns:a14="http://schemas.microsoft.com/office/drawing/2010/main" val="0"/>
              </a:ext>
            </a:extLst>
          </a:blip>
          <a:srcRect/>
          <a:stretch/>
        </p:blipFill>
        <p:spPr>
          <a:xfrm>
            <a:off x="1" y="0"/>
            <a:ext cx="7620001" cy="6858000"/>
          </a:xfrm>
          <a:prstGeom prst="rect">
            <a:avLst/>
          </a:prstGeom>
        </p:spPr>
      </p:pic>
    </p:spTree>
    <p:extLst>
      <p:ext uri="{BB962C8B-B14F-4D97-AF65-F5344CB8AC3E}">
        <p14:creationId xmlns:p14="http://schemas.microsoft.com/office/powerpoint/2010/main" val="27013763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act or Last Slide 1">
    <p:spTree>
      <p:nvGrpSpPr>
        <p:cNvPr id="1" name=""/>
        <p:cNvGrpSpPr/>
        <p:nvPr/>
      </p:nvGrpSpPr>
      <p:grpSpPr>
        <a:xfrm>
          <a:off x="0" y="0"/>
          <a:ext cx="0" cy="0"/>
          <a:chOff x="0" y="0"/>
          <a:chExt cx="0" cy="0"/>
        </a:xfrm>
      </p:grpSpPr>
      <p:sp>
        <p:nvSpPr>
          <p:cNvPr id="10" name="Rectangle 9"/>
          <p:cNvSpPr/>
          <p:nvPr userDrawn="1"/>
        </p:nvSpPr>
        <p:spPr>
          <a:xfrm>
            <a:off x="762000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a:extLst>
              <a:ext uri="{FF2B5EF4-FFF2-40B4-BE49-F238E27FC236}">
                <a16:creationId xmlns:a16="http://schemas.microsoft.com/office/drawing/2014/main" id="{919F0FEB-6608-DC96-8216-EA8E5901DF4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57200" y="453025"/>
            <a:ext cx="1737731" cy="457200"/>
          </a:xfrm>
          <a:prstGeom prst="rect">
            <a:avLst/>
          </a:prstGeom>
        </p:spPr>
      </p:pic>
      <p:sp>
        <p:nvSpPr>
          <p:cNvPr id="3" name="Rectangle 2">
            <a:extLst>
              <a:ext uri="{FF2B5EF4-FFF2-40B4-BE49-F238E27FC236}">
                <a16:creationId xmlns:a16="http://schemas.microsoft.com/office/drawing/2014/main" id="{7E4CC8B3-00B0-440F-07CF-E4ACD6426486}"/>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pic>
        <p:nvPicPr>
          <p:cNvPr id="5" name="Picture 4">
            <a:extLst>
              <a:ext uri="{FF2B5EF4-FFF2-40B4-BE49-F238E27FC236}">
                <a16:creationId xmlns:a16="http://schemas.microsoft.com/office/drawing/2014/main" id="{D2DDF34D-3140-54C6-283C-7CA59D65B8A4}"/>
              </a:ext>
            </a:extLst>
          </p:cNvPr>
          <p:cNvPicPr>
            <a:picLocks noChangeAspect="1"/>
          </p:cNvPicPr>
          <p:nvPr userDrawn="1"/>
        </p:nvPicPr>
        <p:blipFill rotWithShape="1">
          <a:blip r:embed="rId3" cstate="screen">
            <a:grayscl/>
            <a:alphaModFix amt="15000"/>
            <a:extLst>
              <a:ext uri="{28A0092B-C50C-407E-A947-70E740481C1C}">
                <a14:useLocalDpi xmlns:a14="http://schemas.microsoft.com/office/drawing/2010/main" val="0"/>
              </a:ext>
            </a:extLst>
          </a:blip>
          <a:srcRect/>
          <a:stretch/>
        </p:blipFill>
        <p:spPr>
          <a:xfrm flipH="1">
            <a:off x="7620001" y="0"/>
            <a:ext cx="4572001" cy="6858000"/>
          </a:xfrm>
          <a:prstGeom prst="rect">
            <a:avLst/>
          </a:prstGeom>
          <a:ln>
            <a:noFill/>
          </a:ln>
        </p:spPr>
      </p:pic>
    </p:spTree>
    <p:extLst>
      <p:ext uri="{BB962C8B-B14F-4D97-AF65-F5344CB8AC3E}">
        <p14:creationId xmlns:p14="http://schemas.microsoft.com/office/powerpoint/2010/main" val="1350130282"/>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act or Last Slide 2">
    <p:spTree>
      <p:nvGrpSpPr>
        <p:cNvPr id="1" name=""/>
        <p:cNvGrpSpPr/>
        <p:nvPr/>
      </p:nvGrpSpPr>
      <p:grpSpPr>
        <a:xfrm>
          <a:off x="0" y="0"/>
          <a:ext cx="0" cy="0"/>
          <a:chOff x="0" y="0"/>
          <a:chExt cx="0" cy="0"/>
        </a:xfrm>
      </p:grpSpPr>
      <p:sp>
        <p:nvSpPr>
          <p:cNvPr id="13" name="Rectangle 12"/>
          <p:cNvSpPr/>
          <p:nvPr userDrawn="1"/>
        </p:nvSpPr>
        <p:spPr>
          <a:xfrm>
            <a:off x="7619999" y="0"/>
            <a:ext cx="457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userDrawn="1"/>
        </p:nvPicPr>
        <p:blipFill rotWithShape="1">
          <a:blip r:embed="rId2" cstate="screen">
            <a:grayscl/>
            <a:alphaModFix amt="15000"/>
            <a:extLst>
              <a:ext uri="{28A0092B-C50C-407E-A947-70E740481C1C}">
                <a14:useLocalDpi xmlns:a14="http://schemas.microsoft.com/office/drawing/2010/main" val="0"/>
              </a:ext>
            </a:extLst>
          </a:blip>
          <a:srcRect/>
          <a:stretch/>
        </p:blipFill>
        <p:spPr>
          <a:xfrm flipH="1">
            <a:off x="7619998" y="0"/>
            <a:ext cx="4572001" cy="6858000"/>
          </a:xfrm>
          <a:prstGeom prst="rect">
            <a:avLst/>
          </a:prstGeom>
        </p:spPr>
      </p:pic>
      <p:pic>
        <p:nvPicPr>
          <p:cNvPr id="2" name="Picture 1">
            <a:extLst>
              <a:ext uri="{FF2B5EF4-FFF2-40B4-BE49-F238E27FC236}">
                <a16:creationId xmlns:a16="http://schemas.microsoft.com/office/drawing/2014/main" id="{457DD939-1EA3-253F-0B92-405DEA6AC528}"/>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57200" y="453025"/>
            <a:ext cx="1737731" cy="457200"/>
          </a:xfrm>
          <a:prstGeom prst="rect">
            <a:avLst/>
          </a:prstGeom>
        </p:spPr>
      </p:pic>
      <p:sp>
        <p:nvSpPr>
          <p:cNvPr id="3" name="Rectangle 2">
            <a:extLst>
              <a:ext uri="{FF2B5EF4-FFF2-40B4-BE49-F238E27FC236}">
                <a16:creationId xmlns:a16="http://schemas.microsoft.com/office/drawing/2014/main" id="{932097C9-CF66-362D-F214-E4FEDA5083E1}"/>
              </a:ext>
            </a:extLst>
          </p:cNvPr>
          <p:cNvSpPr/>
          <p:nvPr userDrawn="1"/>
        </p:nvSpPr>
        <p:spPr>
          <a:xfrm>
            <a:off x="457201" y="6154579"/>
            <a:ext cx="6703089" cy="184666"/>
          </a:xfrm>
          <a:prstGeom prst="rect">
            <a:avLst/>
          </a:prstGeom>
        </p:spPr>
        <p:txBody>
          <a:bodyPr wrap="square" lIns="0" tIns="0" rIns="0" bIns="0">
            <a:spAutoFit/>
          </a:bodyPr>
          <a:lstStyle/>
          <a:p>
            <a:r>
              <a:rPr lang="en-US" sz="600" dirty="0">
                <a:solidFill>
                  <a:schemeClr val="tx1"/>
                </a:solidFill>
                <a:latin typeface="Arial" panose="020B0604020202020204" pitchFamily="34" charset="0"/>
                <a:cs typeface="Arial" panose="020B0604020202020204" pitchFamily="34" charset="0"/>
              </a:rPr>
              <a:t>Baker Tilly US, LLP, trading as Baker Tilly, is a member of the global network of Baker Tilly International Ltd., the members of which are separate and independent legal entities. © 2022 Baker Tilly US, LLP.</a:t>
            </a:r>
          </a:p>
        </p:txBody>
      </p:sp>
    </p:spTree>
    <p:extLst>
      <p:ext uri="{BB962C8B-B14F-4D97-AF65-F5344CB8AC3E}">
        <p14:creationId xmlns:p14="http://schemas.microsoft.com/office/powerpoint/2010/main" val="3133890278"/>
      </p:ext>
    </p:extLst>
  </p:cSld>
  <p:clrMapOvr>
    <a:masterClrMapping/>
  </p:clrMapOvr>
  <p:extLst>
    <p:ext uri="{DCECCB84-F9BA-43D5-87BE-67443E8EF086}">
      <p15:sldGuideLst xmlns:p15="http://schemas.microsoft.com/office/powerpoint/2012/main">
        <p15:guide id="1" pos="3840" userDrawn="1">
          <p15:clr>
            <a:srgbClr val="FBAE40"/>
          </p15:clr>
        </p15:guide>
        <p15:guide id="2" pos="504" userDrawn="1">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T Colors">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8C0BD8E-9416-2609-50E3-1FE2A8A28351}"/>
              </a:ext>
            </a:extLst>
          </p:cNvPr>
          <p:cNvSpPr/>
          <p:nvPr userDrawn="1"/>
        </p:nvSpPr>
        <p:spPr>
          <a:xfrm rot="5400000">
            <a:off x="3562351" y="1609726"/>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1"/>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6" name="Freeform: Shape 5">
            <a:extLst>
              <a:ext uri="{FF2B5EF4-FFF2-40B4-BE49-F238E27FC236}">
                <a16:creationId xmlns:a16="http://schemas.microsoft.com/office/drawing/2014/main" id="{4454548B-A82E-DAC2-191D-6C3A2E39B52E}"/>
              </a:ext>
            </a:extLst>
          </p:cNvPr>
          <p:cNvSpPr/>
          <p:nvPr userDrawn="1"/>
        </p:nvSpPr>
        <p:spPr>
          <a:xfrm rot="5400000">
            <a:off x="4892993" y="1609725"/>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2"/>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7" name="Freeform: Shape 6">
            <a:extLst>
              <a:ext uri="{FF2B5EF4-FFF2-40B4-BE49-F238E27FC236}">
                <a16:creationId xmlns:a16="http://schemas.microsoft.com/office/drawing/2014/main" id="{E59DFDBE-5F74-810C-8868-DE8478AB9336}"/>
              </a:ext>
            </a:extLst>
          </p:cNvPr>
          <p:cNvSpPr/>
          <p:nvPr userDrawn="1"/>
        </p:nvSpPr>
        <p:spPr>
          <a:xfrm rot="5400000">
            <a:off x="6223539" y="1609725"/>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tx1"/>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8" name="Freeform: Shape 7">
            <a:extLst>
              <a:ext uri="{FF2B5EF4-FFF2-40B4-BE49-F238E27FC236}">
                <a16:creationId xmlns:a16="http://schemas.microsoft.com/office/drawing/2014/main" id="{3064C785-E3D6-D575-7CF2-00B96E82B4D6}"/>
              </a:ext>
            </a:extLst>
          </p:cNvPr>
          <p:cNvSpPr/>
          <p:nvPr userDrawn="1"/>
        </p:nvSpPr>
        <p:spPr>
          <a:xfrm rot="5400000">
            <a:off x="3562351" y="291798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rgbClr val="FFFFFF"/>
          </a:solidFill>
          <a:ln w="9525" cap="flat">
            <a:solidFill>
              <a:srgbClr val="231F20"/>
            </a:solidFill>
            <a:prstDash val="solid"/>
            <a:miter/>
          </a:ln>
        </p:spPr>
        <p:txBody>
          <a:bodyPr rtlCol="0" anchor="ctr"/>
          <a:lstStyle/>
          <a:p>
            <a:endParaRPr lang="en-US" sz="1350" b="1" i="0" dirty="0">
              <a:latin typeface="Arial" panose="020B0604020202020204" pitchFamily="34" charset="0"/>
            </a:endParaRPr>
          </a:p>
        </p:txBody>
      </p:sp>
      <p:sp>
        <p:nvSpPr>
          <p:cNvPr id="9" name="Freeform: Shape 8">
            <a:extLst>
              <a:ext uri="{FF2B5EF4-FFF2-40B4-BE49-F238E27FC236}">
                <a16:creationId xmlns:a16="http://schemas.microsoft.com/office/drawing/2014/main" id="{3E93FDB2-7AD4-4C1C-A4F5-812BF04F1E58}"/>
              </a:ext>
            </a:extLst>
          </p:cNvPr>
          <p:cNvSpPr/>
          <p:nvPr userDrawn="1"/>
        </p:nvSpPr>
        <p:spPr>
          <a:xfrm rot="5400000">
            <a:off x="4892993" y="291798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bg2"/>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0" name="Freeform: Shape 9">
            <a:extLst>
              <a:ext uri="{FF2B5EF4-FFF2-40B4-BE49-F238E27FC236}">
                <a16:creationId xmlns:a16="http://schemas.microsoft.com/office/drawing/2014/main" id="{6C698FB5-01A5-4CE8-37FC-FA3C7529EB0B}"/>
              </a:ext>
            </a:extLst>
          </p:cNvPr>
          <p:cNvSpPr/>
          <p:nvPr userDrawn="1"/>
        </p:nvSpPr>
        <p:spPr>
          <a:xfrm rot="5400000">
            <a:off x="6223539" y="2917984"/>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rgbClr val="979797"/>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1" name="Freeform: Shape 10">
            <a:extLst>
              <a:ext uri="{FF2B5EF4-FFF2-40B4-BE49-F238E27FC236}">
                <a16:creationId xmlns:a16="http://schemas.microsoft.com/office/drawing/2014/main" id="{5E479C7F-6D63-F44C-B0C4-EC2E6B4EF344}"/>
              </a:ext>
            </a:extLst>
          </p:cNvPr>
          <p:cNvSpPr/>
          <p:nvPr userDrawn="1"/>
        </p:nvSpPr>
        <p:spPr>
          <a:xfrm rot="5400000">
            <a:off x="7610095" y="2917984"/>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tx2"/>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2" name="Freeform: Shape 11">
            <a:extLst>
              <a:ext uri="{FF2B5EF4-FFF2-40B4-BE49-F238E27FC236}">
                <a16:creationId xmlns:a16="http://schemas.microsoft.com/office/drawing/2014/main" id="{FA9AD288-971B-4026-249A-414A173D98D4}"/>
              </a:ext>
            </a:extLst>
          </p:cNvPr>
          <p:cNvSpPr/>
          <p:nvPr userDrawn="1"/>
        </p:nvSpPr>
        <p:spPr>
          <a:xfrm rot="5400000">
            <a:off x="3562351" y="422624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4"/>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3" name="Freeform: Shape 12">
            <a:extLst>
              <a:ext uri="{FF2B5EF4-FFF2-40B4-BE49-F238E27FC236}">
                <a16:creationId xmlns:a16="http://schemas.microsoft.com/office/drawing/2014/main" id="{76D28557-528A-9395-3116-1F5DB3A7CBBD}"/>
              </a:ext>
            </a:extLst>
          </p:cNvPr>
          <p:cNvSpPr/>
          <p:nvPr userDrawn="1"/>
        </p:nvSpPr>
        <p:spPr>
          <a:xfrm rot="5400000">
            <a:off x="4892897" y="422624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5"/>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4" name="Freeform: Shape 13">
            <a:extLst>
              <a:ext uri="{FF2B5EF4-FFF2-40B4-BE49-F238E27FC236}">
                <a16:creationId xmlns:a16="http://schemas.microsoft.com/office/drawing/2014/main" id="{99BB7730-3C83-2335-8188-A3F50A391569}"/>
              </a:ext>
            </a:extLst>
          </p:cNvPr>
          <p:cNvSpPr/>
          <p:nvPr userDrawn="1"/>
        </p:nvSpPr>
        <p:spPr>
          <a:xfrm rot="5400000">
            <a:off x="6223539" y="4226148"/>
            <a:ext cx="1020698" cy="1020699"/>
          </a:xfrm>
          <a:custGeom>
            <a:avLst/>
            <a:gdLst>
              <a:gd name="connsiteX0" fmla="*/ 0 w 1020698"/>
              <a:gd name="connsiteY0" fmla="*/ 0 h 1020699"/>
              <a:gd name="connsiteX1" fmla="*/ 1020699 w 1020698"/>
              <a:gd name="connsiteY1" fmla="*/ 0 h 1020699"/>
              <a:gd name="connsiteX2" fmla="*/ 1020699 w 1020698"/>
              <a:gd name="connsiteY2" fmla="*/ 1020699 h 1020699"/>
              <a:gd name="connsiteX3" fmla="*/ 0 w 1020698"/>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8" h="1020699">
                <a:moveTo>
                  <a:pt x="0" y="0"/>
                </a:moveTo>
                <a:lnTo>
                  <a:pt x="1020699" y="0"/>
                </a:lnTo>
                <a:lnTo>
                  <a:pt x="1020699" y="1020699"/>
                </a:lnTo>
                <a:lnTo>
                  <a:pt x="0" y="1020699"/>
                </a:lnTo>
                <a:close/>
              </a:path>
            </a:pathLst>
          </a:custGeom>
          <a:solidFill>
            <a:schemeClr val="accent6"/>
          </a:solidFill>
          <a:ln w="9525" cap="flat">
            <a:noFill/>
            <a:prstDash val="solid"/>
            <a:miter/>
          </a:ln>
        </p:spPr>
        <p:txBody>
          <a:bodyPr rtlCol="0" anchor="ctr"/>
          <a:lstStyle/>
          <a:p>
            <a:endParaRPr lang="en-US" sz="1350" b="1" i="0" dirty="0">
              <a:latin typeface="Arial" panose="020B0604020202020204" pitchFamily="34" charset="0"/>
            </a:endParaRPr>
          </a:p>
        </p:txBody>
      </p:sp>
      <p:sp>
        <p:nvSpPr>
          <p:cNvPr id="15" name="Freeform: Shape 14">
            <a:extLst>
              <a:ext uri="{FF2B5EF4-FFF2-40B4-BE49-F238E27FC236}">
                <a16:creationId xmlns:a16="http://schemas.microsoft.com/office/drawing/2014/main" id="{A0693ACA-5FA3-A68B-868C-3CEDFB62D084}"/>
              </a:ext>
            </a:extLst>
          </p:cNvPr>
          <p:cNvSpPr/>
          <p:nvPr userDrawn="1"/>
        </p:nvSpPr>
        <p:spPr>
          <a:xfrm rot="5400000">
            <a:off x="7610000" y="4226243"/>
            <a:ext cx="1020699" cy="1020699"/>
          </a:xfrm>
          <a:custGeom>
            <a:avLst/>
            <a:gdLst>
              <a:gd name="connsiteX0" fmla="*/ 0 w 1020699"/>
              <a:gd name="connsiteY0" fmla="*/ 0 h 1020699"/>
              <a:gd name="connsiteX1" fmla="*/ 1020699 w 1020699"/>
              <a:gd name="connsiteY1" fmla="*/ 0 h 1020699"/>
              <a:gd name="connsiteX2" fmla="*/ 1020699 w 1020699"/>
              <a:gd name="connsiteY2" fmla="*/ 1020699 h 1020699"/>
              <a:gd name="connsiteX3" fmla="*/ 0 w 1020699"/>
              <a:gd name="connsiteY3" fmla="*/ 1020699 h 1020699"/>
            </a:gdLst>
            <a:ahLst/>
            <a:cxnLst>
              <a:cxn ang="0">
                <a:pos x="connsiteX0" y="connsiteY0"/>
              </a:cxn>
              <a:cxn ang="0">
                <a:pos x="connsiteX1" y="connsiteY1"/>
              </a:cxn>
              <a:cxn ang="0">
                <a:pos x="connsiteX2" y="connsiteY2"/>
              </a:cxn>
              <a:cxn ang="0">
                <a:pos x="connsiteX3" y="connsiteY3"/>
              </a:cxn>
            </a:cxnLst>
            <a:rect l="l" t="t" r="r" b="b"/>
            <a:pathLst>
              <a:path w="1020699" h="1020699">
                <a:moveTo>
                  <a:pt x="0" y="0"/>
                </a:moveTo>
                <a:lnTo>
                  <a:pt x="1020699" y="0"/>
                </a:lnTo>
                <a:lnTo>
                  <a:pt x="1020699" y="1020699"/>
                </a:lnTo>
                <a:lnTo>
                  <a:pt x="0" y="1020699"/>
                </a:lnTo>
                <a:close/>
              </a:path>
            </a:pathLst>
          </a:custGeom>
          <a:solidFill>
            <a:schemeClr val="accent3"/>
          </a:solidFill>
          <a:ln w="9525" cap="flat">
            <a:noFill/>
            <a:prstDash val="solid"/>
            <a:miter/>
          </a:ln>
        </p:spPr>
        <p:txBody>
          <a:bodyPr rtlCol="0" anchor="ctr"/>
          <a:lstStyle/>
          <a:p>
            <a:endParaRPr lang="en-US" sz="1350" b="1" i="0" dirty="0">
              <a:latin typeface="Arial" panose="020B0604020202020204" pitchFamily="34" charset="0"/>
            </a:endParaRPr>
          </a:p>
        </p:txBody>
      </p:sp>
    </p:spTree>
    <p:extLst>
      <p:ext uri="{BB962C8B-B14F-4D97-AF65-F5344CB8AC3E}">
        <p14:creationId xmlns:p14="http://schemas.microsoft.com/office/powerpoint/2010/main" val="21392322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6" name="Picture 5" descr="A picture containing circle&#10;&#10;Description automatically generated">
            <a:extLst>
              <a:ext uri="{FF2B5EF4-FFF2-40B4-BE49-F238E27FC236}">
                <a16:creationId xmlns:a16="http://schemas.microsoft.com/office/drawing/2014/main" id="{BD7C438C-1699-401F-02E5-716343870465}"/>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676400" y="472479"/>
            <a:ext cx="5273040" cy="5943600"/>
          </a:xfrm>
          <a:prstGeom prst="rect">
            <a:avLst/>
          </a:prstGeom>
        </p:spPr>
      </p:pic>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1524000"/>
            <a:ext cx="6036733" cy="3538224"/>
          </a:xfrm>
        </p:spPr>
        <p:txBody>
          <a:bodyPr lIns="0" tIns="0" rIns="0" bIns="0" anchor="b" anchorCtr="0">
            <a:normAutofit/>
          </a:bodyPr>
          <a:lstStyle>
            <a:lvl1pPr marL="0" indent="0" algn="l" defTabSz="685800" rtl="0" eaLnBrk="1" latinLnBrk="0" hangingPunct="1">
              <a:lnSpc>
                <a:spcPct val="80000"/>
              </a:lnSpc>
              <a:spcBef>
                <a:spcPts val="750"/>
              </a:spcBef>
              <a:buFont typeface="Arial" panose="020B0604020202020204" pitchFamily="34" charset="0"/>
              <a:buNone/>
              <a:defRPr lang="en-US" sz="5400" b="0" i="0" kern="1200" dirty="0">
                <a:solidFill>
                  <a:schemeClr val="bg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1" y="5071190"/>
            <a:ext cx="6036732" cy="258532"/>
          </a:xfrm>
        </p:spPr>
        <p:txBody>
          <a:bodyPr lIns="0" tIns="91440" rIns="0" bIns="0" anchor="t" anchorCtr="0">
            <a:spAutoFit/>
          </a:bodyPr>
          <a:lstStyle>
            <a:lvl1pPr>
              <a:defRPr sz="1200" b="0" i="0" spc="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pic>
        <p:nvPicPr>
          <p:cNvPr id="15" name="Picture 14" descr="A picture containing text, clipart&#10;&#10;Description automatically generated">
            <a:extLst>
              <a:ext uri="{FF2B5EF4-FFF2-40B4-BE49-F238E27FC236}">
                <a16:creationId xmlns:a16="http://schemas.microsoft.com/office/drawing/2014/main" id="{9D1DA064-EB04-8D5D-ECB5-55462E0D2E2D}"/>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457201" y="1014800"/>
            <a:ext cx="1400519" cy="365760"/>
          </a:xfrm>
          <a:prstGeom prst="rect">
            <a:avLst/>
          </a:prstGeom>
        </p:spPr>
      </p:pic>
    </p:spTree>
    <p:extLst>
      <p:ext uri="{BB962C8B-B14F-4D97-AF65-F5344CB8AC3E}">
        <p14:creationId xmlns:p14="http://schemas.microsoft.com/office/powerpoint/2010/main" val="535748135"/>
      </p:ext>
    </p:extLst>
  </p:cSld>
  <p:clrMapOvr>
    <a:overrideClrMapping bg1="dk1" tx1="lt1" bg2="dk2" tx2="lt2" accent1="accent1" accent2="accent2" accent3="accent3" accent4="accent4" accent5="accent5" accent6="accent6" hlink="hlink" folHlink="folHlink"/>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rcRect/>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7" name="Picture 6" descr="A picture containing diagram&#10;&#10;Description automatically generated">
            <a:extLst>
              <a:ext uri="{FF2B5EF4-FFF2-40B4-BE49-F238E27FC236}">
                <a16:creationId xmlns:a16="http://schemas.microsoft.com/office/drawing/2014/main" id="{CB56DDCC-3299-56D3-9669-872B6DC840CD}"/>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676400" y="472482"/>
            <a:ext cx="5273040" cy="5943599"/>
          </a:xfrm>
          <a:prstGeom prst="rect">
            <a:avLst/>
          </a:prstGeom>
        </p:spPr>
      </p:pic>
      <p:sp>
        <p:nvSpPr>
          <p:cNvPr id="3" name="Subtitle 2">
            <a:extLst>
              <a:ext uri="{FF2B5EF4-FFF2-40B4-BE49-F238E27FC236}">
                <a16:creationId xmlns:a16="http://schemas.microsoft.com/office/drawing/2014/main" id="{14DF085C-24EF-5F2A-D5F6-5E1A93114035}"/>
              </a:ext>
            </a:extLst>
          </p:cNvPr>
          <p:cNvSpPr>
            <a:spLocks noGrp="1"/>
          </p:cNvSpPr>
          <p:nvPr>
            <p:ph type="subTitle" idx="1" hasCustomPrompt="1"/>
          </p:nvPr>
        </p:nvSpPr>
        <p:spPr>
          <a:xfrm>
            <a:off x="457200" y="1524000"/>
            <a:ext cx="6036733" cy="3538224"/>
          </a:xfrm>
        </p:spPr>
        <p:txBody>
          <a:bodyPr lIns="0" tIns="0" rIns="0" bIns="0" anchor="b" anchorCtr="0">
            <a:normAutofit/>
          </a:bodyPr>
          <a:lstStyle>
            <a:lvl1pPr marL="0" indent="0" algn="l" defTabSz="685800" rtl="0" eaLnBrk="1" latinLnBrk="0" hangingPunct="1">
              <a:lnSpc>
                <a:spcPct val="80000"/>
              </a:lnSpc>
              <a:spcBef>
                <a:spcPts val="750"/>
              </a:spcBef>
              <a:buFont typeface="Arial" panose="020B0604020202020204" pitchFamily="34" charset="0"/>
              <a:buNone/>
              <a:defRPr lang="en-US" sz="5400" b="0" i="0" kern="1200" dirty="0">
                <a:solidFill>
                  <a:schemeClr val="bg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5" name="Title 1">
            <a:extLst>
              <a:ext uri="{FF2B5EF4-FFF2-40B4-BE49-F238E27FC236}">
                <a16:creationId xmlns:a16="http://schemas.microsoft.com/office/drawing/2014/main" id="{4FD9C671-1267-5406-BD6C-28A01A303DB7}"/>
              </a:ext>
            </a:extLst>
          </p:cNvPr>
          <p:cNvSpPr>
            <a:spLocks noGrp="1"/>
          </p:cNvSpPr>
          <p:nvPr>
            <p:ph type="title" hasCustomPrompt="1"/>
          </p:nvPr>
        </p:nvSpPr>
        <p:spPr>
          <a:xfrm>
            <a:off x="457201" y="5071190"/>
            <a:ext cx="6036732" cy="258532"/>
          </a:xfrm>
        </p:spPr>
        <p:txBody>
          <a:bodyPr lIns="0" tIns="91440" rIns="0" bIns="0" anchor="t" anchorCtr="0">
            <a:spAutoFit/>
          </a:bodyPr>
          <a:lstStyle>
            <a:lvl1pPr>
              <a:defRPr sz="1200" b="0" i="0" spc="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pic>
        <p:nvPicPr>
          <p:cNvPr id="8" name="Picture 7" descr="A picture containing text, clipart&#10;&#10;Description automatically generated">
            <a:extLst>
              <a:ext uri="{FF2B5EF4-FFF2-40B4-BE49-F238E27FC236}">
                <a16:creationId xmlns:a16="http://schemas.microsoft.com/office/drawing/2014/main" id="{495BC0A4-205E-EAA8-E11B-51D6CA0DD29D}"/>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457201" y="1014800"/>
            <a:ext cx="1400519" cy="365760"/>
          </a:xfrm>
          <a:prstGeom prst="rect">
            <a:avLst/>
          </a:prstGeom>
        </p:spPr>
      </p:pic>
    </p:spTree>
    <p:extLst>
      <p:ext uri="{BB962C8B-B14F-4D97-AF65-F5344CB8AC3E}">
        <p14:creationId xmlns:p14="http://schemas.microsoft.com/office/powerpoint/2010/main" val="3912372283"/>
      </p:ext>
    </p:extLst>
  </p:cSld>
  <p:clrMapOvr>
    <a:overrideClrMapping bg1="dk1" tx1="lt1" bg2="dk2" tx2="lt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tx1"/>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71020354-ECE0-84D2-8D32-2F042EAB7A6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3" name="Picture 2" descr="A picture containing circle&#10;&#10;Description automatically generated">
            <a:extLst>
              <a:ext uri="{FF2B5EF4-FFF2-40B4-BE49-F238E27FC236}">
                <a16:creationId xmlns:a16="http://schemas.microsoft.com/office/drawing/2014/main" id="{AB0FB7ED-755E-C8C2-29E0-88CC302EEB8C}"/>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676400" y="472479"/>
            <a:ext cx="5273040" cy="5943600"/>
          </a:xfrm>
          <a:prstGeom prst="rect">
            <a:avLst/>
          </a:prstGeom>
        </p:spPr>
      </p:pic>
      <p:sp>
        <p:nvSpPr>
          <p:cNvPr id="5" name="Subtitle 2">
            <a:extLst>
              <a:ext uri="{FF2B5EF4-FFF2-40B4-BE49-F238E27FC236}">
                <a16:creationId xmlns:a16="http://schemas.microsoft.com/office/drawing/2014/main" id="{9FE794BB-92AB-CF74-BA7D-9EFFD9FC1D20}"/>
              </a:ext>
            </a:extLst>
          </p:cNvPr>
          <p:cNvSpPr>
            <a:spLocks noGrp="1"/>
          </p:cNvSpPr>
          <p:nvPr>
            <p:ph type="subTitle" idx="1" hasCustomPrompt="1"/>
          </p:nvPr>
        </p:nvSpPr>
        <p:spPr>
          <a:xfrm>
            <a:off x="457200" y="1524000"/>
            <a:ext cx="6036733" cy="3538224"/>
          </a:xfrm>
        </p:spPr>
        <p:txBody>
          <a:bodyPr lIns="0" tIns="0" rIns="0" bIns="0" anchor="b" anchorCtr="0">
            <a:normAutofit/>
          </a:bodyPr>
          <a:lstStyle>
            <a:lvl1pPr marL="0" indent="0" algn="l" defTabSz="685800" rtl="0" eaLnBrk="1" latinLnBrk="0" hangingPunct="1">
              <a:lnSpc>
                <a:spcPct val="80000"/>
              </a:lnSpc>
              <a:spcBef>
                <a:spcPts val="750"/>
              </a:spcBef>
              <a:buFont typeface="Arial" panose="020B0604020202020204" pitchFamily="34" charset="0"/>
              <a:buNone/>
              <a:defRPr lang="en-US" sz="5400" b="0" i="0" kern="1200" dirty="0">
                <a:solidFill>
                  <a:schemeClr val="bg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6" name="Title 1">
            <a:extLst>
              <a:ext uri="{FF2B5EF4-FFF2-40B4-BE49-F238E27FC236}">
                <a16:creationId xmlns:a16="http://schemas.microsoft.com/office/drawing/2014/main" id="{1BC256D4-5A79-C2A0-BA34-DB254DF875BF}"/>
              </a:ext>
            </a:extLst>
          </p:cNvPr>
          <p:cNvSpPr>
            <a:spLocks noGrp="1"/>
          </p:cNvSpPr>
          <p:nvPr>
            <p:ph type="title" hasCustomPrompt="1"/>
          </p:nvPr>
        </p:nvSpPr>
        <p:spPr>
          <a:xfrm>
            <a:off x="457201" y="5071190"/>
            <a:ext cx="6036732" cy="258532"/>
          </a:xfrm>
        </p:spPr>
        <p:txBody>
          <a:bodyPr lIns="0" tIns="91440" rIns="0" bIns="0" anchor="t" anchorCtr="0">
            <a:spAutoFit/>
          </a:bodyPr>
          <a:lstStyle>
            <a:lvl1pPr>
              <a:defRPr sz="1200" b="0" i="0" spc="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pic>
        <p:nvPicPr>
          <p:cNvPr id="7" name="Picture 6" descr="A picture containing text, clipart&#10;&#10;Description automatically generated">
            <a:extLst>
              <a:ext uri="{FF2B5EF4-FFF2-40B4-BE49-F238E27FC236}">
                <a16:creationId xmlns:a16="http://schemas.microsoft.com/office/drawing/2014/main" id="{99D10DEF-DBC6-BF0D-36F5-3A6C147A38D3}"/>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457201" y="1014800"/>
            <a:ext cx="1400519" cy="365760"/>
          </a:xfrm>
          <a:prstGeom prst="rect">
            <a:avLst/>
          </a:prstGeom>
        </p:spPr>
      </p:pic>
    </p:spTree>
    <p:extLst>
      <p:ext uri="{BB962C8B-B14F-4D97-AF65-F5344CB8AC3E}">
        <p14:creationId xmlns:p14="http://schemas.microsoft.com/office/powerpoint/2010/main" val="300149433"/>
      </p:ext>
    </p:extLst>
  </p:cSld>
  <p:clrMapOvr>
    <a:overrideClrMapping bg1="dk1" tx1="lt1" bg2="dk2" tx2="lt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020354-ECE0-84D2-8D32-2F042EAB7A61}"/>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rcRect/>
          <a:stretch/>
        </p:blipFill>
        <p:spPr>
          <a:xfrm>
            <a:off x="1676400" y="0"/>
            <a:ext cx="10515600" cy="6858000"/>
          </a:xfrm>
          <a:prstGeom prst="rect">
            <a:avLst/>
          </a:prstGeom>
        </p:spPr>
      </p:pic>
      <p:sp>
        <p:nvSpPr>
          <p:cNvPr id="2" name="Rectangle 1"/>
          <p:cNvSpPr/>
          <p:nvPr userDrawn="1"/>
        </p:nvSpPr>
        <p:spPr>
          <a:xfrm>
            <a:off x="0" y="472480"/>
            <a:ext cx="6949440" cy="5943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6" name="Picture 5" descr="A picture containing diagram&#10;&#10;Description automatically generated">
            <a:extLst>
              <a:ext uri="{FF2B5EF4-FFF2-40B4-BE49-F238E27FC236}">
                <a16:creationId xmlns:a16="http://schemas.microsoft.com/office/drawing/2014/main" id="{942E0349-2EDB-F874-9F62-018EC978CAC9}"/>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1676400" y="472482"/>
            <a:ext cx="5273040" cy="5943599"/>
          </a:xfrm>
          <a:prstGeom prst="rect">
            <a:avLst/>
          </a:prstGeom>
        </p:spPr>
      </p:pic>
      <p:sp>
        <p:nvSpPr>
          <p:cNvPr id="3" name="Subtitle 2">
            <a:extLst>
              <a:ext uri="{FF2B5EF4-FFF2-40B4-BE49-F238E27FC236}">
                <a16:creationId xmlns:a16="http://schemas.microsoft.com/office/drawing/2014/main" id="{568F69CF-0664-BF7A-E4EE-9A3B11F01A44}"/>
              </a:ext>
            </a:extLst>
          </p:cNvPr>
          <p:cNvSpPr>
            <a:spLocks noGrp="1"/>
          </p:cNvSpPr>
          <p:nvPr>
            <p:ph type="subTitle" idx="1" hasCustomPrompt="1"/>
          </p:nvPr>
        </p:nvSpPr>
        <p:spPr>
          <a:xfrm>
            <a:off x="457200" y="1524000"/>
            <a:ext cx="6036733" cy="3538224"/>
          </a:xfrm>
        </p:spPr>
        <p:txBody>
          <a:bodyPr lIns="0" tIns="0" rIns="0" bIns="0" anchor="b" anchorCtr="0">
            <a:normAutofit/>
          </a:bodyPr>
          <a:lstStyle>
            <a:lvl1pPr marL="0" indent="0" algn="l" defTabSz="685800" rtl="0" eaLnBrk="1" latinLnBrk="0" hangingPunct="1">
              <a:lnSpc>
                <a:spcPct val="80000"/>
              </a:lnSpc>
              <a:spcBef>
                <a:spcPts val="750"/>
              </a:spcBef>
              <a:buFont typeface="Arial" panose="020B0604020202020204" pitchFamily="34" charset="0"/>
              <a:buNone/>
              <a:defRPr lang="en-US" sz="5400" b="0" i="0" kern="1200" dirty="0">
                <a:solidFill>
                  <a:schemeClr val="bg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slide</a:t>
            </a:r>
          </a:p>
        </p:txBody>
      </p:sp>
      <p:sp>
        <p:nvSpPr>
          <p:cNvPr id="7" name="Title 1">
            <a:extLst>
              <a:ext uri="{FF2B5EF4-FFF2-40B4-BE49-F238E27FC236}">
                <a16:creationId xmlns:a16="http://schemas.microsoft.com/office/drawing/2014/main" id="{8ECDE936-9462-F996-1945-CA71DF2CC8A6}"/>
              </a:ext>
            </a:extLst>
          </p:cNvPr>
          <p:cNvSpPr>
            <a:spLocks noGrp="1"/>
          </p:cNvSpPr>
          <p:nvPr>
            <p:ph type="title" hasCustomPrompt="1"/>
          </p:nvPr>
        </p:nvSpPr>
        <p:spPr>
          <a:xfrm>
            <a:off x="457201" y="5071190"/>
            <a:ext cx="6036732" cy="258532"/>
          </a:xfrm>
        </p:spPr>
        <p:txBody>
          <a:bodyPr lIns="0" tIns="91440" rIns="0" bIns="0" anchor="t" anchorCtr="0">
            <a:spAutoFit/>
          </a:bodyPr>
          <a:lstStyle>
            <a:lvl1pPr>
              <a:defRPr sz="1200" b="0" i="0" spc="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pic>
        <p:nvPicPr>
          <p:cNvPr id="8" name="Picture 7" descr="A picture containing text, clipart&#10;&#10;Description automatically generated">
            <a:extLst>
              <a:ext uri="{FF2B5EF4-FFF2-40B4-BE49-F238E27FC236}">
                <a16:creationId xmlns:a16="http://schemas.microsoft.com/office/drawing/2014/main" id="{87D633D8-1FF7-4054-09C5-62B5AB1E38BA}"/>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457201" y="1014800"/>
            <a:ext cx="1400519" cy="365760"/>
          </a:xfrm>
          <a:prstGeom prst="rect">
            <a:avLst/>
          </a:prstGeom>
        </p:spPr>
      </p:pic>
    </p:spTree>
    <p:extLst>
      <p:ext uri="{BB962C8B-B14F-4D97-AF65-F5344CB8AC3E}">
        <p14:creationId xmlns:p14="http://schemas.microsoft.com/office/powerpoint/2010/main" val="1412452155"/>
      </p:ext>
    </p:extLst>
  </p:cSld>
  <p:clrMapOvr>
    <a:overrideClrMapping bg1="dk1" tx1="lt1" bg2="dk2" tx2="lt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Slide 5">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F2D31D-5BDD-324E-2166-B7A9894AD51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Image" descr="Image">
            <a:extLst>
              <a:ext uri="{FF2B5EF4-FFF2-40B4-BE49-F238E27FC236}">
                <a16:creationId xmlns:a16="http://schemas.microsoft.com/office/drawing/2014/main" id="{303EB84B-82EF-BB02-9D92-A3F96E6F98E9}"/>
              </a:ext>
            </a:extLst>
          </p:cNvPr>
          <p:cNvPicPr>
            <a:picLocks noChangeAspect="1"/>
          </p:cNvPicPr>
          <p:nvPr userDrawn="1"/>
        </p:nvPicPr>
        <p:blipFill>
          <a:blip r:embed="rId3"/>
          <a:stretch>
            <a:fillRect/>
          </a:stretch>
        </p:blipFill>
        <p:spPr>
          <a:xfrm>
            <a:off x="9896595" y="5918805"/>
            <a:ext cx="1828800" cy="480392"/>
          </a:xfrm>
          <a:prstGeom prst="rect">
            <a:avLst/>
          </a:prstGeom>
          <a:ln w="12700">
            <a:miter lim="400000"/>
          </a:ln>
        </p:spPr>
      </p:pic>
      <p:sp>
        <p:nvSpPr>
          <p:cNvPr id="11" name="Title 1">
            <a:extLst>
              <a:ext uri="{FF2B5EF4-FFF2-40B4-BE49-F238E27FC236}">
                <a16:creationId xmlns:a16="http://schemas.microsoft.com/office/drawing/2014/main" id="{679ED3CC-95B4-5F13-A88B-B33D9F5FE3E3}"/>
              </a:ext>
            </a:extLst>
          </p:cNvPr>
          <p:cNvSpPr>
            <a:spLocks noGrp="1"/>
          </p:cNvSpPr>
          <p:nvPr>
            <p:ph type="title" hasCustomPrompt="1"/>
          </p:nvPr>
        </p:nvSpPr>
        <p:spPr>
          <a:xfrm>
            <a:off x="389891" y="3638582"/>
            <a:ext cx="11412220" cy="685572"/>
          </a:xfrm>
        </p:spPr>
        <p:txBody>
          <a:bodyPr lIns="0" tIns="0" rIns="0" bIns="0" anchor="b">
            <a:spAutoFit/>
          </a:bodyPr>
          <a:lstStyle>
            <a:lvl1pPr>
              <a:defRPr sz="4950">
                <a:solidFill>
                  <a:schemeClr val="accent2"/>
                </a:solidFill>
                <a:latin typeface="Arial Black" panose="020B0A04020102020204" pitchFamily="34" charset="0"/>
              </a:defRPr>
            </a:lvl1pPr>
          </a:lstStyle>
          <a:p>
            <a:r>
              <a:rPr lang="en-US" dirty="0"/>
              <a:t>title slide</a:t>
            </a:r>
          </a:p>
        </p:txBody>
      </p:sp>
      <p:sp>
        <p:nvSpPr>
          <p:cNvPr id="2" name="Subtitle 2">
            <a:extLst>
              <a:ext uri="{FF2B5EF4-FFF2-40B4-BE49-F238E27FC236}">
                <a16:creationId xmlns:a16="http://schemas.microsoft.com/office/drawing/2014/main" id="{63765385-B729-C8F4-1532-DE0CF45ADE0F}"/>
              </a:ext>
            </a:extLst>
          </p:cNvPr>
          <p:cNvSpPr>
            <a:spLocks noGrp="1"/>
          </p:cNvSpPr>
          <p:nvPr>
            <p:ph type="subTitle" idx="1" hasCustomPrompt="1"/>
          </p:nvPr>
        </p:nvSpPr>
        <p:spPr>
          <a:xfrm>
            <a:off x="389891" y="4333588"/>
            <a:ext cx="11412220" cy="915852"/>
          </a:xfrm>
        </p:spPr>
        <p:txBody>
          <a:bodyPr lIns="0" tIns="0" rIns="0" bIns="0">
            <a:noAutofit/>
          </a:bodyPr>
          <a:lstStyle>
            <a:lvl1pPr marL="0" indent="0" algn="l">
              <a:buNone/>
              <a:defRPr sz="1500" b="0" i="0">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spTree>
    <p:extLst>
      <p:ext uri="{BB962C8B-B14F-4D97-AF65-F5344CB8AC3E}">
        <p14:creationId xmlns:p14="http://schemas.microsoft.com/office/powerpoint/2010/main" val="31710522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Slide 6">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29C7B9-E3E8-3606-2E3B-CD9F427B6C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89299" y="5918806"/>
            <a:ext cx="1828800" cy="477610"/>
          </a:xfrm>
          <a:prstGeom prst="rect">
            <a:avLst/>
          </a:prstGeom>
        </p:spPr>
      </p:pic>
      <p:sp>
        <p:nvSpPr>
          <p:cNvPr id="11" name="Title 1">
            <a:extLst>
              <a:ext uri="{FF2B5EF4-FFF2-40B4-BE49-F238E27FC236}">
                <a16:creationId xmlns:a16="http://schemas.microsoft.com/office/drawing/2014/main" id="{C7A2D5A5-2FB1-FB72-3F2C-8C3D5A116EAB}"/>
              </a:ext>
            </a:extLst>
          </p:cNvPr>
          <p:cNvSpPr>
            <a:spLocks noGrp="1"/>
          </p:cNvSpPr>
          <p:nvPr>
            <p:ph type="title" hasCustomPrompt="1"/>
          </p:nvPr>
        </p:nvSpPr>
        <p:spPr>
          <a:xfrm>
            <a:off x="389891" y="3638582"/>
            <a:ext cx="11412220" cy="685572"/>
          </a:xfrm>
        </p:spPr>
        <p:txBody>
          <a:bodyPr lIns="0" tIns="0" rIns="0" bIns="0" anchor="b">
            <a:spAutoFit/>
          </a:bodyPr>
          <a:lstStyle>
            <a:lvl1pPr>
              <a:defRPr sz="4950">
                <a:solidFill>
                  <a:schemeClr val="bg1"/>
                </a:solidFill>
                <a:latin typeface="Arial Black" panose="020B0A04020102020204" pitchFamily="34" charset="0"/>
              </a:defRPr>
            </a:lvl1pPr>
          </a:lstStyle>
          <a:p>
            <a:r>
              <a:rPr lang="en-US" dirty="0"/>
              <a:t>title slide</a:t>
            </a:r>
          </a:p>
        </p:txBody>
      </p:sp>
      <p:sp>
        <p:nvSpPr>
          <p:cNvPr id="12" name="Subtitle 2">
            <a:extLst>
              <a:ext uri="{FF2B5EF4-FFF2-40B4-BE49-F238E27FC236}">
                <a16:creationId xmlns:a16="http://schemas.microsoft.com/office/drawing/2014/main" id="{9C46F2FA-AC03-3E23-267B-60583CABA7F4}"/>
              </a:ext>
            </a:extLst>
          </p:cNvPr>
          <p:cNvSpPr>
            <a:spLocks noGrp="1"/>
          </p:cNvSpPr>
          <p:nvPr>
            <p:ph type="subTitle" idx="1" hasCustomPrompt="1"/>
          </p:nvPr>
        </p:nvSpPr>
        <p:spPr>
          <a:xfrm>
            <a:off x="389891" y="4333588"/>
            <a:ext cx="11412220" cy="915852"/>
          </a:xfrm>
        </p:spPr>
        <p:txBody>
          <a:bodyPr lIns="0" tIns="0" rIns="0" bIns="0">
            <a:noAutofit/>
          </a:bodyPr>
          <a:lstStyle>
            <a:lvl1pPr marL="0" indent="0" algn="l">
              <a:buNone/>
              <a:defRPr sz="1500" b="0" i="0">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spTree>
    <p:extLst>
      <p:ext uri="{BB962C8B-B14F-4D97-AF65-F5344CB8AC3E}">
        <p14:creationId xmlns:p14="http://schemas.microsoft.com/office/powerpoint/2010/main" val="17787362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191BD2-7FC7-0A42-6C27-8241E06FA4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id="{E7E06751-95C8-6504-D79E-71869377528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89299" y="5918806"/>
            <a:ext cx="1828800" cy="477610"/>
          </a:xfrm>
          <a:prstGeom prst="rect">
            <a:avLst/>
          </a:prstGeom>
        </p:spPr>
      </p:pic>
      <p:sp>
        <p:nvSpPr>
          <p:cNvPr id="7" name="Title 1">
            <a:extLst>
              <a:ext uri="{FF2B5EF4-FFF2-40B4-BE49-F238E27FC236}">
                <a16:creationId xmlns:a16="http://schemas.microsoft.com/office/drawing/2014/main" id="{BEE2F2C3-3467-0E71-4348-DB8C3D8877E0}"/>
              </a:ext>
            </a:extLst>
          </p:cNvPr>
          <p:cNvSpPr>
            <a:spLocks noGrp="1"/>
          </p:cNvSpPr>
          <p:nvPr>
            <p:ph type="title" hasCustomPrompt="1"/>
          </p:nvPr>
        </p:nvSpPr>
        <p:spPr>
          <a:xfrm>
            <a:off x="389891" y="3638582"/>
            <a:ext cx="11412220" cy="685572"/>
          </a:xfrm>
        </p:spPr>
        <p:txBody>
          <a:bodyPr lIns="0" tIns="0" rIns="0" bIns="0" anchor="b">
            <a:spAutoFit/>
          </a:bodyPr>
          <a:lstStyle>
            <a:lvl1pPr>
              <a:defRPr sz="4950">
                <a:solidFill>
                  <a:schemeClr val="bg1"/>
                </a:solidFill>
                <a:latin typeface="Arial Black" panose="020B0A04020102020204" pitchFamily="34" charset="0"/>
              </a:defRPr>
            </a:lvl1pPr>
          </a:lstStyle>
          <a:p>
            <a:r>
              <a:rPr lang="en-US" dirty="0"/>
              <a:t>title slide</a:t>
            </a:r>
          </a:p>
        </p:txBody>
      </p:sp>
      <p:sp>
        <p:nvSpPr>
          <p:cNvPr id="8" name="Subtitle 2">
            <a:extLst>
              <a:ext uri="{FF2B5EF4-FFF2-40B4-BE49-F238E27FC236}">
                <a16:creationId xmlns:a16="http://schemas.microsoft.com/office/drawing/2014/main" id="{1BEC508F-BCD2-A241-F3F9-53A1E80F5165}"/>
              </a:ext>
            </a:extLst>
          </p:cNvPr>
          <p:cNvSpPr>
            <a:spLocks noGrp="1"/>
          </p:cNvSpPr>
          <p:nvPr>
            <p:ph type="subTitle" idx="1" hasCustomPrompt="1"/>
          </p:nvPr>
        </p:nvSpPr>
        <p:spPr>
          <a:xfrm>
            <a:off x="389891" y="4333588"/>
            <a:ext cx="11412220" cy="915852"/>
          </a:xfrm>
        </p:spPr>
        <p:txBody>
          <a:bodyPr lIns="0" tIns="0" rIns="0" bIns="0">
            <a:noAutofit/>
          </a:bodyPr>
          <a:lstStyle>
            <a:lvl1pPr marL="0" indent="0" algn="l">
              <a:buNone/>
              <a:defRPr sz="1500" b="0" i="0">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Subhead text</a:t>
            </a:r>
          </a:p>
        </p:txBody>
      </p:sp>
    </p:spTree>
    <p:extLst>
      <p:ext uri="{BB962C8B-B14F-4D97-AF65-F5344CB8AC3E}">
        <p14:creationId xmlns:p14="http://schemas.microsoft.com/office/powerpoint/2010/main" val="40760607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pic>
        <p:nvPicPr>
          <p:cNvPr id="7" name="Picture 6" descr="A picture containing toilet, white&#10;&#10;Description automatically generated">
            <a:extLst>
              <a:ext uri="{FF2B5EF4-FFF2-40B4-BE49-F238E27FC236}">
                <a16:creationId xmlns:a16="http://schemas.microsoft.com/office/drawing/2014/main" id="{6C4F306A-3907-C7E5-A750-BD70961B5D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8">
            <a:extLst>
              <a:ext uri="{FF2B5EF4-FFF2-40B4-BE49-F238E27FC236}">
                <a16:creationId xmlns:a16="http://schemas.microsoft.com/office/drawing/2014/main" id="{F2E8BB17-3E7A-142E-D2CB-214F2D55E28A}"/>
              </a:ext>
            </a:extLst>
          </p:cNvPr>
          <p:cNvSpPr/>
          <p:nvPr userDrawn="1"/>
        </p:nvSpPr>
        <p:spPr>
          <a:xfrm>
            <a:off x="1702980" y="0"/>
            <a:ext cx="4572000" cy="2402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sp>
        <p:nvSpPr>
          <p:cNvPr id="8" name="Rectangle 7">
            <a:extLst>
              <a:ext uri="{FF2B5EF4-FFF2-40B4-BE49-F238E27FC236}">
                <a16:creationId xmlns:a16="http://schemas.microsoft.com/office/drawing/2014/main" id="{CD91F890-EF65-4882-2670-566B67B36792}"/>
              </a:ext>
            </a:extLst>
          </p:cNvPr>
          <p:cNvSpPr/>
          <p:nvPr userDrawn="1"/>
        </p:nvSpPr>
        <p:spPr>
          <a:xfrm>
            <a:off x="1702980" y="2402960"/>
            <a:ext cx="4572000" cy="4455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20" name="Picture 19">
            <a:extLst>
              <a:ext uri="{FF2B5EF4-FFF2-40B4-BE49-F238E27FC236}">
                <a16:creationId xmlns:a16="http://schemas.microsoft.com/office/drawing/2014/main" id="{485C4CF3-CBC6-166E-07FB-DF3B41206B62}"/>
              </a:ext>
            </a:extLst>
          </p:cNvPr>
          <p:cNvPicPr>
            <a:picLocks noChangeAspect="1"/>
          </p:cNvPicPr>
          <p:nvPr userDrawn="1"/>
        </p:nvPicPr>
        <p:blipFill>
          <a:blip r:embed="rId3"/>
          <a:stretch>
            <a:fillRect/>
          </a:stretch>
        </p:blipFill>
        <p:spPr>
          <a:xfrm>
            <a:off x="11839490" y="6378465"/>
            <a:ext cx="230311" cy="262298"/>
          </a:xfrm>
          <a:prstGeom prst="rect">
            <a:avLst/>
          </a:prstGeom>
        </p:spPr>
      </p:pic>
      <p:sp>
        <p:nvSpPr>
          <p:cNvPr id="3" name="Content Placeholder 2"/>
          <p:cNvSpPr>
            <a:spLocks noGrp="1"/>
          </p:cNvSpPr>
          <p:nvPr>
            <p:ph idx="1"/>
          </p:nvPr>
        </p:nvSpPr>
        <p:spPr>
          <a:xfrm>
            <a:off x="1881962" y="2593571"/>
            <a:ext cx="4214039" cy="4047192"/>
          </a:xfrm>
        </p:spPr>
        <p:txBody>
          <a:bodyPr lIns="0" tIns="0" rIns="0" bIns="0"/>
          <a:lstStyle>
            <a:lvl1pPr>
              <a:defRPr sz="1350" b="0" i="0">
                <a:solidFill>
                  <a:schemeClr val="tx1"/>
                </a:solidFill>
                <a:latin typeface="Arial" panose="020B0604020202020204" pitchFamily="34" charset="0"/>
              </a:defRPr>
            </a:lvl1pPr>
            <a:lvl2pPr>
              <a:defRPr sz="1200" b="0" i="0">
                <a:solidFill>
                  <a:schemeClr val="tx1"/>
                </a:solidFill>
                <a:latin typeface="Arial" panose="020B0604020202020204" pitchFamily="34" charset="0"/>
              </a:defRPr>
            </a:lvl2pPr>
            <a:lvl3pPr>
              <a:defRPr sz="1050" b="0" i="0">
                <a:solidFill>
                  <a:schemeClr val="tx1"/>
                </a:solidFill>
                <a:latin typeface="Arial" panose="020B0604020202020204" pitchFamily="34" charset="0"/>
              </a:defRPr>
            </a:lvl3pPr>
            <a:lvl4pPr>
              <a:defRPr sz="900" b="0" i="0">
                <a:solidFill>
                  <a:schemeClr val="tx1"/>
                </a:solidFill>
                <a:latin typeface="Arial" panose="020B0604020202020204" pitchFamily="34" charset="0"/>
              </a:defRPr>
            </a:lvl4pPr>
            <a:lvl5pPr>
              <a:defRPr sz="900" b="0" i="0">
                <a:solidFill>
                  <a:schemeClr val="tx1"/>
                </a:solidFill>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DF3E7708-D71D-9214-D8CC-308B674E18C2}"/>
              </a:ext>
            </a:extLst>
          </p:cNvPr>
          <p:cNvSpPr txBox="1">
            <a:spLocks/>
          </p:cNvSpPr>
          <p:nvPr userDrawn="1"/>
        </p:nvSpPr>
        <p:spPr>
          <a:xfrm>
            <a:off x="11394595" y="289918"/>
            <a:ext cx="407531" cy="365125"/>
          </a:xfrm>
          <a:prstGeom prst="rect">
            <a:avLst/>
          </a:prstGeom>
        </p:spPr>
        <p:txBody>
          <a:bodyPr vert="horz" lIns="68580" tIns="34290" rIns="68580" bIns="34290" rtlCol="0" anchor="ct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1" i="0" u="none" strike="noStrike" kern="1200" cap="none" spc="0" normalizeH="0" baseline="0" noProof="0" smtClean="0">
                <a:ln>
                  <a:noFill/>
                </a:ln>
                <a:solidFill>
                  <a:prstClr val="white"/>
                </a:solidFill>
                <a:effectLst/>
                <a:uLnTx/>
                <a:uFillTx/>
                <a:latin typeface="Arial" panose="020B0604020202020204" pitchFamily="34" charset="0"/>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en-US" sz="75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 name="Title 1"/>
          <p:cNvSpPr>
            <a:spLocks noGrp="1"/>
          </p:cNvSpPr>
          <p:nvPr>
            <p:ph type="title"/>
          </p:nvPr>
        </p:nvSpPr>
        <p:spPr>
          <a:xfrm>
            <a:off x="1881963" y="1488558"/>
            <a:ext cx="4214037" cy="914399"/>
          </a:xfrm>
          <a:prstGeom prst="rect">
            <a:avLst/>
          </a:prstGeom>
        </p:spPr>
        <p:txBody>
          <a:bodyPr lIns="0" tIns="0" rIns="0" bIns="0" anchor="ctr">
            <a:noAutofit/>
          </a:bodyPr>
          <a:lstStyle>
            <a:lvl1pPr algn="ctr">
              <a:defRPr sz="2400">
                <a:solidFill>
                  <a:schemeClr val="bg1"/>
                </a:solidFill>
              </a:defRPr>
            </a:lvl1pPr>
          </a:lstStyle>
          <a:p>
            <a:endParaRPr lang="en-US" dirty="0"/>
          </a:p>
        </p:txBody>
      </p:sp>
      <p:pic>
        <p:nvPicPr>
          <p:cNvPr id="6" name="Image" descr="Image">
            <a:extLst>
              <a:ext uri="{FF2B5EF4-FFF2-40B4-BE49-F238E27FC236}">
                <a16:creationId xmlns:a16="http://schemas.microsoft.com/office/drawing/2014/main" id="{C19F5D0F-E629-9D23-4E7E-BEF66AAA3526}"/>
              </a:ext>
            </a:extLst>
          </p:cNvPr>
          <p:cNvPicPr>
            <a:picLocks noChangeAspect="1"/>
          </p:cNvPicPr>
          <p:nvPr userDrawn="1"/>
        </p:nvPicPr>
        <p:blipFill>
          <a:blip r:embed="rId4">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6A916EF7-CF9D-2460-8B1C-42A4A3C83348}"/>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9164104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ection Divider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3347933.jpg">
            <a:extLst>
              <a:ext uri="{FF2B5EF4-FFF2-40B4-BE49-F238E27FC236}">
                <a16:creationId xmlns:a16="http://schemas.microsoft.com/office/drawing/2014/main" id="{5B8133E4-BFB6-299C-78EA-894109E5A0EF}"/>
              </a:ext>
            </a:extLst>
          </p:cNvPr>
          <p:cNvPicPr>
            <a:picLocks noChangeAspect="1"/>
          </p:cNvPicPr>
          <p:nvPr userDrawn="1"/>
        </p:nvPicPr>
        <p:blipFill rotWithShape="1">
          <a:blip r:embed="rId2" cstate="screen">
            <a:grayscl/>
            <a:alphaModFix amt="10000"/>
            <a:extLst>
              <a:ext uri="{28A0092B-C50C-407E-A947-70E740481C1C}">
                <a14:useLocalDpi xmlns:a14="http://schemas.microsoft.com/office/drawing/2010/main" val="0"/>
              </a:ext>
            </a:extLst>
          </a:blip>
          <a:srcRect/>
          <a:stretch/>
        </p:blipFill>
        <p:spPr>
          <a:xfrm>
            <a:off x="4221" y="0"/>
            <a:ext cx="5024980" cy="6858000"/>
          </a:xfrm>
          <a:prstGeom prst="rect">
            <a:avLst/>
          </a:prstGeom>
          <a:ln w="12700">
            <a:miter lim="400000"/>
          </a:ln>
        </p:spPr>
      </p:pic>
      <p:pic>
        <p:nvPicPr>
          <p:cNvPr id="3" name="Stocksy_comp_3347933.jpg">
            <a:extLst>
              <a:ext uri="{FF2B5EF4-FFF2-40B4-BE49-F238E27FC236}">
                <a16:creationId xmlns:a16="http://schemas.microsoft.com/office/drawing/2014/main" id="{2D9047FB-2D2A-4DB1-03C2-13319780DFBB}"/>
              </a:ext>
            </a:extLst>
          </p:cNvPr>
          <p:cNvPicPr>
            <a:picLocks noChangeAspect="1"/>
          </p:cNvPicPr>
          <p:nvPr userDrawn="1"/>
        </p:nvPicPr>
        <p:blipFill rotWithShape="1">
          <a:blip r:embed="rId3" cstate="screen">
            <a:grayscl/>
            <a:alphaModFix amt="30000"/>
            <a:extLst>
              <a:ext uri="{28A0092B-C50C-407E-A947-70E740481C1C}">
                <a14:useLocalDpi xmlns:a14="http://schemas.microsoft.com/office/drawing/2010/main" val="0"/>
              </a:ext>
            </a:extLst>
          </a:blip>
          <a:srcRect/>
          <a:stretch/>
        </p:blipFill>
        <p:spPr>
          <a:xfrm>
            <a:off x="5029201"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114800" cy="145424"/>
          </a:xfrm>
        </p:spPr>
        <p:txBody>
          <a:bodyPr lIns="0" tIns="0" rIns="0" bIns="0" anchor="b" anchorCtr="0">
            <a:spAutoFit/>
          </a:bodyPr>
          <a:lstStyle>
            <a:lvl1pPr>
              <a:defRPr sz="1050" b="1" i="0" spc="150" baseline="0">
                <a:solidFill>
                  <a:schemeClr val="bg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Tree>
    <p:extLst>
      <p:ext uri="{BB962C8B-B14F-4D97-AF65-F5344CB8AC3E}">
        <p14:creationId xmlns:p14="http://schemas.microsoft.com/office/powerpoint/2010/main" val="4026144236"/>
      </p:ext>
    </p:extLst>
  </p:cSld>
  <p:clrMapOvr>
    <a:overrideClrMapping bg1="dk1" tx1="lt1" bg2="dk2" tx2="lt2" accent1="accent1" accent2="accent2" accent3="accent3" accent4="accent4" accent5="accent5" accent6="accent6" hlink="hlink" folHlink="folHlink"/>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ection Divider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430260_bw.jpg">
            <a:extLst>
              <a:ext uri="{FF2B5EF4-FFF2-40B4-BE49-F238E27FC236}">
                <a16:creationId xmlns:a16="http://schemas.microsoft.com/office/drawing/2014/main" id="{4A9A8386-5662-C51C-3C86-C865F5660B27}"/>
              </a:ext>
            </a:extLst>
          </p:cNvPr>
          <p:cNvPicPr>
            <a:picLocks noChangeAspect="1"/>
          </p:cNvPicPr>
          <p:nvPr userDrawn="1"/>
        </p:nvPicPr>
        <p:blipFill rotWithShape="1">
          <a:blip r:embed="rId2" cstate="screen">
            <a:grayscl/>
            <a:alphaModFix amt="5000"/>
            <a:extLst>
              <a:ext uri="{28A0092B-C50C-407E-A947-70E740481C1C}">
                <a14:useLocalDpi xmlns:a14="http://schemas.microsoft.com/office/drawing/2010/main" val="0"/>
              </a:ext>
            </a:extLst>
          </a:blip>
          <a:srcRect t="-251" r="-27"/>
          <a:stretch/>
        </p:blipFill>
        <p:spPr>
          <a:xfrm rot="10800000">
            <a:off x="-1272" y="0"/>
            <a:ext cx="5029200" cy="6846590"/>
          </a:xfrm>
          <a:prstGeom prst="rect">
            <a:avLst/>
          </a:prstGeom>
          <a:ln w="12700">
            <a:miter lim="400000"/>
          </a:ln>
        </p:spPr>
      </p:pic>
      <p:pic>
        <p:nvPicPr>
          <p:cNvPr id="6" name="Stocksy_comp_430260_bw.jpg">
            <a:extLst>
              <a:ext uri="{FF2B5EF4-FFF2-40B4-BE49-F238E27FC236}">
                <a16:creationId xmlns:a16="http://schemas.microsoft.com/office/drawing/2014/main" id="{1DA0DBA9-1C90-C44D-197C-D3F8B7174FCF}"/>
              </a:ext>
            </a:extLst>
          </p:cNvPr>
          <p:cNvPicPr>
            <a:picLocks noChangeAspect="1"/>
          </p:cNvPicPr>
          <p:nvPr userDrawn="1"/>
        </p:nvPicPr>
        <p:blipFill rotWithShape="1">
          <a:blip r:embed="rId3" cstate="screen">
            <a:grayscl/>
            <a:alphaModFix amt="10000"/>
            <a:extLst>
              <a:ext uri="{28A0092B-C50C-407E-A947-70E740481C1C}">
                <a14:useLocalDpi xmlns:a14="http://schemas.microsoft.com/office/drawing/2010/main" val="0"/>
              </a:ext>
            </a:extLst>
          </a:blip>
          <a:srcRect t="-251"/>
          <a:stretch/>
        </p:blipFill>
        <p:spPr>
          <a:xfrm rot="10800000">
            <a:off x="5029200" y="0"/>
            <a:ext cx="715941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368800" cy="145424"/>
          </a:xfrm>
        </p:spPr>
        <p:txBody>
          <a:bodyPr lIns="0" tIns="0" rIns="0" bIns="0" anchor="b" anchorCtr="0">
            <a:spAutoFit/>
          </a:bodyPr>
          <a:lstStyle>
            <a:lvl1pPr>
              <a:defRPr sz="1050" b="1" i="0" spc="150" baseline="0">
                <a:solidFill>
                  <a:schemeClr val="bg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Tree>
    <p:extLst>
      <p:ext uri="{BB962C8B-B14F-4D97-AF65-F5344CB8AC3E}">
        <p14:creationId xmlns:p14="http://schemas.microsoft.com/office/powerpoint/2010/main" val="351742755"/>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ection Divider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rotWithShape="1">
          <a:blip r:embed="rId2" cstate="screen">
            <a:alphaModFix amt="80000"/>
            <a:extLst>
              <a:ext uri="{28A0092B-C50C-407E-A947-70E740481C1C}">
                <a14:useLocalDpi xmlns:a14="http://schemas.microsoft.com/office/drawing/2010/main" val="0"/>
              </a:ext>
            </a:extLst>
          </a:blip>
          <a:srcRect/>
          <a:stretch/>
        </p:blipFill>
        <p:spPr>
          <a:xfrm>
            <a:off x="1" y="6418"/>
            <a:ext cx="5029200"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368800" cy="145424"/>
          </a:xfrm>
        </p:spPr>
        <p:txBody>
          <a:bodyPr lIns="0" tIns="0" rIns="0" bIns="0" anchor="b" anchorCtr="0">
            <a:spAutoFit/>
          </a:bodyPr>
          <a:lstStyle>
            <a:lvl1pPr>
              <a:defRPr sz="1050" b="1" i="0" spc="15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pic>
        <p:nvPicPr>
          <p:cNvPr id="7" name="Stocksy_comp_430260_bw.jpg">
            <a:extLst>
              <a:ext uri="{FF2B5EF4-FFF2-40B4-BE49-F238E27FC236}">
                <a16:creationId xmlns:a16="http://schemas.microsoft.com/office/drawing/2014/main" id="{17F7531E-C115-1250-57EF-6ECD56616878}"/>
              </a:ext>
            </a:extLst>
          </p:cNvPr>
          <p:cNvPicPr>
            <a:picLocks noChangeAspect="1"/>
          </p:cNvPicPr>
          <p:nvPr userDrawn="1"/>
        </p:nvPicPr>
        <p:blipFill rotWithShape="1">
          <a:blip r:embed="rId3" cstate="screen">
            <a:alphaModFix/>
            <a:extLst>
              <a:ext uri="{28A0092B-C50C-407E-A947-70E740481C1C}">
                <a14:useLocalDpi xmlns:a14="http://schemas.microsoft.com/office/drawing/2010/main" val="0"/>
              </a:ext>
            </a:extLst>
          </a:blip>
          <a:srcRect/>
          <a:stretch/>
        </p:blipFill>
        <p:spPr>
          <a:xfrm>
            <a:off x="5029201" y="0"/>
            <a:ext cx="7157739" cy="6846590"/>
          </a:xfrm>
          <a:prstGeom prst="rect">
            <a:avLst/>
          </a:prstGeom>
          <a:ln w="12700">
            <a:miter lim="400000"/>
          </a:ln>
        </p:spPr>
      </p:pic>
    </p:spTree>
    <p:extLst>
      <p:ext uri="{BB962C8B-B14F-4D97-AF65-F5344CB8AC3E}">
        <p14:creationId xmlns:p14="http://schemas.microsoft.com/office/powerpoint/2010/main" val="3157044109"/>
      </p:ext>
    </p:extLst>
  </p:cSld>
  <p:clrMapOvr>
    <a:overrideClrMapping bg1="dk1" tx1="lt1" bg2="dk2" tx2="lt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ection Divider w/Text 1">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3" name="Stocksy_comp_3347933.jpg">
            <a:extLst>
              <a:ext uri="{FF2B5EF4-FFF2-40B4-BE49-F238E27FC236}">
                <a16:creationId xmlns:a16="http://schemas.microsoft.com/office/drawing/2014/main" id="{D90F5051-687B-FF5B-303D-660C3C4D0764}"/>
              </a:ext>
            </a:extLst>
          </p:cNvPr>
          <p:cNvPicPr>
            <a:picLocks noChangeAspect="1"/>
          </p:cNvPicPr>
          <p:nvPr userDrawn="1"/>
        </p:nvPicPr>
        <p:blipFill rotWithShape="1">
          <a:blip r:embed="rId2" cstate="screen">
            <a:grayscl/>
            <a:alphaModFix amt="10000"/>
            <a:extLst>
              <a:ext uri="{28A0092B-C50C-407E-A947-70E740481C1C}">
                <a14:useLocalDpi xmlns:a14="http://schemas.microsoft.com/office/drawing/2010/main" val="0"/>
              </a:ext>
            </a:extLst>
          </a:blip>
          <a:srcRect/>
          <a:stretch/>
        </p:blipFill>
        <p:spPr>
          <a:xfrm>
            <a:off x="4221" y="0"/>
            <a:ext cx="5024980" cy="6858000"/>
          </a:xfrm>
          <a:prstGeom prst="rect">
            <a:avLst/>
          </a:prstGeom>
          <a:ln w="12700">
            <a:miter lim="400000"/>
          </a:ln>
        </p:spPr>
      </p:pic>
      <p:pic>
        <p:nvPicPr>
          <p:cNvPr id="4" name="Stocksy_comp_3347933.jpg">
            <a:extLst>
              <a:ext uri="{FF2B5EF4-FFF2-40B4-BE49-F238E27FC236}">
                <a16:creationId xmlns:a16="http://schemas.microsoft.com/office/drawing/2014/main" id="{41A7A059-1EF9-4E00-BEF8-51713136EFDE}"/>
              </a:ext>
            </a:extLst>
          </p:cNvPr>
          <p:cNvPicPr>
            <a:picLocks noChangeAspect="1"/>
          </p:cNvPicPr>
          <p:nvPr userDrawn="1"/>
        </p:nvPicPr>
        <p:blipFill rotWithShape="1">
          <a:blip r:embed="rId3" cstate="screen">
            <a:grayscl/>
            <a:alphaModFix amt="25000"/>
            <a:extLst>
              <a:ext uri="{28A0092B-C50C-407E-A947-70E740481C1C}">
                <a14:useLocalDpi xmlns:a14="http://schemas.microsoft.com/office/drawing/2010/main" val="0"/>
              </a:ext>
            </a:extLst>
          </a:blip>
          <a:srcRect/>
          <a:stretch/>
        </p:blipFill>
        <p:spPr>
          <a:xfrm>
            <a:off x="5029201" y="0"/>
            <a:ext cx="7155204" cy="685800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114800" cy="145424"/>
          </a:xfrm>
        </p:spPr>
        <p:txBody>
          <a:bodyPr lIns="0" tIns="0" rIns="0" bIns="0" anchor="b" anchorCtr="0">
            <a:spAutoFit/>
          </a:bodyPr>
          <a:lstStyle>
            <a:lvl1pPr>
              <a:defRPr sz="1050" b="1" i="0" spc="150" baseline="0">
                <a:solidFill>
                  <a:schemeClr val="bg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114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
        <p:nvSpPr>
          <p:cNvPr id="28" name="Text Placeholder 19">
            <a:extLst>
              <a:ext uri="{FF2B5EF4-FFF2-40B4-BE49-F238E27FC236}">
                <a16:creationId xmlns:a16="http://schemas.microsoft.com/office/drawing/2014/main" id="{4E2A8C20-0CDF-ADF0-016C-FB212D0EB3F5}"/>
              </a:ext>
            </a:extLst>
          </p:cNvPr>
          <p:cNvSpPr>
            <a:spLocks noGrp="1"/>
          </p:cNvSpPr>
          <p:nvPr>
            <p:ph type="body" sz="quarter" idx="10" hasCustomPrompt="1"/>
          </p:nvPr>
        </p:nvSpPr>
        <p:spPr>
          <a:xfrm>
            <a:off x="6093891" y="2704058"/>
            <a:ext cx="5029200" cy="724942"/>
          </a:xfrm>
          <a:noFill/>
          <a:ln>
            <a:noFill/>
          </a:ln>
        </p:spPr>
        <p:txBody>
          <a:bodyPr lIns="0" tIns="0" rIns="0" bIns="0" anchor="b" anchorCtr="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350" b="1" i="0" smtClean="0">
                <a:solidFill>
                  <a:schemeClr val="accent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r>
              <a:rPr lang="en-US" dirty="0">
                <a:effectLst/>
                <a:latin typeface="Helvetica" pitchFamily="2" charset="0"/>
              </a:rPr>
              <a:t>First paragraph formatting, do not move the position of this text frame, it is visually aligned with the subhead text on the left. </a:t>
            </a:r>
          </a:p>
        </p:txBody>
      </p:sp>
      <p:sp>
        <p:nvSpPr>
          <p:cNvPr id="29" name="Text Placeholder 19">
            <a:extLst>
              <a:ext uri="{FF2B5EF4-FFF2-40B4-BE49-F238E27FC236}">
                <a16:creationId xmlns:a16="http://schemas.microsoft.com/office/drawing/2014/main" id="{35BBB645-7666-8037-AD21-3FB6A70A62C0}"/>
              </a:ext>
            </a:extLst>
          </p:cNvPr>
          <p:cNvSpPr>
            <a:spLocks noGrp="1"/>
          </p:cNvSpPr>
          <p:nvPr>
            <p:ph type="body" sz="quarter" idx="11" hasCustomPrompt="1"/>
          </p:nvPr>
        </p:nvSpPr>
        <p:spPr>
          <a:xfrm>
            <a:off x="6093891" y="3589873"/>
            <a:ext cx="5029200" cy="563872"/>
          </a:xfrm>
          <a:noFill/>
          <a:ln>
            <a:noFill/>
          </a:ln>
        </p:spPr>
        <p:txBody>
          <a:bodyPr lIns="0" tIns="0" rIns="0" bIns="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050" b="0" i="0">
                <a:solidFill>
                  <a:schemeClr val="bg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dirty="0">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745142656"/>
      </p:ext>
    </p:extLst>
  </p:cSld>
  <p:clrMapOvr>
    <a:overrideClrMapping bg1="dk1" tx1="lt1" bg2="dk2" tx2="lt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on Divider w/Text 2">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430260_bw.jpg">
            <a:extLst>
              <a:ext uri="{FF2B5EF4-FFF2-40B4-BE49-F238E27FC236}">
                <a16:creationId xmlns:a16="http://schemas.microsoft.com/office/drawing/2014/main" id="{E8D7BAAD-44A6-551D-D7A3-F12E8224501E}"/>
              </a:ext>
            </a:extLst>
          </p:cNvPr>
          <p:cNvPicPr>
            <a:picLocks noChangeAspect="1"/>
          </p:cNvPicPr>
          <p:nvPr userDrawn="1"/>
        </p:nvPicPr>
        <p:blipFill rotWithShape="1">
          <a:blip r:embed="rId2" cstate="screen">
            <a:grayscl/>
            <a:alphaModFix amt="5000"/>
            <a:extLst>
              <a:ext uri="{28A0092B-C50C-407E-A947-70E740481C1C}">
                <a14:useLocalDpi xmlns:a14="http://schemas.microsoft.com/office/drawing/2010/main" val="0"/>
              </a:ext>
            </a:extLst>
          </a:blip>
          <a:srcRect t="-251" r="-27"/>
          <a:stretch/>
        </p:blipFill>
        <p:spPr>
          <a:xfrm rot="10800000">
            <a:off x="-1272" y="0"/>
            <a:ext cx="5029200" cy="6846590"/>
          </a:xfrm>
          <a:prstGeom prst="rect">
            <a:avLst/>
          </a:prstGeom>
          <a:ln w="12700">
            <a:miter lim="400000"/>
          </a:ln>
        </p:spPr>
      </p:pic>
      <p:pic>
        <p:nvPicPr>
          <p:cNvPr id="5" name="Stocksy_comp_430260_bw.jpg">
            <a:extLst>
              <a:ext uri="{FF2B5EF4-FFF2-40B4-BE49-F238E27FC236}">
                <a16:creationId xmlns:a16="http://schemas.microsoft.com/office/drawing/2014/main" id="{48C226FF-5A54-6723-B9B3-B4B911CF4B0F}"/>
              </a:ext>
            </a:extLst>
          </p:cNvPr>
          <p:cNvPicPr>
            <a:picLocks noChangeAspect="1"/>
          </p:cNvPicPr>
          <p:nvPr userDrawn="1"/>
        </p:nvPicPr>
        <p:blipFill rotWithShape="1">
          <a:blip r:embed="rId3" cstate="screen">
            <a:grayscl/>
            <a:alphaModFix amt="10000"/>
            <a:extLst>
              <a:ext uri="{28A0092B-C50C-407E-A947-70E740481C1C}">
                <a14:useLocalDpi xmlns:a14="http://schemas.microsoft.com/office/drawing/2010/main" val="0"/>
              </a:ext>
            </a:extLst>
          </a:blip>
          <a:srcRect t="-251"/>
          <a:stretch/>
        </p:blipFill>
        <p:spPr>
          <a:xfrm rot="10800000">
            <a:off x="5029200" y="0"/>
            <a:ext cx="715941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368800" cy="145424"/>
          </a:xfrm>
        </p:spPr>
        <p:txBody>
          <a:bodyPr lIns="0" tIns="0" rIns="0" bIns="0" anchor="b" anchorCtr="0">
            <a:spAutoFit/>
          </a:bodyPr>
          <a:lstStyle>
            <a:lvl1pPr>
              <a:defRPr sz="1050" b="1" i="0" spc="150" baseline="0">
                <a:solidFill>
                  <a:schemeClr val="bg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
        <p:nvSpPr>
          <p:cNvPr id="6" name="Text Placeholder 19">
            <a:extLst>
              <a:ext uri="{FF2B5EF4-FFF2-40B4-BE49-F238E27FC236}">
                <a16:creationId xmlns:a16="http://schemas.microsoft.com/office/drawing/2014/main" id="{45EC5F2E-ABA7-5D74-8E02-A00B9E37F956}"/>
              </a:ext>
            </a:extLst>
          </p:cNvPr>
          <p:cNvSpPr>
            <a:spLocks noGrp="1"/>
          </p:cNvSpPr>
          <p:nvPr>
            <p:ph type="body" sz="quarter" idx="10" hasCustomPrompt="1"/>
          </p:nvPr>
        </p:nvSpPr>
        <p:spPr>
          <a:xfrm>
            <a:off x="6093891" y="2704058"/>
            <a:ext cx="5029200" cy="724942"/>
          </a:xfrm>
          <a:noFill/>
          <a:ln>
            <a:noFill/>
          </a:ln>
        </p:spPr>
        <p:txBody>
          <a:bodyPr lIns="0" tIns="0" rIns="0" bIns="0" anchor="b" anchorCtr="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350" b="1" i="0" smtClean="0">
                <a:solidFill>
                  <a:schemeClr val="accent2"/>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r>
              <a:rPr lang="en-US" dirty="0">
                <a:effectLst/>
                <a:latin typeface="Helvetica" pitchFamily="2" charset="0"/>
              </a:rPr>
              <a:t>First paragraph formatting, do not move the position of this text frame, it is visually aligned with the subhead text on the left. </a:t>
            </a:r>
          </a:p>
        </p:txBody>
      </p:sp>
      <p:sp>
        <p:nvSpPr>
          <p:cNvPr id="7" name="Text Placeholder 19">
            <a:extLst>
              <a:ext uri="{FF2B5EF4-FFF2-40B4-BE49-F238E27FC236}">
                <a16:creationId xmlns:a16="http://schemas.microsoft.com/office/drawing/2014/main" id="{D7B6ACAF-81EB-42B9-E4AB-91701630129E}"/>
              </a:ext>
            </a:extLst>
          </p:cNvPr>
          <p:cNvSpPr>
            <a:spLocks noGrp="1"/>
          </p:cNvSpPr>
          <p:nvPr>
            <p:ph type="body" sz="quarter" idx="11" hasCustomPrompt="1"/>
          </p:nvPr>
        </p:nvSpPr>
        <p:spPr>
          <a:xfrm>
            <a:off x="6093891" y="3589873"/>
            <a:ext cx="5029200" cy="563872"/>
          </a:xfrm>
          <a:noFill/>
          <a:ln>
            <a:noFill/>
          </a:ln>
        </p:spPr>
        <p:txBody>
          <a:bodyPr lIns="0" tIns="0" rIns="0" bIns="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050" b="0" i="0">
                <a:solidFill>
                  <a:schemeClr val="bg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dirty="0">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4167726678"/>
      </p:ext>
    </p:extLst>
  </p:cSld>
  <p:clrMapOvr>
    <a:overrideClrMapping bg1="dk1" tx1="lt1" bg2="dk2" tx2="lt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ection Divider w/Text 3">
    <p:bg>
      <p:bgPr>
        <a:solidFill>
          <a:schemeClr val="tx1"/>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5029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dirty="0">
              <a:latin typeface="Arial" panose="020B0604020202020204" pitchFamily="34" charset="0"/>
            </a:endParaRPr>
          </a:p>
        </p:txBody>
      </p:sp>
      <p:pic>
        <p:nvPicPr>
          <p:cNvPr id="4" name="Stocksy_comp_430260_bw.jpg">
            <a:extLst>
              <a:ext uri="{FF2B5EF4-FFF2-40B4-BE49-F238E27FC236}">
                <a16:creationId xmlns:a16="http://schemas.microsoft.com/office/drawing/2014/main" id="{D0C54642-828E-D751-EEC2-256447EB7DDA}"/>
              </a:ext>
            </a:extLst>
          </p:cNvPr>
          <p:cNvPicPr>
            <a:picLocks noChangeAspect="1"/>
          </p:cNvPicPr>
          <p:nvPr userDrawn="1"/>
        </p:nvPicPr>
        <p:blipFill>
          <a:blip r:embed="rId2">
            <a:alphaModFix amt="80000"/>
            <a:extLst>
              <a:ext uri="{28A0092B-C50C-407E-A947-70E740481C1C}">
                <a14:useLocalDpi xmlns:a14="http://schemas.microsoft.com/office/drawing/2010/main" val="0"/>
              </a:ext>
            </a:extLst>
          </a:blip>
          <a:stretch>
            <a:fillRect/>
          </a:stretch>
        </p:blipFill>
        <p:spPr>
          <a:xfrm>
            <a:off x="-634" y="0"/>
            <a:ext cx="12189049" cy="6846590"/>
          </a:xfrm>
          <a:prstGeom prst="rect">
            <a:avLst/>
          </a:prstGeom>
          <a:ln w="12700">
            <a:miter lim="400000"/>
          </a:ln>
        </p:spPr>
      </p:pic>
      <p:sp>
        <p:nvSpPr>
          <p:cNvPr id="14" name="Title 1">
            <a:extLst>
              <a:ext uri="{FF2B5EF4-FFF2-40B4-BE49-F238E27FC236}">
                <a16:creationId xmlns:a16="http://schemas.microsoft.com/office/drawing/2014/main" id="{2EB218B4-FC84-BC2F-01D9-7981F6A7A117}"/>
              </a:ext>
            </a:extLst>
          </p:cNvPr>
          <p:cNvSpPr>
            <a:spLocks noGrp="1"/>
          </p:cNvSpPr>
          <p:nvPr>
            <p:ph type="title" hasCustomPrompt="1"/>
          </p:nvPr>
        </p:nvSpPr>
        <p:spPr>
          <a:xfrm>
            <a:off x="457200" y="3283577"/>
            <a:ext cx="4368800" cy="145424"/>
          </a:xfrm>
        </p:spPr>
        <p:txBody>
          <a:bodyPr lIns="0" tIns="0" rIns="0" bIns="0" anchor="b" anchorCtr="0">
            <a:spAutoFit/>
          </a:bodyPr>
          <a:lstStyle>
            <a:lvl1pPr>
              <a:defRPr sz="1050" b="1" i="0" spc="150" baseline="0">
                <a:solidFill>
                  <a:schemeClr val="tx1"/>
                </a:solidFill>
                <a:latin typeface="Arial" panose="020B0604020202020204" pitchFamily="34" charset="0"/>
                <a:cs typeface="Arial" panose="020B0604020202020204" pitchFamily="34" charset="0"/>
              </a:defRPr>
            </a:lvl1pPr>
          </a:lstStyle>
          <a:p>
            <a:r>
              <a:rPr lang="en-US" dirty="0"/>
              <a:t>SUBHEAD TEXT</a:t>
            </a:r>
          </a:p>
        </p:txBody>
      </p:sp>
      <p:sp>
        <p:nvSpPr>
          <p:cNvPr id="18" name="Subtitle 2">
            <a:extLst>
              <a:ext uri="{FF2B5EF4-FFF2-40B4-BE49-F238E27FC236}">
                <a16:creationId xmlns:a16="http://schemas.microsoft.com/office/drawing/2014/main" id="{2CD9931B-2468-E799-14F8-FE0870AE6B61}"/>
              </a:ext>
            </a:extLst>
          </p:cNvPr>
          <p:cNvSpPr>
            <a:spLocks noGrp="1"/>
          </p:cNvSpPr>
          <p:nvPr>
            <p:ph type="subTitle" idx="1" hasCustomPrompt="1"/>
          </p:nvPr>
        </p:nvSpPr>
        <p:spPr>
          <a:xfrm>
            <a:off x="457200" y="3429001"/>
            <a:ext cx="4368800" cy="659155"/>
          </a:xfrm>
        </p:spPr>
        <p:txBody>
          <a:bodyPr lIns="0" tIns="182880" rIns="0" bIns="0">
            <a:spAutoFit/>
          </a:bodyPr>
          <a:lstStyle>
            <a:lvl1pPr marL="0" indent="0" algn="l" defTabSz="685800" rtl="0" eaLnBrk="1" latinLnBrk="0" hangingPunct="1">
              <a:lnSpc>
                <a:spcPts val="3675"/>
              </a:lnSpc>
              <a:spcBef>
                <a:spcPts val="750"/>
              </a:spcBef>
              <a:buFont typeface="Arial" panose="020B0604020202020204" pitchFamily="34" charset="0"/>
              <a:buNone/>
              <a:defRPr lang="en-US" sz="3300" b="0" i="0" kern="1200" dirty="0">
                <a:solidFill>
                  <a:schemeClr val="tx1"/>
                </a:solidFill>
                <a:latin typeface="Arial Black" panose="020B0604020202020204" pitchFamily="34" charset="0"/>
                <a:ea typeface="+mn-ea"/>
                <a:cs typeface="Arial Black"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section divider</a:t>
            </a:r>
          </a:p>
        </p:txBody>
      </p:sp>
      <p:sp>
        <p:nvSpPr>
          <p:cNvPr id="6" name="Text Placeholder 19">
            <a:extLst>
              <a:ext uri="{FF2B5EF4-FFF2-40B4-BE49-F238E27FC236}">
                <a16:creationId xmlns:a16="http://schemas.microsoft.com/office/drawing/2014/main" id="{7C04174E-5CA9-FA31-55BB-E4D6443688FD}"/>
              </a:ext>
            </a:extLst>
          </p:cNvPr>
          <p:cNvSpPr>
            <a:spLocks noGrp="1"/>
          </p:cNvSpPr>
          <p:nvPr>
            <p:ph type="body" sz="quarter" idx="10" hasCustomPrompt="1"/>
          </p:nvPr>
        </p:nvSpPr>
        <p:spPr>
          <a:xfrm>
            <a:off x="6093891" y="2704058"/>
            <a:ext cx="5029200" cy="724942"/>
          </a:xfrm>
          <a:noFill/>
          <a:ln>
            <a:noFill/>
          </a:ln>
        </p:spPr>
        <p:txBody>
          <a:bodyPr lIns="0" tIns="0" rIns="0" bIns="0" anchor="b" anchorCtr="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350" b="1" i="0" smtClean="0">
                <a:solidFill>
                  <a:schemeClr val="bg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r>
              <a:rPr lang="en-US" dirty="0">
                <a:effectLst/>
                <a:latin typeface="Helvetica" pitchFamily="2" charset="0"/>
              </a:rPr>
              <a:t>First paragraph formatting, do not move the position of this text frame, it is visually aligned with the subhead text on the left. </a:t>
            </a:r>
          </a:p>
        </p:txBody>
      </p:sp>
      <p:sp>
        <p:nvSpPr>
          <p:cNvPr id="9" name="Text Placeholder 19">
            <a:extLst>
              <a:ext uri="{FF2B5EF4-FFF2-40B4-BE49-F238E27FC236}">
                <a16:creationId xmlns:a16="http://schemas.microsoft.com/office/drawing/2014/main" id="{D3CC1719-2CEE-0B6A-2408-4EC492495D58}"/>
              </a:ext>
            </a:extLst>
          </p:cNvPr>
          <p:cNvSpPr>
            <a:spLocks noGrp="1"/>
          </p:cNvSpPr>
          <p:nvPr>
            <p:ph type="body" sz="quarter" idx="11" hasCustomPrompt="1"/>
          </p:nvPr>
        </p:nvSpPr>
        <p:spPr>
          <a:xfrm>
            <a:off x="6093891" y="3589873"/>
            <a:ext cx="5029200" cy="563872"/>
          </a:xfrm>
          <a:noFill/>
          <a:ln>
            <a:noFill/>
          </a:ln>
        </p:spPr>
        <p:txBody>
          <a:bodyPr lIns="0" tIns="0" rIns="0" bIns="0">
            <a:spAutoFit/>
          </a:bodyPr>
          <a:lstStyle>
            <a:lvl1pPr marL="0" marR="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lang="en-US" sz="1050" b="0" i="0">
                <a:solidFill>
                  <a:schemeClr val="bg1"/>
                </a:solidFill>
                <a:effectLst/>
                <a:latin typeface="Arial" panose="020B0604020202020204" pitchFamily="34" charset="0"/>
              </a:defRPr>
            </a:lvl1pPr>
            <a:lvl2pPr marL="342900" indent="0">
              <a:buNone/>
              <a:defRPr sz="1350">
                <a:solidFill>
                  <a:schemeClr val="bg1"/>
                </a:solidFill>
              </a:defRPr>
            </a:lvl2pPr>
            <a:lvl3pPr marL="685800" indent="0">
              <a:buNone/>
              <a:defRPr sz="1350">
                <a:solidFill>
                  <a:schemeClr val="bg1"/>
                </a:solidFill>
              </a:defRPr>
            </a:lvl3pPr>
            <a:lvl4pPr marL="1028700" indent="0">
              <a:buNone/>
              <a:defRPr sz="1350">
                <a:solidFill>
                  <a:schemeClr val="bg1"/>
                </a:solidFill>
              </a:defRPr>
            </a:lvl4pPr>
            <a:lvl5pPr marL="1371600" indent="0">
              <a:buNone/>
              <a:defRPr sz="1350">
                <a:solidFill>
                  <a:schemeClr val="bg1"/>
                </a:solidFill>
              </a:defRPr>
            </a:lvl5pPr>
          </a:lstStyle>
          <a:p>
            <a:pPr marL="0" marR="0" lvl="0" indent="0" algn="l" defTabSz="685800" rtl="0" eaLnBrk="1" fontAlgn="auto" latinLnBrk="0" hangingPunct="1">
              <a:lnSpc>
                <a:spcPct val="120000"/>
              </a:lnSpc>
              <a:spcBef>
                <a:spcPts val="750"/>
              </a:spcBef>
              <a:spcAft>
                <a:spcPts val="0"/>
              </a:spcAft>
              <a:buClrTx/>
              <a:buSzTx/>
              <a:buFont typeface="Arial" panose="020B0604020202020204" pitchFamily="34" charset="0"/>
              <a:buNone/>
              <a:tabLst/>
              <a:defRPr/>
            </a:pPr>
            <a:r>
              <a:rPr lang="en-US" dirty="0">
                <a:effectLst/>
                <a:latin typeface="Helvetica" pitchFamily="2" charset="0"/>
              </a:rPr>
              <a:t>Second paragraph formatting, do not move the position of this text frame. It will expand vertically as you add text. Do not shift it left or right or make it wider. Or, if you don’t have text to put here, you can delete it from the slide. </a:t>
            </a:r>
          </a:p>
        </p:txBody>
      </p:sp>
    </p:spTree>
    <p:extLst>
      <p:ext uri="{BB962C8B-B14F-4D97-AF65-F5344CB8AC3E}">
        <p14:creationId xmlns:p14="http://schemas.microsoft.com/office/powerpoint/2010/main" val="679466643"/>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EA09A2-BEB5-54C2-AC27-85E9621E80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2" y="4373262"/>
            <a:ext cx="7772399" cy="166199"/>
          </a:xfrm>
        </p:spPr>
        <p:txBody>
          <a:bodyPr lIns="0" tIns="0" rIns="0" bIns="0">
            <a:spAutoFit/>
          </a:bodyPr>
          <a:lstStyle>
            <a:lvl1pPr marL="0" indent="0" algn="l">
              <a:buNone/>
              <a:defRPr sz="1200" b="0" i="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 Name and title of speaker</a:t>
            </a:r>
          </a:p>
        </p:txBody>
      </p:sp>
      <p:sp>
        <p:nvSpPr>
          <p:cNvPr id="2" name="Title 1"/>
          <p:cNvSpPr>
            <a:spLocks noGrp="1"/>
          </p:cNvSpPr>
          <p:nvPr>
            <p:ph type="title" hasCustomPrompt="1"/>
          </p:nvPr>
        </p:nvSpPr>
        <p:spPr>
          <a:xfrm>
            <a:off x="457202" y="1650323"/>
            <a:ext cx="7772399" cy="2581436"/>
          </a:xfrm>
          <a:prstGeom prst="rect">
            <a:avLst/>
          </a:prstGeom>
        </p:spPr>
        <p:txBody>
          <a:bodyPr lIns="0" tIns="0" rIns="0" bIns="0" anchor="b">
            <a:norm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“Quote goes here.”</a:t>
            </a:r>
          </a:p>
        </p:txBody>
      </p:sp>
      <p:sp>
        <p:nvSpPr>
          <p:cNvPr id="6" name="Slide Number Placeholder 4">
            <a:extLst>
              <a:ext uri="{FF2B5EF4-FFF2-40B4-BE49-F238E27FC236}">
                <a16:creationId xmlns:a16="http://schemas.microsoft.com/office/drawing/2014/main" id="{D2409AE5-ABA5-F704-8F9C-92AABEA33826}"/>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398C86D8-902B-8122-549C-055B3BC93EF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409664337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A80CE10-3B8D-4E08-1DFB-4FABDA11DE1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2" y="4373262"/>
            <a:ext cx="7772399" cy="166199"/>
          </a:xfrm>
        </p:spPr>
        <p:txBody>
          <a:bodyPr lIns="0" tIns="0" rIns="0" bIns="0">
            <a:spAutoFit/>
          </a:bodyPr>
          <a:lstStyle>
            <a:lvl1pPr marL="0" indent="0" algn="l">
              <a:buNone/>
              <a:defRPr sz="1200" b="0" i="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 Name and title of speaker</a:t>
            </a:r>
          </a:p>
        </p:txBody>
      </p:sp>
      <p:sp>
        <p:nvSpPr>
          <p:cNvPr id="2" name="Title 1"/>
          <p:cNvSpPr>
            <a:spLocks noGrp="1"/>
          </p:cNvSpPr>
          <p:nvPr>
            <p:ph type="title" hasCustomPrompt="1"/>
          </p:nvPr>
        </p:nvSpPr>
        <p:spPr>
          <a:xfrm>
            <a:off x="457202" y="1650323"/>
            <a:ext cx="7772399" cy="2581436"/>
          </a:xfrm>
          <a:prstGeom prst="rect">
            <a:avLst/>
          </a:prstGeom>
        </p:spPr>
        <p:txBody>
          <a:bodyPr lIns="0" tIns="0" rIns="0" bIns="0" anchor="b">
            <a:norm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“Quote goes here.”</a:t>
            </a:r>
          </a:p>
        </p:txBody>
      </p:sp>
      <p:sp>
        <p:nvSpPr>
          <p:cNvPr id="6" name="Slide Number Placeholder 4">
            <a:extLst>
              <a:ext uri="{FF2B5EF4-FFF2-40B4-BE49-F238E27FC236}">
                <a16:creationId xmlns:a16="http://schemas.microsoft.com/office/drawing/2014/main" id="{1859AB4F-82F5-5389-10BA-A58FBABAFABE}"/>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7" name="Image" descr="Image">
            <a:extLst>
              <a:ext uri="{FF2B5EF4-FFF2-40B4-BE49-F238E27FC236}">
                <a16:creationId xmlns:a16="http://schemas.microsoft.com/office/drawing/2014/main" id="{FECD473C-D0A6-857F-A125-953E99860CF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61849298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4B9615-CE4F-3E9E-DE5C-BCFA964D96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Subtitle 2">
            <a:extLst>
              <a:ext uri="{FF2B5EF4-FFF2-40B4-BE49-F238E27FC236}">
                <a16:creationId xmlns:a16="http://schemas.microsoft.com/office/drawing/2014/main" id="{6980AA64-6074-5582-DE34-5186B7C21895}"/>
              </a:ext>
            </a:extLst>
          </p:cNvPr>
          <p:cNvSpPr>
            <a:spLocks noGrp="1"/>
          </p:cNvSpPr>
          <p:nvPr>
            <p:ph type="subTitle" idx="1" hasCustomPrompt="1"/>
          </p:nvPr>
        </p:nvSpPr>
        <p:spPr>
          <a:xfrm>
            <a:off x="457202" y="4373262"/>
            <a:ext cx="7772399" cy="166199"/>
          </a:xfrm>
        </p:spPr>
        <p:txBody>
          <a:bodyPr lIns="0" tIns="0" rIns="0" bIns="0">
            <a:spAutoFit/>
          </a:bodyPr>
          <a:lstStyle>
            <a:lvl1pPr marL="0" indent="0" algn="l">
              <a:buNone/>
              <a:defRPr sz="1200" b="0" i="0">
                <a:solidFill>
                  <a:schemeClr val="bg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 Name and title of speaker</a:t>
            </a:r>
          </a:p>
        </p:txBody>
      </p:sp>
      <p:sp>
        <p:nvSpPr>
          <p:cNvPr id="2" name="Title 1"/>
          <p:cNvSpPr>
            <a:spLocks noGrp="1"/>
          </p:cNvSpPr>
          <p:nvPr>
            <p:ph type="title" hasCustomPrompt="1"/>
          </p:nvPr>
        </p:nvSpPr>
        <p:spPr>
          <a:xfrm>
            <a:off x="457202" y="1650323"/>
            <a:ext cx="7772399" cy="2581436"/>
          </a:xfrm>
          <a:prstGeom prst="rect">
            <a:avLst/>
          </a:prstGeom>
        </p:spPr>
        <p:txBody>
          <a:bodyPr lIns="0" tIns="0" rIns="0" bIns="0" anchor="b">
            <a:norm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“Quote goes here.”</a:t>
            </a:r>
          </a:p>
        </p:txBody>
      </p:sp>
      <p:sp>
        <p:nvSpPr>
          <p:cNvPr id="4" name="Slide Number Placeholder 4">
            <a:extLst>
              <a:ext uri="{FF2B5EF4-FFF2-40B4-BE49-F238E27FC236}">
                <a16:creationId xmlns:a16="http://schemas.microsoft.com/office/drawing/2014/main" id="{93E4B127-4904-03B9-AA76-31CC52289C38}"/>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6" name="Image" descr="Image">
            <a:extLst>
              <a:ext uri="{FF2B5EF4-FFF2-40B4-BE49-F238E27FC236}">
                <a16:creationId xmlns:a16="http://schemas.microsoft.com/office/drawing/2014/main" id="{27F8BA7C-10D2-E9CE-AC80-728BF4DC92BE}"/>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78204696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05E02-024A-DD2A-A15C-E41C2FCC728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740D6131-90C3-2B49-3354-1D9CA7C4C4B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9" name="Content Placeholder 8">
            <a:extLst>
              <a:ext uri="{FF2B5EF4-FFF2-40B4-BE49-F238E27FC236}">
                <a16:creationId xmlns:a16="http://schemas.microsoft.com/office/drawing/2014/main" id="{7E239899-3EA2-19D1-9BF5-9E6839EF7694}"/>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Image" descr="Image">
            <a:extLst>
              <a:ext uri="{FF2B5EF4-FFF2-40B4-BE49-F238E27FC236}">
                <a16:creationId xmlns:a16="http://schemas.microsoft.com/office/drawing/2014/main" id="{BFC5FC5C-A74D-AE7D-5395-E483BB2EB8AE}"/>
              </a:ext>
            </a:extLst>
          </p:cNvPr>
          <p:cNvPicPr>
            <a:picLocks noChangeAspect="1"/>
          </p:cNvPicPr>
          <p:nvPr userDrawn="1"/>
        </p:nvPicPr>
        <p:blipFill>
          <a:blip r:embed="rId2">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7" name="Slide Number Placeholder 4">
            <a:extLst>
              <a:ext uri="{FF2B5EF4-FFF2-40B4-BE49-F238E27FC236}">
                <a16:creationId xmlns:a16="http://schemas.microsoft.com/office/drawing/2014/main" id="{72E5176B-251F-69E4-0514-22693644278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3910536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5" name="Picture 4" descr="Chart, sunburst chart&#10;&#10;Description automatically generated">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BAE73F33-2D45-345F-6675-EA4E3C85F955}"/>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A5BF7DA5-AC0A-F940-F7A6-52E24E34A578}"/>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63993D40-52CB-0E50-21BE-28819FD4AE6E}"/>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3416CA40-E864-6A29-9594-B7AAFEB73E3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889AA7CC-917A-8DC1-05B4-FBBD3A9D561D}"/>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8638582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766947A3-6D7D-9260-8BF6-9A59AD6E06A2}"/>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accent2"/>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C7DDF57A-7696-9CFB-DC79-0EA93767259C}"/>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6A34B109-C9E7-693C-08AE-5C5EC74F1801}"/>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3500CDEC-A476-1637-96C9-C8DC6E804AF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CE71E6BD-3A3D-5E56-C251-AB195A650807}"/>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5779956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Content 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12EFC8D2-CD86-CFAF-E385-6E05C5096F60}"/>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accent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F968F258-2DD2-8DAE-AA24-048510D3AABA}"/>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AEAF5182-B31C-97D1-525B-CFFB6312F4CC}"/>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1824CE6B-F200-7EA3-8F92-F02F0A605CE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1C896859-CD15-11B4-0C1F-40CB6A8AE3AA}"/>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7131882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5F4797D0-D53D-4D08-4DEA-28D180D3C7DF}"/>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25A1324A-BBCE-D3E3-219F-9F46F9968644}"/>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FD6FD417-FF6C-8DE1-8804-53CABBC52B02}"/>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0A7E8099-4E93-85AB-DDA5-2C88356A5B99}"/>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5F12F23A-F887-4935-DD24-45952FDA2031}"/>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1087602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Content 6">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1556A0B-DF11-524E-5ECB-4959BAB5250B}"/>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accent1"/>
                </a:solidFill>
                <a:latin typeface="Arial Black" panose="020B0604020202020204" pitchFamily="34" charset="0"/>
                <a:cs typeface="Arial Black" panose="020B0604020202020204" pitchFamily="34" charset="0"/>
              </a:defRPr>
            </a:lvl1pPr>
          </a:lstStyle>
          <a:p>
            <a:r>
              <a:rPr lang="en-US" dirty="0"/>
              <a:t>Slide title</a:t>
            </a:r>
          </a:p>
        </p:txBody>
      </p:sp>
      <p:sp>
        <p:nvSpPr>
          <p:cNvPr id="7" name="Text Placeholder 9">
            <a:extLst>
              <a:ext uri="{FF2B5EF4-FFF2-40B4-BE49-F238E27FC236}">
                <a16:creationId xmlns:a16="http://schemas.microsoft.com/office/drawing/2014/main" id="{75138605-75B0-24F7-8446-F4DF74A4B90D}"/>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8" name="Content Placeholder 8">
            <a:extLst>
              <a:ext uri="{FF2B5EF4-FFF2-40B4-BE49-F238E27FC236}">
                <a16:creationId xmlns:a16="http://schemas.microsoft.com/office/drawing/2014/main" id="{BFC1E74D-86FD-3C73-0041-BEA7877CB2BD}"/>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Image" descr="Image">
            <a:extLst>
              <a:ext uri="{FF2B5EF4-FFF2-40B4-BE49-F238E27FC236}">
                <a16:creationId xmlns:a16="http://schemas.microsoft.com/office/drawing/2014/main" id="{B76BAF40-F5CD-B371-85B0-46B3106CE07A}"/>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1" name="Slide Number Placeholder 4">
            <a:extLst>
              <a:ext uri="{FF2B5EF4-FFF2-40B4-BE49-F238E27FC236}">
                <a16:creationId xmlns:a16="http://schemas.microsoft.com/office/drawing/2014/main" id="{D3739E47-9AED-3FB2-77B8-8C86EFBAD64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4981326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Content 7">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4B142BB1-E7EA-BE8E-ECBC-E46FC22599C7}"/>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0EAE2271-A07B-97F9-4617-9E20B6AB2758}"/>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4268A4A5-0D40-5340-5733-BE7708DC978F}"/>
              </a:ext>
            </a:extLst>
          </p:cNvPr>
          <p:cNvSpPr>
            <a:spLocks noGrp="1"/>
          </p:cNvSpPr>
          <p:nvPr>
            <p:ph sz="quarter" idx="14"/>
          </p:nvPr>
        </p:nvSpPr>
        <p:spPr>
          <a:xfrm>
            <a:off x="456362"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4">
            <a:extLst>
              <a:ext uri="{FF2B5EF4-FFF2-40B4-BE49-F238E27FC236}">
                <a16:creationId xmlns:a16="http://schemas.microsoft.com/office/drawing/2014/main" id="{7D6DB46E-AEC7-8A2A-A7B9-088E10FB64E9}"/>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6AF9B39C-749A-1100-5D97-CC6D697D860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1781436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Content 8">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691BF481-2DB8-F267-DB20-3BA32DBA12CE}"/>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80DC606A-5C46-F5A4-4C65-DAC562D5C08F}"/>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C1819661-416E-422E-065B-6C9296565214}"/>
              </a:ext>
            </a:extLst>
          </p:cNvPr>
          <p:cNvSpPr>
            <a:spLocks noGrp="1"/>
          </p:cNvSpPr>
          <p:nvPr>
            <p:ph sz="quarter" idx="14"/>
          </p:nvPr>
        </p:nvSpPr>
        <p:spPr>
          <a:xfrm>
            <a:off x="456362"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4">
            <a:extLst>
              <a:ext uri="{FF2B5EF4-FFF2-40B4-BE49-F238E27FC236}">
                <a16:creationId xmlns:a16="http://schemas.microsoft.com/office/drawing/2014/main" id="{D9FFB309-30B8-3C53-DB41-A48597FD35A2}"/>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4D315673-013C-3377-D230-F338A17BC6FC}"/>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132477603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Content 9">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FE04F8A3-481F-E308-C440-C85B87C7DC64}"/>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9DD2B185-33C0-4D48-7326-811310F4F805}"/>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26C8A3E2-8414-EFD0-9DBC-32E9417BABE4}"/>
              </a:ext>
            </a:extLst>
          </p:cNvPr>
          <p:cNvSpPr>
            <a:spLocks noGrp="1"/>
          </p:cNvSpPr>
          <p:nvPr>
            <p:ph sz="quarter" idx="14"/>
          </p:nvPr>
        </p:nvSpPr>
        <p:spPr>
          <a:xfrm>
            <a:off x="456362"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4">
            <a:extLst>
              <a:ext uri="{FF2B5EF4-FFF2-40B4-BE49-F238E27FC236}">
                <a16:creationId xmlns:a16="http://schemas.microsoft.com/office/drawing/2014/main" id="{93B776D9-2FC3-8DF9-6D3C-50E4EF890AE0}"/>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395E30F2-CDB9-D0AC-FB6D-F93580BC7D4D}"/>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48976611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Content 10">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23433B-6222-73AD-5E09-BFBEDE4F28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BE0C3265-1D2E-3FF4-7638-0B5778C08A1F}"/>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bg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77775266-3FC1-3EDD-320D-4D3D6565C231}"/>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FA32E90B-143D-EBBD-5353-DE181070146A}"/>
              </a:ext>
            </a:extLst>
          </p:cNvPr>
          <p:cNvSpPr>
            <a:spLocks noGrp="1"/>
          </p:cNvSpPr>
          <p:nvPr>
            <p:ph sz="quarter" idx="14"/>
          </p:nvPr>
        </p:nvSpPr>
        <p:spPr>
          <a:xfrm>
            <a:off x="456362" y="1683959"/>
            <a:ext cx="11277495" cy="45798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Slide Number Placeholder 4">
            <a:extLst>
              <a:ext uri="{FF2B5EF4-FFF2-40B4-BE49-F238E27FC236}">
                <a16:creationId xmlns:a16="http://schemas.microsoft.com/office/drawing/2014/main" id="{41868EBC-53B1-CD9A-7B00-5D31063B3528}"/>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80D31A19-C264-B509-C884-DF14F41B5F08}"/>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3484803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Content 11">
    <p:spTree>
      <p:nvGrpSpPr>
        <p:cNvPr id="1" name=""/>
        <p:cNvGrpSpPr/>
        <p:nvPr/>
      </p:nvGrpSpPr>
      <p:grpSpPr>
        <a:xfrm>
          <a:off x="0" y="0"/>
          <a:ext cx="0" cy="0"/>
          <a:chOff x="0" y="0"/>
          <a:chExt cx="0" cy="0"/>
        </a:xfrm>
      </p:grpSpPr>
      <p:pic>
        <p:nvPicPr>
          <p:cNvPr id="3" name="4397826.jpeg">
            <a:extLst>
              <a:ext uri="{FF2B5EF4-FFF2-40B4-BE49-F238E27FC236}">
                <a16:creationId xmlns:a16="http://schemas.microsoft.com/office/drawing/2014/main" id="{7A6D1203-9AAF-4F87-4B05-0616610BDAFF}"/>
              </a:ext>
            </a:extLst>
          </p:cNvPr>
          <p:cNvPicPr>
            <a:picLocks noChangeAspect="1"/>
          </p:cNvPicPr>
          <p:nvPr userDrawn="1"/>
        </p:nvPicPr>
        <p:blipFill>
          <a:blip r:embed="rId2" cstate="screen">
            <a:grayscl/>
            <a:alphaModFix amt="15000"/>
            <a:extLst>
              <a:ext uri="{28A0092B-C50C-407E-A947-70E740481C1C}">
                <a14:useLocalDpi xmlns:a14="http://schemas.microsoft.com/office/drawing/2010/main" val="0"/>
              </a:ext>
            </a:extLst>
          </a:blip>
          <a:srcRect/>
          <a:stretch/>
        </p:blipFill>
        <p:spPr>
          <a:xfrm>
            <a:off x="2110" y="0"/>
            <a:ext cx="12187781" cy="6846590"/>
          </a:xfrm>
          <a:prstGeom prst="rect">
            <a:avLst/>
          </a:prstGeom>
          <a:ln w="12700">
            <a:miter lim="400000"/>
          </a:ln>
        </p:spPr>
      </p:pic>
      <p:sp>
        <p:nvSpPr>
          <p:cNvPr id="7" name="Title 1">
            <a:extLst>
              <a:ext uri="{FF2B5EF4-FFF2-40B4-BE49-F238E27FC236}">
                <a16:creationId xmlns:a16="http://schemas.microsoft.com/office/drawing/2014/main" id="{29CDE831-F1C9-6D28-675B-BED5F1128E73}"/>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27B139DC-D56E-B674-B39A-1D6FE993A586}"/>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295359AE-162D-8BB9-BC77-33475E2E86AC}"/>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D5950601-1E31-5980-A18D-F7E810E308EF}"/>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8F30459-046D-E4A8-CDB2-0157130B4405}"/>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7769763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12">
    <p:spTree>
      <p:nvGrpSpPr>
        <p:cNvPr id="1" name=""/>
        <p:cNvGrpSpPr/>
        <p:nvPr/>
      </p:nvGrpSpPr>
      <p:grpSpPr>
        <a:xfrm>
          <a:off x="0" y="0"/>
          <a:ext cx="0" cy="0"/>
          <a:chOff x="0" y="0"/>
          <a:chExt cx="0" cy="0"/>
        </a:xfrm>
      </p:grpSpPr>
      <p:pic>
        <p:nvPicPr>
          <p:cNvPr id="5" name="Stocksy_comp_2555359.jpg">
            <a:extLst>
              <a:ext uri="{FF2B5EF4-FFF2-40B4-BE49-F238E27FC236}">
                <a16:creationId xmlns:a16="http://schemas.microsoft.com/office/drawing/2014/main" id="{A4150F47-E9F6-79E1-3BD1-7B64B702512F}"/>
              </a:ext>
            </a:extLst>
          </p:cNvPr>
          <p:cNvPicPr>
            <a:picLocks noChangeAspect="1"/>
          </p:cNvPicPr>
          <p:nvPr userDrawn="1"/>
        </p:nvPicPr>
        <p:blipFill>
          <a:blip r:embed="rId2" cstate="screen">
            <a:grayscl/>
            <a:alphaModFix amt="50000"/>
            <a:extLst>
              <a:ext uri="{28A0092B-C50C-407E-A947-70E740481C1C}">
                <a14:useLocalDpi xmlns:a14="http://schemas.microsoft.com/office/drawing/2010/main" val="0"/>
              </a:ext>
            </a:extLst>
          </a:blip>
          <a:srcRect/>
          <a:stretch/>
        </p:blipFill>
        <p:spPr>
          <a:xfrm>
            <a:off x="2111" y="5705"/>
            <a:ext cx="12187781" cy="6846590"/>
          </a:xfrm>
          <a:prstGeom prst="rect">
            <a:avLst/>
          </a:prstGeom>
          <a:ln w="12700">
            <a:miter lim="400000"/>
          </a:ln>
        </p:spPr>
      </p:pic>
      <p:sp>
        <p:nvSpPr>
          <p:cNvPr id="7" name="Title 1">
            <a:extLst>
              <a:ext uri="{FF2B5EF4-FFF2-40B4-BE49-F238E27FC236}">
                <a16:creationId xmlns:a16="http://schemas.microsoft.com/office/drawing/2014/main" id="{19A9F097-DBD3-37E9-6B4B-753E599A3D0F}"/>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5A5BC2FA-8C0C-D720-DB1C-00BA478EB6FE}"/>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F846E4BE-62E0-ADDE-FA8F-585F5F6E2B40}"/>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33A9F0E5-1967-A200-F8F8-7297731E8966}"/>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DFFFE53E-C170-C31D-B89B-D848B5DB6938}"/>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906977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Content 13">
    <p:spTree>
      <p:nvGrpSpPr>
        <p:cNvPr id="1" name=""/>
        <p:cNvGrpSpPr/>
        <p:nvPr/>
      </p:nvGrpSpPr>
      <p:grpSpPr>
        <a:xfrm>
          <a:off x="0" y="0"/>
          <a:ext cx="0" cy="0"/>
          <a:chOff x="0" y="0"/>
          <a:chExt cx="0" cy="0"/>
        </a:xfrm>
      </p:grpSpPr>
      <p:pic>
        <p:nvPicPr>
          <p:cNvPr id="7" name="Picture 6" descr="A picture containing white&#10;&#10;Description automatically generated">
            <a:extLst>
              <a:ext uri="{FF2B5EF4-FFF2-40B4-BE49-F238E27FC236}">
                <a16:creationId xmlns:a16="http://schemas.microsoft.com/office/drawing/2014/main" id="{56218618-4EC1-F4D7-2E7B-5680F2BAD1BC}"/>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1835DA95-6B88-CEE3-C993-2D56608A492B}"/>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5757AEFB-6896-7ECF-64EB-A10D1ADF16D2}"/>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D3F540E6-FEE4-EA5A-3C8E-DB3686E1F637}"/>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30FB867B-FB70-9A17-9C28-034A05B190E8}"/>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4CC1EB24-04B8-A189-8F33-DECF538251EC}"/>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24719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and Content 14">
    <p:spTree>
      <p:nvGrpSpPr>
        <p:cNvPr id="1" name=""/>
        <p:cNvGrpSpPr/>
        <p:nvPr/>
      </p:nvGrpSpPr>
      <p:grpSpPr>
        <a:xfrm>
          <a:off x="0" y="0"/>
          <a:ext cx="0" cy="0"/>
          <a:chOff x="0" y="0"/>
          <a:chExt cx="0" cy="0"/>
        </a:xfrm>
      </p:grpSpPr>
      <p:pic>
        <p:nvPicPr>
          <p:cNvPr id="3" name="Stocksy_comp_3347933.jpg">
            <a:extLst>
              <a:ext uri="{FF2B5EF4-FFF2-40B4-BE49-F238E27FC236}">
                <a16:creationId xmlns:a16="http://schemas.microsoft.com/office/drawing/2014/main" id="{9A35AD04-F781-2A6A-EA79-DAF818D30A35}"/>
              </a:ext>
            </a:extLst>
          </p:cNvPr>
          <p:cNvPicPr>
            <a:picLocks noChangeAspect="1"/>
          </p:cNvPicPr>
          <p:nvPr userDrawn="1"/>
        </p:nvPicPr>
        <p:blipFill>
          <a:blip r:embed="rId2" cstate="screen">
            <a:grayscl/>
            <a:alphaModFix amt="10000"/>
            <a:extLst>
              <a:ext uri="{28A0092B-C50C-407E-A947-70E740481C1C}">
                <a14:useLocalDpi xmlns:a14="http://schemas.microsoft.com/office/drawing/2010/main" val="0"/>
              </a:ext>
            </a:extLst>
          </a:blip>
          <a:srcRect/>
          <a:stretch/>
        </p:blipFill>
        <p:spPr>
          <a:xfrm>
            <a:off x="-17455" y="0"/>
            <a:ext cx="12209456" cy="6858000"/>
          </a:xfrm>
          <a:prstGeom prst="rect">
            <a:avLst/>
          </a:prstGeom>
          <a:ln w="12700">
            <a:miter lim="400000"/>
          </a:ln>
        </p:spPr>
      </p:pic>
      <p:sp>
        <p:nvSpPr>
          <p:cNvPr id="7" name="Title 1">
            <a:extLst>
              <a:ext uri="{FF2B5EF4-FFF2-40B4-BE49-F238E27FC236}">
                <a16:creationId xmlns:a16="http://schemas.microsoft.com/office/drawing/2014/main" id="{6C6191B7-9121-A167-D34D-2AE0496A4776}"/>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E9262E65-BC5A-C603-9D38-19210E6DB7B5}"/>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15395A06-CF20-AC37-5659-ECD2763C2D11}"/>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05E2EA18-C4A9-68A4-FA8A-D385802EB6F5}"/>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0D2250EC-81C8-0A85-A08F-557D10E1112C}"/>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6984016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Content 15">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cstate="screen">
            <a:grayscl/>
            <a:alphaModFix amt="20000"/>
            <a:extLst>
              <a:ext uri="{28A0092B-C50C-407E-A947-70E740481C1C}">
                <a14:useLocalDpi xmlns:a14="http://schemas.microsoft.com/office/drawing/2010/main" val="0"/>
              </a:ext>
            </a:extLst>
          </a:blip>
          <a:srcRect/>
          <a:stretch/>
        </p:blipFill>
        <p:spPr>
          <a:xfrm flipH="1">
            <a:off x="0" y="11410"/>
            <a:ext cx="12187781" cy="6846590"/>
          </a:xfrm>
          <a:prstGeom prst="rect">
            <a:avLst/>
          </a:prstGeom>
          <a:ln w="12700">
            <a:miter lim="400000"/>
          </a:ln>
        </p:spPr>
      </p:pic>
      <p:sp>
        <p:nvSpPr>
          <p:cNvPr id="7" name="Title 1">
            <a:extLst>
              <a:ext uri="{FF2B5EF4-FFF2-40B4-BE49-F238E27FC236}">
                <a16:creationId xmlns:a16="http://schemas.microsoft.com/office/drawing/2014/main" id="{330144B0-AF22-DED9-80B3-F2B1156FB9F1}"/>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3AE03501-CFB2-761A-7433-A8B28EF30DE3}"/>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D7DE31BA-9F15-86A1-293C-71DB34B10955}"/>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Image" descr="Image">
            <a:extLst>
              <a:ext uri="{FF2B5EF4-FFF2-40B4-BE49-F238E27FC236}">
                <a16:creationId xmlns:a16="http://schemas.microsoft.com/office/drawing/2014/main" id="{045F6296-66B8-FF87-C7FE-7DD36470BE7B}"/>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15" name="Slide Number Placeholder 4">
            <a:extLst>
              <a:ext uri="{FF2B5EF4-FFF2-40B4-BE49-F238E27FC236}">
                <a16:creationId xmlns:a16="http://schemas.microsoft.com/office/drawing/2014/main" id="{9440D547-A08D-E8B8-2F78-BEFD7E6E0FA6}"/>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193091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Content 16">
    <p:spTree>
      <p:nvGrpSpPr>
        <p:cNvPr id="1" name=""/>
        <p:cNvGrpSpPr/>
        <p:nvPr/>
      </p:nvGrpSpPr>
      <p:grpSpPr>
        <a:xfrm>
          <a:off x="0" y="0"/>
          <a:ext cx="0" cy="0"/>
          <a:chOff x="0" y="0"/>
          <a:chExt cx="0" cy="0"/>
        </a:xfrm>
      </p:grpSpPr>
      <p:pic>
        <p:nvPicPr>
          <p:cNvPr id="5" name="Stocksy_comp_452888.jpg">
            <a:extLst>
              <a:ext uri="{FF2B5EF4-FFF2-40B4-BE49-F238E27FC236}">
                <a16:creationId xmlns:a16="http://schemas.microsoft.com/office/drawing/2014/main" id="{6B354E04-5916-DB76-CCF5-D7E12D5F00B4}"/>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0" y="11410"/>
            <a:ext cx="12187781" cy="6846590"/>
          </a:xfrm>
          <a:prstGeom prst="rect">
            <a:avLst/>
          </a:prstGeom>
          <a:ln w="12700">
            <a:miter lim="400000"/>
          </a:ln>
        </p:spPr>
      </p:pic>
      <p:pic>
        <p:nvPicPr>
          <p:cNvPr id="17" name="Image" descr="Image">
            <a:extLst>
              <a:ext uri="{FF2B5EF4-FFF2-40B4-BE49-F238E27FC236}">
                <a16:creationId xmlns:a16="http://schemas.microsoft.com/office/drawing/2014/main" id="{AF2D388B-0A1E-1AF9-17AB-A997B6399CA1}"/>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11826240" y="6263797"/>
            <a:ext cx="365760" cy="365760"/>
          </a:xfrm>
          <a:prstGeom prst="rect">
            <a:avLst/>
          </a:prstGeom>
          <a:ln w="12700">
            <a:miter lim="400000"/>
          </a:ln>
        </p:spPr>
      </p:pic>
      <p:sp>
        <p:nvSpPr>
          <p:cNvPr id="7" name="Title 1">
            <a:extLst>
              <a:ext uri="{FF2B5EF4-FFF2-40B4-BE49-F238E27FC236}">
                <a16:creationId xmlns:a16="http://schemas.microsoft.com/office/drawing/2014/main" id="{AA32C81D-7E83-B556-4AC8-16ADF54CB79F}"/>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9" name="Text Placeholder 9">
            <a:extLst>
              <a:ext uri="{FF2B5EF4-FFF2-40B4-BE49-F238E27FC236}">
                <a16:creationId xmlns:a16="http://schemas.microsoft.com/office/drawing/2014/main" id="{7CF2B8D6-313D-37A1-D0DA-DEC1F71DD806}"/>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0" name="Content Placeholder 8">
            <a:extLst>
              <a:ext uri="{FF2B5EF4-FFF2-40B4-BE49-F238E27FC236}">
                <a16:creationId xmlns:a16="http://schemas.microsoft.com/office/drawing/2014/main" id="{5B89D6C4-DCD4-38E9-4A8A-26F609C7C41A}"/>
              </a:ext>
            </a:extLst>
          </p:cNvPr>
          <p:cNvSpPr>
            <a:spLocks noGrp="1"/>
          </p:cNvSpPr>
          <p:nvPr>
            <p:ph sz="quarter" idx="14"/>
          </p:nvPr>
        </p:nvSpPr>
        <p:spPr>
          <a:xfrm>
            <a:off x="456362" y="1683959"/>
            <a:ext cx="11277495" cy="4579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4">
            <a:extLst>
              <a:ext uri="{FF2B5EF4-FFF2-40B4-BE49-F238E27FC236}">
                <a16:creationId xmlns:a16="http://schemas.microsoft.com/office/drawing/2014/main" id="{389D9A5B-D018-EA2F-1B86-6724F25B50FB}"/>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rgbClr val="979797"/>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rgbClr val="979797"/>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649181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idebar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1" y="0"/>
            <a:ext cx="499137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a:extLst>
              <a:ext uri="{FF2B5EF4-FFF2-40B4-BE49-F238E27FC236}">
                <a16:creationId xmlns:a16="http://schemas.microsoft.com/office/drawing/2014/main" id="{4588B1F2-2551-AE07-837F-DFB5BDE43B44}"/>
              </a:ext>
            </a:extLst>
          </p:cNvPr>
          <p:cNvSpPr>
            <a:spLocks noGrp="1"/>
          </p:cNvSpPr>
          <p:nvPr>
            <p:ph type="title" hasCustomPrompt="1"/>
          </p:nvPr>
        </p:nvSpPr>
        <p:spPr>
          <a:xfrm>
            <a:off x="456360" y="691229"/>
            <a:ext cx="6287061" cy="424732"/>
          </a:xfrm>
        </p:spPr>
        <p:txBody>
          <a:bodyPr wrap="square" lIns="0" tIns="91440" rIns="0" bIns="0" anchor="t" anchorCtr="0">
            <a:spAutoFit/>
          </a:bodyPr>
          <a:lstStyle>
            <a:lvl1pPr>
              <a:defRPr sz="2400" b="0" i="0">
                <a:solidFill>
                  <a:schemeClr val="accent1"/>
                </a:solidFill>
                <a:latin typeface="Arial Black" panose="020B0604020202020204" pitchFamily="34" charset="0"/>
                <a:cs typeface="Arial Black" panose="020B0604020202020204" pitchFamily="34" charset="0"/>
              </a:defRPr>
            </a:lvl1pPr>
          </a:lstStyle>
          <a:p>
            <a:r>
              <a:rPr lang="en-US" dirty="0"/>
              <a:t>Slide title</a:t>
            </a:r>
          </a:p>
        </p:txBody>
      </p:sp>
      <p:sp>
        <p:nvSpPr>
          <p:cNvPr id="11" name="Text Placeholder 9">
            <a:extLst>
              <a:ext uri="{FF2B5EF4-FFF2-40B4-BE49-F238E27FC236}">
                <a16:creationId xmlns:a16="http://schemas.microsoft.com/office/drawing/2014/main" id="{1A5BE394-983B-7D8D-EDAB-2F15AF976FB0}"/>
              </a:ext>
            </a:extLst>
          </p:cNvPr>
          <p:cNvSpPr>
            <a:spLocks noGrp="1"/>
          </p:cNvSpPr>
          <p:nvPr>
            <p:ph type="body" sz="quarter" idx="13" hasCustomPrompt="1"/>
          </p:nvPr>
        </p:nvSpPr>
        <p:spPr>
          <a:xfrm>
            <a:off x="456360" y="526951"/>
            <a:ext cx="6287061"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Content Placeholder 8">
            <a:extLst>
              <a:ext uri="{FF2B5EF4-FFF2-40B4-BE49-F238E27FC236}">
                <a16:creationId xmlns:a16="http://schemas.microsoft.com/office/drawing/2014/main" id="{25F18D27-F88B-0A4D-5082-5207AF554778}"/>
              </a:ext>
            </a:extLst>
          </p:cNvPr>
          <p:cNvSpPr>
            <a:spLocks noGrp="1"/>
          </p:cNvSpPr>
          <p:nvPr>
            <p:ph sz="quarter" idx="14"/>
          </p:nvPr>
        </p:nvSpPr>
        <p:spPr>
          <a:xfrm>
            <a:off x="456362"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16">
            <a:extLst>
              <a:ext uri="{FF2B5EF4-FFF2-40B4-BE49-F238E27FC236}">
                <a16:creationId xmlns:a16="http://schemas.microsoft.com/office/drawing/2014/main" id="{6EDE3397-1753-6224-6CE9-BDA8D61F7F3B}"/>
              </a:ext>
            </a:extLst>
          </p:cNvPr>
          <p:cNvSpPr>
            <a:spLocks noGrp="1"/>
          </p:cNvSpPr>
          <p:nvPr>
            <p:ph sz="quarter" idx="15"/>
          </p:nvPr>
        </p:nvSpPr>
        <p:spPr>
          <a:xfrm>
            <a:off x="7657821" y="496890"/>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Slide Number Placeholder 4">
            <a:extLst>
              <a:ext uri="{FF2B5EF4-FFF2-40B4-BE49-F238E27FC236}">
                <a16:creationId xmlns:a16="http://schemas.microsoft.com/office/drawing/2014/main" id="{8B04EA0D-48C0-9229-E005-1C21D422436B}"/>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21" name="Image" descr="Image">
            <a:extLst>
              <a:ext uri="{FF2B5EF4-FFF2-40B4-BE49-F238E27FC236}">
                <a16:creationId xmlns:a16="http://schemas.microsoft.com/office/drawing/2014/main" id="{B567079A-1EDC-7E74-B5E3-0BE0EDEF7D79}"/>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31285579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idebar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06D247-D04D-37F9-A4AA-6283C29A5458}"/>
              </a:ext>
            </a:extLst>
          </p:cNvPr>
          <p:cNvSpPr/>
          <p:nvPr userDrawn="1"/>
        </p:nvSpPr>
        <p:spPr>
          <a:xfrm>
            <a:off x="7200621" y="0"/>
            <a:ext cx="49913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2"/>
              </a:solidFill>
            </a:endParaRPr>
          </a:p>
        </p:txBody>
      </p:sp>
      <p:sp>
        <p:nvSpPr>
          <p:cNvPr id="9" name="Title 1">
            <a:extLst>
              <a:ext uri="{FF2B5EF4-FFF2-40B4-BE49-F238E27FC236}">
                <a16:creationId xmlns:a16="http://schemas.microsoft.com/office/drawing/2014/main" id="{3B233CD3-9F32-2CE0-46EF-033BB64C6265}"/>
              </a:ext>
            </a:extLst>
          </p:cNvPr>
          <p:cNvSpPr>
            <a:spLocks noGrp="1"/>
          </p:cNvSpPr>
          <p:nvPr>
            <p:ph type="title" hasCustomPrompt="1"/>
          </p:nvPr>
        </p:nvSpPr>
        <p:spPr>
          <a:xfrm>
            <a:off x="456360" y="691229"/>
            <a:ext cx="6287061" cy="424732"/>
          </a:xfrm>
        </p:spPr>
        <p:txBody>
          <a:bodyPr wrap="square" lIns="0" tIns="91440" rIns="0" bIns="0" anchor="t" anchorCtr="0">
            <a:spAutoFit/>
          </a:bodyPr>
          <a:lstStyle>
            <a:lvl1pPr>
              <a:defRPr sz="2400" b="0" i="0">
                <a:solidFill>
                  <a:schemeClr val="accent2"/>
                </a:solidFill>
                <a:latin typeface="Arial Black" panose="020B0604020202020204" pitchFamily="34" charset="0"/>
                <a:cs typeface="Arial Black" panose="020B0604020202020204" pitchFamily="34" charset="0"/>
              </a:defRPr>
            </a:lvl1pPr>
          </a:lstStyle>
          <a:p>
            <a:r>
              <a:rPr lang="en-US" dirty="0"/>
              <a:t>Slide title</a:t>
            </a:r>
          </a:p>
        </p:txBody>
      </p:sp>
      <p:sp>
        <p:nvSpPr>
          <p:cNvPr id="10" name="Text Placeholder 9">
            <a:extLst>
              <a:ext uri="{FF2B5EF4-FFF2-40B4-BE49-F238E27FC236}">
                <a16:creationId xmlns:a16="http://schemas.microsoft.com/office/drawing/2014/main" id="{12504848-BC40-CB7B-813B-450B51559B90}"/>
              </a:ext>
            </a:extLst>
          </p:cNvPr>
          <p:cNvSpPr>
            <a:spLocks noGrp="1"/>
          </p:cNvSpPr>
          <p:nvPr>
            <p:ph type="body" sz="quarter" idx="13" hasCustomPrompt="1"/>
          </p:nvPr>
        </p:nvSpPr>
        <p:spPr>
          <a:xfrm>
            <a:off x="456360" y="526951"/>
            <a:ext cx="6287061" cy="145424"/>
          </a:xfrm>
        </p:spPr>
        <p:txBody>
          <a:bodyPr wrap="square" lIns="0" tIns="0" rIns="0" bIns="0" anchor="b">
            <a:spAutoFit/>
          </a:bodyPr>
          <a:lstStyle>
            <a:lvl1pPr marL="0" indent="0">
              <a:buNone/>
              <a:defRPr sz="1050" b="1" i="0" spc="150" baseline="0">
                <a:solidFill>
                  <a:srgbClr val="979797"/>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1" name="Content Placeholder 8">
            <a:extLst>
              <a:ext uri="{FF2B5EF4-FFF2-40B4-BE49-F238E27FC236}">
                <a16:creationId xmlns:a16="http://schemas.microsoft.com/office/drawing/2014/main" id="{9A9F6180-ABF1-8A69-785E-877D597F43AA}"/>
              </a:ext>
            </a:extLst>
          </p:cNvPr>
          <p:cNvSpPr>
            <a:spLocks noGrp="1"/>
          </p:cNvSpPr>
          <p:nvPr>
            <p:ph sz="quarter" idx="14"/>
          </p:nvPr>
        </p:nvSpPr>
        <p:spPr>
          <a:xfrm>
            <a:off x="456362" y="1683959"/>
            <a:ext cx="6287061" cy="45798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6">
            <a:extLst>
              <a:ext uri="{FF2B5EF4-FFF2-40B4-BE49-F238E27FC236}">
                <a16:creationId xmlns:a16="http://schemas.microsoft.com/office/drawing/2014/main" id="{5C80086F-B610-476D-814B-9C6785BC65AF}"/>
              </a:ext>
            </a:extLst>
          </p:cNvPr>
          <p:cNvSpPr>
            <a:spLocks noGrp="1"/>
          </p:cNvSpPr>
          <p:nvPr>
            <p:ph sz="quarter" idx="15"/>
          </p:nvPr>
        </p:nvSpPr>
        <p:spPr>
          <a:xfrm>
            <a:off x="7657821" y="496890"/>
            <a:ext cx="4076979" cy="576690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4">
            <a:extLst>
              <a:ext uri="{FF2B5EF4-FFF2-40B4-BE49-F238E27FC236}">
                <a16:creationId xmlns:a16="http://schemas.microsoft.com/office/drawing/2014/main" id="{4EB2AD86-46E0-CC05-F93F-6A4CD1782536}"/>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5" name="Image" descr="Image">
            <a:extLst>
              <a:ext uri="{FF2B5EF4-FFF2-40B4-BE49-F238E27FC236}">
                <a16:creationId xmlns:a16="http://schemas.microsoft.com/office/drawing/2014/main" id="{ED609342-ADA7-17EE-F4B2-7C62E7A07FE4}"/>
              </a:ext>
            </a:extLst>
          </p:cNvPr>
          <p:cNvPicPr>
            <a:picLocks noChangeAspect="1"/>
          </p:cNvPicPr>
          <p:nvPr userDrawn="1"/>
        </p:nvPicPr>
        <p:blipFill>
          <a:blip r:embed="rId2">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93385666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Horizontal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Slide Number Placeholder 4">
            <a:extLst>
              <a:ext uri="{FF2B5EF4-FFF2-40B4-BE49-F238E27FC236}">
                <a16:creationId xmlns:a16="http://schemas.microsoft.com/office/drawing/2014/main" id="{E1FDE84C-5725-9739-0B44-3B0983CFC034}"/>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8" name="Image" descr="Image">
            <a:extLst>
              <a:ext uri="{FF2B5EF4-FFF2-40B4-BE49-F238E27FC236}">
                <a16:creationId xmlns:a16="http://schemas.microsoft.com/office/drawing/2014/main" id="{90B27201-96A9-8E9C-08C9-343F2EB32204}"/>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9" name="Rectangle 18">
            <a:extLst>
              <a:ext uri="{FF2B5EF4-FFF2-40B4-BE49-F238E27FC236}">
                <a16:creationId xmlns:a16="http://schemas.microsoft.com/office/drawing/2014/main" id="{7D5904DB-F9FC-7AC8-4A66-998E79415B88}"/>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20" name="Rectangle 19">
            <a:extLst>
              <a:ext uri="{FF2B5EF4-FFF2-40B4-BE49-F238E27FC236}">
                <a16:creationId xmlns:a16="http://schemas.microsoft.com/office/drawing/2014/main" id="{650E7C8E-4724-543B-619F-849CE85EA9AD}"/>
              </a:ext>
            </a:extLst>
          </p:cNvPr>
          <p:cNvSpPr/>
          <p:nvPr userDrawn="1"/>
        </p:nvSpPr>
        <p:spPr>
          <a:xfrm>
            <a:off x="2"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21" name="Title 1">
            <a:extLst>
              <a:ext uri="{FF2B5EF4-FFF2-40B4-BE49-F238E27FC236}">
                <a16:creationId xmlns:a16="http://schemas.microsoft.com/office/drawing/2014/main" id="{57A0CB71-6CAE-134B-20E4-CFD45A17D5FE}"/>
              </a:ext>
            </a:extLst>
          </p:cNvPr>
          <p:cNvSpPr>
            <a:spLocks noGrp="1"/>
          </p:cNvSpPr>
          <p:nvPr>
            <p:ph type="title" hasCustomPrompt="1"/>
          </p:nvPr>
        </p:nvSpPr>
        <p:spPr>
          <a:xfrm>
            <a:off x="457200" y="994641"/>
            <a:ext cx="6743421" cy="332399"/>
          </a:xfrm>
        </p:spPr>
        <p:txBody>
          <a:bodyPr lIns="0" tIns="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22" name="Text Placeholder 9">
            <a:extLst>
              <a:ext uri="{FF2B5EF4-FFF2-40B4-BE49-F238E27FC236}">
                <a16:creationId xmlns:a16="http://schemas.microsoft.com/office/drawing/2014/main" id="{123F91F1-129D-D4A0-6D99-CC0DE2797A4E}"/>
              </a:ext>
            </a:extLst>
          </p:cNvPr>
          <p:cNvSpPr>
            <a:spLocks noGrp="1"/>
          </p:cNvSpPr>
          <p:nvPr>
            <p:ph type="body" sz="quarter" idx="13" hasCustomPrompt="1"/>
          </p:nvPr>
        </p:nvSpPr>
        <p:spPr>
          <a:xfrm>
            <a:off x="458040" y="533473"/>
            <a:ext cx="6743421" cy="191591"/>
          </a:xfrm>
        </p:spPr>
        <p:txBody>
          <a:bodyPr wrap="square" lIns="0" tIns="0" rIns="0" bIns="4572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2" name="Content Placeholder 8">
            <a:extLst>
              <a:ext uri="{FF2B5EF4-FFF2-40B4-BE49-F238E27FC236}">
                <a16:creationId xmlns:a16="http://schemas.microsoft.com/office/drawing/2014/main" id="{F902F9DD-F205-B397-ECA7-89C0F9385E36}"/>
              </a:ext>
            </a:extLst>
          </p:cNvPr>
          <p:cNvSpPr>
            <a:spLocks noGrp="1"/>
          </p:cNvSpPr>
          <p:nvPr>
            <p:ph sz="quarter" idx="14"/>
          </p:nvPr>
        </p:nvSpPr>
        <p:spPr>
          <a:xfrm>
            <a:off x="456362" y="1791145"/>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490610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Horizontal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6D0AB906-B340-8799-AF0F-9165903474BC}"/>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95D7B8DC-82C6-8E44-21CF-5ED178BA341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93FF301F-9BFB-7B9A-F9FE-8E1C3F99A714}"/>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18" name="Rectangle 17">
            <a:extLst>
              <a:ext uri="{FF2B5EF4-FFF2-40B4-BE49-F238E27FC236}">
                <a16:creationId xmlns:a16="http://schemas.microsoft.com/office/drawing/2014/main" id="{186ECFEB-65E8-F006-E24D-B472C4C935F1}"/>
              </a:ext>
            </a:extLst>
          </p:cNvPr>
          <p:cNvSpPr/>
          <p:nvPr userDrawn="1"/>
        </p:nvSpPr>
        <p:spPr>
          <a:xfrm>
            <a:off x="2" y="747433"/>
            <a:ext cx="7202303" cy="8606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19" name="Title 1">
            <a:extLst>
              <a:ext uri="{FF2B5EF4-FFF2-40B4-BE49-F238E27FC236}">
                <a16:creationId xmlns:a16="http://schemas.microsoft.com/office/drawing/2014/main" id="{45840A34-DC9F-8D08-2B40-7F584995F53D}"/>
              </a:ext>
            </a:extLst>
          </p:cNvPr>
          <p:cNvSpPr>
            <a:spLocks noGrp="1"/>
          </p:cNvSpPr>
          <p:nvPr>
            <p:ph type="title" hasCustomPrompt="1"/>
          </p:nvPr>
        </p:nvSpPr>
        <p:spPr>
          <a:xfrm>
            <a:off x="457200" y="994641"/>
            <a:ext cx="6743421" cy="332399"/>
          </a:xfrm>
        </p:spPr>
        <p:txBody>
          <a:bodyPr lIns="0" tIns="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20" name="Text Placeholder 9">
            <a:extLst>
              <a:ext uri="{FF2B5EF4-FFF2-40B4-BE49-F238E27FC236}">
                <a16:creationId xmlns:a16="http://schemas.microsoft.com/office/drawing/2014/main" id="{1C3FCC18-4123-FE93-29D1-66C13CA3564F}"/>
              </a:ext>
            </a:extLst>
          </p:cNvPr>
          <p:cNvSpPr>
            <a:spLocks noGrp="1"/>
          </p:cNvSpPr>
          <p:nvPr>
            <p:ph type="body" sz="quarter" idx="13" hasCustomPrompt="1"/>
          </p:nvPr>
        </p:nvSpPr>
        <p:spPr>
          <a:xfrm>
            <a:off x="458040" y="533473"/>
            <a:ext cx="6743421" cy="191591"/>
          </a:xfrm>
        </p:spPr>
        <p:txBody>
          <a:bodyPr wrap="square" lIns="0" tIns="0" rIns="0" bIns="4572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2" name="Content Placeholder 8">
            <a:extLst>
              <a:ext uri="{FF2B5EF4-FFF2-40B4-BE49-F238E27FC236}">
                <a16:creationId xmlns:a16="http://schemas.microsoft.com/office/drawing/2014/main" id="{A53B707D-6B66-B7FE-E5C0-1D0E0DC16B97}"/>
              </a:ext>
            </a:extLst>
          </p:cNvPr>
          <p:cNvSpPr>
            <a:spLocks noGrp="1"/>
          </p:cNvSpPr>
          <p:nvPr>
            <p:ph sz="quarter" idx="14"/>
          </p:nvPr>
        </p:nvSpPr>
        <p:spPr>
          <a:xfrm>
            <a:off x="456362" y="1791145"/>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191227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Horizontal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5" name="Slide Number Placeholder 4">
            <a:extLst>
              <a:ext uri="{FF2B5EF4-FFF2-40B4-BE49-F238E27FC236}">
                <a16:creationId xmlns:a16="http://schemas.microsoft.com/office/drawing/2014/main" id="{8B6E3FB6-5B3C-9BEF-A86D-16DDFAE3AB24}"/>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6" name="Image" descr="Image">
            <a:extLst>
              <a:ext uri="{FF2B5EF4-FFF2-40B4-BE49-F238E27FC236}">
                <a16:creationId xmlns:a16="http://schemas.microsoft.com/office/drawing/2014/main" id="{79450051-6CEC-AA43-383D-06C11DCC4F37}"/>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17" name="Rectangle 16">
            <a:extLst>
              <a:ext uri="{FF2B5EF4-FFF2-40B4-BE49-F238E27FC236}">
                <a16:creationId xmlns:a16="http://schemas.microsoft.com/office/drawing/2014/main" id="{E126446F-4013-57A8-EA47-569CEC6B682C}"/>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18" name="Rectangle 17">
            <a:extLst>
              <a:ext uri="{FF2B5EF4-FFF2-40B4-BE49-F238E27FC236}">
                <a16:creationId xmlns:a16="http://schemas.microsoft.com/office/drawing/2014/main" id="{288667E1-31D3-2FED-E679-DD56C7134A6B}"/>
              </a:ext>
            </a:extLst>
          </p:cNvPr>
          <p:cNvSpPr/>
          <p:nvPr userDrawn="1"/>
        </p:nvSpPr>
        <p:spPr>
          <a:xfrm>
            <a:off x="2"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19" name="Title 1">
            <a:extLst>
              <a:ext uri="{FF2B5EF4-FFF2-40B4-BE49-F238E27FC236}">
                <a16:creationId xmlns:a16="http://schemas.microsoft.com/office/drawing/2014/main" id="{9D233CA3-5C31-734B-5348-3C3AE9404612}"/>
              </a:ext>
            </a:extLst>
          </p:cNvPr>
          <p:cNvSpPr>
            <a:spLocks noGrp="1"/>
          </p:cNvSpPr>
          <p:nvPr>
            <p:ph type="title" hasCustomPrompt="1"/>
          </p:nvPr>
        </p:nvSpPr>
        <p:spPr>
          <a:xfrm>
            <a:off x="457200" y="994641"/>
            <a:ext cx="6743421" cy="332399"/>
          </a:xfrm>
        </p:spPr>
        <p:txBody>
          <a:bodyPr lIns="0" tIns="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20" name="Text Placeholder 9">
            <a:extLst>
              <a:ext uri="{FF2B5EF4-FFF2-40B4-BE49-F238E27FC236}">
                <a16:creationId xmlns:a16="http://schemas.microsoft.com/office/drawing/2014/main" id="{640D6A28-EC49-02AB-51EC-C89B5C972575}"/>
              </a:ext>
            </a:extLst>
          </p:cNvPr>
          <p:cNvSpPr>
            <a:spLocks noGrp="1"/>
          </p:cNvSpPr>
          <p:nvPr>
            <p:ph type="body" sz="quarter" idx="13" hasCustomPrompt="1"/>
          </p:nvPr>
        </p:nvSpPr>
        <p:spPr>
          <a:xfrm>
            <a:off x="458040" y="533473"/>
            <a:ext cx="6743421" cy="191591"/>
          </a:xfrm>
        </p:spPr>
        <p:txBody>
          <a:bodyPr wrap="square" lIns="0" tIns="0" rIns="0" bIns="4572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2" name="Content Placeholder 8">
            <a:extLst>
              <a:ext uri="{FF2B5EF4-FFF2-40B4-BE49-F238E27FC236}">
                <a16:creationId xmlns:a16="http://schemas.microsoft.com/office/drawing/2014/main" id="{612EF661-927D-1D8A-352E-E92B1ADDAB79}"/>
              </a:ext>
            </a:extLst>
          </p:cNvPr>
          <p:cNvSpPr>
            <a:spLocks noGrp="1"/>
          </p:cNvSpPr>
          <p:nvPr>
            <p:ph sz="quarter" idx="14"/>
          </p:nvPr>
        </p:nvSpPr>
        <p:spPr>
          <a:xfrm>
            <a:off x="456362" y="1791145"/>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178475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Horizontal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009FEE-7BEA-E119-E069-7AD4EFA962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C1F80E1-1EDB-BCA8-4BE0-B1A5A89AC1CE}"/>
              </a:ext>
            </a:extLst>
          </p:cNvPr>
          <p:cNvSpPr/>
          <p:nvPr userDrawn="1"/>
        </p:nvSpPr>
        <p:spPr>
          <a:xfrm>
            <a:off x="0" y="1177739"/>
            <a:ext cx="12192000" cy="48576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3" name="Rectangle 2">
            <a:extLst>
              <a:ext uri="{FF2B5EF4-FFF2-40B4-BE49-F238E27FC236}">
                <a16:creationId xmlns:a16="http://schemas.microsoft.com/office/drawing/2014/main" id="{F152E558-621E-E500-BA18-6422215E1AF5}"/>
              </a:ext>
            </a:extLst>
          </p:cNvPr>
          <p:cNvSpPr/>
          <p:nvPr userDrawn="1"/>
        </p:nvSpPr>
        <p:spPr>
          <a:xfrm>
            <a:off x="2" y="747433"/>
            <a:ext cx="7202303" cy="860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dirty="0">
              <a:latin typeface="Arial" panose="020B0604020202020204" pitchFamily="34" charset="0"/>
            </a:endParaRPr>
          </a:p>
        </p:txBody>
      </p:sp>
      <p:sp>
        <p:nvSpPr>
          <p:cNvPr id="6" name="Title 1">
            <a:extLst>
              <a:ext uri="{FF2B5EF4-FFF2-40B4-BE49-F238E27FC236}">
                <a16:creationId xmlns:a16="http://schemas.microsoft.com/office/drawing/2014/main" id="{C8A9B75F-56F6-D1D4-FC1F-6856C018C7EE}"/>
              </a:ext>
            </a:extLst>
          </p:cNvPr>
          <p:cNvSpPr>
            <a:spLocks noGrp="1"/>
          </p:cNvSpPr>
          <p:nvPr>
            <p:ph type="title" hasCustomPrompt="1"/>
          </p:nvPr>
        </p:nvSpPr>
        <p:spPr>
          <a:xfrm>
            <a:off x="457200" y="994641"/>
            <a:ext cx="6743421" cy="332399"/>
          </a:xfrm>
        </p:spPr>
        <p:txBody>
          <a:bodyPr lIns="0" tIns="0" rIns="0" bIns="0" anchor="t" anchorCtr="0">
            <a:spAutoFit/>
          </a:bodyPr>
          <a:lstStyle>
            <a:lvl1pPr>
              <a:defRPr sz="2400" b="0" i="0">
                <a:solidFill>
                  <a:schemeClr val="tx1"/>
                </a:solidFill>
                <a:latin typeface="Arial Black" panose="020B0604020202020204" pitchFamily="34" charset="0"/>
                <a:cs typeface="Arial Black" panose="020B0604020202020204" pitchFamily="34" charset="0"/>
              </a:defRPr>
            </a:lvl1pPr>
          </a:lstStyle>
          <a:p>
            <a:r>
              <a:rPr lang="en-US" dirty="0"/>
              <a:t>Slide title</a:t>
            </a:r>
          </a:p>
        </p:txBody>
      </p:sp>
      <p:sp>
        <p:nvSpPr>
          <p:cNvPr id="12" name="Text Placeholder 9">
            <a:extLst>
              <a:ext uri="{FF2B5EF4-FFF2-40B4-BE49-F238E27FC236}">
                <a16:creationId xmlns:a16="http://schemas.microsoft.com/office/drawing/2014/main" id="{92D9064A-2EFC-A107-666C-748942297760}"/>
              </a:ext>
            </a:extLst>
          </p:cNvPr>
          <p:cNvSpPr>
            <a:spLocks noGrp="1"/>
          </p:cNvSpPr>
          <p:nvPr>
            <p:ph type="body" sz="quarter" idx="13" hasCustomPrompt="1"/>
          </p:nvPr>
        </p:nvSpPr>
        <p:spPr>
          <a:xfrm>
            <a:off x="458040" y="533473"/>
            <a:ext cx="6743421" cy="191591"/>
          </a:xfrm>
        </p:spPr>
        <p:txBody>
          <a:bodyPr wrap="square" lIns="0" tIns="0" rIns="0" bIns="45720" anchor="b">
            <a:spAutoFit/>
          </a:bodyPr>
          <a:lstStyle>
            <a:lvl1pPr marL="0" indent="0">
              <a:buNone/>
              <a:defRPr sz="1050" b="1" i="0" spc="150" baseline="0">
                <a:solidFill>
                  <a:schemeClr val="bg1"/>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13" name="Slide Number Placeholder 4">
            <a:extLst>
              <a:ext uri="{FF2B5EF4-FFF2-40B4-BE49-F238E27FC236}">
                <a16:creationId xmlns:a16="http://schemas.microsoft.com/office/drawing/2014/main" id="{4EC05B7D-9C04-5D69-0D26-801A29A78268}"/>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14" name="Image" descr="Image">
            <a:extLst>
              <a:ext uri="{FF2B5EF4-FFF2-40B4-BE49-F238E27FC236}">
                <a16:creationId xmlns:a16="http://schemas.microsoft.com/office/drawing/2014/main" id="{D5FAB721-3AD2-508B-D359-9CD1E0261571}"/>
              </a:ext>
            </a:extLst>
          </p:cNvPr>
          <p:cNvPicPr>
            <a:picLocks noChangeAspect="1"/>
          </p:cNvPicPr>
          <p:nvPr userDrawn="1"/>
        </p:nvPicPr>
        <p:blipFill>
          <a:blip r:embed="rId3">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
        <p:nvSpPr>
          <p:cNvPr id="2" name="Content Placeholder 8">
            <a:extLst>
              <a:ext uri="{FF2B5EF4-FFF2-40B4-BE49-F238E27FC236}">
                <a16:creationId xmlns:a16="http://schemas.microsoft.com/office/drawing/2014/main" id="{090A0E07-A90B-938A-0DF7-5506CE341A0F}"/>
              </a:ext>
            </a:extLst>
          </p:cNvPr>
          <p:cNvSpPr>
            <a:spLocks noGrp="1"/>
          </p:cNvSpPr>
          <p:nvPr>
            <p:ph sz="quarter" idx="14"/>
          </p:nvPr>
        </p:nvSpPr>
        <p:spPr>
          <a:xfrm>
            <a:off x="456362" y="1791145"/>
            <a:ext cx="11277495" cy="40722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988375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Office Locations">
    <p:bg>
      <p:bgPr>
        <a:solidFill>
          <a:schemeClr val="tx1"/>
        </a:solidFill>
        <a:effectLst/>
      </p:bgPr>
    </p:bg>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328F8982-F55F-5F92-480C-677F79F404E9}"/>
              </a:ext>
            </a:extLst>
          </p:cNvPr>
          <p:cNvPicPr>
            <a:picLocks noChangeAspect="1"/>
          </p:cNvPicPr>
          <p:nvPr userDrawn="1"/>
        </p:nvPicPr>
        <p:blipFill rotWithShape="1">
          <a:blip r:embed="rId2">
            <a:alphaModFix amt="10000"/>
          </a:blip>
          <a:srcRect l="3083" r="3090" b="8245"/>
          <a:stretch/>
        </p:blipFill>
        <p:spPr>
          <a:xfrm>
            <a:off x="1" y="565497"/>
            <a:ext cx="12191159" cy="6292504"/>
          </a:xfrm>
          <a:prstGeom prst="rect">
            <a:avLst/>
          </a:prstGeom>
          <a:ln w="12700">
            <a:miter lim="400000"/>
          </a:ln>
        </p:spPr>
      </p:pic>
      <p:pic>
        <p:nvPicPr>
          <p:cNvPr id="9" name="Image" descr="Image">
            <a:extLst>
              <a:ext uri="{FF2B5EF4-FFF2-40B4-BE49-F238E27FC236}">
                <a16:creationId xmlns:a16="http://schemas.microsoft.com/office/drawing/2014/main" id="{F2A881A4-65E1-10FF-46A2-09116375D070}"/>
              </a:ext>
            </a:extLst>
          </p:cNvPr>
          <p:cNvPicPr>
            <a:picLocks noChangeAspect="1"/>
          </p:cNvPicPr>
          <p:nvPr userDrawn="1"/>
        </p:nvPicPr>
        <p:blipFill>
          <a:blip r:embed="rId3"/>
          <a:stretch>
            <a:fillRect/>
          </a:stretch>
        </p:blipFill>
        <p:spPr>
          <a:xfrm>
            <a:off x="2381832" y="2191202"/>
            <a:ext cx="285915" cy="285914"/>
          </a:xfrm>
          <a:prstGeom prst="rect">
            <a:avLst/>
          </a:prstGeom>
          <a:ln w="12700">
            <a:miter lim="400000"/>
          </a:ln>
        </p:spPr>
      </p:pic>
      <p:pic>
        <p:nvPicPr>
          <p:cNvPr id="10" name="Image" descr="Image">
            <a:extLst>
              <a:ext uri="{FF2B5EF4-FFF2-40B4-BE49-F238E27FC236}">
                <a16:creationId xmlns:a16="http://schemas.microsoft.com/office/drawing/2014/main" id="{AB43616B-BC04-C3AA-2CC5-9631C481E037}"/>
              </a:ext>
            </a:extLst>
          </p:cNvPr>
          <p:cNvPicPr>
            <a:picLocks noChangeAspect="1"/>
          </p:cNvPicPr>
          <p:nvPr userDrawn="1"/>
        </p:nvPicPr>
        <p:blipFill>
          <a:blip r:embed="rId3"/>
          <a:stretch>
            <a:fillRect/>
          </a:stretch>
        </p:blipFill>
        <p:spPr>
          <a:xfrm>
            <a:off x="2288414" y="1862827"/>
            <a:ext cx="529367" cy="529367"/>
          </a:xfrm>
          <a:prstGeom prst="rect">
            <a:avLst/>
          </a:prstGeom>
          <a:ln w="12700">
            <a:miter lim="400000"/>
          </a:ln>
        </p:spPr>
      </p:pic>
      <p:pic>
        <p:nvPicPr>
          <p:cNvPr id="11" name="Image" descr="Image">
            <a:extLst>
              <a:ext uri="{FF2B5EF4-FFF2-40B4-BE49-F238E27FC236}">
                <a16:creationId xmlns:a16="http://schemas.microsoft.com/office/drawing/2014/main" id="{A8655665-CC6B-FA4D-5EB4-3996281AD94B}"/>
              </a:ext>
            </a:extLst>
          </p:cNvPr>
          <p:cNvPicPr>
            <a:picLocks noChangeAspect="1"/>
          </p:cNvPicPr>
          <p:nvPr userDrawn="1"/>
        </p:nvPicPr>
        <p:blipFill>
          <a:blip r:embed="rId3"/>
          <a:stretch>
            <a:fillRect/>
          </a:stretch>
        </p:blipFill>
        <p:spPr>
          <a:xfrm>
            <a:off x="318157" y="2174218"/>
            <a:ext cx="529367" cy="529367"/>
          </a:xfrm>
          <a:prstGeom prst="rect">
            <a:avLst/>
          </a:prstGeom>
          <a:ln w="12700">
            <a:miter lim="400000"/>
          </a:ln>
        </p:spPr>
      </p:pic>
      <p:pic>
        <p:nvPicPr>
          <p:cNvPr id="13" name="Image" descr="Image">
            <a:extLst>
              <a:ext uri="{FF2B5EF4-FFF2-40B4-BE49-F238E27FC236}">
                <a16:creationId xmlns:a16="http://schemas.microsoft.com/office/drawing/2014/main" id="{F27A3867-236E-C832-BE4D-41DBCA15BBA6}"/>
              </a:ext>
            </a:extLst>
          </p:cNvPr>
          <p:cNvPicPr>
            <a:picLocks noChangeAspect="1"/>
          </p:cNvPicPr>
          <p:nvPr userDrawn="1"/>
        </p:nvPicPr>
        <p:blipFill>
          <a:blip r:embed="rId3"/>
          <a:stretch>
            <a:fillRect/>
          </a:stretch>
        </p:blipFill>
        <p:spPr>
          <a:xfrm>
            <a:off x="383265" y="2593180"/>
            <a:ext cx="285915" cy="285914"/>
          </a:xfrm>
          <a:prstGeom prst="rect">
            <a:avLst/>
          </a:prstGeom>
          <a:ln w="12700">
            <a:miter lim="400000"/>
          </a:ln>
        </p:spPr>
      </p:pic>
      <p:pic>
        <p:nvPicPr>
          <p:cNvPr id="15" name="Image" descr="Image">
            <a:extLst>
              <a:ext uri="{FF2B5EF4-FFF2-40B4-BE49-F238E27FC236}">
                <a16:creationId xmlns:a16="http://schemas.microsoft.com/office/drawing/2014/main" id="{DD85014C-F065-A2D0-C7F6-3FA99B2F5340}"/>
              </a:ext>
            </a:extLst>
          </p:cNvPr>
          <p:cNvPicPr>
            <a:picLocks noChangeAspect="1"/>
          </p:cNvPicPr>
          <p:nvPr userDrawn="1"/>
        </p:nvPicPr>
        <p:blipFill>
          <a:blip r:embed="rId3"/>
          <a:stretch>
            <a:fillRect/>
          </a:stretch>
        </p:blipFill>
        <p:spPr>
          <a:xfrm>
            <a:off x="1161743" y="2740385"/>
            <a:ext cx="285915" cy="285915"/>
          </a:xfrm>
          <a:prstGeom prst="rect">
            <a:avLst/>
          </a:prstGeom>
          <a:ln w="12700">
            <a:miter lim="400000"/>
          </a:ln>
        </p:spPr>
      </p:pic>
      <p:pic>
        <p:nvPicPr>
          <p:cNvPr id="17" name="Image" descr="Image">
            <a:extLst>
              <a:ext uri="{FF2B5EF4-FFF2-40B4-BE49-F238E27FC236}">
                <a16:creationId xmlns:a16="http://schemas.microsoft.com/office/drawing/2014/main" id="{40287C86-2CEC-5EA6-67ED-C83790A356E2}"/>
              </a:ext>
            </a:extLst>
          </p:cNvPr>
          <p:cNvPicPr>
            <a:picLocks noChangeAspect="1"/>
          </p:cNvPicPr>
          <p:nvPr userDrawn="1"/>
        </p:nvPicPr>
        <p:blipFill>
          <a:blip r:embed="rId3"/>
          <a:stretch>
            <a:fillRect/>
          </a:stretch>
        </p:blipFill>
        <p:spPr>
          <a:xfrm>
            <a:off x="1282015" y="2683766"/>
            <a:ext cx="399148" cy="399148"/>
          </a:xfrm>
          <a:prstGeom prst="rect">
            <a:avLst/>
          </a:prstGeom>
          <a:ln w="12700">
            <a:miter lim="400000"/>
          </a:ln>
        </p:spPr>
      </p:pic>
      <p:pic>
        <p:nvPicPr>
          <p:cNvPr id="18" name="Image" descr="Image">
            <a:extLst>
              <a:ext uri="{FF2B5EF4-FFF2-40B4-BE49-F238E27FC236}">
                <a16:creationId xmlns:a16="http://schemas.microsoft.com/office/drawing/2014/main" id="{B204CA5C-3020-43F4-72FC-E515BD624BEF}"/>
              </a:ext>
            </a:extLst>
          </p:cNvPr>
          <p:cNvPicPr>
            <a:picLocks noChangeAspect="1"/>
          </p:cNvPicPr>
          <p:nvPr userDrawn="1"/>
        </p:nvPicPr>
        <p:blipFill>
          <a:blip r:embed="rId3"/>
          <a:stretch>
            <a:fillRect/>
          </a:stretch>
        </p:blipFill>
        <p:spPr>
          <a:xfrm>
            <a:off x="454036" y="2697922"/>
            <a:ext cx="285915" cy="285915"/>
          </a:xfrm>
          <a:prstGeom prst="rect">
            <a:avLst/>
          </a:prstGeom>
          <a:ln w="12700">
            <a:miter lim="400000"/>
          </a:ln>
        </p:spPr>
      </p:pic>
      <p:pic>
        <p:nvPicPr>
          <p:cNvPr id="19" name="Image" descr="Image">
            <a:extLst>
              <a:ext uri="{FF2B5EF4-FFF2-40B4-BE49-F238E27FC236}">
                <a16:creationId xmlns:a16="http://schemas.microsoft.com/office/drawing/2014/main" id="{B835BE14-6DE9-0C57-2EDA-7565736632EC}"/>
              </a:ext>
            </a:extLst>
          </p:cNvPr>
          <p:cNvPicPr>
            <a:picLocks noChangeAspect="1"/>
          </p:cNvPicPr>
          <p:nvPr userDrawn="1"/>
        </p:nvPicPr>
        <p:blipFill>
          <a:blip r:embed="rId3"/>
          <a:stretch>
            <a:fillRect/>
          </a:stretch>
        </p:blipFill>
        <p:spPr>
          <a:xfrm>
            <a:off x="2424294" y="2041168"/>
            <a:ext cx="529367" cy="529366"/>
          </a:xfrm>
          <a:prstGeom prst="rect">
            <a:avLst/>
          </a:prstGeom>
          <a:ln w="12700">
            <a:miter lim="400000"/>
          </a:ln>
        </p:spPr>
      </p:pic>
      <p:pic>
        <p:nvPicPr>
          <p:cNvPr id="20" name="Image" descr="Image">
            <a:extLst>
              <a:ext uri="{FF2B5EF4-FFF2-40B4-BE49-F238E27FC236}">
                <a16:creationId xmlns:a16="http://schemas.microsoft.com/office/drawing/2014/main" id="{FAB18EBC-5530-A1F9-F589-5C246B5E6C13}"/>
              </a:ext>
            </a:extLst>
          </p:cNvPr>
          <p:cNvPicPr>
            <a:picLocks noChangeAspect="1"/>
          </p:cNvPicPr>
          <p:nvPr userDrawn="1"/>
        </p:nvPicPr>
        <p:blipFill>
          <a:blip r:embed="rId4"/>
          <a:stretch>
            <a:fillRect/>
          </a:stretch>
        </p:blipFill>
        <p:spPr>
          <a:xfrm>
            <a:off x="1761878" y="2593180"/>
            <a:ext cx="285915" cy="285914"/>
          </a:xfrm>
          <a:prstGeom prst="rect">
            <a:avLst/>
          </a:prstGeom>
          <a:ln w="12700">
            <a:miter lim="400000"/>
          </a:ln>
        </p:spPr>
      </p:pic>
      <p:pic>
        <p:nvPicPr>
          <p:cNvPr id="21" name="Image" descr="Image">
            <a:extLst>
              <a:ext uri="{FF2B5EF4-FFF2-40B4-BE49-F238E27FC236}">
                <a16:creationId xmlns:a16="http://schemas.microsoft.com/office/drawing/2014/main" id="{FCC51944-D555-3EAC-5825-557AD3A6712E}"/>
              </a:ext>
            </a:extLst>
          </p:cNvPr>
          <p:cNvPicPr>
            <a:picLocks noChangeAspect="1"/>
          </p:cNvPicPr>
          <p:nvPr userDrawn="1"/>
        </p:nvPicPr>
        <p:blipFill>
          <a:blip r:embed="rId4"/>
          <a:stretch>
            <a:fillRect/>
          </a:stretch>
        </p:blipFill>
        <p:spPr>
          <a:xfrm>
            <a:off x="1161743" y="2191202"/>
            <a:ext cx="285915" cy="285914"/>
          </a:xfrm>
          <a:prstGeom prst="rect">
            <a:avLst/>
          </a:prstGeom>
          <a:ln w="12700">
            <a:miter lim="400000"/>
          </a:ln>
        </p:spPr>
      </p:pic>
      <p:pic>
        <p:nvPicPr>
          <p:cNvPr id="22" name="Image" descr="Image">
            <a:extLst>
              <a:ext uri="{FF2B5EF4-FFF2-40B4-BE49-F238E27FC236}">
                <a16:creationId xmlns:a16="http://schemas.microsoft.com/office/drawing/2014/main" id="{C2ED8718-50D9-4A72-F5F4-32E7803B653B}"/>
              </a:ext>
            </a:extLst>
          </p:cNvPr>
          <p:cNvPicPr>
            <a:picLocks noChangeAspect="1"/>
          </p:cNvPicPr>
          <p:nvPr userDrawn="1"/>
        </p:nvPicPr>
        <p:blipFill>
          <a:blip r:embed="rId4"/>
          <a:stretch>
            <a:fillRect/>
          </a:stretch>
        </p:blipFill>
        <p:spPr>
          <a:xfrm>
            <a:off x="2219079" y="2203902"/>
            <a:ext cx="285915" cy="285914"/>
          </a:xfrm>
          <a:prstGeom prst="rect">
            <a:avLst/>
          </a:prstGeom>
          <a:ln w="12700">
            <a:miter lim="400000"/>
          </a:ln>
        </p:spPr>
      </p:pic>
      <p:pic>
        <p:nvPicPr>
          <p:cNvPr id="23" name="Image" descr="Image">
            <a:extLst>
              <a:ext uri="{FF2B5EF4-FFF2-40B4-BE49-F238E27FC236}">
                <a16:creationId xmlns:a16="http://schemas.microsoft.com/office/drawing/2014/main" id="{9849A8E2-8DBD-0AC1-EC15-69BCBFE065F0}"/>
              </a:ext>
            </a:extLst>
          </p:cNvPr>
          <p:cNvPicPr>
            <a:picLocks noChangeAspect="1"/>
          </p:cNvPicPr>
          <p:nvPr userDrawn="1"/>
        </p:nvPicPr>
        <p:blipFill>
          <a:blip r:embed="rId4"/>
          <a:stretch>
            <a:fillRect/>
          </a:stretch>
        </p:blipFill>
        <p:spPr>
          <a:xfrm>
            <a:off x="2546020" y="2048053"/>
            <a:ext cx="285915" cy="285915"/>
          </a:xfrm>
          <a:prstGeom prst="rect">
            <a:avLst/>
          </a:prstGeom>
          <a:ln w="12700">
            <a:miter lim="400000"/>
          </a:ln>
        </p:spPr>
      </p:pic>
      <p:pic>
        <p:nvPicPr>
          <p:cNvPr id="24" name="Image" descr="Image">
            <a:extLst>
              <a:ext uri="{FF2B5EF4-FFF2-40B4-BE49-F238E27FC236}">
                <a16:creationId xmlns:a16="http://schemas.microsoft.com/office/drawing/2014/main" id="{E638266F-5451-4BB9-364B-549EB001043C}"/>
              </a:ext>
            </a:extLst>
          </p:cNvPr>
          <p:cNvPicPr>
            <a:picLocks noChangeAspect="1"/>
          </p:cNvPicPr>
          <p:nvPr userDrawn="1"/>
        </p:nvPicPr>
        <p:blipFill>
          <a:blip r:embed="rId4"/>
          <a:stretch>
            <a:fillRect/>
          </a:stretch>
        </p:blipFill>
        <p:spPr>
          <a:xfrm>
            <a:off x="5261728" y="1704622"/>
            <a:ext cx="285915" cy="285915"/>
          </a:xfrm>
          <a:prstGeom prst="rect">
            <a:avLst/>
          </a:prstGeom>
          <a:ln w="12700">
            <a:miter lim="400000"/>
          </a:ln>
        </p:spPr>
      </p:pic>
      <p:pic>
        <p:nvPicPr>
          <p:cNvPr id="25" name="Image" descr="Image">
            <a:extLst>
              <a:ext uri="{FF2B5EF4-FFF2-40B4-BE49-F238E27FC236}">
                <a16:creationId xmlns:a16="http://schemas.microsoft.com/office/drawing/2014/main" id="{31F82018-88D6-C10A-CB52-64B59BB98130}"/>
              </a:ext>
            </a:extLst>
          </p:cNvPr>
          <p:cNvPicPr>
            <a:picLocks noChangeAspect="1"/>
          </p:cNvPicPr>
          <p:nvPr userDrawn="1"/>
        </p:nvPicPr>
        <p:blipFill>
          <a:blip r:embed="rId4"/>
          <a:stretch>
            <a:fillRect/>
          </a:stretch>
        </p:blipFill>
        <p:spPr>
          <a:xfrm>
            <a:off x="5128380" y="1584137"/>
            <a:ext cx="355601" cy="355601"/>
          </a:xfrm>
          <a:prstGeom prst="rect">
            <a:avLst/>
          </a:prstGeom>
          <a:ln w="12700">
            <a:miter lim="400000"/>
          </a:ln>
        </p:spPr>
      </p:pic>
      <p:pic>
        <p:nvPicPr>
          <p:cNvPr id="26" name="Image" descr="Image">
            <a:extLst>
              <a:ext uri="{FF2B5EF4-FFF2-40B4-BE49-F238E27FC236}">
                <a16:creationId xmlns:a16="http://schemas.microsoft.com/office/drawing/2014/main" id="{92CB56B0-874D-9155-B204-9D101861D7A4}"/>
              </a:ext>
            </a:extLst>
          </p:cNvPr>
          <p:cNvPicPr>
            <a:picLocks noChangeAspect="1"/>
          </p:cNvPicPr>
          <p:nvPr userDrawn="1"/>
        </p:nvPicPr>
        <p:blipFill>
          <a:blip r:embed="rId4"/>
          <a:stretch>
            <a:fillRect/>
          </a:stretch>
        </p:blipFill>
        <p:spPr>
          <a:xfrm>
            <a:off x="5941177" y="1807827"/>
            <a:ext cx="440875" cy="440874"/>
          </a:xfrm>
          <a:prstGeom prst="rect">
            <a:avLst/>
          </a:prstGeom>
          <a:ln w="12700">
            <a:miter lim="400000"/>
          </a:ln>
        </p:spPr>
      </p:pic>
      <p:pic>
        <p:nvPicPr>
          <p:cNvPr id="27" name="Image" descr="Image">
            <a:extLst>
              <a:ext uri="{FF2B5EF4-FFF2-40B4-BE49-F238E27FC236}">
                <a16:creationId xmlns:a16="http://schemas.microsoft.com/office/drawing/2014/main" id="{F8C858FA-55B1-03EC-5250-B50106BECD70}"/>
              </a:ext>
            </a:extLst>
          </p:cNvPr>
          <p:cNvPicPr>
            <a:picLocks noChangeAspect="1"/>
          </p:cNvPicPr>
          <p:nvPr userDrawn="1"/>
        </p:nvPicPr>
        <p:blipFill>
          <a:blip r:embed="rId4"/>
          <a:stretch>
            <a:fillRect/>
          </a:stretch>
        </p:blipFill>
        <p:spPr>
          <a:xfrm>
            <a:off x="7592178" y="2931777"/>
            <a:ext cx="440875" cy="440874"/>
          </a:xfrm>
          <a:prstGeom prst="rect">
            <a:avLst/>
          </a:prstGeom>
          <a:ln w="12700">
            <a:miter lim="400000"/>
          </a:ln>
        </p:spPr>
      </p:pic>
      <p:pic>
        <p:nvPicPr>
          <p:cNvPr id="28" name="Image" descr="Image">
            <a:extLst>
              <a:ext uri="{FF2B5EF4-FFF2-40B4-BE49-F238E27FC236}">
                <a16:creationId xmlns:a16="http://schemas.microsoft.com/office/drawing/2014/main" id="{850E12E2-1B94-8079-D5E2-667653C176F0}"/>
              </a:ext>
            </a:extLst>
          </p:cNvPr>
          <p:cNvPicPr>
            <a:picLocks noChangeAspect="1"/>
          </p:cNvPicPr>
          <p:nvPr userDrawn="1"/>
        </p:nvPicPr>
        <p:blipFill>
          <a:blip r:embed="rId4"/>
          <a:stretch>
            <a:fillRect/>
          </a:stretch>
        </p:blipFill>
        <p:spPr>
          <a:xfrm>
            <a:off x="2304351" y="5851507"/>
            <a:ext cx="440875" cy="440874"/>
          </a:xfrm>
          <a:prstGeom prst="rect">
            <a:avLst/>
          </a:prstGeom>
          <a:ln w="12700">
            <a:miter lim="400000"/>
          </a:ln>
        </p:spPr>
      </p:pic>
      <p:pic>
        <p:nvPicPr>
          <p:cNvPr id="29" name="Image" descr="Image">
            <a:extLst>
              <a:ext uri="{FF2B5EF4-FFF2-40B4-BE49-F238E27FC236}">
                <a16:creationId xmlns:a16="http://schemas.microsoft.com/office/drawing/2014/main" id="{BA85C5BE-EF91-BCD8-8910-5AEDD1EC903D}"/>
              </a:ext>
            </a:extLst>
          </p:cNvPr>
          <p:cNvPicPr>
            <a:picLocks noChangeAspect="1"/>
          </p:cNvPicPr>
          <p:nvPr userDrawn="1"/>
        </p:nvPicPr>
        <p:blipFill>
          <a:blip r:embed="rId4"/>
          <a:stretch>
            <a:fillRect/>
          </a:stretch>
        </p:blipFill>
        <p:spPr>
          <a:xfrm>
            <a:off x="11240305" y="6025497"/>
            <a:ext cx="440875" cy="440874"/>
          </a:xfrm>
          <a:prstGeom prst="rect">
            <a:avLst/>
          </a:prstGeom>
          <a:ln w="12700">
            <a:miter lim="400000"/>
          </a:ln>
        </p:spPr>
      </p:pic>
      <p:pic>
        <p:nvPicPr>
          <p:cNvPr id="30" name="Image" descr="Image">
            <a:extLst>
              <a:ext uri="{FF2B5EF4-FFF2-40B4-BE49-F238E27FC236}">
                <a16:creationId xmlns:a16="http://schemas.microsoft.com/office/drawing/2014/main" id="{803D3ABA-3723-08F1-6958-874009086189}"/>
              </a:ext>
            </a:extLst>
          </p:cNvPr>
          <p:cNvPicPr>
            <a:picLocks noChangeAspect="1"/>
          </p:cNvPicPr>
          <p:nvPr userDrawn="1"/>
        </p:nvPicPr>
        <p:blipFill>
          <a:blip r:embed="rId4"/>
          <a:stretch>
            <a:fillRect/>
          </a:stretch>
        </p:blipFill>
        <p:spPr>
          <a:xfrm>
            <a:off x="11626968" y="5743223"/>
            <a:ext cx="285915" cy="285914"/>
          </a:xfrm>
          <a:prstGeom prst="rect">
            <a:avLst/>
          </a:prstGeom>
          <a:ln w="12700">
            <a:miter lim="400000"/>
          </a:ln>
        </p:spPr>
      </p:pic>
      <p:pic>
        <p:nvPicPr>
          <p:cNvPr id="31" name="Image" descr="Image">
            <a:extLst>
              <a:ext uri="{FF2B5EF4-FFF2-40B4-BE49-F238E27FC236}">
                <a16:creationId xmlns:a16="http://schemas.microsoft.com/office/drawing/2014/main" id="{836F4B27-28AB-7BF1-723B-61D0C217DD44}"/>
              </a:ext>
            </a:extLst>
          </p:cNvPr>
          <p:cNvPicPr>
            <a:picLocks noChangeAspect="1"/>
          </p:cNvPicPr>
          <p:nvPr userDrawn="1"/>
        </p:nvPicPr>
        <p:blipFill>
          <a:blip r:embed="rId4"/>
          <a:stretch>
            <a:fillRect/>
          </a:stretch>
        </p:blipFill>
        <p:spPr>
          <a:xfrm>
            <a:off x="10163345" y="4328777"/>
            <a:ext cx="440875" cy="440874"/>
          </a:xfrm>
          <a:prstGeom prst="rect">
            <a:avLst/>
          </a:prstGeom>
          <a:ln w="12700">
            <a:miter lim="400000"/>
          </a:ln>
        </p:spPr>
      </p:pic>
      <p:sp>
        <p:nvSpPr>
          <p:cNvPr id="34" name="Title 1">
            <a:extLst>
              <a:ext uri="{FF2B5EF4-FFF2-40B4-BE49-F238E27FC236}">
                <a16:creationId xmlns:a16="http://schemas.microsoft.com/office/drawing/2014/main" id="{97F72F34-2EEF-EAB1-4E57-A8B09E284550}"/>
              </a:ext>
            </a:extLst>
          </p:cNvPr>
          <p:cNvSpPr>
            <a:spLocks noGrp="1"/>
          </p:cNvSpPr>
          <p:nvPr>
            <p:ph type="title" hasCustomPrompt="1"/>
          </p:nvPr>
        </p:nvSpPr>
        <p:spPr>
          <a:xfrm>
            <a:off x="456360" y="691229"/>
            <a:ext cx="11277496" cy="424732"/>
          </a:xfrm>
        </p:spPr>
        <p:txBody>
          <a:bodyPr wrap="square" lIns="0" tIns="91440" rIns="0" bIns="0" anchor="t" anchorCtr="0">
            <a:spAutoFit/>
          </a:bodyPr>
          <a:lstStyle>
            <a:lvl1pPr>
              <a:defRPr sz="2400" b="0" i="0">
                <a:solidFill>
                  <a:schemeClr val="accent1"/>
                </a:solidFill>
                <a:latin typeface="Arial Black" panose="020B0604020202020204" pitchFamily="34" charset="0"/>
                <a:cs typeface="Arial Black" panose="020B0604020202020204" pitchFamily="34" charset="0"/>
              </a:defRPr>
            </a:lvl1pPr>
          </a:lstStyle>
          <a:p>
            <a:r>
              <a:rPr lang="en-US" dirty="0"/>
              <a:t>Slide title</a:t>
            </a:r>
          </a:p>
        </p:txBody>
      </p:sp>
      <p:sp>
        <p:nvSpPr>
          <p:cNvPr id="35" name="Text Placeholder 9">
            <a:extLst>
              <a:ext uri="{FF2B5EF4-FFF2-40B4-BE49-F238E27FC236}">
                <a16:creationId xmlns:a16="http://schemas.microsoft.com/office/drawing/2014/main" id="{3A358465-620F-7524-481F-D60FAF95CA9D}"/>
              </a:ext>
            </a:extLst>
          </p:cNvPr>
          <p:cNvSpPr>
            <a:spLocks noGrp="1"/>
          </p:cNvSpPr>
          <p:nvPr>
            <p:ph type="body" sz="quarter" idx="13" hasCustomPrompt="1"/>
          </p:nvPr>
        </p:nvSpPr>
        <p:spPr>
          <a:xfrm>
            <a:off x="456360" y="528871"/>
            <a:ext cx="11277496" cy="145424"/>
          </a:xfrm>
        </p:spPr>
        <p:txBody>
          <a:bodyPr wrap="square" lIns="0" tIns="0" rIns="0" bIns="0" anchor="b">
            <a:spAutoFit/>
          </a:bodyPr>
          <a:lstStyle>
            <a:lvl1pPr marL="0" indent="0">
              <a:buNone/>
              <a:defRPr sz="1050" b="1" i="0" spc="150" baseline="0">
                <a:solidFill>
                  <a:schemeClr val="bg2"/>
                </a:solidFill>
                <a:latin typeface="Arial" panose="020B0604020202020204" pitchFamily="34" charset="0"/>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dirty="0"/>
              <a:t>SUBHEAD TEXT</a:t>
            </a:r>
          </a:p>
        </p:txBody>
      </p:sp>
      <p:sp>
        <p:nvSpPr>
          <p:cNvPr id="36" name="Slide Number Placeholder 4">
            <a:extLst>
              <a:ext uri="{FF2B5EF4-FFF2-40B4-BE49-F238E27FC236}">
                <a16:creationId xmlns:a16="http://schemas.microsoft.com/office/drawing/2014/main" id="{BAD2A1A0-DF3B-1730-4EC3-4EF6C6453D64}"/>
              </a:ext>
            </a:extLst>
          </p:cNvPr>
          <p:cNvSpPr txBox="1">
            <a:spLocks/>
          </p:cNvSpPr>
          <p:nvPr userDrawn="1"/>
        </p:nvSpPr>
        <p:spPr>
          <a:xfrm>
            <a:off x="11446087" y="6388969"/>
            <a:ext cx="365760" cy="115416"/>
          </a:xfrm>
          <a:prstGeom prst="rect">
            <a:avLst/>
          </a:prstGeom>
        </p:spPr>
        <p:txBody>
          <a:bodyPr vert="horz" lIns="0" tIns="0" rIns="0" bIns="0" rtlCol="0" anchor="ctr">
            <a:spAutoFit/>
          </a:bodyPr>
          <a:lstStyle>
            <a:defPPr>
              <a:defRPr lang="en-US"/>
            </a:defPPr>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fld id="{9678EFB2-4C89-4337-9FE3-76CC5529E1A8}" type="slidenum">
              <a:rPr kumimoji="0" lang="en-US" sz="750" b="0" i="0" u="none" strike="noStrike" kern="1200" cap="none" spc="0" normalizeH="0" baseline="0" noProof="0" smtClean="0">
                <a:ln>
                  <a:noFill/>
                </a:ln>
                <a:solidFill>
                  <a:schemeClr val="bg1"/>
                </a:solidFill>
                <a:effectLst/>
                <a:uLnTx/>
                <a:uFillTx/>
                <a:latin typeface="Arial" panose="020B0604020202020204" pitchFamily="34" charset="0"/>
                <a:ea typeface="+mn-ea"/>
                <a:cs typeface="+mn-cs"/>
              </a:rPr>
              <a:pPr marL="0" marR="0" lvl="0" indent="0" algn="ctr" defTabSz="6858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pic>
        <p:nvPicPr>
          <p:cNvPr id="37" name="Image" descr="Image">
            <a:extLst>
              <a:ext uri="{FF2B5EF4-FFF2-40B4-BE49-F238E27FC236}">
                <a16:creationId xmlns:a16="http://schemas.microsoft.com/office/drawing/2014/main" id="{FE491C55-8301-7ED0-81EB-00A8D7B082A3}"/>
              </a:ext>
            </a:extLst>
          </p:cNvPr>
          <p:cNvPicPr>
            <a:picLocks noChangeAspect="1"/>
          </p:cNvPicPr>
          <p:nvPr userDrawn="1"/>
        </p:nvPicPr>
        <p:blipFill>
          <a:blip r:embed="rId5">
            <a:duotone>
              <a:prstClr val="black"/>
              <a:srgbClr val="D9D9D6">
                <a:tint val="45000"/>
                <a:satMod val="400000"/>
              </a:srgbClr>
            </a:duotone>
          </a:blip>
          <a:stretch>
            <a:fillRect/>
          </a:stretch>
        </p:blipFill>
        <p:spPr>
          <a:xfrm>
            <a:off x="11826240" y="6263797"/>
            <a:ext cx="365760" cy="365760"/>
          </a:xfrm>
          <a:prstGeom prst="rect">
            <a:avLst/>
          </a:prstGeom>
          <a:ln w="12700">
            <a:miter lim="400000"/>
          </a:ln>
        </p:spPr>
      </p:pic>
    </p:spTree>
    <p:extLst>
      <p:ext uri="{BB962C8B-B14F-4D97-AF65-F5344CB8AC3E}">
        <p14:creationId xmlns:p14="http://schemas.microsoft.com/office/powerpoint/2010/main" val="220903252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DF500E-989E-C6EA-A1D9-12795CAA229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Rectangle 2"/>
          <p:cNvSpPr/>
          <p:nvPr userDrawn="1"/>
        </p:nvSpPr>
        <p:spPr>
          <a:xfrm>
            <a:off x="457202" y="5882003"/>
            <a:ext cx="8264439" cy="332399"/>
          </a:xfrm>
          <a:prstGeom prst="rect">
            <a:avLst/>
          </a:prstGeom>
        </p:spPr>
        <p:txBody>
          <a:bodyPr wrap="square" lIns="0" tIns="0" rIns="0" bIns="0">
            <a:sp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600" b="0" i="0" u="none" strike="noStrike" kern="1200" cap="none" spc="0" normalizeH="0" baseline="0" noProof="0" dirty="0">
                <a:ln>
                  <a:noFill/>
                </a:ln>
                <a:solidFill>
                  <a:srgbClr val="2B303A"/>
                </a:solidFill>
                <a:effectLst/>
                <a:uLnTx/>
                <a:uFillTx/>
                <a:latin typeface="Arial" panose="020B0604020202020204" pitchFamily="34" charset="0"/>
                <a:ea typeface="+mn-ea"/>
                <a:cs typeface="+mn-cs"/>
              </a:rPr>
              <a:t>The information provided here is of a general nature and is not intended to address the specific circumstances of any individual or entity. In specific circumstances, the services of a professional should be sought. Tax information, if any, contained in this communication was not intended or written to be used by any person for the purpose of avoiding penalties, nor should such information be construed as an opinion upon which any person may rely. The intended recipients of this communication and any attachments are not subject to any limitation on the disclosure of the tax treatment or tax structure of any transaction or matter that is the subject of this communication and any attachments. Baker Tilly US, LLP, trading as Baker Tilly, is a member of the global network of Baker Tilly International Ltd., the members of which are separate and independent legal entities. © 2022 Baker Tilly US, LLP</a:t>
            </a:r>
          </a:p>
        </p:txBody>
      </p:sp>
      <p:pic>
        <p:nvPicPr>
          <p:cNvPr id="5" name="Image" descr="Image">
            <a:extLst>
              <a:ext uri="{FF2B5EF4-FFF2-40B4-BE49-F238E27FC236}">
                <a16:creationId xmlns:a16="http://schemas.microsoft.com/office/drawing/2014/main" id="{C455076A-875E-D7D7-6ABA-8E9B9A9BB2FA}"/>
              </a:ext>
            </a:extLst>
          </p:cNvPr>
          <p:cNvPicPr>
            <a:picLocks noChangeAspect="1"/>
          </p:cNvPicPr>
          <p:nvPr userDrawn="1"/>
        </p:nvPicPr>
        <p:blipFill>
          <a:blip r:embed="rId3"/>
          <a:stretch>
            <a:fillRect/>
          </a:stretch>
        </p:blipFill>
        <p:spPr>
          <a:xfrm>
            <a:off x="9896595" y="5918805"/>
            <a:ext cx="1828800" cy="480392"/>
          </a:xfrm>
          <a:prstGeom prst="rect">
            <a:avLst/>
          </a:prstGeom>
          <a:ln w="12700">
            <a:miter lim="400000"/>
          </a:ln>
        </p:spPr>
      </p:pic>
    </p:spTree>
    <p:extLst>
      <p:ext uri="{BB962C8B-B14F-4D97-AF65-F5344CB8AC3E}">
        <p14:creationId xmlns:p14="http://schemas.microsoft.com/office/powerpoint/2010/main" val="3212879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4008" userDrawn="1">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slideLayout" Target="../slideLayouts/slideLayout133.xml"/><Relationship Id="rId39" Type="http://schemas.openxmlformats.org/officeDocument/2006/relationships/slideLayout" Target="../slideLayouts/slideLayout146.xml"/><Relationship Id="rId21" Type="http://schemas.openxmlformats.org/officeDocument/2006/relationships/slideLayout" Target="../slideLayouts/slideLayout128.xml"/><Relationship Id="rId34" Type="http://schemas.openxmlformats.org/officeDocument/2006/relationships/slideLayout" Target="../slideLayouts/slideLayout141.xml"/><Relationship Id="rId42" Type="http://schemas.openxmlformats.org/officeDocument/2006/relationships/slideLayout" Target="../slideLayouts/slideLayout149.xml"/><Relationship Id="rId7" Type="http://schemas.openxmlformats.org/officeDocument/2006/relationships/slideLayout" Target="../slideLayouts/slideLayout11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29" Type="http://schemas.openxmlformats.org/officeDocument/2006/relationships/slideLayout" Target="../slideLayouts/slideLayout136.xml"/><Relationship Id="rId41" Type="http://schemas.openxmlformats.org/officeDocument/2006/relationships/slideLayout" Target="../slideLayouts/slideLayout148.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slideLayout" Target="../slideLayouts/slideLayout131.xml"/><Relationship Id="rId32" Type="http://schemas.openxmlformats.org/officeDocument/2006/relationships/slideLayout" Target="../slideLayouts/slideLayout139.xml"/><Relationship Id="rId37" Type="http://schemas.openxmlformats.org/officeDocument/2006/relationships/slideLayout" Target="../slideLayouts/slideLayout144.xml"/><Relationship Id="rId40" Type="http://schemas.openxmlformats.org/officeDocument/2006/relationships/slideLayout" Target="../slideLayouts/slideLayout147.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slideLayout" Target="../slideLayouts/slideLayout130.xml"/><Relationship Id="rId28" Type="http://schemas.openxmlformats.org/officeDocument/2006/relationships/slideLayout" Target="../slideLayouts/slideLayout135.xml"/><Relationship Id="rId36" Type="http://schemas.openxmlformats.org/officeDocument/2006/relationships/slideLayout" Target="../slideLayouts/slideLayout143.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31" Type="http://schemas.openxmlformats.org/officeDocument/2006/relationships/slideLayout" Target="../slideLayouts/slideLayout138.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 Id="rId27" Type="http://schemas.openxmlformats.org/officeDocument/2006/relationships/slideLayout" Target="../slideLayouts/slideLayout134.xml"/><Relationship Id="rId30" Type="http://schemas.openxmlformats.org/officeDocument/2006/relationships/slideLayout" Target="../slideLayouts/slideLayout137.xml"/><Relationship Id="rId35" Type="http://schemas.openxmlformats.org/officeDocument/2006/relationships/slideLayout" Target="../slideLayouts/slideLayout142.xml"/><Relationship Id="rId43" Type="http://schemas.openxmlformats.org/officeDocument/2006/relationships/theme" Target="../theme/theme4.xml"/><Relationship Id="rId8" Type="http://schemas.openxmlformats.org/officeDocument/2006/relationships/slideLayout" Target="../slideLayouts/slideLayout115.xml"/><Relationship Id="rId3" Type="http://schemas.openxmlformats.org/officeDocument/2006/relationships/slideLayout" Target="../slideLayouts/slideLayout110.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slideLayout" Target="../slideLayouts/slideLayout132.xml"/><Relationship Id="rId33" Type="http://schemas.openxmlformats.org/officeDocument/2006/relationships/slideLayout" Target="../slideLayouts/slideLayout140.xml"/><Relationship Id="rId38" Type="http://schemas.openxmlformats.org/officeDocument/2006/relationships/slideLayout" Target="../slideLayouts/slideLayout1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F55087-35BD-89DF-79C7-94CBE045AC20}"/>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31C04D-2D32-9D23-CA32-F54FB6204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12B6719-A276-3AA1-AB52-4975A3D2E7F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0AD61707-DF97-434C-07AB-4F7574D1C5EF}"/>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b="0" i="0">
                <a:solidFill>
                  <a:schemeClr val="tx1">
                    <a:tint val="75000"/>
                  </a:schemeClr>
                </a:solidFill>
                <a:latin typeface="Arial" panose="020B0604020202020204" pitchFamily="34" charset="0"/>
              </a:defRPr>
            </a:lvl1pPr>
          </a:lstStyle>
          <a:p>
            <a:r>
              <a:rPr lang="en-US" dirty="0"/>
              <a:t>Baker Tilly Overview |</a:t>
            </a:r>
          </a:p>
        </p:txBody>
      </p:sp>
      <p:sp>
        <p:nvSpPr>
          <p:cNvPr id="6" name="Slide Number Placeholder 5">
            <a:extLst>
              <a:ext uri="{FF2B5EF4-FFF2-40B4-BE49-F238E27FC236}">
                <a16:creationId xmlns:a16="http://schemas.microsoft.com/office/drawing/2014/main" id="{F64C4002-1CA9-0547-7225-657E0711D69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b="0" i="0">
                <a:solidFill>
                  <a:schemeClr val="tx1">
                    <a:tint val="75000"/>
                  </a:schemeClr>
                </a:solidFill>
                <a:latin typeface="Arial" panose="020B0604020202020204" pitchFamily="34" charset="0"/>
              </a:defRPr>
            </a:lvl1pPr>
          </a:lstStyle>
          <a:p>
            <a:fld id="{9678EFB2-4C89-4337-9FE3-76CC5529E1A8}" type="slidenum">
              <a:rPr lang="en-US" smtClean="0"/>
              <a:pPr/>
              <a:t>‹#›</a:t>
            </a:fld>
            <a:endParaRPr lang="en-US" dirty="0"/>
          </a:p>
        </p:txBody>
      </p:sp>
      <p:graphicFrame>
        <p:nvGraphicFramePr>
          <p:cNvPr id="7" name="Table 6">
            <a:extLst>
              <a:ext uri="{FF2B5EF4-FFF2-40B4-BE49-F238E27FC236}">
                <a16:creationId xmlns:a16="http://schemas.microsoft.com/office/drawing/2014/main" id="{8D0254B4-EF18-11D2-114E-ED3536B39D34}"/>
              </a:ext>
            </a:extLst>
          </p:cNvPr>
          <p:cNvGraphicFramePr>
            <a:graphicFrameLocks noGrp="1"/>
          </p:cNvGraphicFramePr>
          <p:nvPr userDrawn="1">
            <p:extLst>
              <p:ext uri="{D42A27DB-BD31-4B8C-83A1-F6EECF244321}">
                <p14:modId xmlns:p14="http://schemas.microsoft.com/office/powerpoint/2010/main" val="4293529912"/>
              </p:ext>
            </p:extLst>
          </p:nvPr>
        </p:nvGraphicFramePr>
        <p:xfrm>
          <a:off x="12265740" y="-7374"/>
          <a:ext cx="1466850" cy="7613987"/>
        </p:xfrm>
        <a:graphic>
          <a:graphicData uri="http://schemas.openxmlformats.org/drawingml/2006/table">
            <a:tbl>
              <a:tblPr/>
              <a:tblGrid>
                <a:gridCol w="733425">
                  <a:extLst>
                    <a:ext uri="{9D8B030D-6E8A-4147-A177-3AD203B41FA5}">
                      <a16:colId xmlns:a16="http://schemas.microsoft.com/office/drawing/2014/main" val="1820734325"/>
                    </a:ext>
                  </a:extLst>
                </a:gridCol>
                <a:gridCol w="733425">
                  <a:extLst>
                    <a:ext uri="{9D8B030D-6E8A-4147-A177-3AD203B41FA5}">
                      <a16:colId xmlns:a16="http://schemas.microsoft.com/office/drawing/2014/main" val="4651689"/>
                    </a:ext>
                  </a:extLst>
                </a:gridCol>
              </a:tblGrid>
              <a:tr h="142766">
                <a:tc gridSpan="2">
                  <a:txBody>
                    <a:bodyPr/>
                    <a:lstStyle/>
                    <a:p>
                      <a:pPr algn="ctr" fontAlgn="b"/>
                      <a:r>
                        <a:rPr lang="en-US" sz="600" b="0" i="0" u="none" strike="noStrike" dirty="0">
                          <a:solidFill>
                            <a:srgbClr val="FFFFFF"/>
                          </a:solidFill>
                          <a:effectLst/>
                          <a:latin typeface="Roboto Black" panose="02000000000000000000" pitchFamily="2" charset="0"/>
                        </a:rPr>
                        <a:t>Primary</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0D0D0D"/>
                    </a:solidFill>
                  </a:tcPr>
                </a:tc>
                <a:tc hMerge="1">
                  <a:txBody>
                    <a:bodyPr/>
                    <a:lstStyle/>
                    <a:p>
                      <a:endParaRPr lang="en-US"/>
                    </a:p>
                  </a:txBody>
                  <a:tcPr/>
                </a:tc>
                <a:extLst>
                  <a:ext uri="{0D108BD9-81ED-4DB2-BD59-A6C34878D82A}">
                    <a16:rowId xmlns:a16="http://schemas.microsoft.com/office/drawing/2014/main" val="39631246"/>
                  </a:ext>
                </a:extLst>
              </a:tr>
              <a:tr h="439961">
                <a:tc>
                  <a:txBody>
                    <a:bodyPr/>
                    <a:lstStyle/>
                    <a:p>
                      <a:pPr algn="ctr" fontAlgn="b"/>
                      <a:r>
                        <a:rPr lang="en-US" sz="600" b="0" i="0" u="none" strike="noStrike">
                          <a:solidFill>
                            <a:srgbClr val="000000"/>
                          </a:solidFill>
                          <a:effectLst/>
                          <a:latin typeface="Roboto Light" panose="02000000000000000000" pitchFamily="2" charset="0"/>
                        </a:rPr>
                        <a:t>Growth Green</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201,236,81</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#C9EC51</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C9EC51"/>
                    </a:solidFill>
                  </a:tcPr>
                </a:tc>
                <a:tc>
                  <a:txBody>
                    <a:bodyPr/>
                    <a:lstStyle/>
                    <a:p>
                      <a:pPr algn="ctr" fontAlgn="b"/>
                      <a:r>
                        <a:rPr lang="en-US" sz="600" b="0" i="0" u="none" strike="noStrike">
                          <a:solidFill>
                            <a:srgbClr val="FFFFFF"/>
                          </a:solidFill>
                          <a:effectLst/>
                          <a:latin typeface="Roboto Light" panose="02000000000000000000" pitchFamily="2" charset="0"/>
                        </a:rPr>
                        <a:t>Black</a:t>
                      </a:r>
                      <a:br>
                        <a:rPr lang="en-US" sz="600" b="0" i="0" u="none" strike="noStrike">
                          <a:solidFill>
                            <a:srgbClr val="FFFFFF"/>
                          </a:solidFill>
                          <a:effectLst/>
                          <a:latin typeface="Roboto Light" panose="02000000000000000000" pitchFamily="2" charset="0"/>
                        </a:rPr>
                      </a:br>
                      <a:r>
                        <a:rPr lang="en-US" sz="600" b="0" i="0" u="none" strike="noStrike">
                          <a:solidFill>
                            <a:srgbClr val="FFFFFF"/>
                          </a:solidFill>
                          <a:effectLst/>
                          <a:latin typeface="Roboto Light" panose="02000000000000000000" pitchFamily="2" charset="0"/>
                        </a:rPr>
                        <a:t>0,0,0</a:t>
                      </a:r>
                      <a:br>
                        <a:rPr lang="en-US" sz="600" b="0" i="0" u="none" strike="noStrike">
                          <a:solidFill>
                            <a:srgbClr val="FFFFFF"/>
                          </a:solidFill>
                          <a:effectLst/>
                          <a:latin typeface="Roboto Light" panose="02000000000000000000" pitchFamily="2" charset="0"/>
                        </a:rPr>
                      </a:br>
                      <a:r>
                        <a:rPr lang="en-US" sz="600" b="0" i="0" u="none" strike="noStrike">
                          <a:solidFill>
                            <a:srgbClr val="FFFFFF"/>
                          </a:solidFill>
                          <a:effectLst/>
                          <a:latin typeface="Roboto Light" panose="02000000000000000000" pitchFamily="2" charset="0"/>
                        </a:rPr>
                        <a:t>#000000</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000000"/>
                    </a:solidFill>
                  </a:tcPr>
                </a:tc>
                <a:extLst>
                  <a:ext uri="{0D108BD9-81ED-4DB2-BD59-A6C34878D82A}">
                    <a16:rowId xmlns:a16="http://schemas.microsoft.com/office/drawing/2014/main" val="518865156"/>
                  </a:ext>
                </a:extLst>
              </a:tr>
              <a:tr h="527047">
                <a:tc>
                  <a:txBody>
                    <a:bodyPr/>
                    <a:lstStyle/>
                    <a:p>
                      <a:pPr algn="ctr" fontAlgn="b"/>
                      <a:r>
                        <a:rPr lang="en-US" sz="600" b="0" i="0" u="none" strike="noStrike">
                          <a:solidFill>
                            <a:srgbClr val="000000"/>
                          </a:solidFill>
                          <a:effectLst/>
                          <a:latin typeface="Roboto Light" panose="02000000000000000000" pitchFamily="2" charset="0"/>
                        </a:rPr>
                        <a:t>Growth Green-50%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219,232,161</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#DBE8A1</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DBE8A1"/>
                    </a:solidFill>
                  </a:tcPr>
                </a:tc>
                <a:tc>
                  <a:txBody>
                    <a:bodyPr/>
                    <a:lstStyle/>
                    <a:p>
                      <a:pPr algn="ctr" fontAlgn="b"/>
                      <a:r>
                        <a:rPr lang="en-US" sz="600" b="0" i="0" u="none" strike="noStrike">
                          <a:solidFill>
                            <a:srgbClr val="FFFFFF"/>
                          </a:solidFill>
                          <a:effectLst/>
                          <a:latin typeface="Roboto Light" panose="02000000000000000000" pitchFamily="2" charset="0"/>
                        </a:rPr>
                        <a:t>Charcoal (Font)</a:t>
                      </a:r>
                      <a:br>
                        <a:rPr lang="en-US" sz="600" b="0" i="0" u="none" strike="noStrike">
                          <a:solidFill>
                            <a:srgbClr val="FFFFFF"/>
                          </a:solidFill>
                          <a:effectLst/>
                          <a:latin typeface="Roboto Light" panose="02000000000000000000" pitchFamily="2" charset="0"/>
                        </a:rPr>
                      </a:br>
                      <a:r>
                        <a:rPr lang="en-US" sz="600" b="0" i="0" u="none" strike="noStrike">
                          <a:solidFill>
                            <a:srgbClr val="FFFFFF"/>
                          </a:solidFill>
                          <a:effectLst/>
                          <a:latin typeface="Roboto Light" panose="02000000000000000000" pitchFamily="2" charset="0"/>
                        </a:rPr>
                        <a:t>64,64,64</a:t>
                      </a:r>
                      <a:br>
                        <a:rPr lang="en-US" sz="600" b="0" i="0" u="none" strike="noStrike">
                          <a:solidFill>
                            <a:srgbClr val="FFFFFF"/>
                          </a:solidFill>
                          <a:effectLst/>
                          <a:latin typeface="Roboto Light" panose="02000000000000000000" pitchFamily="2" charset="0"/>
                        </a:rPr>
                      </a:br>
                      <a:r>
                        <a:rPr lang="en-US" sz="600" b="0" i="0" u="none" strike="noStrike">
                          <a:solidFill>
                            <a:srgbClr val="FFFFFF"/>
                          </a:solidFill>
                          <a:effectLst/>
                          <a:latin typeface="Roboto Light" panose="02000000000000000000" pitchFamily="2" charset="0"/>
                        </a:rPr>
                        <a:t>#404040</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404040"/>
                    </a:solidFill>
                  </a:tcPr>
                </a:tc>
                <a:extLst>
                  <a:ext uri="{0D108BD9-81ED-4DB2-BD59-A6C34878D82A}">
                    <a16:rowId xmlns:a16="http://schemas.microsoft.com/office/drawing/2014/main" val="2683859791"/>
                  </a:ext>
                </a:extLst>
              </a:tr>
              <a:tr h="527047">
                <a:tc>
                  <a:txBody>
                    <a:bodyPr/>
                    <a:lstStyle/>
                    <a:p>
                      <a:pPr algn="ctr" fontAlgn="b"/>
                      <a:r>
                        <a:rPr lang="en-US" sz="600" b="0" i="0" u="none" strike="noStrike">
                          <a:solidFill>
                            <a:srgbClr val="000000"/>
                          </a:solidFill>
                          <a:effectLst/>
                          <a:latin typeface="Roboto Light" panose="02000000000000000000" pitchFamily="2" charset="0"/>
                        </a:rPr>
                        <a:t>Growth Green-30%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232,241,198</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#E8F1C6</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E8F1C6"/>
                    </a:solidFill>
                  </a:tcPr>
                </a:tc>
                <a:tc>
                  <a:txBody>
                    <a:bodyPr/>
                    <a:lstStyle/>
                    <a:p>
                      <a:pPr algn="ctr" fontAlgn="b"/>
                      <a:r>
                        <a:rPr lang="en-US" sz="600" b="0" i="0" u="none" strike="noStrike">
                          <a:solidFill>
                            <a:srgbClr val="000000"/>
                          </a:solidFill>
                          <a:effectLst/>
                          <a:latin typeface="Roboto Light" panose="02000000000000000000" pitchFamily="2" charset="0"/>
                        </a:rPr>
                        <a:t>White</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255,255,255</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#FFFFFF</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2421081"/>
                  </a:ext>
                </a:extLst>
              </a:tr>
              <a:tr h="142766">
                <a:tc gridSpan="2">
                  <a:txBody>
                    <a:bodyPr/>
                    <a:lstStyle/>
                    <a:p>
                      <a:pPr algn="ctr" fontAlgn="b"/>
                      <a:r>
                        <a:rPr lang="en-US" sz="600" b="0" i="0" u="none" strike="noStrike">
                          <a:solidFill>
                            <a:srgbClr val="FFFFFF"/>
                          </a:solidFill>
                          <a:effectLst/>
                          <a:latin typeface="Roboto Black" panose="02000000000000000000" pitchFamily="2" charset="0"/>
                        </a:rPr>
                        <a:t>Supporting</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0D0D0D"/>
                    </a:solidFill>
                  </a:tcPr>
                </a:tc>
                <a:tc hMerge="1">
                  <a:txBody>
                    <a:bodyPr/>
                    <a:lstStyle/>
                    <a:p>
                      <a:endParaRPr lang="en-US"/>
                    </a:p>
                  </a:txBody>
                  <a:tcPr/>
                </a:tc>
                <a:extLst>
                  <a:ext uri="{0D108BD9-81ED-4DB2-BD59-A6C34878D82A}">
                    <a16:rowId xmlns:a16="http://schemas.microsoft.com/office/drawing/2014/main" val="1132182481"/>
                  </a:ext>
                </a:extLst>
              </a:tr>
              <a:tr h="439961">
                <a:tc>
                  <a:txBody>
                    <a:bodyPr/>
                    <a:lstStyle/>
                    <a:p>
                      <a:pPr algn="ctr" fontAlgn="b"/>
                      <a:r>
                        <a:rPr lang="en-US" sz="600" b="0" i="0" u="none" strike="noStrike">
                          <a:solidFill>
                            <a:srgbClr val="000000"/>
                          </a:solidFill>
                          <a:effectLst/>
                          <a:latin typeface="Roboto Light" panose="02000000000000000000" pitchFamily="2" charset="0"/>
                        </a:rPr>
                        <a:t>Fresh Green</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49,155,66</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#319B42</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319B42"/>
                    </a:solidFill>
                  </a:tcPr>
                </a:tc>
                <a:tc>
                  <a:txBody>
                    <a:bodyPr/>
                    <a:lstStyle/>
                    <a:p>
                      <a:pPr algn="ctr" fontAlgn="b"/>
                      <a:r>
                        <a:rPr lang="en-US" sz="600" b="0" i="0" u="none" strike="noStrike">
                          <a:solidFill>
                            <a:srgbClr val="000000"/>
                          </a:solidFill>
                          <a:effectLst/>
                          <a:latin typeface="Roboto Light" panose="02000000000000000000" pitchFamily="2" charset="0"/>
                        </a:rPr>
                        <a:t>Light Grey</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217,217,214</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#D9D9D6</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D9D9D6"/>
                    </a:solidFill>
                  </a:tcPr>
                </a:tc>
                <a:extLst>
                  <a:ext uri="{0D108BD9-81ED-4DB2-BD59-A6C34878D82A}">
                    <a16:rowId xmlns:a16="http://schemas.microsoft.com/office/drawing/2014/main" val="2238228818"/>
                  </a:ext>
                </a:extLst>
              </a:tr>
              <a:tr h="527047">
                <a:tc>
                  <a:txBody>
                    <a:bodyPr/>
                    <a:lstStyle/>
                    <a:p>
                      <a:pPr algn="ctr" fontAlgn="b"/>
                      <a:r>
                        <a:rPr lang="en-US" sz="600" b="0" i="0" u="none" strike="noStrike">
                          <a:solidFill>
                            <a:srgbClr val="000000"/>
                          </a:solidFill>
                          <a:effectLst/>
                          <a:latin typeface="Roboto Light" panose="02000000000000000000" pitchFamily="2" charset="0"/>
                        </a:rPr>
                        <a:t>Fresh Green-50%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137,186,133</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#89BA85</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89BA85"/>
                    </a:solidFill>
                  </a:tcPr>
                </a:tc>
                <a:tc>
                  <a:txBody>
                    <a:bodyPr/>
                    <a:lstStyle/>
                    <a:p>
                      <a:pPr algn="ctr" fontAlgn="b"/>
                      <a:r>
                        <a:rPr lang="en-US" sz="600" b="0" i="0" u="none" strike="noStrike">
                          <a:solidFill>
                            <a:srgbClr val="000000"/>
                          </a:solidFill>
                          <a:effectLst/>
                          <a:latin typeface="Roboto Light" panose="02000000000000000000" pitchFamily="2" charset="0"/>
                        </a:rPr>
                        <a:t>Light Grey-50%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237,238,237</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#EDEEED</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EDEEED"/>
                    </a:solidFill>
                  </a:tcPr>
                </a:tc>
                <a:extLst>
                  <a:ext uri="{0D108BD9-81ED-4DB2-BD59-A6C34878D82A}">
                    <a16:rowId xmlns:a16="http://schemas.microsoft.com/office/drawing/2014/main" val="1185047392"/>
                  </a:ext>
                </a:extLst>
              </a:tr>
              <a:tr h="614133">
                <a:tc>
                  <a:txBody>
                    <a:bodyPr/>
                    <a:lstStyle/>
                    <a:p>
                      <a:pPr algn="ctr" fontAlgn="b"/>
                      <a:r>
                        <a:rPr lang="en-US" sz="600" b="0" i="0" u="none" strike="noStrike">
                          <a:solidFill>
                            <a:srgbClr val="000000"/>
                          </a:solidFill>
                          <a:effectLst/>
                          <a:latin typeface="Roboto Light" panose="02000000000000000000" pitchFamily="2" charset="0"/>
                        </a:rPr>
                        <a:t>Fresh Green-30%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192,216,187</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#C0D8BB</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C0D8BB"/>
                    </a:solidFill>
                  </a:tcPr>
                </a:tc>
                <a:tc>
                  <a:txBody>
                    <a:bodyPr/>
                    <a:lstStyle/>
                    <a:p>
                      <a:pPr algn="ctr" fontAlgn="b"/>
                      <a:r>
                        <a:rPr lang="en-US" sz="600" b="0" i="0" u="none" strike="noStrike">
                          <a:solidFill>
                            <a:srgbClr val="000000"/>
                          </a:solidFill>
                          <a:effectLst/>
                          <a:latin typeface="Roboto Light" panose="02000000000000000000" pitchFamily="2" charset="0"/>
                        </a:rPr>
                        <a:t>Light Grey-30%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242,242,242</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#F2F2F2</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67322702"/>
                  </a:ext>
                </a:extLst>
              </a:tr>
              <a:tr h="439961">
                <a:tc>
                  <a:txBody>
                    <a:bodyPr/>
                    <a:lstStyle/>
                    <a:p>
                      <a:pPr algn="ctr" fontAlgn="b"/>
                      <a:r>
                        <a:rPr lang="en-US" sz="600" b="0" i="0" u="none" strike="noStrike">
                          <a:solidFill>
                            <a:srgbClr val="000000"/>
                          </a:solidFill>
                          <a:effectLst/>
                          <a:latin typeface="Roboto Light" panose="02000000000000000000" pitchFamily="2" charset="0"/>
                        </a:rPr>
                        <a:t>Aqua</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37,186,167</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#25BAA7</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25BAA7"/>
                    </a:solidFill>
                  </a:tcPr>
                </a:tc>
                <a:tc>
                  <a:txBody>
                    <a:bodyPr/>
                    <a:lstStyle/>
                    <a:p>
                      <a:pPr algn="ctr" fontAlgn="b"/>
                      <a:r>
                        <a:rPr lang="en-US" sz="600" b="0" i="0" u="none" strike="noStrike">
                          <a:solidFill>
                            <a:srgbClr val="000000"/>
                          </a:solidFill>
                          <a:effectLst/>
                          <a:latin typeface="Roboto Light" panose="02000000000000000000" pitchFamily="2" charset="0"/>
                        </a:rPr>
                        <a:t>Middle Grey</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151,151,151</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#979797</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979797"/>
                    </a:solidFill>
                  </a:tcPr>
                </a:tc>
                <a:extLst>
                  <a:ext uri="{0D108BD9-81ED-4DB2-BD59-A6C34878D82A}">
                    <a16:rowId xmlns:a16="http://schemas.microsoft.com/office/drawing/2014/main" val="3368874613"/>
                  </a:ext>
                </a:extLst>
              </a:tr>
              <a:tr h="527047">
                <a:tc>
                  <a:txBody>
                    <a:bodyPr/>
                    <a:lstStyle/>
                    <a:p>
                      <a:pPr algn="ctr" fontAlgn="b"/>
                      <a:r>
                        <a:rPr lang="en-US" sz="600" b="0" i="0" u="none" strike="noStrike">
                          <a:solidFill>
                            <a:srgbClr val="000000"/>
                          </a:solidFill>
                          <a:effectLst/>
                          <a:latin typeface="Roboto Light" panose="02000000000000000000" pitchFamily="2" charset="0"/>
                        </a:rPr>
                        <a:t>Aqua-50%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129,206,198</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#81CEC6</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81CEC6"/>
                    </a:solidFill>
                  </a:tcPr>
                </a:tc>
                <a:tc>
                  <a:txBody>
                    <a:bodyPr/>
                    <a:lstStyle/>
                    <a:p>
                      <a:pPr algn="ctr" fontAlgn="b"/>
                      <a:r>
                        <a:rPr lang="en-US" sz="600" b="0" i="0" u="none" strike="noStrike">
                          <a:solidFill>
                            <a:srgbClr val="000000"/>
                          </a:solidFill>
                          <a:effectLst/>
                          <a:latin typeface="Roboto Light" panose="02000000000000000000" pitchFamily="2" charset="0"/>
                        </a:rPr>
                        <a:t>Middle Grey-50%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203,202,203</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#CBCACB</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CBCACB"/>
                    </a:solidFill>
                  </a:tcPr>
                </a:tc>
                <a:extLst>
                  <a:ext uri="{0D108BD9-81ED-4DB2-BD59-A6C34878D82A}">
                    <a16:rowId xmlns:a16="http://schemas.microsoft.com/office/drawing/2014/main" val="2161353414"/>
                  </a:ext>
                </a:extLst>
              </a:tr>
              <a:tr h="439961">
                <a:tc>
                  <a:txBody>
                    <a:bodyPr/>
                    <a:lstStyle/>
                    <a:p>
                      <a:pPr algn="ctr" fontAlgn="b"/>
                      <a:r>
                        <a:rPr lang="en-US" sz="600" b="0" i="0" u="none" strike="noStrike">
                          <a:solidFill>
                            <a:srgbClr val="000000"/>
                          </a:solidFill>
                          <a:effectLst/>
                          <a:latin typeface="Roboto Light" panose="02000000000000000000" pitchFamily="2" charset="0"/>
                        </a:rPr>
                        <a:t>Aqua-30%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182,255,221</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#B6FFDD</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B6FFDD"/>
                    </a:solidFill>
                  </a:tcPr>
                </a:tc>
                <a:tc>
                  <a:txBody>
                    <a:bodyPr/>
                    <a:lstStyle/>
                    <a:p>
                      <a:pPr algn="ctr" fontAlgn="b"/>
                      <a:r>
                        <a:rPr lang="en-US" sz="600" b="0" i="0" u="none" strike="noStrike">
                          <a:solidFill>
                            <a:srgbClr val="000000"/>
                          </a:solidFill>
                          <a:effectLst/>
                          <a:latin typeface="Roboto Light" panose="02000000000000000000" pitchFamily="2" charset="0"/>
                        </a:rPr>
                        <a:t>Middle Grey-30%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224,226,226</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#E0E2E2</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E0E2E2"/>
                    </a:solidFill>
                  </a:tcPr>
                </a:tc>
                <a:extLst>
                  <a:ext uri="{0D108BD9-81ED-4DB2-BD59-A6C34878D82A}">
                    <a16:rowId xmlns:a16="http://schemas.microsoft.com/office/drawing/2014/main" val="2960246719"/>
                  </a:ext>
                </a:extLst>
              </a:tr>
              <a:tr h="142766">
                <a:tc gridSpan="2">
                  <a:txBody>
                    <a:bodyPr/>
                    <a:lstStyle/>
                    <a:p>
                      <a:pPr algn="ctr" fontAlgn="b"/>
                      <a:r>
                        <a:rPr lang="en-US" sz="600" b="0" i="0" u="none" strike="noStrike">
                          <a:solidFill>
                            <a:srgbClr val="FFFFFF"/>
                          </a:solidFill>
                          <a:effectLst/>
                          <a:latin typeface="Roboto Black" panose="02000000000000000000" pitchFamily="2" charset="0"/>
                        </a:rPr>
                        <a:t>Extended</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0D0D0D"/>
                    </a:solidFill>
                  </a:tcPr>
                </a:tc>
                <a:tc hMerge="1">
                  <a:txBody>
                    <a:bodyPr/>
                    <a:lstStyle/>
                    <a:p>
                      <a:endParaRPr lang="en-US"/>
                    </a:p>
                  </a:txBody>
                  <a:tcPr/>
                </a:tc>
                <a:extLst>
                  <a:ext uri="{0D108BD9-81ED-4DB2-BD59-A6C34878D82A}">
                    <a16:rowId xmlns:a16="http://schemas.microsoft.com/office/drawing/2014/main" val="2792673228"/>
                  </a:ext>
                </a:extLst>
              </a:tr>
              <a:tr h="428297">
                <a:tc>
                  <a:txBody>
                    <a:bodyPr/>
                    <a:lstStyle/>
                    <a:p>
                      <a:pPr algn="ctr" fontAlgn="b"/>
                      <a:r>
                        <a:rPr lang="en-US" sz="600" b="0" i="0" u="none" strike="noStrike">
                          <a:solidFill>
                            <a:srgbClr val="000000"/>
                          </a:solidFill>
                          <a:effectLst/>
                          <a:latin typeface="Roboto Light" panose="02000000000000000000" pitchFamily="2" charset="0"/>
                        </a:rPr>
                        <a:t>Coral</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255,108,84</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#FF6C54</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F6C54"/>
                    </a:solidFill>
                  </a:tcPr>
                </a:tc>
                <a:tc>
                  <a:txBody>
                    <a:bodyPr/>
                    <a:lstStyle/>
                    <a:p>
                      <a:pPr algn="ctr" fontAlgn="b"/>
                      <a:r>
                        <a:rPr lang="en-US" sz="600" b="0" i="0" u="none" strike="noStrike">
                          <a:solidFill>
                            <a:srgbClr val="000000"/>
                          </a:solidFill>
                          <a:effectLst/>
                          <a:latin typeface="Roboto Light" panose="02000000000000000000" pitchFamily="2" charset="0"/>
                        </a:rPr>
                        <a:t>Ice</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61,126,219</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#3D7EDB</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3D7EDB"/>
                    </a:solidFill>
                  </a:tcPr>
                </a:tc>
                <a:extLst>
                  <a:ext uri="{0D108BD9-81ED-4DB2-BD59-A6C34878D82A}">
                    <a16:rowId xmlns:a16="http://schemas.microsoft.com/office/drawing/2014/main" val="2704196961"/>
                  </a:ext>
                </a:extLst>
              </a:tr>
              <a:tr h="439961">
                <a:tc>
                  <a:txBody>
                    <a:bodyPr/>
                    <a:lstStyle/>
                    <a:p>
                      <a:pPr algn="ctr" fontAlgn="b"/>
                      <a:r>
                        <a:rPr lang="en-US" sz="600" b="0" i="0" u="none" strike="noStrike">
                          <a:solidFill>
                            <a:srgbClr val="000000"/>
                          </a:solidFill>
                          <a:effectLst/>
                          <a:latin typeface="Roboto Light" panose="02000000000000000000" pitchFamily="2" charset="0"/>
                        </a:rPr>
                        <a:t>Coral-50%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247,177,156</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#F7B19C</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7B19C"/>
                    </a:solidFill>
                  </a:tcPr>
                </a:tc>
                <a:tc>
                  <a:txBody>
                    <a:bodyPr/>
                    <a:lstStyle/>
                    <a:p>
                      <a:pPr algn="ctr" fontAlgn="b"/>
                      <a:r>
                        <a:rPr lang="en-US" sz="600" b="0" i="0" u="none" strike="noStrike">
                          <a:solidFill>
                            <a:srgbClr val="000000"/>
                          </a:solidFill>
                          <a:effectLst/>
                          <a:latin typeface="Roboto Light" panose="02000000000000000000" pitchFamily="2" charset="0"/>
                        </a:rPr>
                        <a:t>Ice-50%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160,189,227</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#A0BDE3</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A0BDE3"/>
                    </a:solidFill>
                  </a:tcPr>
                </a:tc>
                <a:extLst>
                  <a:ext uri="{0D108BD9-81ED-4DB2-BD59-A6C34878D82A}">
                    <a16:rowId xmlns:a16="http://schemas.microsoft.com/office/drawing/2014/main" val="1452043200"/>
                  </a:ext>
                </a:extLst>
              </a:tr>
              <a:tr h="527047">
                <a:tc>
                  <a:txBody>
                    <a:bodyPr/>
                    <a:lstStyle/>
                    <a:p>
                      <a:pPr algn="ctr" fontAlgn="b"/>
                      <a:r>
                        <a:rPr lang="en-US" sz="600" b="0" i="0" u="none" strike="noStrike">
                          <a:solidFill>
                            <a:srgbClr val="000000"/>
                          </a:solidFill>
                          <a:effectLst/>
                          <a:latin typeface="Roboto Light" panose="02000000000000000000" pitchFamily="2" charset="0"/>
                        </a:rPr>
                        <a:t>Coral-30%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251,210,204</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#FBD2CC</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BD2CC"/>
                    </a:solidFill>
                  </a:tcPr>
                </a:tc>
                <a:tc>
                  <a:txBody>
                    <a:bodyPr/>
                    <a:lstStyle/>
                    <a:p>
                      <a:pPr algn="ctr" fontAlgn="b"/>
                      <a:r>
                        <a:rPr lang="en-US" sz="600" b="0" i="0" u="none" strike="noStrike">
                          <a:solidFill>
                            <a:srgbClr val="000000"/>
                          </a:solidFill>
                          <a:effectLst/>
                          <a:latin typeface="Roboto Light" panose="02000000000000000000" pitchFamily="2" charset="0"/>
                        </a:rPr>
                        <a:t>Ice-30%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198,217,240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#C6D9F0</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C6D9F0"/>
                    </a:solidFill>
                  </a:tcPr>
                </a:tc>
                <a:extLst>
                  <a:ext uri="{0D108BD9-81ED-4DB2-BD59-A6C34878D82A}">
                    <a16:rowId xmlns:a16="http://schemas.microsoft.com/office/drawing/2014/main" val="2921817640"/>
                  </a:ext>
                </a:extLst>
              </a:tr>
              <a:tr h="428297">
                <a:tc>
                  <a:txBody>
                    <a:bodyPr/>
                    <a:lstStyle/>
                    <a:p>
                      <a:pPr algn="ctr" fontAlgn="b"/>
                      <a:r>
                        <a:rPr lang="en-US" sz="600" b="0" i="0" u="none" strike="noStrike">
                          <a:solidFill>
                            <a:srgbClr val="000000"/>
                          </a:solidFill>
                          <a:effectLst/>
                          <a:latin typeface="Roboto Light" panose="02000000000000000000" pitchFamily="2" charset="0"/>
                        </a:rPr>
                        <a:t>Sunset</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255,140,59</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#FF8C3B</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F8C3B"/>
                    </a:solidFill>
                  </a:tcPr>
                </a:tc>
                <a:tc>
                  <a:txBody>
                    <a:bodyPr/>
                    <a:lstStyle/>
                    <a:p>
                      <a:pPr algn="ctr" fontAlgn="b"/>
                      <a:r>
                        <a:rPr lang="en-US" sz="600" b="0" i="0" u="none" strike="noStrike">
                          <a:solidFill>
                            <a:srgbClr val="000000"/>
                          </a:solidFill>
                          <a:effectLst/>
                          <a:latin typeface="Roboto Light" panose="02000000000000000000" pitchFamily="2" charset="0"/>
                        </a:rPr>
                        <a:t>Sunrise</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255,220,42</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#FFDC2A</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FDC2A"/>
                    </a:solidFill>
                  </a:tcPr>
                </a:tc>
                <a:extLst>
                  <a:ext uri="{0D108BD9-81ED-4DB2-BD59-A6C34878D82A}">
                    <a16:rowId xmlns:a16="http://schemas.microsoft.com/office/drawing/2014/main" val="186987938"/>
                  </a:ext>
                </a:extLst>
              </a:tr>
              <a:tr h="439961">
                <a:tc>
                  <a:txBody>
                    <a:bodyPr/>
                    <a:lstStyle/>
                    <a:p>
                      <a:pPr algn="ctr" fontAlgn="b"/>
                      <a:r>
                        <a:rPr lang="en-US" sz="600" b="0" i="0" u="none" strike="noStrike">
                          <a:solidFill>
                            <a:srgbClr val="000000"/>
                          </a:solidFill>
                          <a:effectLst/>
                          <a:latin typeface="Roboto Light" panose="02000000000000000000" pitchFamily="2" charset="0"/>
                        </a:rPr>
                        <a:t>Sunset-50%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254,207,140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#FECF8C</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ECF8C"/>
                    </a:solidFill>
                  </a:tcPr>
                </a:tc>
                <a:tc>
                  <a:txBody>
                    <a:bodyPr/>
                    <a:lstStyle/>
                    <a:p>
                      <a:pPr algn="ctr" fontAlgn="b"/>
                      <a:r>
                        <a:rPr lang="en-US" sz="600" b="0" i="0" u="none" strike="noStrike">
                          <a:solidFill>
                            <a:srgbClr val="000000"/>
                          </a:solidFill>
                          <a:effectLst/>
                          <a:latin typeface="Roboto Light" panose="02000000000000000000" pitchFamily="2" charset="0"/>
                        </a:rPr>
                        <a:t>Sunrise-50%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255,236,158</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#FFEC9E</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FEC9E"/>
                    </a:solidFill>
                  </a:tcPr>
                </a:tc>
                <a:extLst>
                  <a:ext uri="{0D108BD9-81ED-4DB2-BD59-A6C34878D82A}">
                    <a16:rowId xmlns:a16="http://schemas.microsoft.com/office/drawing/2014/main" val="2333029880"/>
                  </a:ext>
                </a:extLst>
              </a:tr>
              <a:tr h="439961">
                <a:tc>
                  <a:txBody>
                    <a:bodyPr/>
                    <a:lstStyle/>
                    <a:p>
                      <a:pPr algn="ctr" fontAlgn="b"/>
                      <a:r>
                        <a:rPr lang="en-US" sz="600" b="0" i="0" u="none" strike="noStrike">
                          <a:solidFill>
                            <a:srgbClr val="000000"/>
                          </a:solidFill>
                          <a:effectLst/>
                          <a:latin typeface="Roboto Light" panose="02000000000000000000" pitchFamily="2" charset="0"/>
                        </a:rPr>
                        <a:t>Sunset-30%</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255,224,182</a:t>
                      </a:r>
                      <a:br>
                        <a:rPr lang="en-US" sz="600" b="0" i="0" u="none" strike="noStrike">
                          <a:solidFill>
                            <a:srgbClr val="000000"/>
                          </a:solidFill>
                          <a:effectLst/>
                          <a:latin typeface="Roboto Light" panose="02000000000000000000" pitchFamily="2" charset="0"/>
                        </a:rPr>
                      </a:br>
                      <a:r>
                        <a:rPr lang="en-US" sz="600" b="0" i="0" u="none" strike="noStrike">
                          <a:solidFill>
                            <a:srgbClr val="000000"/>
                          </a:solidFill>
                          <a:effectLst/>
                          <a:latin typeface="Roboto Light" panose="02000000000000000000" pitchFamily="2" charset="0"/>
                        </a:rPr>
                        <a:t>#FFE0B6</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FE0B6"/>
                    </a:solidFill>
                  </a:tcPr>
                </a:tc>
                <a:tc>
                  <a:txBody>
                    <a:bodyPr/>
                    <a:lstStyle/>
                    <a:p>
                      <a:pPr algn="ctr" fontAlgn="b"/>
                      <a:r>
                        <a:rPr lang="en-US" sz="600" b="0" i="0" u="none" strike="noStrike" dirty="0">
                          <a:solidFill>
                            <a:srgbClr val="000000"/>
                          </a:solidFill>
                          <a:effectLst/>
                          <a:latin typeface="Roboto Light" panose="02000000000000000000" pitchFamily="2" charset="0"/>
                        </a:rPr>
                        <a:t>Sunrise-30%</a:t>
                      </a:r>
                      <a:br>
                        <a:rPr lang="en-US" sz="600" b="0" i="0" u="none" strike="noStrike" dirty="0">
                          <a:solidFill>
                            <a:srgbClr val="000000"/>
                          </a:solidFill>
                          <a:effectLst/>
                          <a:latin typeface="Roboto Light" panose="02000000000000000000" pitchFamily="2" charset="0"/>
                        </a:rPr>
                      </a:br>
                      <a:r>
                        <a:rPr lang="en-US" sz="600" b="0" i="0" u="none" strike="noStrike" dirty="0">
                          <a:solidFill>
                            <a:srgbClr val="000000"/>
                          </a:solidFill>
                          <a:effectLst/>
                          <a:latin typeface="Roboto Light" panose="02000000000000000000" pitchFamily="2" charset="0"/>
                        </a:rPr>
                        <a:t>255,244,196</a:t>
                      </a:r>
                      <a:br>
                        <a:rPr lang="en-US" sz="600" b="0" i="0" u="none" strike="noStrike" dirty="0">
                          <a:solidFill>
                            <a:srgbClr val="000000"/>
                          </a:solidFill>
                          <a:effectLst/>
                          <a:latin typeface="Roboto Light" panose="02000000000000000000" pitchFamily="2" charset="0"/>
                        </a:rPr>
                      </a:br>
                      <a:r>
                        <a:rPr lang="en-US" sz="600" b="0" i="0" u="none" strike="noStrike" dirty="0">
                          <a:solidFill>
                            <a:srgbClr val="000000"/>
                          </a:solidFill>
                          <a:effectLst/>
                          <a:latin typeface="Roboto Light" panose="02000000000000000000" pitchFamily="2" charset="0"/>
                        </a:rPr>
                        <a:t>#FFF4C4</a:t>
                      </a:r>
                    </a:p>
                  </a:txBody>
                  <a:tcPr marL="4533" marR="4533" marT="4533" marB="0" anchor="ctr">
                    <a:lnL>
                      <a:noFill/>
                    </a:lnL>
                    <a:lnR>
                      <a:noFill/>
                    </a:lnR>
                    <a:lnT>
                      <a:noFill/>
                    </a:lnT>
                    <a:lnB>
                      <a:noFill/>
                    </a:lnB>
                    <a:lnTlToBr w="12700" cmpd="sng">
                      <a:noFill/>
                      <a:prstDash val="solid"/>
                    </a:lnTlToBr>
                    <a:lnBlToTr w="12700" cmpd="sng">
                      <a:noFill/>
                      <a:prstDash val="solid"/>
                    </a:lnBlToTr>
                    <a:solidFill>
                      <a:srgbClr val="FFF4C4"/>
                    </a:solidFill>
                  </a:tcPr>
                </a:tc>
                <a:extLst>
                  <a:ext uri="{0D108BD9-81ED-4DB2-BD59-A6C34878D82A}">
                    <a16:rowId xmlns:a16="http://schemas.microsoft.com/office/drawing/2014/main" val="2979968938"/>
                  </a:ext>
                </a:extLst>
              </a:tr>
            </a:tbl>
          </a:graphicData>
        </a:graphic>
      </p:graphicFrame>
    </p:spTree>
    <p:extLst>
      <p:ext uri="{BB962C8B-B14F-4D97-AF65-F5344CB8AC3E}">
        <p14:creationId xmlns:p14="http://schemas.microsoft.com/office/powerpoint/2010/main" val="3531063650"/>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 id="2147483905" r:id="rId18"/>
    <p:sldLayoutId id="2147483906" r:id="rId19"/>
    <p:sldLayoutId id="2147483907" r:id="rId20"/>
    <p:sldLayoutId id="2147483908" r:id="rId21"/>
    <p:sldLayoutId id="2147483909" r:id="rId22"/>
    <p:sldLayoutId id="2147483910" r:id="rId23"/>
    <p:sldLayoutId id="2147483911" r:id="rId24"/>
    <p:sldLayoutId id="2147483912" r:id="rId25"/>
    <p:sldLayoutId id="2147483913" r:id="rId26"/>
    <p:sldLayoutId id="2147483914" r:id="rId27"/>
    <p:sldLayoutId id="2147483915" r:id="rId28"/>
    <p:sldLayoutId id="2147483916" r:id="rId29"/>
    <p:sldLayoutId id="2147483917" r:id="rId30"/>
    <p:sldLayoutId id="2147483918" r:id="rId31"/>
    <p:sldLayoutId id="2147483919" r:id="rId32"/>
    <p:sldLayoutId id="2147483920" r:id="rId33"/>
    <p:sldLayoutId id="2147483921" r:id="rId34"/>
    <p:sldLayoutId id="2147483922" r:id="rId35"/>
    <p:sldLayoutId id="2147483923" r:id="rId36"/>
    <p:sldLayoutId id="2147483924" r:id="rId37"/>
    <p:sldLayoutId id="2147483925" r:id="rId38"/>
    <p:sldLayoutId id="2147483926" r:id="rId39"/>
    <p:sldLayoutId id="2147483927" r:id="rId40"/>
    <p:sldLayoutId id="2147483928" r:id="rId41"/>
    <p:sldLayoutId id="2147483929" r:id="rId42"/>
    <p:sldLayoutId id="2147483930" r:id="rId43"/>
    <p:sldLayoutId id="2147483931" r:id="rId44"/>
    <p:sldLayoutId id="2147483932" r:id="rId45"/>
    <p:sldLayoutId id="2147483934" r:id="rId46"/>
    <p:sldLayoutId id="2147483935" r:id="rId47"/>
    <p:sldLayoutId id="2147483799" r:id="rId48"/>
    <p:sldLayoutId id="2147483802" r:id="rId49"/>
    <p:sldLayoutId id="2147483814" r:id="rId50"/>
    <p:sldLayoutId id="2147483707" r:id="rId51"/>
    <p:sldLayoutId id="2147483804" r:id="rId52"/>
    <p:sldLayoutId id="2147483805" r:id="rId53"/>
    <p:sldLayoutId id="2147483689" r:id="rId54"/>
    <p:sldLayoutId id="2147483694" r:id="rId55"/>
    <p:sldLayoutId id="2147483697" r:id="rId56"/>
    <p:sldLayoutId id="2147483700" r:id="rId57"/>
    <p:sldLayoutId id="2147483808" r:id="rId58"/>
    <p:sldLayoutId id="2147483809" r:id="rId59"/>
    <p:sldLayoutId id="2147483810" r:id="rId60"/>
    <p:sldLayoutId id="2147483812" r:id="rId61"/>
    <p:sldLayoutId id="2147483821" r:id="rId62"/>
    <p:sldLayoutId id="2147483958" r:id="rId63"/>
    <p:sldLayoutId id="2147483959" r:id="rId64"/>
    <p:sldLayoutId id="2147483960" r:id="rId65"/>
  </p:sldLayoutIdLst>
  <p:hf hdr="0" ftr="0" dt="0"/>
  <p:txStyles>
    <p:titleStyle>
      <a:lvl1pPr algn="l" defTabSz="685800" rtl="0" eaLnBrk="1" latinLnBrk="0" hangingPunct="1">
        <a:lnSpc>
          <a:spcPct val="90000"/>
        </a:lnSpc>
        <a:spcBef>
          <a:spcPct val="0"/>
        </a:spcBef>
        <a:buNone/>
        <a:defRPr sz="3300" b="0" i="0" kern="1200">
          <a:solidFill>
            <a:schemeClr val="tx1"/>
          </a:solidFill>
          <a:latin typeface="Arial Black" panose="020B0604020202020204" pitchFamily="34" charset="0"/>
          <a:ea typeface="+mj-ea"/>
          <a:cs typeface="Arial Black"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457200"/>
            <a:ext cx="11277601" cy="914400"/>
          </a:xfrm>
          <a:prstGeom prst="rect">
            <a:avLst/>
          </a:prstGeom>
        </p:spPr>
        <p:txBody>
          <a:bodyPr vert="horz" lIns="0" tIns="0" rIns="0" bIns="0" rtlCol="0" anchor="ctr">
            <a:normAutofit/>
          </a:bodyPr>
          <a:lstStyle/>
          <a:p>
            <a:r>
              <a:rPr lang="en-US" dirty="0"/>
              <a:t>Slide title</a:t>
            </a:r>
          </a:p>
        </p:txBody>
      </p:sp>
      <p:sp>
        <p:nvSpPr>
          <p:cNvPr id="3" name="Text Placeholder 2"/>
          <p:cNvSpPr>
            <a:spLocks noGrp="1"/>
          </p:cNvSpPr>
          <p:nvPr>
            <p:ph type="body" idx="1"/>
          </p:nvPr>
        </p:nvSpPr>
        <p:spPr>
          <a:xfrm>
            <a:off x="457201" y="1601788"/>
            <a:ext cx="11277601" cy="4570412"/>
          </a:xfrm>
          <a:prstGeom prst="rect">
            <a:avLst/>
          </a:prstGeom>
        </p:spPr>
        <p:txBody>
          <a:bodyPr vert="horz" lIns="0" tIns="0" rIns="0" bIns="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2494980"/>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 id="2147483948" r:id="rId12"/>
    <p:sldLayoutId id="2147483949" r:id="rId13"/>
    <p:sldLayoutId id="2147483950" r:id="rId14"/>
    <p:sldLayoutId id="2147483951" r:id="rId15"/>
    <p:sldLayoutId id="2147483952" r:id="rId16"/>
    <p:sldLayoutId id="2147483953" r:id="rId17"/>
    <p:sldLayoutId id="2147483954" r:id="rId18"/>
    <p:sldLayoutId id="2147483955" r:id="rId19"/>
    <p:sldLayoutId id="2147483956" r:id="rId20"/>
    <p:sldLayoutId id="2147483957" r:id="rId21"/>
  </p:sldLayoutIdLst>
  <p:txStyles>
    <p:titleStyle>
      <a:lvl1pPr algn="l" defTabSz="685800" rtl="0" eaLnBrk="1" latinLnBrk="0" hangingPunct="1">
        <a:lnSpc>
          <a:spcPct val="90000"/>
        </a:lnSpc>
        <a:spcBef>
          <a:spcPct val="0"/>
        </a:spcBef>
        <a:buNone/>
        <a:defRPr sz="2700" kern="1200">
          <a:solidFill>
            <a:schemeClr val="tx1"/>
          </a:solidFill>
          <a:latin typeface="Arial Black" panose="020B0A040201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2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1" y="457200"/>
            <a:ext cx="11277601" cy="914400"/>
          </a:xfrm>
          <a:prstGeom prst="rect">
            <a:avLst/>
          </a:prstGeom>
        </p:spPr>
        <p:txBody>
          <a:bodyPr vert="horz" lIns="0" tIns="0" rIns="0" bIns="0" rtlCol="0" anchor="ctr">
            <a:normAutofit/>
          </a:bodyPr>
          <a:lstStyle/>
          <a:p>
            <a:r>
              <a:rPr lang="en-US" dirty="0"/>
              <a:t>Slide title</a:t>
            </a:r>
          </a:p>
        </p:txBody>
      </p:sp>
      <p:sp>
        <p:nvSpPr>
          <p:cNvPr id="3" name="Text Placeholder 2"/>
          <p:cNvSpPr>
            <a:spLocks noGrp="1"/>
          </p:cNvSpPr>
          <p:nvPr>
            <p:ph type="body" idx="1"/>
          </p:nvPr>
        </p:nvSpPr>
        <p:spPr>
          <a:xfrm>
            <a:off x="457201" y="1601788"/>
            <a:ext cx="11277601" cy="4570412"/>
          </a:xfrm>
          <a:prstGeom prst="rect">
            <a:avLst/>
          </a:prstGeom>
        </p:spPr>
        <p:txBody>
          <a:bodyPr vert="horz" lIns="0" tIns="0" rIns="0" bIns="0" rtlCol="0">
            <a:norm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026623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72" r:id="rId8"/>
    <p:sldLayoutId id="2147483773" r:id="rId9"/>
    <p:sldLayoutId id="2147483774"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 id="2147483790" r:id="rId19"/>
    <p:sldLayoutId id="2147483791" r:id="rId20"/>
    <p:sldLayoutId id="2147483792" r:id="rId21"/>
  </p:sldLayoutIdLst>
  <p:txStyles>
    <p:titleStyle>
      <a:lvl1pPr algn="l" defTabSz="685800" rtl="0" eaLnBrk="1" latinLnBrk="0" hangingPunct="1">
        <a:lnSpc>
          <a:spcPct val="90000"/>
        </a:lnSpc>
        <a:spcBef>
          <a:spcPct val="0"/>
        </a:spcBef>
        <a:buNone/>
        <a:defRPr sz="2700" kern="1200">
          <a:solidFill>
            <a:schemeClr val="tx1"/>
          </a:solidFill>
          <a:latin typeface="Arial Black" panose="020B0A040201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2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F55087-35BD-89DF-79C7-94CBE045AC20}"/>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E31C04D-2D32-9D23-CA32-F54FB6204B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12B6719-A276-3AA1-AB52-4975A3D2E7F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b="0" i="0">
                <a:solidFill>
                  <a:schemeClr val="tx1">
                    <a:tint val="75000"/>
                  </a:schemeClr>
                </a:solidFill>
                <a:latin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0AD61707-DF97-434C-07AB-4F7574D1C5EF}"/>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b="0" i="0">
                <a:solidFill>
                  <a:schemeClr val="tx1">
                    <a:tint val="75000"/>
                  </a:schemeClr>
                </a:solidFill>
                <a:latin typeface="Arial" panose="020B0604020202020204" pitchFamily="34" charset="0"/>
              </a:defRPr>
            </a:lvl1pPr>
          </a:lstStyle>
          <a:p>
            <a:r>
              <a:rPr lang="en-US" dirty="0"/>
              <a:t>Baker Tilly Overview |</a:t>
            </a:r>
          </a:p>
        </p:txBody>
      </p:sp>
      <p:sp>
        <p:nvSpPr>
          <p:cNvPr id="6" name="Slide Number Placeholder 5">
            <a:extLst>
              <a:ext uri="{FF2B5EF4-FFF2-40B4-BE49-F238E27FC236}">
                <a16:creationId xmlns:a16="http://schemas.microsoft.com/office/drawing/2014/main" id="{F64C4002-1CA9-0547-7225-657E0711D69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b="0" i="0">
                <a:solidFill>
                  <a:schemeClr val="tx1">
                    <a:tint val="75000"/>
                  </a:schemeClr>
                </a:solidFill>
                <a:latin typeface="Arial" panose="020B0604020202020204" pitchFamily="34" charset="0"/>
              </a:defRPr>
            </a:lvl1pPr>
          </a:lstStyle>
          <a:p>
            <a:fld id="{9678EFB2-4C89-4337-9FE3-76CC5529E1A8}" type="slidenum">
              <a:rPr lang="en-US" smtClean="0"/>
              <a:pPr/>
              <a:t>‹#›</a:t>
            </a:fld>
            <a:endParaRPr lang="en-US" dirty="0"/>
          </a:p>
        </p:txBody>
      </p:sp>
    </p:spTree>
    <p:extLst>
      <p:ext uri="{BB962C8B-B14F-4D97-AF65-F5344CB8AC3E}">
        <p14:creationId xmlns:p14="http://schemas.microsoft.com/office/powerpoint/2010/main" val="822985553"/>
      </p:ext>
    </p:extLst>
  </p:cSld>
  <p:clrMap bg1="lt1" tx1="dk1" bg2="lt2" tx2="dk2" accent1="accent1" accent2="accent2" accent3="accent3" accent4="accent4" accent5="accent5" accent6="accent6" hlink="hlink" folHlink="folHlink"/>
  <p:sldLayoutIdLst>
    <p:sldLayoutId id="2147483655" r:id="rId1"/>
    <p:sldLayoutId id="2147483726" r:id="rId2"/>
    <p:sldLayoutId id="2147483727" r:id="rId3"/>
    <p:sldLayoutId id="2147483724" r:id="rId4"/>
    <p:sldLayoutId id="2147483725" r:id="rId5"/>
    <p:sldLayoutId id="2147483661" r:id="rId6"/>
    <p:sldLayoutId id="2147483715" r:id="rId7"/>
    <p:sldLayoutId id="2147483717" r:id="rId8"/>
    <p:sldLayoutId id="2147483698" r:id="rId9"/>
    <p:sldLayoutId id="2147483720" r:id="rId10"/>
    <p:sldLayoutId id="2147483721" r:id="rId11"/>
    <p:sldLayoutId id="2147483723" r:id="rId12"/>
    <p:sldLayoutId id="2147483751" r:id="rId13"/>
    <p:sldLayoutId id="2147483752" r:id="rId14"/>
    <p:sldLayoutId id="2147483722" r:id="rId15"/>
    <p:sldLayoutId id="2147483690" r:id="rId16"/>
    <p:sldLayoutId id="2147483719" r:id="rId17"/>
    <p:sldLayoutId id="2147483718" r:id="rId18"/>
    <p:sldLayoutId id="2147483665" r:id="rId19"/>
    <p:sldLayoutId id="2147483728" r:id="rId20"/>
    <p:sldLayoutId id="2147483729" r:id="rId21"/>
    <p:sldLayoutId id="2147483730" r:id="rId22"/>
    <p:sldLayoutId id="2147483731" r:id="rId23"/>
    <p:sldLayoutId id="2147483745" r:id="rId24"/>
    <p:sldLayoutId id="2147483732" r:id="rId25"/>
    <p:sldLayoutId id="2147483733" r:id="rId26"/>
    <p:sldLayoutId id="2147483734" r:id="rId27"/>
    <p:sldLayoutId id="2147483735" r:id="rId28"/>
    <p:sldLayoutId id="2147483736" r:id="rId29"/>
    <p:sldLayoutId id="2147483737" r:id="rId30"/>
    <p:sldLayoutId id="2147483738" r:id="rId31"/>
    <p:sldLayoutId id="2147483740" r:id="rId32"/>
    <p:sldLayoutId id="2147483741" r:id="rId33"/>
    <p:sldLayoutId id="2147483742" r:id="rId34"/>
    <p:sldLayoutId id="2147483743" r:id="rId35"/>
    <p:sldLayoutId id="2147483744" r:id="rId36"/>
    <p:sldLayoutId id="2147483747" r:id="rId37"/>
    <p:sldLayoutId id="2147483748" r:id="rId38"/>
    <p:sldLayoutId id="2147483749" r:id="rId39"/>
    <p:sldLayoutId id="2147483750" r:id="rId40"/>
    <p:sldLayoutId id="2147483739" r:id="rId41"/>
    <p:sldLayoutId id="2147483686" r:id="rId42"/>
  </p:sldLayoutIdLst>
  <p:hf hdr="0" ftr="0" dt="0"/>
  <p:txStyles>
    <p:titleStyle>
      <a:lvl1pPr algn="l" defTabSz="685800" rtl="0" eaLnBrk="1" latinLnBrk="0" hangingPunct="1">
        <a:lnSpc>
          <a:spcPct val="90000"/>
        </a:lnSpc>
        <a:spcBef>
          <a:spcPct val="0"/>
        </a:spcBef>
        <a:buNone/>
        <a:defRPr sz="3300" b="0" i="0" kern="1200">
          <a:solidFill>
            <a:schemeClr val="tx1"/>
          </a:solidFill>
          <a:latin typeface="Arial Black" panose="020B0604020202020204" pitchFamily="34" charset="0"/>
          <a:ea typeface="+mj-ea"/>
          <a:cs typeface="Arial Black"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gocivix.sharepoint.com/:f:/r/sites/IN/SVRS/County/Shared%20Documents1/Absentee%20Envelope%20Modernization%20Templates%20and%20Guide?csf=1&amp;web=1&amp;e=gBSGKm" TargetMode="External"/><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xml"/><Relationship Id="rId1" Type="http://schemas.openxmlformats.org/officeDocument/2006/relationships/slideLayout" Target="../slideLayouts/slideLayout21.xml"/><Relationship Id="rId5" Type="http://schemas.openxmlformats.org/officeDocument/2006/relationships/image" Target="../media/image80.png"/><Relationship Id="rId4" Type="http://schemas.openxmlformats.org/officeDocument/2006/relationships/image" Target="../media/image79.png"/></Relationships>
</file>

<file path=ppt/slides/_rels/slide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xml"/><Relationship Id="rId1" Type="http://schemas.openxmlformats.org/officeDocument/2006/relationships/slideLayout" Target="../slideLayouts/slideLayout21.xml"/><Relationship Id="rId5" Type="http://schemas.openxmlformats.org/officeDocument/2006/relationships/image" Target="../media/image83.png"/><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E4A8D5D2-4A38-ABD5-1FF9-36D948335395}"/>
              </a:ext>
            </a:extLst>
          </p:cNvPr>
          <p:cNvSpPr>
            <a:spLocks noGrp="1"/>
          </p:cNvSpPr>
          <p:nvPr>
            <p:ph type="subTitle" idx="1"/>
          </p:nvPr>
        </p:nvSpPr>
        <p:spPr>
          <a:xfrm>
            <a:off x="529167" y="1529424"/>
            <a:ext cx="6036732" cy="3364181"/>
          </a:xfrm>
        </p:spPr>
        <p:txBody>
          <a:bodyPr>
            <a:normAutofit/>
          </a:bodyPr>
          <a:lstStyle/>
          <a:p>
            <a:r>
              <a:rPr lang="en-US" sz="4000" b="1" dirty="0">
                <a:latin typeface="Arial Black"/>
              </a:rPr>
              <a:t>Absentee Processing Procedures</a:t>
            </a:r>
          </a:p>
          <a:p>
            <a:endParaRPr lang="en-US" sz="4000" b="1" dirty="0"/>
          </a:p>
          <a:p>
            <a:r>
              <a:rPr lang="en-US" sz="4000" dirty="0">
                <a:latin typeface="Arial Black"/>
              </a:rPr>
              <a:t>USPS Mailing Best Practices Conversation</a:t>
            </a:r>
          </a:p>
        </p:txBody>
      </p:sp>
      <p:sp>
        <p:nvSpPr>
          <p:cNvPr id="6" name="Title 5">
            <a:extLst>
              <a:ext uri="{FF2B5EF4-FFF2-40B4-BE49-F238E27FC236}">
                <a16:creationId xmlns:a16="http://schemas.microsoft.com/office/drawing/2014/main" id="{29CD8045-DE93-3C52-8B67-27117C67B7BC}"/>
              </a:ext>
            </a:extLst>
          </p:cNvPr>
          <p:cNvSpPr>
            <a:spLocks noGrp="1"/>
          </p:cNvSpPr>
          <p:nvPr>
            <p:ph type="title"/>
          </p:nvPr>
        </p:nvSpPr>
        <p:spPr/>
        <p:txBody>
          <a:bodyPr/>
          <a:lstStyle/>
          <a:p>
            <a:r>
              <a:rPr lang="en-US" dirty="0">
                <a:latin typeface="Arial"/>
                <a:cs typeface="Arial"/>
              </a:rPr>
              <a:t>Tuesday, December 16, 2025</a:t>
            </a:r>
            <a:endParaRPr lang="en-US" dirty="0"/>
          </a:p>
        </p:txBody>
      </p:sp>
      <p:sp>
        <p:nvSpPr>
          <p:cNvPr id="2" name="TextBox 1">
            <a:extLst>
              <a:ext uri="{FF2B5EF4-FFF2-40B4-BE49-F238E27FC236}">
                <a16:creationId xmlns:a16="http://schemas.microsoft.com/office/drawing/2014/main" id="{15406DF9-D435-1478-84EE-65EE2C470487}"/>
              </a:ext>
            </a:extLst>
          </p:cNvPr>
          <p:cNvSpPr txBox="1"/>
          <p:nvPr/>
        </p:nvSpPr>
        <p:spPr>
          <a:xfrm>
            <a:off x="325139" y="5514634"/>
            <a:ext cx="6300856" cy="738664"/>
          </a:xfrm>
          <a:prstGeom prst="rect">
            <a:avLst/>
          </a:prstGeom>
          <a:noFill/>
        </p:spPr>
        <p:txBody>
          <a:bodyPr wrap="square" rtlCol="0">
            <a:spAutoFit/>
          </a:bodyPr>
          <a:lstStyle/>
          <a:p>
            <a:r>
              <a:rPr lang="en-US" sz="700" dirty="0"/>
              <a:t>Baker Tilly Advisory Group, LP and Baker Tilly US, LLP, trading as Baker Tilly, operate under an alternative practice structure and are members of the global network of Baker Tilly International Ltd., the members of which are separate and independent legal entities. Baker Tilly US, LLP is a licensed CPA firm that provides assurance services to its clients. Baker Tilly Advisory Group, LP and its subsidiary entities provide tax and consulting services to their clients and are not licensed CPA firms. The name Baker Tilly and its associated logo is used under license from Baker Tilly International limited. The information provided here is of a general nature and is not intended to address the specific circumstances of any individual or entity. In specific circumstances, the services of a professional should be sought. © 2025 Baker Tilly Advisory Group, LP</a:t>
            </a:r>
          </a:p>
        </p:txBody>
      </p:sp>
    </p:spTree>
    <p:extLst>
      <p:ext uri="{BB962C8B-B14F-4D97-AF65-F5344CB8AC3E}">
        <p14:creationId xmlns:p14="http://schemas.microsoft.com/office/powerpoint/2010/main" val="604570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FCA6B-C670-198C-6A10-DE6ACBF7E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D8B9EB-55DD-574B-B506-C2F2F35E1265}"/>
              </a:ext>
            </a:extLst>
          </p:cNvPr>
          <p:cNvSpPr>
            <a:spLocks noGrp="1"/>
          </p:cNvSpPr>
          <p:nvPr>
            <p:ph type="title"/>
          </p:nvPr>
        </p:nvSpPr>
        <p:spPr/>
        <p:txBody>
          <a:bodyPr/>
          <a:lstStyle/>
          <a:p>
            <a:r>
              <a:rPr lang="en-US" dirty="0"/>
              <a:t>Helpful Tools &amp; Information</a:t>
            </a:r>
          </a:p>
        </p:txBody>
      </p:sp>
      <p:sp>
        <p:nvSpPr>
          <p:cNvPr id="3" name="Text Placeholder 2">
            <a:extLst>
              <a:ext uri="{FF2B5EF4-FFF2-40B4-BE49-F238E27FC236}">
                <a16:creationId xmlns:a16="http://schemas.microsoft.com/office/drawing/2014/main" id="{C1656684-6648-5C0D-8593-CA621AEBC50F}"/>
              </a:ext>
            </a:extLst>
          </p:cNvPr>
          <p:cNvSpPr>
            <a:spLocks noGrp="1"/>
          </p:cNvSpPr>
          <p:nvPr>
            <p:ph type="body" sz="quarter" idx="13"/>
          </p:nvPr>
        </p:nvSpPr>
        <p:spPr>
          <a:xfrm>
            <a:off x="456360" y="521491"/>
            <a:ext cx="8458122" cy="145424"/>
          </a:xfrm>
        </p:spPr>
        <p:txBody>
          <a:bodyPr/>
          <a:lstStyle/>
          <a:p>
            <a:r>
              <a:rPr lang="en-US" dirty="0"/>
              <a:t>USPS Mailing Best Practices Conversation</a:t>
            </a:r>
          </a:p>
        </p:txBody>
      </p:sp>
      <p:sp>
        <p:nvSpPr>
          <p:cNvPr id="4" name="Content Placeholder 3">
            <a:extLst>
              <a:ext uri="{FF2B5EF4-FFF2-40B4-BE49-F238E27FC236}">
                <a16:creationId xmlns:a16="http://schemas.microsoft.com/office/drawing/2014/main" id="{19B7E27D-7F44-1E5C-BF0D-AACB1F4D5275}"/>
              </a:ext>
            </a:extLst>
          </p:cNvPr>
          <p:cNvSpPr>
            <a:spLocks noGrp="1"/>
          </p:cNvSpPr>
          <p:nvPr>
            <p:ph sz="quarter" idx="14"/>
          </p:nvPr>
        </p:nvSpPr>
        <p:spPr/>
        <p:txBody>
          <a:bodyPr>
            <a:normAutofit/>
          </a:bodyPr>
          <a:lstStyle/>
          <a:p>
            <a:r>
              <a:rPr lang="en-US" dirty="0"/>
              <a:t>The </a:t>
            </a:r>
            <a:r>
              <a:rPr lang="en-US" dirty="0">
                <a:hlinkClick r:id="rId3"/>
              </a:rPr>
              <a:t>Absentee Envelope Modernization Templates and Guide folder </a:t>
            </a:r>
            <a:r>
              <a:rPr lang="en-US" dirty="0"/>
              <a:t>in the Shared Documents section of the County Portal contains all the tools counties need to create and update ABS envelopes. Included in this folder are:</a:t>
            </a:r>
          </a:p>
          <a:p>
            <a:pPr lvl="1"/>
            <a:r>
              <a:rPr lang="en-US" dirty="0"/>
              <a:t>Absentee Envelope Templates for the ABS-6, ABS-8, ABS-10A, ABS-10B, and ABS-16</a:t>
            </a:r>
          </a:p>
          <a:p>
            <a:pPr lvl="2"/>
            <a:r>
              <a:rPr lang="en-US" dirty="0"/>
              <a:t>Changes for 2026: The form number, domestic or UOCAVA indicator, and revision number are to be included on the back envelop flap for the ABS-8 and ABS-10A and the back of the ABS-6 and ABS-16 under the SVRS label placeholder</a:t>
            </a:r>
          </a:p>
          <a:p>
            <a:pPr lvl="1"/>
            <a:r>
              <a:rPr lang="en-US" dirty="0"/>
              <a:t>ABS Envelope Style Guide</a:t>
            </a:r>
          </a:p>
          <a:p>
            <a:pPr lvl="1"/>
            <a:r>
              <a:rPr lang="en-US" dirty="0"/>
              <a:t>USPS Publication 631 (January 2024): Provides USPS graphic and logo guidelines</a:t>
            </a:r>
          </a:p>
          <a:p>
            <a:pPr lvl="1"/>
            <a:r>
              <a:rPr lang="fr-FR" dirty="0"/>
              <a:t>Intelligent Mail </a:t>
            </a:r>
            <a:r>
              <a:rPr lang="fr-FR" dirty="0" err="1"/>
              <a:t>Barcode</a:t>
            </a:r>
            <a:r>
              <a:rPr lang="fr-FR" dirty="0"/>
              <a:t> </a:t>
            </a:r>
            <a:r>
              <a:rPr lang="fr-FR" dirty="0" err="1"/>
              <a:t>Technical</a:t>
            </a:r>
            <a:r>
              <a:rPr lang="fr-FR" dirty="0"/>
              <a:t> Resource Guide</a:t>
            </a:r>
            <a:endParaRPr lang="en-US" dirty="0"/>
          </a:p>
          <a:p>
            <a:pPr lvl="1"/>
            <a:r>
              <a:rPr lang="en-US" dirty="0"/>
              <a:t>ABS Envelope Standardization County Training Meeting Recording from 10/18/2023</a:t>
            </a:r>
          </a:p>
        </p:txBody>
      </p:sp>
    </p:spTree>
    <p:extLst>
      <p:ext uri="{BB962C8B-B14F-4D97-AF65-F5344CB8AC3E}">
        <p14:creationId xmlns:p14="http://schemas.microsoft.com/office/powerpoint/2010/main" val="138440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A94E2-2CC5-236A-FB80-D29675E094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06F440-F6C0-32C6-C981-E128B0A594C9}"/>
              </a:ext>
            </a:extLst>
          </p:cNvPr>
          <p:cNvSpPr>
            <a:spLocks noGrp="1"/>
          </p:cNvSpPr>
          <p:nvPr>
            <p:ph type="title"/>
          </p:nvPr>
        </p:nvSpPr>
        <p:spPr/>
        <p:txBody>
          <a:bodyPr/>
          <a:lstStyle/>
          <a:p>
            <a:r>
              <a:rPr lang="en-US" dirty="0"/>
              <a:t>USPS Mail Design Analysts (MDAs)</a:t>
            </a:r>
          </a:p>
        </p:txBody>
      </p:sp>
      <p:sp>
        <p:nvSpPr>
          <p:cNvPr id="3" name="Text Placeholder 2">
            <a:extLst>
              <a:ext uri="{FF2B5EF4-FFF2-40B4-BE49-F238E27FC236}">
                <a16:creationId xmlns:a16="http://schemas.microsoft.com/office/drawing/2014/main" id="{D5270A10-FBDF-21CA-507D-89930A325C8C}"/>
              </a:ext>
            </a:extLst>
          </p:cNvPr>
          <p:cNvSpPr>
            <a:spLocks noGrp="1"/>
          </p:cNvSpPr>
          <p:nvPr>
            <p:ph type="body" sz="quarter" idx="13"/>
          </p:nvPr>
        </p:nvSpPr>
        <p:spPr>
          <a:xfrm>
            <a:off x="456360" y="521491"/>
            <a:ext cx="8458122" cy="145424"/>
          </a:xfrm>
        </p:spPr>
        <p:txBody>
          <a:bodyPr/>
          <a:lstStyle/>
          <a:p>
            <a:r>
              <a:rPr lang="en-US" dirty="0"/>
              <a:t>USPS Mailing Best Practices Conversation</a:t>
            </a:r>
          </a:p>
        </p:txBody>
      </p:sp>
      <p:sp>
        <p:nvSpPr>
          <p:cNvPr id="4" name="Content Placeholder 3">
            <a:extLst>
              <a:ext uri="{FF2B5EF4-FFF2-40B4-BE49-F238E27FC236}">
                <a16:creationId xmlns:a16="http://schemas.microsoft.com/office/drawing/2014/main" id="{FAE10ACA-E8AF-7D21-DA43-FDFC829847B7}"/>
              </a:ext>
            </a:extLst>
          </p:cNvPr>
          <p:cNvSpPr>
            <a:spLocks noGrp="1"/>
          </p:cNvSpPr>
          <p:nvPr>
            <p:ph sz="quarter" idx="14"/>
          </p:nvPr>
        </p:nvSpPr>
        <p:spPr/>
        <p:txBody>
          <a:bodyPr>
            <a:normAutofit/>
          </a:bodyPr>
          <a:lstStyle/>
          <a:p>
            <a:r>
              <a:rPr lang="en-US" dirty="0"/>
              <a:t>Mailpiece Design Analysts provide free assistance to help prevent delays and ensure your </a:t>
            </a:r>
            <a:r>
              <a:rPr lang="en-US" dirty="0" err="1"/>
              <a:t>mailpieces</a:t>
            </a:r>
            <a:r>
              <a:rPr lang="en-US" dirty="0"/>
              <a:t> are ready for processing by meeting automation and other postal standards</a:t>
            </a:r>
          </a:p>
          <a:p>
            <a:r>
              <a:rPr lang="en-US" dirty="0"/>
              <a:t>Counties can send </a:t>
            </a:r>
            <a:r>
              <a:rPr lang="en-US" dirty="0" err="1"/>
              <a:t>mailpieces</a:t>
            </a:r>
            <a:r>
              <a:rPr lang="en-US" dirty="0"/>
              <a:t> for MDA review by sending an email and attaching a PDF file of </a:t>
            </a:r>
            <a:r>
              <a:rPr lang="en-US" dirty="0" err="1"/>
              <a:t>mailpieces</a:t>
            </a:r>
            <a:r>
              <a:rPr lang="en-US" dirty="0"/>
              <a:t> to mda@usps.gov</a:t>
            </a:r>
          </a:p>
        </p:txBody>
      </p:sp>
    </p:spTree>
    <p:extLst>
      <p:ext uri="{BB962C8B-B14F-4D97-AF65-F5344CB8AC3E}">
        <p14:creationId xmlns:p14="http://schemas.microsoft.com/office/powerpoint/2010/main" val="2334448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01724-CD31-46DF-E83D-430871478A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B27484-BDB7-BDAC-CC6D-DAA4BB99DC98}"/>
              </a:ext>
            </a:extLst>
          </p:cNvPr>
          <p:cNvSpPr>
            <a:spLocks noGrp="1"/>
          </p:cNvSpPr>
          <p:nvPr>
            <p:ph type="title"/>
          </p:nvPr>
        </p:nvSpPr>
        <p:spPr/>
        <p:txBody>
          <a:bodyPr/>
          <a:lstStyle/>
          <a:p>
            <a:r>
              <a:rPr lang="en-US" dirty="0"/>
              <a:t>Domestic ABS Envelope Changes for 2026</a:t>
            </a:r>
          </a:p>
        </p:txBody>
      </p:sp>
      <p:sp>
        <p:nvSpPr>
          <p:cNvPr id="3" name="Text Placeholder 2">
            <a:extLst>
              <a:ext uri="{FF2B5EF4-FFF2-40B4-BE49-F238E27FC236}">
                <a16:creationId xmlns:a16="http://schemas.microsoft.com/office/drawing/2014/main" id="{77442D36-D88B-063F-F9F5-D32F44962612}"/>
              </a:ext>
            </a:extLst>
          </p:cNvPr>
          <p:cNvSpPr>
            <a:spLocks noGrp="1"/>
          </p:cNvSpPr>
          <p:nvPr>
            <p:ph type="body" sz="quarter" idx="13"/>
          </p:nvPr>
        </p:nvSpPr>
        <p:spPr>
          <a:xfrm>
            <a:off x="456360" y="545805"/>
            <a:ext cx="8458122" cy="145424"/>
          </a:xfrm>
        </p:spPr>
        <p:txBody>
          <a:bodyPr/>
          <a:lstStyle/>
          <a:p>
            <a:r>
              <a:rPr lang="en-US" dirty="0"/>
              <a:t>USPS Mailing Best Practices Conversation</a:t>
            </a:r>
          </a:p>
        </p:txBody>
      </p:sp>
      <p:pic>
        <p:nvPicPr>
          <p:cNvPr id="5" name="Picture 4">
            <a:extLst>
              <a:ext uri="{FF2B5EF4-FFF2-40B4-BE49-F238E27FC236}">
                <a16:creationId xmlns:a16="http://schemas.microsoft.com/office/drawing/2014/main" id="{B5AE93CD-7A40-C61C-9CED-B4CAC59ECB44}"/>
              </a:ext>
            </a:extLst>
          </p:cNvPr>
          <p:cNvPicPr>
            <a:picLocks noChangeAspect="1"/>
          </p:cNvPicPr>
          <p:nvPr/>
        </p:nvPicPr>
        <p:blipFill>
          <a:blip r:embed="rId3"/>
          <a:stretch>
            <a:fillRect/>
          </a:stretch>
        </p:blipFill>
        <p:spPr>
          <a:xfrm>
            <a:off x="1866271" y="1660863"/>
            <a:ext cx="4065957" cy="3715603"/>
          </a:xfrm>
          <a:prstGeom prst="rect">
            <a:avLst/>
          </a:prstGeom>
        </p:spPr>
      </p:pic>
      <p:pic>
        <p:nvPicPr>
          <p:cNvPr id="6" name="Picture 5">
            <a:extLst>
              <a:ext uri="{FF2B5EF4-FFF2-40B4-BE49-F238E27FC236}">
                <a16:creationId xmlns:a16="http://schemas.microsoft.com/office/drawing/2014/main" id="{0528FC00-DBD6-A5EB-E27D-033D4ECBFD6E}"/>
              </a:ext>
            </a:extLst>
          </p:cNvPr>
          <p:cNvPicPr>
            <a:picLocks noChangeAspect="1"/>
          </p:cNvPicPr>
          <p:nvPr/>
        </p:nvPicPr>
        <p:blipFill>
          <a:blip r:embed="rId4"/>
          <a:stretch>
            <a:fillRect/>
          </a:stretch>
        </p:blipFill>
        <p:spPr>
          <a:xfrm>
            <a:off x="6003931" y="1660862"/>
            <a:ext cx="4065957" cy="1782204"/>
          </a:xfrm>
          <a:prstGeom prst="rect">
            <a:avLst/>
          </a:prstGeom>
        </p:spPr>
      </p:pic>
      <p:pic>
        <p:nvPicPr>
          <p:cNvPr id="7" name="Picture 6">
            <a:extLst>
              <a:ext uri="{FF2B5EF4-FFF2-40B4-BE49-F238E27FC236}">
                <a16:creationId xmlns:a16="http://schemas.microsoft.com/office/drawing/2014/main" id="{3DE69C17-BBD8-D416-64A3-5609D9EF86A2}"/>
              </a:ext>
            </a:extLst>
          </p:cNvPr>
          <p:cNvPicPr>
            <a:picLocks noChangeAspect="1"/>
          </p:cNvPicPr>
          <p:nvPr/>
        </p:nvPicPr>
        <p:blipFill>
          <a:blip r:embed="rId5"/>
          <a:stretch>
            <a:fillRect/>
          </a:stretch>
        </p:blipFill>
        <p:spPr>
          <a:xfrm>
            <a:off x="6429129" y="3541641"/>
            <a:ext cx="2524592" cy="2347188"/>
          </a:xfrm>
          <a:prstGeom prst="rect">
            <a:avLst/>
          </a:prstGeom>
        </p:spPr>
      </p:pic>
    </p:spTree>
    <p:extLst>
      <p:ext uri="{BB962C8B-B14F-4D97-AF65-F5344CB8AC3E}">
        <p14:creationId xmlns:p14="http://schemas.microsoft.com/office/powerpoint/2010/main" val="1474322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A0984-EFD8-CF90-ABDB-4130CDE69D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CA94D6-9EF5-90A7-10B4-62BBD99CBB35}"/>
              </a:ext>
            </a:extLst>
          </p:cNvPr>
          <p:cNvSpPr>
            <a:spLocks noGrp="1"/>
          </p:cNvSpPr>
          <p:nvPr>
            <p:ph type="title"/>
          </p:nvPr>
        </p:nvSpPr>
        <p:spPr/>
        <p:txBody>
          <a:bodyPr/>
          <a:lstStyle/>
          <a:p>
            <a:r>
              <a:rPr lang="en-US" dirty="0"/>
              <a:t>UOCAVA ABS Envelope Changes for 2026</a:t>
            </a:r>
          </a:p>
        </p:txBody>
      </p:sp>
      <p:sp>
        <p:nvSpPr>
          <p:cNvPr id="3" name="Text Placeholder 2">
            <a:extLst>
              <a:ext uri="{FF2B5EF4-FFF2-40B4-BE49-F238E27FC236}">
                <a16:creationId xmlns:a16="http://schemas.microsoft.com/office/drawing/2014/main" id="{05B62ADB-D7DA-180A-0BAD-0E48DADD3CA7}"/>
              </a:ext>
            </a:extLst>
          </p:cNvPr>
          <p:cNvSpPr>
            <a:spLocks noGrp="1"/>
          </p:cNvSpPr>
          <p:nvPr>
            <p:ph type="body" sz="quarter" idx="13"/>
          </p:nvPr>
        </p:nvSpPr>
        <p:spPr>
          <a:xfrm>
            <a:off x="456360" y="545805"/>
            <a:ext cx="8458122" cy="145424"/>
          </a:xfrm>
        </p:spPr>
        <p:txBody>
          <a:bodyPr/>
          <a:lstStyle/>
          <a:p>
            <a:r>
              <a:rPr lang="en-US" dirty="0"/>
              <a:t>USPS Mailing Best Practices Conversation</a:t>
            </a:r>
          </a:p>
        </p:txBody>
      </p:sp>
      <p:pic>
        <p:nvPicPr>
          <p:cNvPr id="5" name="Picture 4">
            <a:extLst>
              <a:ext uri="{FF2B5EF4-FFF2-40B4-BE49-F238E27FC236}">
                <a16:creationId xmlns:a16="http://schemas.microsoft.com/office/drawing/2014/main" id="{21EC9FB8-786E-A16B-F6DF-0320889DB03C}"/>
              </a:ext>
            </a:extLst>
          </p:cNvPr>
          <p:cNvPicPr>
            <a:picLocks noChangeAspect="1"/>
          </p:cNvPicPr>
          <p:nvPr/>
        </p:nvPicPr>
        <p:blipFill>
          <a:blip r:embed="rId3"/>
          <a:stretch>
            <a:fillRect/>
          </a:stretch>
        </p:blipFill>
        <p:spPr>
          <a:xfrm>
            <a:off x="1866271" y="1683960"/>
            <a:ext cx="3942503" cy="3619567"/>
          </a:xfrm>
          <a:prstGeom prst="rect">
            <a:avLst/>
          </a:prstGeom>
        </p:spPr>
      </p:pic>
      <p:pic>
        <p:nvPicPr>
          <p:cNvPr id="6" name="Picture 5">
            <a:extLst>
              <a:ext uri="{FF2B5EF4-FFF2-40B4-BE49-F238E27FC236}">
                <a16:creationId xmlns:a16="http://schemas.microsoft.com/office/drawing/2014/main" id="{224C79D4-0E6D-80A2-7C41-4E09145E1328}"/>
              </a:ext>
            </a:extLst>
          </p:cNvPr>
          <p:cNvPicPr>
            <a:picLocks noChangeAspect="1"/>
          </p:cNvPicPr>
          <p:nvPr/>
        </p:nvPicPr>
        <p:blipFill>
          <a:blip r:embed="rId4"/>
          <a:stretch>
            <a:fillRect/>
          </a:stretch>
        </p:blipFill>
        <p:spPr>
          <a:xfrm>
            <a:off x="6231956" y="1683959"/>
            <a:ext cx="3880633" cy="1696908"/>
          </a:xfrm>
          <a:prstGeom prst="rect">
            <a:avLst/>
          </a:prstGeom>
        </p:spPr>
      </p:pic>
      <p:pic>
        <p:nvPicPr>
          <p:cNvPr id="7" name="Picture 6">
            <a:extLst>
              <a:ext uri="{FF2B5EF4-FFF2-40B4-BE49-F238E27FC236}">
                <a16:creationId xmlns:a16="http://schemas.microsoft.com/office/drawing/2014/main" id="{6F6026D1-5DB4-C144-A754-BCDE9E9AE435}"/>
              </a:ext>
            </a:extLst>
          </p:cNvPr>
          <p:cNvPicPr>
            <a:picLocks noChangeAspect="1"/>
          </p:cNvPicPr>
          <p:nvPr/>
        </p:nvPicPr>
        <p:blipFill>
          <a:blip r:embed="rId5"/>
          <a:stretch>
            <a:fillRect/>
          </a:stretch>
        </p:blipFill>
        <p:spPr>
          <a:xfrm>
            <a:off x="6427935" y="3380868"/>
            <a:ext cx="2830366" cy="2041021"/>
          </a:xfrm>
          <a:prstGeom prst="rect">
            <a:avLst/>
          </a:prstGeom>
        </p:spPr>
      </p:pic>
    </p:spTree>
    <p:extLst>
      <p:ext uri="{BB962C8B-B14F-4D97-AF65-F5344CB8AC3E}">
        <p14:creationId xmlns:p14="http://schemas.microsoft.com/office/powerpoint/2010/main" val="3291752513"/>
      </p:ext>
    </p:extLst>
  </p:cSld>
  <p:clrMapOvr>
    <a:masterClrMapping/>
  </p:clrMapOvr>
</p:sld>
</file>

<file path=ppt/theme/theme1.xml><?xml version="1.0" encoding="utf-8"?>
<a:theme xmlns:a="http://schemas.openxmlformats.org/drawingml/2006/main" name="Baker Tilly Full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T_PPT_Full_Template" id="{41FE4643-E5D8-45A6-ABAD-F0F5F4850E7F}" vid="{5577F550-4848-4754-A246-2C82753EFBF6}"/>
    </a:ext>
  </a:extLst>
</a:theme>
</file>

<file path=ppt/theme/theme2.xml><?xml version="1.0" encoding="utf-8"?>
<a:theme xmlns:a="http://schemas.openxmlformats.org/drawingml/2006/main" name="Baker Tilly Basic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T_PPT_Full_Template" id="{41FE4643-E5D8-45A6-ABAD-F0F5F4850E7F}" vid="{51F78C6E-D7C8-4C6A-BAD0-EAF6420B0224}"/>
    </a:ext>
  </a:extLst>
</a:theme>
</file>

<file path=ppt/theme/theme3.xml><?xml version="1.0" encoding="utf-8"?>
<a:theme xmlns:a="http://schemas.openxmlformats.org/drawingml/2006/main" name="Baker Tilly Basic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aker Tilly Full Deck">
  <a:themeElements>
    <a:clrScheme name="Baker Tilly Brand Evolution">
      <a:dk1>
        <a:srgbClr val="2B303A"/>
      </a:dk1>
      <a:lt1>
        <a:srgbClr val="FFFFFF"/>
      </a:lt1>
      <a:dk2>
        <a:srgbClr val="000000"/>
      </a:dk2>
      <a:lt2>
        <a:srgbClr val="E2E3E3"/>
      </a:lt2>
      <a:accent1>
        <a:srgbClr val="00BAB3"/>
      </a:accent1>
      <a:accent2>
        <a:srgbClr val="F15B5C"/>
      </a:accent2>
      <a:accent3>
        <a:srgbClr val="612638"/>
      </a:accent3>
      <a:accent4>
        <a:srgbClr val="F2BF3B"/>
      </a:accent4>
      <a:accent5>
        <a:srgbClr val="4AC2E3"/>
      </a:accent5>
      <a:accent6>
        <a:srgbClr val="6E5CA3"/>
      </a:accent6>
      <a:hlink>
        <a:srgbClr val="FF6C54"/>
      </a:hlink>
      <a:folHlink>
        <a:srgbClr val="B9F1E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67290E94C4CA844AC203DA549DD5763" ma:contentTypeVersion="15" ma:contentTypeDescription="Create a new document." ma:contentTypeScope="" ma:versionID="fd85a4dd25ae1177a6580195b1f044e9">
  <xsd:schema xmlns:xsd="http://www.w3.org/2001/XMLSchema" xmlns:xs="http://www.w3.org/2001/XMLSchema" xmlns:p="http://schemas.microsoft.com/office/2006/metadata/properties" xmlns:ns2="5861aa5c-b7e7-4567-9573-5bc4b9f14361" xmlns:ns3="e3dd9430-72df-48bf-ba90-87f8726001fd" targetNamespace="http://schemas.microsoft.com/office/2006/metadata/properties" ma:root="true" ma:fieldsID="2d7968117f9c8a3f9da53fceb758f754" ns2:_="" ns3:_="">
    <xsd:import namespace="5861aa5c-b7e7-4567-9573-5bc4b9f14361"/>
    <xsd:import namespace="e3dd9430-72df-48bf-ba90-87f8726001f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61aa5c-b7e7-4567-9573-5bc4b9f143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4fbf496-bf1b-413a-9ea1-7405804293a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dd9430-72df-48bf-ba90-87f8726001f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39eee65-bdb1-48ea-9808-806b305c9977}" ma:internalName="TaxCatchAll" ma:showField="CatchAllData" ma:web="e3dd9430-72df-48bf-ba90-87f8726001f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3dd9430-72df-48bf-ba90-87f8726001fd" xsi:nil="true"/>
    <lcf76f155ced4ddcb4097134ff3c332f xmlns="5861aa5c-b7e7-4567-9573-5bc4b9f1436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1545892-B4C8-44EE-8B89-A173EA5414C8}">
  <ds:schemaRefs>
    <ds:schemaRef ds:uri="http://schemas.microsoft.com/sharepoint/v3/contenttype/forms"/>
  </ds:schemaRefs>
</ds:datastoreItem>
</file>

<file path=customXml/itemProps2.xml><?xml version="1.0" encoding="utf-8"?>
<ds:datastoreItem xmlns:ds="http://schemas.openxmlformats.org/officeDocument/2006/customXml" ds:itemID="{00C90913-D98A-4D76-A489-216B3F54D6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61aa5c-b7e7-4567-9573-5bc4b9f14361"/>
    <ds:schemaRef ds:uri="e3dd9430-72df-48bf-ba90-87f8726001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52B30C-1A26-4667-9A84-EE164EB6D48D}">
  <ds:schemaRefs>
    <ds:schemaRef ds:uri="5861aa5c-b7e7-4567-9573-5bc4b9f14361"/>
    <ds:schemaRef ds:uri="http://purl.org/dc/elements/1.1/"/>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e3dd9430-72df-48bf-ba90-87f8726001fd"/>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CAST Kickoff Deck</Template>
  <TotalTime>31430</TotalTime>
  <Words>391</Words>
  <Application>Microsoft Office PowerPoint</Application>
  <PresentationFormat>Widescreen</PresentationFormat>
  <Paragraphs>27</Paragraphs>
  <Slides>5</Slides>
  <Notes>5</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5</vt:i4>
      </vt:variant>
    </vt:vector>
  </HeadingPairs>
  <TitlesOfParts>
    <vt:vector size="16" baseType="lpstr">
      <vt:lpstr>Calibri</vt:lpstr>
      <vt:lpstr>Roboto Black</vt:lpstr>
      <vt:lpstr>Arial Black</vt:lpstr>
      <vt:lpstr>Roboto</vt:lpstr>
      <vt:lpstr>Roboto Light</vt:lpstr>
      <vt:lpstr>Arial</vt:lpstr>
      <vt:lpstr>Helvetica</vt:lpstr>
      <vt:lpstr>Baker Tilly Full Deck</vt:lpstr>
      <vt:lpstr>Baker Tilly Basic Deck</vt:lpstr>
      <vt:lpstr>Baker Tilly Basic Deck</vt:lpstr>
      <vt:lpstr>Baker Tilly Full Deck</vt:lpstr>
      <vt:lpstr>Tuesday, December 16, 2025</vt:lpstr>
      <vt:lpstr>Helpful Tools &amp; Information</vt:lpstr>
      <vt:lpstr>USPS Mail Design Analysts (MDAs)</vt:lpstr>
      <vt:lpstr>Domestic ABS Envelope Changes for 2026</vt:lpstr>
      <vt:lpstr>UOCAVA ABS Envelope Changes for 2026</vt:lpstr>
    </vt:vector>
  </TitlesOfParts>
  <Company>Baker Tilly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September xx, 2022</dc:title>
  <dc:creator>Cooper, Seth</dc:creator>
  <cp:lastModifiedBy>Nicodemus, Brandi</cp:lastModifiedBy>
  <cp:revision>42</cp:revision>
  <dcterms:created xsi:type="dcterms:W3CDTF">2022-10-12T20:22:24Z</dcterms:created>
  <dcterms:modified xsi:type="dcterms:W3CDTF">2025-12-09T20:12:14Z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0x010100E67290E94C4CA844AC203DA549DD5763</vt:lpwstr>
  </property>
  <property fmtid="{D5CDD505-2E9C-101B-9397-08002B2CF9AE}" pid="3" name="Industry">
    <vt:lpwstr/>
  </property>
  <property fmtid="{D5CDD505-2E9C-101B-9397-08002B2CF9AE}" pid="4" name="Service">
    <vt:lpwstr/>
  </property>
  <property fmtid="{D5CDD505-2E9C-101B-9397-08002B2CF9AE}" pid="5" name="Document Type">
    <vt:lpwstr/>
  </property>
  <property fmtid="{D5CDD505-2E9C-101B-9397-08002B2CF9AE}" pid="6" name="MediaServiceImageTags">
    <vt:lpwstr/>
  </property>
</Properties>
</file>