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faf745dc6ed645af"/>
    <p:sldId id="261" r:id="Rcf3d4f919d5b4207"/>
    <p:sldId id="262" r:id="R30997d4f5c90453c"/>
    <p:sldId id="263" r:id="R7ce237604c794743"/>
    <p:sldId id="264" r:id="R4ddd9b7eb63343b1"/>
    <p:sldId id="265" r:id="R87fdd57c7ca34323"/>
    <p:sldId id="266" r:id="Rf7e3e429d30641a4"/>
    <p:sldId id="267" r:id="R48b244d193234354"/>
    <p:sldId id="268" r:id="Ra6a934fac9534eec"/>
    <p:sldId id="269" r:id="Rf07e9dbc33544932"/>
    <p:sldId id="270" r:id="R7972b7e127ff4eaa"/>
    <p:sldId id="271" r:id="R5fc004a4d54b424f"/>
    <p:sldId id="272" r:id="R58570825e6484242"/>
    <p:sldId id="273" r:id="Rbc5ed8befaa448ea"/>
    <p:sldId id="274" r:id="R4c1c75a40de64127"/>
    <p:sldId id="275" r:id="R2a3953c7de544527"/>
    <p:sldId id="276" r:id="Re71758b5fcee43f2"/>
    <p:sldId id="277" r:id="R652eaf9749224ac5"/>
    <p:sldId id="278" r:id="R2291a37974ed4c2b"/>
    <p:sldId id="279" r:id="R17f55297a35e4717"/>
    <p:sldId id="280" r:id="Re7072d82d3fa4721"/>
    <p:sldId id="281" r:id="Ra96ce81349aa47ed"/>
    <p:sldId id="282" r:id="Rca304d2fe1694522"/>
    <p:sldId id="283" r:id="R4b9509f0123a4447"/>
    <p:sldId id="284" r:id="Rfcb5dd96635548bd"/>
    <p:sldId id="285" r:id="R19a246d007ef4144"/>
    <p:sldId id="286" r:id="R00301b69cc3145f3"/>
    <p:sldId id="287" r:id="R57dd9e9468414c3b"/>
    <p:sldId id="288" r:id="Rf740424083bf4e64"/>
    <p:sldId id="289" r:id="Ra7717d9f7aa0410c"/>
    <p:sldId id="290" r:id="R09275a538f0d4802"/>
    <p:sldId id="291" r:id="R552c958e156e43eb"/>
    <p:sldId id="292" r:id="Rfefddcaf3ffb4a0b"/>
    <p:sldId id="293" r:id="R467ed1df733e4836"/>
    <p:sldId id="294" r:id="Re79354b369de4990"/>
    <p:sldId id="295" r:id="Ra4360253f5864053"/>
    <p:sldId id="296" r:id="Rfc1026321a264bc2"/>
    <p:sldId id="297" r:id="Rdc3db663d5f44497"/>
    <p:sldId id="298" r:id="R49d07074bc644e11"/>
    <p:sldId id="299" r:id="R247ac8e1e6d04eb4"/>
    <p:sldId id="300" r:id="Rdbfaeab0de664bf7"/>
    <p:sldId id="301" r:id="Ra990cf711b6242ad"/>
    <p:sldId id="302" r:id="R9474f109a00b44f3"/>
    <p:sldId id="303" r:id="R7817b274bbf84648"/>
    <p:sldId id="304" r:id="R8b201d7e972b4737"/>
    <p:sldId id="305" r:id="R1a7dac3f8df34cc6"/>
    <p:sldId id="306" r:id="Rc87614c3912f4bfb"/>
    <p:sldId id="307" r:id="R49ce3c23e7a3438b"/>
    <p:sldId id="308" r:id="Rf5dc7be56a69497e"/>
    <p:sldId id="309" r:id="R1fbc7c0ffcb24cb4"/>
    <p:sldId id="310" r:id="R377dd508a0b74b2f"/>
    <p:sldId id="311" r:id="R7d633ba3a3094b55"/>
    <p:sldId id="312" r:id="R4cef787836804409"/>
    <p:sldId id="313" r:id="Rb562975fc1364480"/>
    <p:sldId id="314" r:id="R272ecba0bfc74533"/>
    <p:sldId id="315" r:id="R060859b47213440f"/>
    <p:sldId id="316" r:id="R9131cb812e844475"/>
    <p:sldId id="317" r:id="R566030e8d3d442d7"/>
    <p:sldId id="318" r:id="R11a6aab6d97a4478"/>
    <p:sldId id="319" r:id="R210d0f24b15842fd"/>
    <p:sldId id="320" r:id="R30fa4bbd62ae4fa2"/>
    <p:sldId id="321" r:id="R1ce76b0185b3423b"/>
    <p:sldId id="322" r:id="Rb634844baebc4a17"/>
    <p:sldId id="323" r:id="R480eea4d8cbc4631"/>
    <p:sldId id="324" r:id="Rb53d85f414e343dc"/>
    <p:sldId id="325" r:id="R25d2ce2e234a4f38"/>
    <p:sldId id="326" r:id="Rdb7571009e5e419f"/>
    <p:sldId id="327" r:id="Rfca2ec934a46400b"/>
    <p:sldId id="328" r:id="R5dbd099bd8454407"/>
    <p:sldId id="329" r:id="Rca2cfc0b64ec415c"/>
    <p:sldId id="330" r:id="R449baf83b4fb45bd"/>
    <p:sldId id="331" r:id="Rb359226e865f4b31"/>
    <p:sldId id="332" r:id="R21e1e7a00651481f"/>
    <p:sldId id="333" r:id="R37cf9515963d4c42"/>
    <p:sldId id="334" r:id="Rf5c7cb3ff7a347e0"/>
    <p:sldId id="335" r:id="Rebf5a10de278422b"/>
    <p:sldId id="336" r:id="R862590ac1c5e4b87"/>
    <p:sldId id="337" r:id="R06c84815ce324e8f"/>
    <p:sldId id="338" r:id="R1a9abcfc231d4654"/>
    <p:sldId id="339" r:id="R8b510e74661d4620"/>
    <p:sldId id="340" r:id="R79bb2709e9f34adc"/>
    <p:sldId id="341" r:id="R7127a2de76234dde"/>
    <p:sldId id="342" r:id="Rdca5001a5de941c4"/>
    <p:sldId id="343" r:id="R2300e7af8da049a5"/>
    <p:sldId id="344" r:id="Rdf40d93a58eb49d1"/>
    <p:sldId id="345" r:id="R4e94dd2d0d48472d"/>
    <p:sldId id="346" r:id="R307c8f85169c4dc2"/>
    <p:sldId id="347" r:id="Rd2a1d810bc004724"/>
    <p:sldId id="348" r:id="R5c3904d26d2947c1"/>
    <p:sldId id="349" r:id="R03a611b130804e24"/>
    <p:sldId id="350" r:id="R5bac87451ab44e9c"/>
    <p:sldId id="351" r:id="Rebac7ffe25834ce4"/>
    <p:sldId id="352" r:id="Re157340aa6994b6e"/>
    <p:sldId id="353" r:id="R2572ee1f13c74a02"/>
    <p:sldId id="354" r:id="R4ad2a79b83ea4eb5"/>
    <p:sldId id="355" r:id="R62ea634ec0044d92"/>
    <p:sldId id="356" r:id="R168cf815600e4459"/>
    <p:sldId id="357" r:id="R82a2574549af4633"/>
    <p:sldId id="358" r:id="R7eb8ecfd990a48a1"/>
    <p:sldId id="359" r:id="R68f5e5ba19e94a60"/>
    <p:sldId id="360" r:id="R4fa2f0ffba294dd6"/>
    <p:sldId id="361" r:id="Rfe15d3ed12044b87"/>
    <p:sldId id="362" r:id="Rc8652683a3914142"/>
    <p:sldId id="363" r:id="Rafb55856292c41c3"/>
    <p:sldId id="364" r:id="R51c583e0626e42f0"/>
    <p:sldId id="365" r:id="R1d62bffacd794938"/>
    <p:sldId id="366" r:id="Ra2d8fe93769e4cb4"/>
    <p:sldId id="367" r:id="R4718f991f55a419a"/>
    <p:sldId id="368" r:id="R98bf2b9dfa9346e4"/>
    <p:sldId id="369" r:id="Rd1cebf90283745f5"/>
    <p:sldId id="370" r:id="R6fe6e6b3d0004ad8"/>
    <p:sldId id="371" r:id="Re53e682da35840b8"/>
    <p:sldId id="372" r:id="Rf55072c5a73c42ec"/>
    <p:sldId id="373" r:id="R41d2aca8c6e44d2d"/>
    <p:sldId id="374" r:id="R4f5c68c10ddc46e4"/>
    <p:sldId id="375" r:id="R08bf330aac304761"/>
    <p:sldId id="376" r:id="Rc473e945399042c0"/>
    <p:sldId id="377" r:id="R54e74d88fd0d4f7b"/>
    <p:sldId id="378" r:id="R0521b30e702a4265"/>
    <p:sldId id="379" r:id="R534873c939114139"/>
    <p:sldId id="380" r:id="R70d15b54ecd844cc"/>
    <p:sldId id="381" r:id="R79e5972112f744b1"/>
    <p:sldId id="382" r:id="Rf7dc530642264f47"/>
    <p:sldId id="383" r:id="R5291f82c798c45c3"/>
    <p:sldId id="384" r:id="R5a2b99d6423c4efe"/>
    <p:sldId id="385" r:id="R6b1d46e1caf146fe"/>
    <p:sldId id="386" r:id="R54d39746a69d4eac"/>
    <p:sldId id="387" r:id="R7f54dab929c0479a"/>
    <p:sldId id="388" r:id="R96a977fccd324746"/>
    <p:sldId id="389" r:id="Rcb7fad92044c477e"/>
    <p:sldId id="390" r:id="R1364323ac42d43e5"/>
    <p:sldId id="391" r:id="R1d201c4bc925408a"/>
    <p:sldId id="392" r:id="Rca76be8cdcb34fe9"/>
    <p:sldId id="393" r:id="R403d98ae16a149f4"/>
    <p:sldId id="394" r:id="Rf69857714c344cb5"/>
    <p:sldId id="395" r:id="Rf9a6fd75cd344f0c"/>
    <p:sldId id="396" r:id="R5b4b81cf5b814e9e"/>
    <p:sldId id="397" r:id="R3e47dbe9e72c4938"/>
    <p:sldId id="398" r:id="Rb089b36a38fe4284"/>
    <p:sldId id="399" r:id="R6a6cb75b366e47c8"/>
    <p:sldId id="400" r:id="Rc6d795de116f4fbb"/>
    <p:sldId id="401" r:id="Rcbefe933dd034e0e"/>
    <p:sldId id="402" r:id="Rff4bed59dac047af"/>
    <p:sldId id="403" r:id="R340b4384c5274138"/>
    <p:sldId id="404" r:id="Re2236850bd1f4dfc"/>
    <p:sldId id="405" r:id="Rd6a4325b09c949f1"/>
    <p:sldId id="406" r:id="Re8464397141644ed"/>
    <p:sldId id="407" r:id="R0ab3f7c7234e4511"/>
    <p:sldId id="408" r:id="R40d941d0145e4749"/>
    <p:sldId id="409" r:id="Reb51340ac4dc41f2"/>
    <p:sldId id="410" r:id="R449d455245f8452c"/>
    <p:sldId id="411" r:id="Ra724753727f245dd"/>
    <p:sldId id="412" r:id="R43090580bfd94b17"/>
    <p:sldId id="413" r:id="R3734cbcad9ba4e20"/>
    <p:sldId id="414" r:id="Rc837fed90cba4f8c"/>
    <p:sldId id="415" r:id="Rb386bcbf3f654c4a"/>
    <p:sldId id="416" r:id="R27a0ca8e30be47af"/>
    <p:sldId id="417" r:id="R501db95df2e94dcd"/>
    <p:sldId id="418" r:id="R5a3861713b8f4915"/>
    <p:sldId id="419" r:id="Raa6e660bbc154a49"/>
    <p:sldId id="420" r:id="R93ba2c5f894b4904"/>
    <p:sldId id="421" r:id="Rdaa875939166488b"/>
    <p:sldId id="422" r:id="Ra8513cd1b0cb4b02"/>
    <p:sldId id="423" r:id="Rdeac67f988284d96"/>
    <p:sldId id="424" r:id="R920ab8a1e18b44b7"/>
    <p:sldId id="425" r:id="R144fc68b81df4f9b"/>
    <p:sldId id="426" r:id="Rf51fc2ec43ef48bf"/>
    <p:sldId id="427" r:id="R47233e210dd24b27"/>
    <p:sldId id="428" r:id="R70fce3500e5c4842"/>
    <p:sldId id="429" r:id="R0c54bb14bdb54381"/>
    <p:sldId id="430" r:id="R6d0b48286f8341be"/>
    <p:sldId id="431" r:id="R344fb494b3c24298"/>
    <p:sldId id="432" r:id="Rddd0f6540c1a4c49"/>
    <p:sldId id="433" r:id="R1734702f274f4d8f"/>
    <p:sldId id="434" r:id="Rf405776343cd410d"/>
    <p:sldId id="435" r:id="R030b1323a2a74c7c"/>
    <p:sldId id="436" r:id="R921a6b528cf446fd"/>
    <p:sldId id="437" r:id="R9c72e6ffab1e4696"/>
    <p:sldId id="438" r:id="R147ca16de3c945fa"/>
    <p:sldId id="439" r:id="R278cacb979bf4ea4"/>
    <p:sldId id="440" r:id="R440a92f15d0a4a1c"/>
    <p:sldId id="441" r:id="R72f35f9db7fe42b5"/>
    <p:sldId id="442" r:id="R1c98e276701845b4"/>
    <p:sldId id="443" r:id="R66641a102c784a1d"/>
    <p:sldId id="444" r:id="Rf75f50893da0437c"/>
    <p:sldId id="445" r:id="R5452538e998c4c78"/>
    <p:sldId id="446" r:id="R850cbce5c12a42bb"/>
    <p:sldId id="447" r:id="R59463093ec704573"/>
    <p:sldId id="448" r:id="Rc091c8494c694006"/>
    <p:sldId id="449" r:id="R6494c77eb6314b01"/>
    <p:sldId id="450" r:id="Rcee7d339b196478a"/>
    <p:sldId id="451" r:id="R990a7f0cb6634dd9"/>
    <p:sldId id="452" r:id="R7421c7f58be64164"/>
    <p:sldId id="453" r:id="Rdf5954e34a90441b"/>
    <p:sldId id="454" r:id="Ra4df3e0ffeb740cb"/>
    <p:sldId id="455" r:id="R3f6cdc60c4d245d6"/>
    <p:sldId id="456" r:id="Re0ce15d827c6472c"/>
    <p:sldId id="457" r:id="Rbbfbd1a6700d4447"/>
    <p:sldId id="458" r:id="R2d7a1a0479474749"/>
    <p:sldId id="459" r:id="R56bc996a42414780"/>
    <p:sldId id="460" r:id="Ra4462b92eaad40ee"/>
    <p:sldId id="461" r:id="R425b49e3f6904c72"/>
    <p:sldId id="462" r:id="R2ca74cdcbdb64b94"/>
    <p:sldId id="463" r:id="Ra1cca40b85e54468"/>
    <p:sldId id="464" r:id="R8ded46f462cc48e2"/>
    <p:sldId id="465" r:id="R91d717c799284d43"/>
    <p:sldId id="466" r:id="Rdea2bc45b48d439a"/>
    <p:sldId id="467" r:id="Re49bddddfb284469"/>
    <p:sldId id="468" r:id="R06f18d24239e4f0e"/>
    <p:sldId id="469" r:id="Rdba746c2210945ba"/>
    <p:sldId id="470" r:id="R047f21f0cb704b4a"/>
    <p:sldId id="471" r:id="Rd05b1cefcd5d4b83"/>
    <p:sldId id="472" r:id="Rd4cf9ae5f0e04dbe"/>
    <p:sldId id="473" r:id="R10ed40917d954131"/>
    <p:sldId id="474" r:id="R402715271a9f4596"/>
    <p:sldId id="475" r:id="Rf636e96869be4ddb"/>
    <p:sldId id="476" r:id="R2d3bbf82d8324868"/>
    <p:sldId id="477" r:id="R3fa4d2effddf4116"/>
    <p:sldId id="478" r:id="Re11946e523d347a6"/>
    <p:sldId id="479" r:id="R31fa266cadc54bd6"/>
    <p:sldId id="480" r:id="R739229716ee543e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tableStyles" Target="tableStyles.xml" Id="rId8" /><Relationship Type="http://schemas.openxmlformats.org/officeDocument/2006/relationships/theme" Target="theme/theme1.xml" Id="rId7" /><Relationship Type="http://schemas.openxmlformats.org/officeDocument/2006/relationships/slideMaster" Target="slideMasters/slideMaster1.xml" Id="rId1" /><Relationship Type="http://schemas.openxmlformats.org/officeDocument/2006/relationships/viewProps" Target="viewProps.xml" Id="rId6" /><Relationship Type="http://schemas.openxmlformats.org/officeDocument/2006/relationships/presProps" Target="presProps.xml" Id="rId5" /><Relationship Type="http://schemas.openxmlformats.org/officeDocument/2006/relationships/notesMaster" Target="notesMasters/notesMaster1.xml" Id="rId4" /><Relationship Type="http://schemas.openxmlformats.org/officeDocument/2006/relationships/slide" Target="/ppt/slides/slide3.xml" Id="Rfaf745dc6ed645af" /><Relationship Type="http://schemas.openxmlformats.org/officeDocument/2006/relationships/slide" Target="/ppt/slides/slide4.xml" Id="Rcf3d4f919d5b4207" /><Relationship Type="http://schemas.openxmlformats.org/officeDocument/2006/relationships/slide" Target="/ppt/slides/slide5.xml" Id="R30997d4f5c90453c" /><Relationship Type="http://schemas.openxmlformats.org/officeDocument/2006/relationships/slide" Target="/ppt/slides/slide6.xml" Id="R7ce237604c794743" /><Relationship Type="http://schemas.openxmlformats.org/officeDocument/2006/relationships/slide" Target="/ppt/slides/slide7.xml" Id="R4ddd9b7eb63343b1" /><Relationship Type="http://schemas.openxmlformats.org/officeDocument/2006/relationships/slide" Target="/ppt/slides/slide8.xml" Id="R87fdd57c7ca34323" /><Relationship Type="http://schemas.openxmlformats.org/officeDocument/2006/relationships/slide" Target="/ppt/slides/slide9.xml" Id="Rf7e3e429d30641a4" /><Relationship Type="http://schemas.openxmlformats.org/officeDocument/2006/relationships/slide" Target="/ppt/slides/slidea.xml" Id="R48b244d193234354" /><Relationship Type="http://schemas.openxmlformats.org/officeDocument/2006/relationships/slide" Target="/ppt/slides/slideb.xml" Id="Ra6a934fac9534eec" /><Relationship Type="http://schemas.openxmlformats.org/officeDocument/2006/relationships/slide" Target="/ppt/slides/slidec.xml" Id="Rf07e9dbc33544932" /><Relationship Type="http://schemas.openxmlformats.org/officeDocument/2006/relationships/slide" Target="/ppt/slides/slided.xml" Id="R7972b7e127ff4eaa" /><Relationship Type="http://schemas.openxmlformats.org/officeDocument/2006/relationships/slide" Target="/ppt/slides/slidee.xml" Id="R5fc004a4d54b424f" /><Relationship Type="http://schemas.openxmlformats.org/officeDocument/2006/relationships/slide" Target="/ppt/slides/slidef.xml" Id="R58570825e6484242" /><Relationship Type="http://schemas.openxmlformats.org/officeDocument/2006/relationships/slide" Target="/ppt/slides/slide10.xml" Id="Rbc5ed8befaa448ea" /><Relationship Type="http://schemas.openxmlformats.org/officeDocument/2006/relationships/slide" Target="/ppt/slides/slide11.xml" Id="R4c1c75a40de64127" /><Relationship Type="http://schemas.openxmlformats.org/officeDocument/2006/relationships/slide" Target="/ppt/slides/slide12.xml" Id="R2a3953c7de544527" /><Relationship Type="http://schemas.openxmlformats.org/officeDocument/2006/relationships/slide" Target="/ppt/slides/slide13.xml" Id="Re71758b5fcee43f2" /><Relationship Type="http://schemas.openxmlformats.org/officeDocument/2006/relationships/slide" Target="/ppt/slides/slide14.xml" Id="R652eaf9749224ac5" /><Relationship Type="http://schemas.openxmlformats.org/officeDocument/2006/relationships/slide" Target="/ppt/slides/slide15.xml" Id="R2291a37974ed4c2b" /><Relationship Type="http://schemas.openxmlformats.org/officeDocument/2006/relationships/slide" Target="/ppt/slides/slide16.xml" Id="R17f55297a35e4717" /><Relationship Type="http://schemas.openxmlformats.org/officeDocument/2006/relationships/slide" Target="/ppt/slides/slide17.xml" Id="Re7072d82d3fa4721" /><Relationship Type="http://schemas.openxmlformats.org/officeDocument/2006/relationships/slide" Target="/ppt/slides/slide18.xml" Id="Ra96ce81349aa47ed" /><Relationship Type="http://schemas.openxmlformats.org/officeDocument/2006/relationships/slide" Target="/ppt/slides/slide19.xml" Id="Rca304d2fe1694522" /><Relationship Type="http://schemas.openxmlformats.org/officeDocument/2006/relationships/slide" Target="/ppt/slides/slide1a.xml" Id="R4b9509f0123a4447" /><Relationship Type="http://schemas.openxmlformats.org/officeDocument/2006/relationships/slide" Target="/ppt/slides/slide1b.xml" Id="Rfcb5dd96635548bd" /><Relationship Type="http://schemas.openxmlformats.org/officeDocument/2006/relationships/slide" Target="/ppt/slides/slide1c.xml" Id="R19a246d007ef4144" /><Relationship Type="http://schemas.openxmlformats.org/officeDocument/2006/relationships/slide" Target="/ppt/slides/slide1d.xml" Id="R00301b69cc3145f3" /><Relationship Type="http://schemas.openxmlformats.org/officeDocument/2006/relationships/slide" Target="/ppt/slides/slide1e.xml" Id="R57dd9e9468414c3b" /><Relationship Type="http://schemas.openxmlformats.org/officeDocument/2006/relationships/slide" Target="/ppt/slides/slide1f.xml" Id="Rf740424083bf4e64" /><Relationship Type="http://schemas.openxmlformats.org/officeDocument/2006/relationships/slide" Target="/ppt/slides/slide20.xml" Id="Ra7717d9f7aa0410c" /><Relationship Type="http://schemas.openxmlformats.org/officeDocument/2006/relationships/slide" Target="/ppt/slides/slide21.xml" Id="R09275a538f0d4802" /><Relationship Type="http://schemas.openxmlformats.org/officeDocument/2006/relationships/slide" Target="/ppt/slides/slide22.xml" Id="R552c958e156e43eb" /><Relationship Type="http://schemas.openxmlformats.org/officeDocument/2006/relationships/slide" Target="/ppt/slides/slide23.xml" Id="Rfefddcaf3ffb4a0b" /><Relationship Type="http://schemas.openxmlformats.org/officeDocument/2006/relationships/slide" Target="/ppt/slides/slide24.xml" Id="R467ed1df733e4836" /><Relationship Type="http://schemas.openxmlformats.org/officeDocument/2006/relationships/slide" Target="/ppt/slides/slide25.xml" Id="Re79354b369de4990" /><Relationship Type="http://schemas.openxmlformats.org/officeDocument/2006/relationships/slide" Target="/ppt/slides/slide26.xml" Id="Ra4360253f5864053" /><Relationship Type="http://schemas.openxmlformats.org/officeDocument/2006/relationships/slide" Target="/ppt/slides/slide27.xml" Id="Rfc1026321a264bc2" /><Relationship Type="http://schemas.openxmlformats.org/officeDocument/2006/relationships/slide" Target="/ppt/slides/slide28.xml" Id="Rdc3db663d5f44497" /><Relationship Type="http://schemas.openxmlformats.org/officeDocument/2006/relationships/slide" Target="/ppt/slides/slide29.xml" Id="R49d07074bc644e11" /><Relationship Type="http://schemas.openxmlformats.org/officeDocument/2006/relationships/slide" Target="/ppt/slides/slide2a.xml" Id="R247ac8e1e6d04eb4" /><Relationship Type="http://schemas.openxmlformats.org/officeDocument/2006/relationships/slide" Target="/ppt/slides/slide2b.xml" Id="Rdbfaeab0de664bf7" /><Relationship Type="http://schemas.openxmlformats.org/officeDocument/2006/relationships/slide" Target="/ppt/slides/slide2c.xml" Id="Ra990cf711b6242ad" /><Relationship Type="http://schemas.openxmlformats.org/officeDocument/2006/relationships/slide" Target="/ppt/slides/slide2d.xml" Id="R9474f109a00b44f3" /><Relationship Type="http://schemas.openxmlformats.org/officeDocument/2006/relationships/slide" Target="/ppt/slides/slide2e.xml" Id="R7817b274bbf84648" /><Relationship Type="http://schemas.openxmlformats.org/officeDocument/2006/relationships/slide" Target="/ppt/slides/slide2f.xml" Id="R8b201d7e972b4737" /><Relationship Type="http://schemas.openxmlformats.org/officeDocument/2006/relationships/slide" Target="/ppt/slides/slide30.xml" Id="R1a7dac3f8df34cc6" /><Relationship Type="http://schemas.openxmlformats.org/officeDocument/2006/relationships/slide" Target="/ppt/slides/slide31.xml" Id="Rc87614c3912f4bfb" /><Relationship Type="http://schemas.openxmlformats.org/officeDocument/2006/relationships/slide" Target="/ppt/slides/slide32.xml" Id="R49ce3c23e7a3438b" /><Relationship Type="http://schemas.openxmlformats.org/officeDocument/2006/relationships/slide" Target="/ppt/slides/slide33.xml" Id="Rf5dc7be56a69497e" /><Relationship Type="http://schemas.openxmlformats.org/officeDocument/2006/relationships/slide" Target="/ppt/slides/slide34.xml" Id="R1fbc7c0ffcb24cb4" /><Relationship Type="http://schemas.openxmlformats.org/officeDocument/2006/relationships/slide" Target="/ppt/slides/slide35.xml" Id="R377dd508a0b74b2f" /><Relationship Type="http://schemas.openxmlformats.org/officeDocument/2006/relationships/slide" Target="/ppt/slides/slide36.xml" Id="R7d633ba3a3094b55" /><Relationship Type="http://schemas.openxmlformats.org/officeDocument/2006/relationships/slide" Target="/ppt/slides/slide37.xml" Id="R4cef787836804409" /><Relationship Type="http://schemas.openxmlformats.org/officeDocument/2006/relationships/slide" Target="/ppt/slides/slide38.xml" Id="Rb562975fc1364480" /><Relationship Type="http://schemas.openxmlformats.org/officeDocument/2006/relationships/slide" Target="/ppt/slides/slide39.xml" Id="R272ecba0bfc74533" /><Relationship Type="http://schemas.openxmlformats.org/officeDocument/2006/relationships/slide" Target="/ppt/slides/slide3a.xml" Id="R060859b47213440f" /><Relationship Type="http://schemas.openxmlformats.org/officeDocument/2006/relationships/slide" Target="/ppt/slides/slide3b.xml" Id="R9131cb812e844475" /><Relationship Type="http://schemas.openxmlformats.org/officeDocument/2006/relationships/slide" Target="/ppt/slides/slide3c.xml" Id="R566030e8d3d442d7" /><Relationship Type="http://schemas.openxmlformats.org/officeDocument/2006/relationships/slide" Target="/ppt/slides/slide3d.xml" Id="R11a6aab6d97a4478" /><Relationship Type="http://schemas.openxmlformats.org/officeDocument/2006/relationships/slide" Target="/ppt/slides/slide3e.xml" Id="R210d0f24b15842fd" /><Relationship Type="http://schemas.openxmlformats.org/officeDocument/2006/relationships/slide" Target="/ppt/slides/slide3f.xml" Id="R30fa4bbd62ae4fa2" /><Relationship Type="http://schemas.openxmlformats.org/officeDocument/2006/relationships/slide" Target="/ppt/slides/slide40.xml" Id="R1ce76b0185b3423b" /><Relationship Type="http://schemas.openxmlformats.org/officeDocument/2006/relationships/slide" Target="/ppt/slides/slide41.xml" Id="Rb634844baebc4a17" /><Relationship Type="http://schemas.openxmlformats.org/officeDocument/2006/relationships/slide" Target="/ppt/slides/slide42.xml" Id="R480eea4d8cbc4631" /><Relationship Type="http://schemas.openxmlformats.org/officeDocument/2006/relationships/slide" Target="/ppt/slides/slide43.xml" Id="Rb53d85f414e343dc" /><Relationship Type="http://schemas.openxmlformats.org/officeDocument/2006/relationships/slide" Target="/ppt/slides/slide44.xml" Id="R25d2ce2e234a4f38" /><Relationship Type="http://schemas.openxmlformats.org/officeDocument/2006/relationships/slide" Target="/ppt/slides/slide45.xml" Id="Rdb7571009e5e419f" /><Relationship Type="http://schemas.openxmlformats.org/officeDocument/2006/relationships/slide" Target="/ppt/slides/slide46.xml" Id="Rfca2ec934a46400b" /><Relationship Type="http://schemas.openxmlformats.org/officeDocument/2006/relationships/slide" Target="/ppt/slides/slide47.xml" Id="R5dbd099bd8454407" /><Relationship Type="http://schemas.openxmlformats.org/officeDocument/2006/relationships/slide" Target="/ppt/slides/slide48.xml" Id="Rca2cfc0b64ec415c" /><Relationship Type="http://schemas.openxmlformats.org/officeDocument/2006/relationships/slide" Target="/ppt/slides/slide49.xml" Id="R449baf83b4fb45bd" /><Relationship Type="http://schemas.openxmlformats.org/officeDocument/2006/relationships/slide" Target="/ppt/slides/slide4a.xml" Id="Rb359226e865f4b31" /><Relationship Type="http://schemas.openxmlformats.org/officeDocument/2006/relationships/slide" Target="/ppt/slides/slide4b.xml" Id="R21e1e7a00651481f" /><Relationship Type="http://schemas.openxmlformats.org/officeDocument/2006/relationships/slide" Target="/ppt/slides/slide4c.xml" Id="R37cf9515963d4c42" /><Relationship Type="http://schemas.openxmlformats.org/officeDocument/2006/relationships/slide" Target="/ppt/slides/slide4d.xml" Id="Rf5c7cb3ff7a347e0" /><Relationship Type="http://schemas.openxmlformats.org/officeDocument/2006/relationships/slide" Target="/ppt/slides/slide4e.xml" Id="Rebf5a10de278422b" /><Relationship Type="http://schemas.openxmlformats.org/officeDocument/2006/relationships/slide" Target="/ppt/slides/slide4f.xml" Id="R862590ac1c5e4b87" /><Relationship Type="http://schemas.openxmlformats.org/officeDocument/2006/relationships/slide" Target="/ppt/slides/slide50.xml" Id="R06c84815ce324e8f" /><Relationship Type="http://schemas.openxmlformats.org/officeDocument/2006/relationships/slide" Target="/ppt/slides/slide51.xml" Id="R1a9abcfc231d4654" /><Relationship Type="http://schemas.openxmlformats.org/officeDocument/2006/relationships/slide" Target="/ppt/slides/slide52.xml" Id="R8b510e74661d4620" /><Relationship Type="http://schemas.openxmlformats.org/officeDocument/2006/relationships/slide" Target="/ppt/slides/slide53.xml" Id="R79bb2709e9f34adc" /><Relationship Type="http://schemas.openxmlformats.org/officeDocument/2006/relationships/slide" Target="/ppt/slides/slide54.xml" Id="R7127a2de76234dde" /><Relationship Type="http://schemas.openxmlformats.org/officeDocument/2006/relationships/slide" Target="/ppt/slides/slide55.xml" Id="Rdca5001a5de941c4" /><Relationship Type="http://schemas.openxmlformats.org/officeDocument/2006/relationships/slide" Target="/ppt/slides/slide56.xml" Id="R2300e7af8da049a5" /><Relationship Type="http://schemas.openxmlformats.org/officeDocument/2006/relationships/slide" Target="/ppt/slides/slide57.xml" Id="Rdf40d93a58eb49d1" /><Relationship Type="http://schemas.openxmlformats.org/officeDocument/2006/relationships/slide" Target="/ppt/slides/slide58.xml" Id="R4e94dd2d0d48472d" /><Relationship Type="http://schemas.openxmlformats.org/officeDocument/2006/relationships/slide" Target="/ppt/slides/slide59.xml" Id="R307c8f85169c4dc2" /><Relationship Type="http://schemas.openxmlformats.org/officeDocument/2006/relationships/slide" Target="/ppt/slides/slide5a.xml" Id="Rd2a1d810bc004724" /><Relationship Type="http://schemas.openxmlformats.org/officeDocument/2006/relationships/slide" Target="/ppt/slides/slide5b.xml" Id="R5c3904d26d2947c1" /><Relationship Type="http://schemas.openxmlformats.org/officeDocument/2006/relationships/slide" Target="/ppt/slides/slide5c.xml" Id="R03a611b130804e24" /><Relationship Type="http://schemas.openxmlformats.org/officeDocument/2006/relationships/slide" Target="/ppt/slides/slide5d.xml" Id="R5bac87451ab44e9c" /><Relationship Type="http://schemas.openxmlformats.org/officeDocument/2006/relationships/slide" Target="/ppt/slides/slide5e.xml" Id="Rebac7ffe25834ce4" /><Relationship Type="http://schemas.openxmlformats.org/officeDocument/2006/relationships/slide" Target="/ppt/slides/slide5f.xml" Id="Re157340aa6994b6e" /><Relationship Type="http://schemas.openxmlformats.org/officeDocument/2006/relationships/slide" Target="/ppt/slides/slide60.xml" Id="R2572ee1f13c74a02" /><Relationship Type="http://schemas.openxmlformats.org/officeDocument/2006/relationships/slide" Target="/ppt/slides/slide61.xml" Id="R4ad2a79b83ea4eb5" /><Relationship Type="http://schemas.openxmlformats.org/officeDocument/2006/relationships/slide" Target="/ppt/slides/slide62.xml" Id="R62ea634ec0044d92" /><Relationship Type="http://schemas.openxmlformats.org/officeDocument/2006/relationships/slide" Target="/ppt/slides/slide63.xml" Id="R168cf815600e4459" /><Relationship Type="http://schemas.openxmlformats.org/officeDocument/2006/relationships/slide" Target="/ppt/slides/slide64.xml" Id="R82a2574549af4633" /><Relationship Type="http://schemas.openxmlformats.org/officeDocument/2006/relationships/slide" Target="/ppt/slides/slide65.xml" Id="R7eb8ecfd990a48a1" /><Relationship Type="http://schemas.openxmlformats.org/officeDocument/2006/relationships/slide" Target="/ppt/slides/slide66.xml" Id="R68f5e5ba19e94a60" /><Relationship Type="http://schemas.openxmlformats.org/officeDocument/2006/relationships/slide" Target="/ppt/slides/slide67.xml" Id="R4fa2f0ffba294dd6" /><Relationship Type="http://schemas.openxmlformats.org/officeDocument/2006/relationships/slide" Target="/ppt/slides/slide68.xml" Id="Rfe15d3ed12044b87" /><Relationship Type="http://schemas.openxmlformats.org/officeDocument/2006/relationships/slide" Target="/ppt/slides/slide69.xml" Id="Rc8652683a3914142" /><Relationship Type="http://schemas.openxmlformats.org/officeDocument/2006/relationships/slide" Target="/ppt/slides/slide6a.xml" Id="Rafb55856292c41c3" /><Relationship Type="http://schemas.openxmlformats.org/officeDocument/2006/relationships/slide" Target="/ppt/slides/slide6b.xml" Id="R51c583e0626e42f0" /><Relationship Type="http://schemas.openxmlformats.org/officeDocument/2006/relationships/slide" Target="/ppt/slides/slide6c.xml" Id="R1d62bffacd794938" /><Relationship Type="http://schemas.openxmlformats.org/officeDocument/2006/relationships/slide" Target="/ppt/slides/slide6d.xml" Id="Ra2d8fe93769e4cb4" /><Relationship Type="http://schemas.openxmlformats.org/officeDocument/2006/relationships/slide" Target="/ppt/slides/slide6e.xml" Id="R4718f991f55a419a" /><Relationship Type="http://schemas.openxmlformats.org/officeDocument/2006/relationships/slide" Target="/ppt/slides/slide6f.xml" Id="R98bf2b9dfa9346e4" /><Relationship Type="http://schemas.openxmlformats.org/officeDocument/2006/relationships/slide" Target="/ppt/slides/slide70.xml" Id="Rd1cebf90283745f5" /><Relationship Type="http://schemas.openxmlformats.org/officeDocument/2006/relationships/slide" Target="/ppt/slides/slide71.xml" Id="R6fe6e6b3d0004ad8" /><Relationship Type="http://schemas.openxmlformats.org/officeDocument/2006/relationships/slide" Target="/ppt/slides/slide72.xml" Id="Re53e682da35840b8" /><Relationship Type="http://schemas.openxmlformats.org/officeDocument/2006/relationships/slide" Target="/ppt/slides/slide73.xml" Id="Rf55072c5a73c42ec" /><Relationship Type="http://schemas.openxmlformats.org/officeDocument/2006/relationships/slide" Target="/ppt/slides/slide74.xml" Id="R41d2aca8c6e44d2d" /><Relationship Type="http://schemas.openxmlformats.org/officeDocument/2006/relationships/slide" Target="/ppt/slides/slide75.xml" Id="R4f5c68c10ddc46e4" /><Relationship Type="http://schemas.openxmlformats.org/officeDocument/2006/relationships/slide" Target="/ppt/slides/slide76.xml" Id="R08bf330aac304761" /><Relationship Type="http://schemas.openxmlformats.org/officeDocument/2006/relationships/slide" Target="/ppt/slides/slide77.xml" Id="Rc473e945399042c0" /><Relationship Type="http://schemas.openxmlformats.org/officeDocument/2006/relationships/slide" Target="/ppt/slides/slide78.xml" Id="R54e74d88fd0d4f7b" /><Relationship Type="http://schemas.openxmlformats.org/officeDocument/2006/relationships/slide" Target="/ppt/slides/slide79.xml" Id="R0521b30e702a4265" /><Relationship Type="http://schemas.openxmlformats.org/officeDocument/2006/relationships/slide" Target="/ppt/slides/slide7a.xml" Id="R534873c939114139" /><Relationship Type="http://schemas.openxmlformats.org/officeDocument/2006/relationships/slide" Target="/ppt/slides/slide7b.xml" Id="R70d15b54ecd844cc" /><Relationship Type="http://schemas.openxmlformats.org/officeDocument/2006/relationships/slide" Target="/ppt/slides/slide7c.xml" Id="R79e5972112f744b1" /><Relationship Type="http://schemas.openxmlformats.org/officeDocument/2006/relationships/slide" Target="/ppt/slides/slide7d.xml" Id="Rf7dc530642264f47" /><Relationship Type="http://schemas.openxmlformats.org/officeDocument/2006/relationships/slide" Target="/ppt/slides/slide7e.xml" Id="R5291f82c798c45c3" /><Relationship Type="http://schemas.openxmlformats.org/officeDocument/2006/relationships/slide" Target="/ppt/slides/slide7f.xml" Id="R5a2b99d6423c4efe" /><Relationship Type="http://schemas.openxmlformats.org/officeDocument/2006/relationships/slide" Target="/ppt/slides/slide80.xml" Id="R6b1d46e1caf146fe" /><Relationship Type="http://schemas.openxmlformats.org/officeDocument/2006/relationships/slide" Target="/ppt/slides/slide81.xml" Id="R54d39746a69d4eac" /><Relationship Type="http://schemas.openxmlformats.org/officeDocument/2006/relationships/slide" Target="/ppt/slides/slide82.xml" Id="R7f54dab929c0479a" /><Relationship Type="http://schemas.openxmlformats.org/officeDocument/2006/relationships/slide" Target="/ppt/slides/slide83.xml" Id="R96a977fccd324746" /><Relationship Type="http://schemas.openxmlformats.org/officeDocument/2006/relationships/slide" Target="/ppt/slides/slide84.xml" Id="Rcb7fad92044c477e" /><Relationship Type="http://schemas.openxmlformats.org/officeDocument/2006/relationships/slide" Target="/ppt/slides/slide85.xml" Id="R1364323ac42d43e5" /><Relationship Type="http://schemas.openxmlformats.org/officeDocument/2006/relationships/slide" Target="/ppt/slides/slide86.xml" Id="R1d201c4bc925408a" /><Relationship Type="http://schemas.openxmlformats.org/officeDocument/2006/relationships/slide" Target="/ppt/slides/slide87.xml" Id="Rca76be8cdcb34fe9" /><Relationship Type="http://schemas.openxmlformats.org/officeDocument/2006/relationships/slide" Target="/ppt/slides/slide88.xml" Id="R403d98ae16a149f4" /><Relationship Type="http://schemas.openxmlformats.org/officeDocument/2006/relationships/slide" Target="/ppt/slides/slide89.xml" Id="Rf69857714c344cb5" /><Relationship Type="http://schemas.openxmlformats.org/officeDocument/2006/relationships/slide" Target="/ppt/slides/slide8a.xml" Id="Rf9a6fd75cd344f0c" /><Relationship Type="http://schemas.openxmlformats.org/officeDocument/2006/relationships/slide" Target="/ppt/slides/slide8b.xml" Id="R5b4b81cf5b814e9e" /><Relationship Type="http://schemas.openxmlformats.org/officeDocument/2006/relationships/slide" Target="/ppt/slides/slide8c.xml" Id="R3e47dbe9e72c4938" /><Relationship Type="http://schemas.openxmlformats.org/officeDocument/2006/relationships/slide" Target="/ppt/slides/slide8d.xml" Id="Rb089b36a38fe4284" /><Relationship Type="http://schemas.openxmlformats.org/officeDocument/2006/relationships/slide" Target="/ppt/slides/slide8e.xml" Id="R6a6cb75b366e47c8" /><Relationship Type="http://schemas.openxmlformats.org/officeDocument/2006/relationships/slide" Target="/ppt/slides/slide8f.xml" Id="Rc6d795de116f4fbb" /><Relationship Type="http://schemas.openxmlformats.org/officeDocument/2006/relationships/slide" Target="/ppt/slides/slide90.xml" Id="Rcbefe933dd034e0e" /><Relationship Type="http://schemas.openxmlformats.org/officeDocument/2006/relationships/slide" Target="/ppt/slides/slide91.xml" Id="Rff4bed59dac047af" /><Relationship Type="http://schemas.openxmlformats.org/officeDocument/2006/relationships/slide" Target="/ppt/slides/slide92.xml" Id="R340b4384c5274138" /><Relationship Type="http://schemas.openxmlformats.org/officeDocument/2006/relationships/slide" Target="/ppt/slides/slide93.xml" Id="Re2236850bd1f4dfc" /><Relationship Type="http://schemas.openxmlformats.org/officeDocument/2006/relationships/slide" Target="/ppt/slides/slide94.xml" Id="Rd6a4325b09c949f1" /><Relationship Type="http://schemas.openxmlformats.org/officeDocument/2006/relationships/slide" Target="/ppt/slides/slide95.xml" Id="Re8464397141644ed" /><Relationship Type="http://schemas.openxmlformats.org/officeDocument/2006/relationships/slide" Target="/ppt/slides/slide96.xml" Id="R0ab3f7c7234e4511" /><Relationship Type="http://schemas.openxmlformats.org/officeDocument/2006/relationships/slide" Target="/ppt/slides/slide97.xml" Id="R40d941d0145e4749" /><Relationship Type="http://schemas.openxmlformats.org/officeDocument/2006/relationships/slide" Target="/ppt/slides/slide98.xml" Id="Reb51340ac4dc41f2" /><Relationship Type="http://schemas.openxmlformats.org/officeDocument/2006/relationships/slide" Target="/ppt/slides/slide99.xml" Id="R449d455245f8452c" /><Relationship Type="http://schemas.openxmlformats.org/officeDocument/2006/relationships/slide" Target="/ppt/slides/slide9a.xml" Id="Ra724753727f245dd" /><Relationship Type="http://schemas.openxmlformats.org/officeDocument/2006/relationships/slide" Target="/ppt/slides/slide9b.xml" Id="R43090580bfd94b17" /><Relationship Type="http://schemas.openxmlformats.org/officeDocument/2006/relationships/slide" Target="/ppt/slides/slide9c.xml" Id="R3734cbcad9ba4e20" /><Relationship Type="http://schemas.openxmlformats.org/officeDocument/2006/relationships/slide" Target="/ppt/slides/slide9d.xml" Id="Rc837fed90cba4f8c" /><Relationship Type="http://schemas.openxmlformats.org/officeDocument/2006/relationships/slide" Target="/ppt/slides/slide9e.xml" Id="Rb386bcbf3f654c4a" /><Relationship Type="http://schemas.openxmlformats.org/officeDocument/2006/relationships/slide" Target="/ppt/slides/slide9f.xml" Id="R27a0ca8e30be47af" /><Relationship Type="http://schemas.openxmlformats.org/officeDocument/2006/relationships/slide" Target="/ppt/slides/slidea0.xml" Id="R501db95df2e94dcd" /><Relationship Type="http://schemas.openxmlformats.org/officeDocument/2006/relationships/slide" Target="/ppt/slides/slidea1.xml" Id="R5a3861713b8f4915" /><Relationship Type="http://schemas.openxmlformats.org/officeDocument/2006/relationships/slide" Target="/ppt/slides/slidea2.xml" Id="Raa6e660bbc154a49" /><Relationship Type="http://schemas.openxmlformats.org/officeDocument/2006/relationships/slide" Target="/ppt/slides/slidea3.xml" Id="R93ba2c5f894b4904" /><Relationship Type="http://schemas.openxmlformats.org/officeDocument/2006/relationships/slide" Target="/ppt/slides/slidea4.xml" Id="Rdaa875939166488b" /><Relationship Type="http://schemas.openxmlformats.org/officeDocument/2006/relationships/slide" Target="/ppt/slides/slidea5.xml" Id="Ra8513cd1b0cb4b02" /><Relationship Type="http://schemas.openxmlformats.org/officeDocument/2006/relationships/slide" Target="/ppt/slides/slidea6.xml" Id="Rdeac67f988284d96" /><Relationship Type="http://schemas.openxmlformats.org/officeDocument/2006/relationships/slide" Target="/ppt/slides/slidea7.xml" Id="R920ab8a1e18b44b7" /><Relationship Type="http://schemas.openxmlformats.org/officeDocument/2006/relationships/slide" Target="/ppt/slides/slidea8.xml" Id="R144fc68b81df4f9b" /><Relationship Type="http://schemas.openxmlformats.org/officeDocument/2006/relationships/slide" Target="/ppt/slides/slidea9.xml" Id="Rf51fc2ec43ef48bf" /><Relationship Type="http://schemas.openxmlformats.org/officeDocument/2006/relationships/slide" Target="/ppt/slides/slideaa.xml" Id="R47233e210dd24b27" /><Relationship Type="http://schemas.openxmlformats.org/officeDocument/2006/relationships/slide" Target="/ppt/slides/slideab.xml" Id="R70fce3500e5c4842" /><Relationship Type="http://schemas.openxmlformats.org/officeDocument/2006/relationships/slide" Target="/ppt/slides/slideac.xml" Id="R0c54bb14bdb54381" /><Relationship Type="http://schemas.openxmlformats.org/officeDocument/2006/relationships/slide" Target="/ppt/slides/slidead.xml" Id="R6d0b48286f8341be" /><Relationship Type="http://schemas.openxmlformats.org/officeDocument/2006/relationships/slide" Target="/ppt/slides/slideae.xml" Id="R344fb494b3c24298" /><Relationship Type="http://schemas.openxmlformats.org/officeDocument/2006/relationships/slide" Target="/ppt/slides/slideaf.xml" Id="Rddd0f6540c1a4c49" /><Relationship Type="http://schemas.openxmlformats.org/officeDocument/2006/relationships/slide" Target="/ppt/slides/slideb0.xml" Id="R1734702f274f4d8f" /><Relationship Type="http://schemas.openxmlformats.org/officeDocument/2006/relationships/slide" Target="/ppt/slides/slideb1.xml" Id="Rf405776343cd410d" /><Relationship Type="http://schemas.openxmlformats.org/officeDocument/2006/relationships/slide" Target="/ppt/slides/slideb2.xml" Id="R030b1323a2a74c7c" /><Relationship Type="http://schemas.openxmlformats.org/officeDocument/2006/relationships/slide" Target="/ppt/slides/slideb3.xml" Id="R921a6b528cf446fd" /><Relationship Type="http://schemas.openxmlformats.org/officeDocument/2006/relationships/slide" Target="/ppt/slides/slideb4.xml" Id="R9c72e6ffab1e4696" /><Relationship Type="http://schemas.openxmlformats.org/officeDocument/2006/relationships/slide" Target="/ppt/slides/slideb5.xml" Id="R147ca16de3c945fa" /><Relationship Type="http://schemas.openxmlformats.org/officeDocument/2006/relationships/slide" Target="/ppt/slides/slideb6.xml" Id="R278cacb979bf4ea4" /><Relationship Type="http://schemas.openxmlformats.org/officeDocument/2006/relationships/slide" Target="/ppt/slides/slideb7.xml" Id="R440a92f15d0a4a1c" /><Relationship Type="http://schemas.openxmlformats.org/officeDocument/2006/relationships/slide" Target="/ppt/slides/slideb8.xml" Id="R72f35f9db7fe42b5" /><Relationship Type="http://schemas.openxmlformats.org/officeDocument/2006/relationships/slide" Target="/ppt/slides/slideb9.xml" Id="R1c98e276701845b4" /><Relationship Type="http://schemas.openxmlformats.org/officeDocument/2006/relationships/slide" Target="/ppt/slides/slideba.xml" Id="R66641a102c784a1d" /><Relationship Type="http://schemas.openxmlformats.org/officeDocument/2006/relationships/slide" Target="/ppt/slides/slidebb.xml" Id="Rf75f50893da0437c" /><Relationship Type="http://schemas.openxmlformats.org/officeDocument/2006/relationships/slide" Target="/ppt/slides/slidebc.xml" Id="R5452538e998c4c78" /><Relationship Type="http://schemas.openxmlformats.org/officeDocument/2006/relationships/slide" Target="/ppt/slides/slidebd.xml" Id="R850cbce5c12a42bb" /><Relationship Type="http://schemas.openxmlformats.org/officeDocument/2006/relationships/slide" Target="/ppt/slides/slidebe.xml" Id="R59463093ec704573" /><Relationship Type="http://schemas.openxmlformats.org/officeDocument/2006/relationships/slide" Target="/ppt/slides/slidebf.xml" Id="Rc091c8494c694006" /><Relationship Type="http://schemas.openxmlformats.org/officeDocument/2006/relationships/slide" Target="/ppt/slides/slidec0.xml" Id="R6494c77eb6314b01" /><Relationship Type="http://schemas.openxmlformats.org/officeDocument/2006/relationships/slide" Target="/ppt/slides/slidec1.xml" Id="Rcee7d339b196478a" /><Relationship Type="http://schemas.openxmlformats.org/officeDocument/2006/relationships/slide" Target="/ppt/slides/slidec2.xml" Id="R990a7f0cb6634dd9" /><Relationship Type="http://schemas.openxmlformats.org/officeDocument/2006/relationships/slide" Target="/ppt/slides/slidec3.xml" Id="R7421c7f58be64164" /><Relationship Type="http://schemas.openxmlformats.org/officeDocument/2006/relationships/slide" Target="/ppt/slides/slidec4.xml" Id="Rdf5954e34a90441b" /><Relationship Type="http://schemas.openxmlformats.org/officeDocument/2006/relationships/slide" Target="/ppt/slides/slidec5.xml" Id="Ra4df3e0ffeb740cb" /><Relationship Type="http://schemas.openxmlformats.org/officeDocument/2006/relationships/slide" Target="/ppt/slides/slidec6.xml" Id="R3f6cdc60c4d245d6" /><Relationship Type="http://schemas.openxmlformats.org/officeDocument/2006/relationships/slide" Target="/ppt/slides/slidec7.xml" Id="Re0ce15d827c6472c" /><Relationship Type="http://schemas.openxmlformats.org/officeDocument/2006/relationships/slide" Target="/ppt/slides/slidec8.xml" Id="Rbbfbd1a6700d4447" /><Relationship Type="http://schemas.openxmlformats.org/officeDocument/2006/relationships/slide" Target="/ppt/slides/slidec9.xml" Id="R2d7a1a0479474749" /><Relationship Type="http://schemas.openxmlformats.org/officeDocument/2006/relationships/slide" Target="/ppt/slides/slideca.xml" Id="R56bc996a42414780" /><Relationship Type="http://schemas.openxmlformats.org/officeDocument/2006/relationships/slide" Target="/ppt/slides/slidecb.xml" Id="Ra4462b92eaad40ee" /><Relationship Type="http://schemas.openxmlformats.org/officeDocument/2006/relationships/slide" Target="/ppt/slides/slidecc.xml" Id="R425b49e3f6904c72" /><Relationship Type="http://schemas.openxmlformats.org/officeDocument/2006/relationships/slide" Target="/ppt/slides/slidecd.xml" Id="R2ca74cdcbdb64b94" /><Relationship Type="http://schemas.openxmlformats.org/officeDocument/2006/relationships/slide" Target="/ppt/slides/slidece.xml" Id="Ra1cca40b85e54468" /><Relationship Type="http://schemas.openxmlformats.org/officeDocument/2006/relationships/slide" Target="/ppt/slides/slidecf.xml" Id="R8ded46f462cc48e2" /><Relationship Type="http://schemas.openxmlformats.org/officeDocument/2006/relationships/slide" Target="/ppt/slides/slided0.xml" Id="R91d717c799284d43" /><Relationship Type="http://schemas.openxmlformats.org/officeDocument/2006/relationships/slide" Target="/ppt/slides/slided1.xml" Id="Rdea2bc45b48d439a" /><Relationship Type="http://schemas.openxmlformats.org/officeDocument/2006/relationships/slide" Target="/ppt/slides/slided2.xml" Id="Re49bddddfb284469" /><Relationship Type="http://schemas.openxmlformats.org/officeDocument/2006/relationships/slide" Target="/ppt/slides/slided3.xml" Id="R06f18d24239e4f0e" /><Relationship Type="http://schemas.openxmlformats.org/officeDocument/2006/relationships/slide" Target="/ppt/slides/slided4.xml" Id="Rdba746c2210945ba" /><Relationship Type="http://schemas.openxmlformats.org/officeDocument/2006/relationships/slide" Target="/ppt/slides/slided5.xml" Id="R047f21f0cb704b4a" /><Relationship Type="http://schemas.openxmlformats.org/officeDocument/2006/relationships/slide" Target="/ppt/slides/slided6.xml" Id="Rd05b1cefcd5d4b83" /><Relationship Type="http://schemas.openxmlformats.org/officeDocument/2006/relationships/slide" Target="/ppt/slides/slided7.xml" Id="Rd4cf9ae5f0e04dbe" /><Relationship Type="http://schemas.openxmlformats.org/officeDocument/2006/relationships/slide" Target="/ppt/slides/slided8.xml" Id="R10ed40917d954131" /><Relationship Type="http://schemas.openxmlformats.org/officeDocument/2006/relationships/slide" Target="/ppt/slides/slided9.xml" Id="R402715271a9f4596" /><Relationship Type="http://schemas.openxmlformats.org/officeDocument/2006/relationships/slide" Target="/ppt/slides/slideda.xml" Id="Rf636e96869be4ddb" /><Relationship Type="http://schemas.openxmlformats.org/officeDocument/2006/relationships/slide" Target="/ppt/slides/slidedb.xml" Id="R2d3bbf82d8324868" /><Relationship Type="http://schemas.openxmlformats.org/officeDocument/2006/relationships/slide" Target="/ppt/slides/slidedc.xml" Id="R3fa4d2effddf4116" /><Relationship Type="http://schemas.openxmlformats.org/officeDocument/2006/relationships/slide" Target="/ppt/slides/slidedd.xml" Id="Re11946e523d347a6" /><Relationship Type="http://schemas.openxmlformats.org/officeDocument/2006/relationships/slide" Target="/ppt/slides/slidede.xml" Id="R31fa266cadc54bd6" /><Relationship Type="http://schemas.openxmlformats.org/officeDocument/2006/relationships/slide" Target="/ppt/slides/slidedf.xml" Id="R739229716ee543e6"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carried a weapon on school property  (such as a gun, knife, or club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6.2.  The percentage for 2005 is 5.8.  The percentage for 2007 is 6.9.  The percentage for 2009 is 5.7.  The percentage for 2011 is 3.7.  The percentage for 2015 is 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6.7. The percentage for Male students is 6.3. The percentage for Female students is 6.8. The percentage for 9th grade students is 6.7. The percentage for 10th grade students is 5.5. The percentage for 11th grade students is 7.8. The percentage for 12th grade students is 6.3. The percentage for Black students is 10.7. The percentage for Hispanic students is 8.5. The percentage for White students is 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go to school because they felt unsafe at school or on their way to or from school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3.8.  The percentage for 2005 is 4.3.  The percentage for 2007 is 5.9.  The percentage for 2009 is 4.1.  The percentage for 2011 is 4.9.  The percentage for 2015 is 6.7.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8.3. The percentage for Female students is 4.7. The percentage for 9th grade students is 7.7. The percentage for 10th grade students is 7.4. The percentage for 11th grade students is 7.4. The percentage for 12th grade students is 3.4. The percentage for Black students is 8.5. The percentage for Hispanic students is 5.7. The percentage for White students is 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threatened or injured with a weapon on school property  (such as a gun, knife, or club one or more times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6.7.  The percentage for 2005 is 8.8.  The percentage for 2007 is 9.6.  The percentage for 2009 is 6.5.  The percentage for 2011 is 6.8.  The percentage for 2015 is 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18.1. The percentage for Male students is 22.7. The percentage for Female students is 12.9. The percentage for 9th grade students is 24.0. The percentage for 10th grade students is 20.2. The percentage for 11th grade students is 14.1. The percentage for 12th grade students is 13.6. The percentage for Black students is 24.3. The percentage for Hispanic students is 16.2. The percentage for White students is 16.9.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in a physical fight  (one or more times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30.6.  The percentage for 2005 is 29.3.  The percentage for 2007 is 29.5.  The percentage for 2009 is 29.1.  The percentage for 2011 is 29.0.  The percentage for 2015 is 18.1.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injured in a physical fight  (one or more times during the 12 months before the survey; injuries had to be treated by a doctor or nurse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 The percentage for Male students is 3.1. The percentage for Female students is 1.1. The percentage for 9th grade students is 2.8. The percentage for 10th grade students is 2.8. The percentage for 11th grade students is 1.8. The percentage for 12th grade students is 1.1. The percentage for Black students is 2.9. The percentage for Hispanic students is 3.3. The percentage for White students is 1.8.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injured in a physical fight  (one or more times during the 12 months before the survey; injuries had to be treated by a doctor or nurse ).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3.5.  The percentage for 2005 is 3.4.  The percentage for 2007 is 3.8.  The percentage for 2009 is 2.8.  The percentage for 2011 is 3.7.  The percentage for 2015 is 2.2.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5.5. The percentage for Male students is 7.2. The percentage for Female students is 3.4. The percentage for 9th grade students is 7.2. The percentage for 10th grade students is 4.8. The percentage for 11th grade students is 5.8. The percentage for 12th grade students is 3.8. The percentage for Black students is 9.8. The percentage for Hispanic students is 6.5. The percentage for White students is 4.5.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12th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in a physical fight on school property  (one or more times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10.9.  The percentage for 2005 is 11.2.  The percentage for 2007 is 11.5.  The percentage for 2009 is 9.5.  The percentage for 2011 is 8.9.  The percentage for 2015 is 5.5.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ever physically forced to have sexual intercourse (when they did not want to).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10.0. The percentage for Male students is 6.4. The percentage for Female students is 13.4. The percentage for 9th grade students is 6.8. The percentage for 10th grade students is 8.1. The percentage for 11th grade students is 13.0. The percentage for 12th grade students is 12.0. The percentage for Black students is 10.5. The percentage for Hispanic students is 15.0. The percentage for White students is 9.1.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were ever physically forced to have sexual intercourse (when they did not want to).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9.4.  The percentage for 2009 is 11.1.  The percentage for 2011 is 9.8.  The percentage for 2015 is 10.0.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10.0. The percentage for Male students is 7.7. The percentage for Female students is 11.9. The percentage for 9th grade students is 7.0. The percentage for 10th grade students is 9.2. The percentage for 11th grade students is 14.4. The percentage for 12th grade students is 9.7. The percentage for Black students is 15.0. The percentage for Hispanic students is 6.9. The percentage for White students is 9.3.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12.6. The percentage for Male students is 8.6. The percentage for Female students is 16.4. The percentage for 9th grade students is 12.2. The percentage for 10th grade students is 12.9. The percentage for 11th grade students is 16.3. The percentage for 12th grade students is 9.6. The percentage for Black students is 12.7. The percentage for Hispanic students is 13.8. The percentage for White students is 12.2.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bullied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18.7. The percentage for Male students is 14.8. The percentage for Female students is 22.5. The percentage for 9th grade students is 22.9. The percentage for 10th grade students is 20.5. The percentage for 11th grade students is 17.2. The percentage for 12th grade students is 13.6. The percentage for Black students is 14.3. The percentage for Hispanic students is 19.2. The percentage for White students is 18.7.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2009 through 2015 for high school students who were bullied on school property (during the 12 months before the survey). These are results from the Indiana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22.8.  The percentage for 2011 is 25.0.  The percentage for 2015 is 18.7.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electronically bullied (including being bullied through e-mail, chat rooms, instant messaging, websites, or texting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15.7. The percentage for Male students is 11.0. The percentage for Female students is 20.6. The percentage for 9th grade students is 16.9. The percentage for 10th grade students is 15.6. The percentage for 11th grade students is 14.5. The percentage for 12th grade students is 15.9. The percentage for Black students is 8.9. The percentage for Hispanic students is 14.0. The percentage for White students is 16.1.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were electronically bullied (including being bullied through e-mail, chat rooms, instant messaging, websites, or texting during the 12 months before the survey).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18.7.  The percentage for 2015 is 15.7.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felt sad or hopeless (almost every day for 2 or more weeks in a row so that they stopped doing some usual activities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29.3. The percentage for Male students is 19.8. The percentage for Female students is 39.2. The percentage for 9th grade students is 26.9. The percentage for 10th grade students is 33.3. The percentage for 11th grade students is 31.8. The percentage for 12th grade students is 26.0. The percentage for Black students is 31.2. The percentage for Hispanic students is 36.8. The percentage for White students is 28.4.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felt sad or hopeless (almost every day for 2 or more weeks in a row so that they stopped doing some usual activities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25.5.  The percentage for 2005 is 27.3.  The percentage for 2007 is 27.5.  The percentage for 2009 is 28.1.  The percentage for 2011 is 29.1.  The percentage for 2015 is 29.3.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seriously considered attempting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19.8. The percentage for Male students is 13.7. The percentage for Female students is 26.0. The percentage for 9th grade students is 20.9. The percentage for 10th grade students is 20.8. The percentage for 11th grade students is 21.2. The percentage for 12th grade students is 16.4. The percentage for Black students is 22.2. The percentage for Hispanic students is 23.8. The percentage for White students is 18.9.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seriously considered attempting suicide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16.0.  The percentage for 2005 is 18.0.  The percentage for 2007 is 15.8.  The percentage for 2009 is 17.2.  The percentage for 2011 is 18.9.  The percentage for 2015 is 19.8.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17.0. The percentage for Male students is 13.6. The percentage for Female students is 20.6. The percentage for 9th grade students is 16.9. The percentage for 10th grade students is 18.1. The percentage for 11th grade students is 18.3. The percentage for 12th grade students is 14.8. The percentage for Black students is 19.1. The percentage for Hispanic students is 20.9. The percentage for White students is 15.8.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made a plan about how they would attempt suicide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12.6.  The percentage for 2005 is 14.8.  The percentage for 2007 is 11.7.  The percentage for 2009 is 13.5.  The percentage for 2011 is 13.6.  The percentage for 2015 is 17.0.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did not change from 2003 to 2009, and increased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attempted suicide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8.7. The percentage for Female students is 10.9. The percentage for 9th grade students is 12.8. The percentage for 10th grade students is 11.4. The percentage for 11th grade students is 10.0. The percentage for 12th grade students is 5.0. The percentage for Black students is 14.5. The percentage for Hispanic students is 15.5. The percentage for White students is 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attempted suicide (one or more times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6.6.  The percentage for 2005 is 9.6.  The percentage for 2007 is 7.2.  The percentage for 2009 is 9.3.  The percentage for 2011 is 11.0.  The percentage for 2015 is 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attempted suicide that resulted in an injury, poisoning, or overdose that had to be treated by a doctor or nurse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 The percentage for Male students is 3.3. The percentage for Female students is 4.4. The percentage for 9th grade students is 6.0. The percentage for 10th grade students is 4.2. The percentage for 11th grade students is 3.9. The percentage for 12th grade students is 1.3. The percentage for Black students is 9.2. The percentage for Hispanic students is 6.7. The percentage for White students is 2.8.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attempted suicide that resulted in an injury, poisoning, or overdose that had to be treated by a doctor or nurse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1.6.  The percentage for 2005 is 3.5.  The percentage for 2007 is 2.9.  The percentage for 2009 is 3.6.  The percentage for 2011 is 3.9.  The percentage for 2015 is 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36.9. The percentage for Male students is 39.4. The percentage for Female students is 34.1. The percentage for 9th grade students is 30.5. The percentage for 10th grade students is 34.9. The percentage for 11th grade students is 39.7. The percentage for 12th grade students is 43.2. The percentage for Black students is 28.3. The percentage for Hispanic students is 43.6. The percentage for White students is 37.8.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tried cigarette smoking (even one or two puffs).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60.4.  The percentage for 2005 is 56.9.  The percentage for 2007 is 53.3.  The percentage for 2009 is 52.2.  The percentage for 2011 is 49.5.  The percentage for 2015 is 36.9.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smoked a whole cigarette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8.2. The percentage for Male students is 8.2. The percentage for Female students is 7.9. The percentage for 9th grade students is 10.5. The percentage for 10th grade students is 8.7. The percentage for 11th grade students is 6.0. The percentage for 12th grade students is 7.6. The percentage for Black students is 8.8. The percentage for Hispanic students is 8.5. The percentage for White students is 8.2.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rarely or never wore a bicycle helmet (among students who had ridden a bicycle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88.7. The percentage for Male students is 86.2. The percentage for Female students is 91.5. The percentage for 9th grade students is 89.6. The percentage for 10th grade students is 90.0. The percentage for 11th grade students is 85.4. The percentage for 12th grade students is 89.3. The percentage for Black students is 95.7. The percentage for Hispanic students is 93.4. The percentage for White students is 87.6.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smoked a whole cigarette before age 13 years (for the first time).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20.2.  The percentage for 2005 is 16.8.  The percentage for 2007 is 16.0.  The percentage for 2009 is 12.5.  The percentage for 2011 is 11.1.  The percentage for 2015 is 8.2.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11.2. The percentage for Male students is 11.7. The percentage for Female students is 10.4. The percentage for 9th grade students is 9.6. The percentage for 10th grade students is 11.5. The percentage for 11th grade students is 9.1. The percentage for 12th grade students is 14.2. The percentage for Black students is 7.1. The percentage for Hispanic students is 8.6. The percentage for White students is 12.1.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smoked cigarettes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25.6.  The percentage for 2005 is 21.9.  The percentage for 2007 is 22.5.  The percentage for 2009 is 23.5.  The percentage for 2011 is 18.1.  The percentage for 2015 is 11.2.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 The percentage for Male students is 3.3. The percentage for Female students is 3.4. The percentage for 9th grade students is 3.0. The percentage for 10th grade students is 2.5. The percentage for 11th grade students is 3.5. The percentage for 12th grade students is 4.4. The percentage for Black students is 1.3. The percentage for Hispanic students is 1.0.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frequently smoked cigarettes (on 20 or more days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12.4.  The percentage for 2005 is 10.6.  The percentage for 2007 is 10.8.  The percentage for 2009 is 11.8.  The percentage for 2011 is 8.1.  The percentage for 2015 is 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 The percentage for Male students is 2.6. The percentage for Female students is 2.8. The percentage for 9th grade students is 2.4. The percentage for 10th grade students is 2.1. The percentage for 11th grade students is 2.7. The percentage for 12th grade students is 3.7. The percentage for Black students is 1.3. The percentage for Hispanic students is 0.9. The percentage for White students is 3.2.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smoked cigarettes daily (on all 30 days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9.1.  The percentage for 2005 is 7.9.  The percentage for 2007 is 8.3.  The percentage for 2009 is 8.5.  The percentage for 2011 is 6.3.  The percentage for 2015 is 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 The percentage for White students is 8.7.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smoked more than 10 cigarettes per day (during the 30 days before the survey among students who currently smoked cigarettes on the days they smoked).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13.3.  The percentage for 2005 is 13.2.  The percentage for 2007 is 13.2.  The percentage for 2009 is 10.1.  The percentage for 2011 is 7.7.  The percentage for 2015 is 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usually obtained their own cigarettes by buying them in a store or gas station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 The percentage for White students is 5.4.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usually obtained their own cigarettes by buying on the internet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0.0. The percentage for White students is 0.0.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tried to quit smoking cigarettes (among students who currently smoked cigarettes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49.7. The percentage for White students is 48.4.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tried to quit smoking cigarettes (among students who currently smoked cigarettes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59.7.  The percentage for 2005 is 61.1.  The percentage for 2007 is 55.8.  The percentage for 2009 is 59.5.  The percentage for 2011 is 56.8.  The percentage for 2015 is 49.7.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9.4. The percentage for Male students is 15.7. The percentage for Female students is 2.6. The percentage for 9th grade students is 6.0. The percentage for 10th grade students is 8.6. The percentage for 11th grade students is 9.8. The percentage for 12th grade students is 12.7. The percentage for Black students is 4.8. The percentage for Hispanic students is 8.1. The percentage for White students is 10.1.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used smokeless tobacco  (chewing tobacco, snuff, or dip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7.2.  The percentage for 2005 is 8.6.  The percentage for 2007 is 10.7.  The percentage for 2009 is 10.7.  The percentage for 2011 is 8.2.  The percentage for 2015 is 9.4.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11.4. The percentage for Male students is 14.8. The percentage for Female students is 7.7. The percentage for 9th grade students is 6.8. The percentage for 10th grade students is 11.7. The percentage for 11th grade students is 10.8. The percentage for 12th grade students is 16.6. The percentage for Black students is 12.0. The percentage for Hispanic students is 12.7. The percentage for White students is 11.7.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rarely or never wore a bicycle helmet (among students who had ridden a bicycle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93.8.  The percentage for 2005 is 92.3.  The percentage for 2007 is 93.3.  The percentage for 2009 is 91.3.  The percentage for 2011 is 93.3.  The percentage for 2015 is 88.7.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smoked cigars (cigars, cigarillos, or little cigars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14.7.  The percentage for 2005 is 15.6.  The percentage for 2007 is 17.7.  The percentage for 2009 is 16.9.  The percentage for 2011 is 14.6.  The percentage for 2015 is 11.4.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increased from 2003 to 2007, and decreased from 2007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43.9. The percentage for Male students is 47.3. The percentage for Female students is 40.3. The percentage for 9th grade students is 39.6. The percentage for 10th grade students is 41.1. The percentage for 11th grade students is 43.5. The percentage for 12th grade students is 52.0. The percentage for Black students is 39.8. The percentage for Hispanic students is 48.5. The percentage for White students is 44.6.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23.9. The percentage for Male students is 27.2. The percentage for Female students is 20.3. The percentage for 9th grade students is 20.4. The percentage for 10th grade students is 21.8. The percentage for 11th grade students is 24.3. The percentage for 12th grade students is 29.4. The percentage for Black students is 14.9. The percentage for Hispanic students is 26.0. The percentage for White students is 25.3.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32.4. The percentage for Male students is 38.2. The percentage for Female students is 26.1. The percentage for 9th grade students is 27.0. The percentage for 10th grade students is 29.6. The percentage for 11th grade students is 30.6. The percentage for 12th grade students is 42.2. The percentage for Black students is 24.7. The percentage for Hispanic students is 34.7. The percentage for White students is 33.8.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21.4. The percentage for Male students is 27.1. The percentage for Female students is 15.0. The percentage for 9th grade students is 16.2. The percentage for 10th grade students is 19.5. The percentage for 11th grade students is 19.4. The percentage for 12th grade students is 30.3. The percentage for Black students is 16.1. The percentage for Hispanic students is 20.3. The percentage for White students is 22.7.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used cigarettes, cigars, or smokeless tobacco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32.8.  The percentage for 2005 is 30.5.  The percentage for 2007 is 31.3.  The percentage for 2009 is 31.1.  The percentage for 2011 is 26.8.  The percentage for 2015 is 21.4.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17.6. The percentage for Male students is 20.7. The percentage for Female students is 14.0. The percentage for 9th grade students is 13.7. The percentage for 10th grade students is 17.5. The percentage for 11th grade students is 14.8. The percentage for 12th grade students is 24.2. The percentage for Black students is 14.4. The percentage for Hispanic students is 16.3. The percentage for White students is 18.6.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smoked cigarettes or cigars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30.9.  The percentage for 2005 is 28.0.  The percentage for 2007 is 28.9.  The percentage for 2009 is 28.4.  The percentage for 2011 is 23.8.  The percentage for 2015 is 17.6.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70.1. The percentage for Male students is 65.0. The percentage for Female students is 75.5. The percentage for 9th grade students is 75.7. The percentage for 10th grade students is 72.5. The percentage for 11th grade students is 71.6. The percentage for 12th grade students is 60.8. The percentage for Black students is 78.4. The percentage for Hispanic students is 69.7. The percentage for White students is 68.4.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80.4. The percentage for Male students is 75.6. The percentage for Female students is 85.6. The percentage for 9th grade students is 85.4. The percentage for 10th grade students is 81.7. The percentage for 11th grade students is 82.4. The percentage for 12th grade students is 72.4. The percentage for Black students is 86.5. The percentage for Hispanic students is 83.7. The percentage for White students is 78.7.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currently use cigarettes, cigars, or smokeless tobacco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69.6.  The percentage for 2005 is 70.8.  The percentage for 2007 is 70.7.  The percentage for 2009 is 70.7.  The percentage for 2011 is 75.5.  The percentage for 2015 is 80.4.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did not change from 2003 to 2009, and increased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83.7. The percentage for Male students is 81.4. The percentage for Female students is 86.4. The percentage for 9th grade students is 87.0. The percentage for 10th grade students is 83.5. The percentage for 11th grade students is 86.4. The percentage for 12th grade students is 78.0. The percentage for Black students is 86.6. The percentage for Hispanic students is 86.9. The percentage for White students is 82.6.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currently smoke cigarettes or cigars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70.7.  The percentage for 2005 is 73.0.  The percentage for 2007 is 72.4.  The percentage for 2009 is 72.7.  The percentage for 2011 is 77.7.  The percentage for 2015 is 83.7.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did not change from 2003 to 2009, and increased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62.3. The percentage for Male students is 61.3. The percentage for Female students is 63.2. The percentage for 9th grade students is 51.0. The percentage for 10th grade students is 62.5. The percentage for 11th grade students is 64.4. The percentage for 12th grade students is 72.2. The percentage for Black students is 54.6. The percentage for Hispanic students is 62.4. The percentage for White students is 63.6.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drank alcohol  (at least one drink of alcohol on at least 1 day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77.8.  The percentage for 2005 is 75.0.  The percentage for 2007 is 75.2.  The percentage for 2009 is 69.2.  The percentage for 2011 is 70.4.  The percentage for 2015 is 62.3.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alcohol before age 13 years  (for the first time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15.4. The percentage for Male students is 17.3. The percentage for Female students is 13.3. The percentage for 9th grade students is 18.7. The percentage for 10th grade students is 13.9. The percentage for 11th grade students is 13.7. The percentage for 12th grade students is 14.1. The percentage for Black students is 18.7. The percentage for Hispanic students is 25.2. The percentage for White students is 13.1.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rarely or never wore a seat belt (when riding in a car driven by someone else).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5.9. The percentage for Male students is 7.6. The percentage for Female students is 4.1. The percentage for 9th grade students is 7.1. The percentage for 10th grade students is 5.2. The percentage for 11th grade students is 5.4. The percentage for 12th grade students is 5.9. The percentage for Black students is 7.0. The percentage for Hispanic students is 9.6. The percentage for White students is 5.1.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drank alcohol before age 13 years  (for the first time other than a few sips).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23.9.  The percentage for 2005 is 21.8.  The percentage for 2007 is 21.9.  The percentage for 2009 is 19.9.  The percentage for 2011 is 17.6.  The percentage for 2015 is 15.4.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30.5. The percentage for Male students is 30.4. The percentage for Female students is 30.4. The percentage for 9th grade students is 21.3. The percentage for 10th grade students is 28.2. The percentage for 11th grade students is 32.6. The percentage for 12th grade students is 41.0. The percentage for Black students is 23.3. The percentage for Hispanic students is 33.8. The percentage for White students is 31.3.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drank alcohol (at least one drink of alcohol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44.9.  The percentage for 2005 is 41.4.  The percentage for 2007 is 43.9.  The percentage for 2009 is 38.5.  The percentage for 2011 is 33.4.  The percentage for 2015 is 30.5.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five or more drinks of alcohol in a row  (within a couple of hours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17.4. The percentage for Male students is 18.4. The percentage for Female students is 16.3. The percentage for 9th grade students is 10.2. The percentage for 10th grade students is 14.8. The percentage for 11th grade students is 20.7. The percentage for 12th grade students is 25.0. The percentage for Black students is 9.9. The percentage for Hispanic students is 19.2. The percentage for White students is 18.7.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drank five or more drinks of alcohol in a row  (within a couple of hours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28.9.  The percentage for 2005 is 24.6.  The percentage for 2007 is 28.2.  The percentage for 2009 is 24.9.  The percentage for 2011 is 19.8.  The percentage for 2015 is 17.4.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 The percentage for Male students is 6.7. The percentage for Female students is 1.7. The percentage for 9th grade students is 2.7. The percentage for 10th grade students is 4.0. The percentage for 11th grade students is 4.2. The percentage for 12th grade students is 6.5. The percentage for Black students is 1.8. The percentage for Hispanic students is 2.9. The percentage for White students is 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usually obtained the alcohol they drank by someone giving it to them (among students who currently drank alcohol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38.6. The percentage for Male students is 36.3. The percentage for Female students is 41.0. The percentage for 9th grade students is 35.5. The percentage for 10th grade students is 38.0. The percentage for 12th grade students is 34.1. The percentage for White students is 38.2.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usually obtained the alcohol they drank by someone giving it to them (among students who currently drank alcohol ).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41.5.  The percentage for 2009 is 43.3.  The percentage for 2011 is 39.0.  The percentage for 2015 is 38.6.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marijuana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35.1. The percentage for Male students is 35.6. The percentage for Female students is 34.3. The percentage for 9th grade students is 25.8. The percentage for 10th grade students is 33.4. The percentage for 11th grade students is 41.1. The percentage for 12th grade students is 41.8. The percentage for Black students is 43.3. The percentage for Hispanic students is 45.8. The percentage for White students is 32.7.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used marijuana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43.4.  The percentage for 2005 is 38.2.  The percentage for 2007 is 37.8.  The percentage for 2009 is 37.1.  The percentage for 2011 is 37.2.  The percentage for 2015 is 35.1.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tried marijuana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 The percentage for Male students is 6.9. The percentage for Female students is 5.2. The percentage for 9th grade students is 10.2. The percentage for 10th grade students is 6.2. The percentage for 11th grade students is 4.9. The percentage for 12th grade students is 3.6. The percentage for Black students is 6.7. The percentage for Hispanic students is 10.1. The percentage for White students is 5.4.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tried marijuana before age 13 years  (for the first time).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8.8.  The percentage for 2005 is 8.6.  The percentage for 2007 is 9.1.  The percentage for 2009 is 7.6.  The percentage for 2011 is 6.9.  The percentage for 2015 is 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used marijuana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16.4. The percentage for Male students is 16.4. The percentage for Female students is 15.9. The percentage for 9th grade students is 13.7. The percentage for 10th grade students is 16.8. The percentage for 11th grade students is 17.0. The percentage for 12th grade students is 18.4. The percentage for Black students is 23.2. The percentage for Hispanic students is 18.1. The percentage for White students is 14.9.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currently used marijuana  (one or more times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22.1.  The percentage for 2005 is 18.9.  The percentage for 2007 is 18.9.  The percentage for 2009 is 20.9.  The percentage for 2011 is 20.0.  The percentage for 2015 is 16.4.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cocaine  (any form of cocaine, such as powder, crack, or freebase,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 The percentage for Male students is 5.2. The percentage for Female students is 2.7. The percentage for 9th grade students is 3.5. The percentage for 10th grade students is 4.7. The percentage for 11th grade students is 4.7. The percentage for 12th grade students is 3.4. The percentage for Black students is 3.7. The percentage for Hispanic students is 7.8. The percentage for White students is 3.6.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used cocaine  (any form of cocaine, such as powder, crack, or freebase,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7.9.  The percentage for 2005 is 6.8.  The percentage for 2007 is 8.0.  The percentage for 2009 is 6.6.  The percentage for 2011 is 5.6.  The percentage for 2015 is 4.0.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rarely or never wore a seat belt (when riding in a car driven by someone else).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10.6.  The percentage for 2005 is 8.2.  The percentage for 2007 is 9.2.  The percentage for 2009 is 7.1.  The percentage for 2011 is 8.6.  The percentage for 2015 is 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7.4. The percentage for Male students is 8.0. The percentage for Female students is 6.6. The percentage for 9th grade students is 8.4. The percentage for 10th grade students is 7.0. The percentage for 11th grade students is 7.9. The percentage for 12th grade students is 6.0. The percentage for Black students is 12.1. The percentage for Hispanic students is 6.7. The percentage for White students is 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used inhalants (sniffed glue, breathed the contents of aerosol spray cans, or inhaled any paints or sprays to get high,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12.9.  The percentage for 2005 is 14.1.  The percentage for 2007 is 15.8.  The percentage for 2009 is 16.0.  The percentage for 2011 is 10.6.  The percentage for 2015 is 7.4.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 The percentage for Male students is 3.2. The percentage for Female students is 1.4. The percentage for 9th grade students is 3.1. The percentage for 10th grade students is 1.5. The percentage for 11th grade students is 2.4. The percentage for 12th grade students is 2.6. The percentage for Black students is 2.8. The percentage for Hispanic students is 6.6. The percentage for White students is 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used heroin  (also called "smack," "junk," or "China white,"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2.4.  The percentage for 2005 is 2.3.  The percentage for 2007 is 3.6.  The percentage for 2009 is 2.6.  The percentage for 2011 is 2.8.  The percentage for 2015 is 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 The percentage for Male students is 4.1. The percentage for Female students is 1.4. The percentage for 9th grade students is 3.5. The percentage for 10th grade students is 2.3. The percentage for 11th grade students is 3.7. The percentage for 12th grade students is 1.6. The percentage for Black students is 3.7. The percentage for Hispanic students is 3.2. The percentage for White students is 2.4.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used methamphetamines  (also called "speed," "crystal," "crank," or "ice,"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8.2.  The percentage for 2005 is 7.0.  The percentage for 2007 is 6.2.  The percentage for 2009 is 4.1.  The percentage for 2011 is 3.9.  The percentage for 2015 is 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ecstasy  (also called "MDMA,"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5.0. The percentage for Male students is 6.4. The percentage for Female students is 3.3. The percentage for 9th grade students is 5.6. The percentage for 10th grade students is 3.7. The percentage for 11th grade students is 6.7. The percentage for 12th grade students is 4.0. The percentage for Black students is 4.9. The percentage for Hispanic students is 8.4. The percentage for White students is 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2005 through 2015 for high school students who ever used ecstasy  (also called "MDMA," one or more times during their life). These are results from the Indiana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6.4.  The percentage for 2007 is 6.4.  The percentage for 2009 is 8.2.  The percentage for 2011 is 6.3.  The percentage for 2015 is 5.0.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10.8. The percentage for Male students is 12.1. The percentage for Female students is 9.3. The percentage for 9th grade students is 9.8. The percentage for 10th grade students is 9.3. The percentage for 11th grade students is 12.2. The percentage for 12th grade students is 12.0. The percentage for Black students is 10.0. The percentage for Hispanic students is 14.9. The percentage for White students is 10.3.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 The percentage for Male students is 4.1. The percentage for Female students is 1.9. The percentage for 9th grade students is 3.2. The percentage for 10th grade students is 1.9. The percentage for 11th grade students is 4.6. The percentage for 12th grade students is 2.9. The percentage for Black students is 3.9. The percentage for Hispanic students is 4.7. The percentage for White students is 2.9.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took steroids without a doctor's prescription  (pills or shots,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5.6.  The percentage for 2005 is 4.8.  The percentage for 2007 is 4.5.  The percentage for 2009 is 3.2.  The percentage for 2011 is 3.4.  The percentage for 2015 is 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16.8. The percentage for Male students is 17.7. The percentage for Female students is 15.7. The percentage for 9th grade students is 12.5. The percentage for 10th grade students is 15.4. The percentage for 11th grade students is 20.6. The percentage for 12th grade students is 19.7. The percentage for Black students is 14.1. The percentage for Hispanic students is 22.0. The percentage for White students is 16.7.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2009 through 2015 for high school students who ever took prescription drugs without a doctor's prescription  (such as OxyContin, Percocet, Vicodin, codeine, Adderall, Ritalin, or Xanax, one or more times during their life). These are results from the Indiana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22.3.  The percentage for 2011 is 21.4.  The percentage for 2015 is 16.8.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 The percentage for Male students is 3.5. The percentage for Female students is 0.7. The percentage for 9th grade students is 2.3. The percentage for 10th grade students is 1.7. The percentage for 11th grade students is 2.3. The percentage for 12th grade students is 2.5. The percentage for Black students is 3.3. The percentage for Hispanic students is 2.5. The percentage for White students is 1.8.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injected any illegal drug  (used a needle to inject any illegal drug into their body one or more times during their life).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1.6.  The percentage for 2005 is 2.1.  The percentage for 2007 is 2.7.  The percentage for 2009 is 2.8.  The percentage for 2011 is 2.1.  The percentage for 2015 is 2.2.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22.5. The percentage for Male students is 22.2. The percentage for Female students is 22.8. The percentage for 9th grade students is 23.3. The percentage for 10th grade students is 22.7. The percentage for 11th grade students is 25.1. The percentage for 12th grade students is 18.4. The percentage for Black students is 31.1. The percentage for Hispanic students is 28.2. The percentage for White students is 20.2.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17.9. The percentage for Male students is 17.0. The percentage for Female students is 18.7. The percentage for 9th grade students is 17.1. The percentage for 10th grade students is 18.7. The percentage for 11th grade students is 16.1. The percentage for 12th grade students is 19.6. The percentage for Black students is 21.6. The percentage for Hispanic students is 22.4. The percentage for White students is 17.0.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offered, sold, or given an illegal drug on school property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28.3.  The percentage for 2005 is 28.9.  The percentage for 2007 is 20.5.  The percentage for 2009 is 25.5.  The percentage for 2011 is 28.3.  The percentage for 2015 is 22.5.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of high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41.7. The percentage for Male students is 41.6. The percentage for Female students is 41.7. The percentage for 9th grade students is 19.8. The percentage for 10th grade students is 34.1. The percentage for 11th grade students is 46.0. The percentage for 12th grade students is 67.1. The percentage for Black students is 47.2. The percentage for Hispanic students is 42.9. The percentage for White students is 41.7.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ever had sexual intercourse.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48.8.  The percentage for 2005 is 44.5.  The percentage for 2007 is 49.1.  The percentage for 2009 is 49.2.  The percentage for 2011 is 51.0.  The percentage for 2015 is 41.7.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had sexual intercourse before age 13 years (for the first time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 The percentage for Male students is 3.4. The percentage for Female students is 2.5. The percentage for 9th grade students is 4.2. The percentage for 10th grade students is 3.1. The percentage for 11th grade students is 2.6. The percentage for 12th grade students is 2.0. The percentage for Black students is 4.5. The percentage for Hispanic students is 2.8. The percentage for White students is 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had sexual intercourse before age 13 years (for the first time ).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5.4.  The percentage for 2009 is 4.5.  The percentage for 2011 is 5.2.  The percentage for 2015 is 3.0.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had sexual intercourse with four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 The percentage for Male students is 9.1. The percentage for Female students is 8.0. The percentage for 9th grade students is 4.1. The percentage for 10th grade students is 7.0. The percentage for 11th grade students is 7.7. The percentage for 12th grade students is 15.7. The percentage for Black students is 12.2. The percentage for Hispanic students is 10.3. The percentage for White students is 8.0.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had sexual intercourse with four or more persons (during their life).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13.3.  The percentage for 2009 is 13.7.  The percentage for 2011 is 16.8.  The percentage for 2015 is 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currently sexually active (sexual intercourse with at least one person during the 3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31.7. The percentage for Male students is 30.7. The percentage for Female students is 32.7. The percentage for 9th grade students is 13.4. The percentage for 10th grade students is 24.5. The percentage for 11th grade students is 34.0. The percentage for 12th grade students is 54.7. The percentage for Black students is 31.0. The percentage for Hispanic students is 34.2. The percentage for White students is 31.6.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currently sexually active (sexual intercourse with at least one person during the 3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38.0.  The percentage for 2005 is 34.6.  The percentage for 2007 is 37.0.  The percentage for 2009 is 36.7.  The percentage for 2011 is 38.5.  The percentage for 2015 is 31.7.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17.5. The percentage for Male students is 20.4. The percentage for Female students is 14.6. The percentage for 10th grade students is 18.9. The percentage for 12th grade students is 15.8. The percentage for White students is 17.5.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drank alcohol or used drugs before last sexual intercourse (among students who were currently sexually active).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23.5.  The percentage for 2009 is 21.0.  The percentage for 2011 is 19.9.  The percentage for 2015 is 17.5.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53.4. The percentage for Male students is 55.6. The percentage for Female students is 51.3. The percentage for 10th grade students is 61.5. The percentage for 12th grade students is 46.1. The percentage for White students is 55.1.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used a condom  (during last sexual intercourse among students who were currently sexually active).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55.4.  The percentage for 2005 is 62.6.  The percentage for 2007 is 57.1.  The percentage for 2009 is 58.0.  The percentage for 2011 is 57.8.  The percentage for 2015 is 53.4.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20.2. The percentage for Male students is 13.8. The percentage for Female students is 26.3. The percentage for 10th grade students is 14.8. The percentage for 12th grade students is 25.5. The percentage for White students is 23.0.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used birth control pills  (before last sexual intercourse to prevent pregnancy among students who were currently sexually active).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24.1.  The percentage for 2009 is 23.2.  The percentage for 2011 is 26.8.  The percentage for 2015 is 20.2.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 The percentage for Male students is 2.7. The percentage for Female students is 5.0. The percentage for 10th grade students is 0.5. The percentage for 12th grade students is 6.3. The percentage for White students is 4.0.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rode with a driver who had been drinking alcohol (in a car or other vehicle one or more times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28.3.  The percentage for 2005 is 24.6.  The percentage for 2007 is 26.4.  The percentage for 2009 is 23.4.  The percentage for 2011 is 21.7.  The percentage for 2015 is 17.9.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used an IUD (e.g., Mirena or ParaGard) or implant (e.g., Implanon or Nexplanon)  (before last sexual intercourse to prevent pregnancy among students who were currently sexually active).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7.4.  The percentage for 2015 is 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used a shot (e.g., Depo-Provera), patch (e.g., OrthoEvra), or birth control ring (e.g., NuvaRing)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 The percentage for Male students is 5.4. The percentage for Female students is 5.8. The percentage for 10th grade students is 4.8. The percentage for 12th grade students is 7.4. The percentage for White students is 5.2.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29.7. The percentage for Male students is 21.8. The percentage for Female students is 37.1. The percentage for 10th grade students is 20.1. The percentage for 12th grade students is 39.2. The percentage for White students is 32.2.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used birth control pills; an IUD or implant; or a shot, patch, or birth control ring  (before last sexual intercourse to prevent pregnancy among students who were currently sexually active).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34.2.  The percentage for 2015 is 29.7.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9.4. The percentage for Male students is 4.6. The percentage for Female students is 13.9. The percentage for 10th grade students is 7.3. The percentage for 12th grade students is 9.2. The percentage for White students is 10.4.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used both a condom during and birth control pills; an IUD or implant; or a shot, patch, or birth control ring before last sexual intercourse (to prevent STD and pregnancy among students who were currently sexually active).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17.5.  The percentage for 2015 is 9.4.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15.5. The percentage for Male students is 14.8. The percentage for Female students is 16.3. The percentage for 10th grade students is 17.6. The percentage for 12th grade students is 13.2. The percentage for White students is 12.6.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did not use any method to prevent pregnancy  (during last sexual intercourse among students who were currently sexually active).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9.7.  The percentage for 2009 is 16.7.  The percentage for 2011 is 13.0.  The percentage for 2015 is 15.5.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Obese ( ≥ 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13.6. The percentage for Male students is 17.5. The percentage for Female students is 9.7. The percentage for 9th grade students is 13.7. The percentage for 10th grade students is 16.1. The percentage for 11th grade students is 15.3. The percentage for 12th grade students is 9.5. The percentage for Black students is 12.7. The percentage for Hispanic students is 20.7. The percentage for White students is 12.7.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12th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Obese ( ≥ 95th percentile for body mass index, based on sex- and age-specific reference data from the 2000 CDC growth charts).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11.3.  The percentage for 2005 is 14.9.  The percentage for 2007 is 13.7.  The percentage for 2009 is 12.6.  The percentage for 2011 is 14.7.  The percentage for 2015 is 13.6.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Overweight ( ≥ 85th percentile but &lt;95th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17.3. The percentage for Male students is 16.5. The percentage for Female students is 18.1. The percentage for 9th grade students is 17.7. The percentage for 10th grade students is 15.4. The percentage for 11th grade students is 13.6. The percentage for 12th grade students is 22.7. The percentage for Black students is 21.9. The percentage for Hispanic students is 18.0. The percentage for White students is 17.1.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Overweight ( ≥ 85th percentile but &lt;95th percentile for body mass index, based on sex- and age-specific reference data from the 2000 CDC growth charts).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14.1.  The percentage for 2005 is 14.2.  The percentage for 2007 is 15.2.  The percentage for 2009 is 15.7.  The percentage for 2011 is 15.5.  The percentage for 2015 is 17.3.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of high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31.6. The percentage for Male students is 26.1. The percentage for Female students is 37.2. The percentage for 9th grade students is 25.5. The percentage for 10th grade students is 34.4. The percentage for 11th grade students is 35.6. The percentage for 12th grade students is 31.1. The percentage for Black students is 27.9. The percentage for Hispanic students is 40.7. The percentage for White students is 31.2.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described themselves as slightly or very overweight.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32.2.  The percentage for 2005 is 31.9.  The percentage for 2007 is 31.5.  The percentage for 2009 is 29.3.  The percentage for 2011 is 31.8.  The percentage for 2015 is 31.6.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of high school students who were trying to lose 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46.9. The percentage for Male students is 33.2. The percentage for Female students is 61.0. The percentage for 9th grade students is 44.3. The percentage for 10th grade students is 48.3. The percentage for 11th grade students is 48.8. The percentage for 12th grade students is 46.2. The percentage for Black students is 43.7. The percentage for Hispanic students is 58.3. The percentage for White students is 46.0.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were trying to lose weight.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46.7.  The percentage for 2005 is 46.5.  The percentage for 2007 is 48.7.  The percentage for 2009 is 45.7.  The percentage for 2011 is 49.2.  The percentage for 2015 is 46.9.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drove when drinking alcohol (one or more times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 The percentage for Male students is 6.6. The percentage for Female students is 6.2. The percentage for 9th grade students is 1.8. The percentage for 10th grade students is 4.6. The percentage for 11th grade students is 4.6. The percentage for 12th grade students is 11.8. The percentage for Hispanic students is 6.5. The percentage for White students is 6.3.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27.1. The percentage for Male students is 24.7. The percentage for Female students is 29.6. The percentage for 9th grade students is 31.7. The percentage for 10th grade students is 29.5. The percentage for 11th grade students is 24.0. The percentage for 12th grade students is 23.6. The percentage for Black students is 20.9. The percentage for Hispanic students is 24.9. The percentage for White students is 28.2.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drink fruit juice (100% fruit juices one or more times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19.4.  The percentage for 2005 is 21.7.  The percentage for 2007 is 22.6.  The percentage for 2009 is 21.6.  The percentage for 2011 is 23.1.  The percentage for 2015 is 27.1.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fruit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12.6. The percentage for Male students is 14.5. The percentage for Female students is 10.5. The percentage for 9th grade students is 11.8. The percentage for 10th grade students is 13.4. The percentage for 11th grade students is 14.6. The percentage for 12th grade students is 10.0. The percentage for Black students is 18.2. The percentage for Hispanic students is 12.4. The percentage for White students is 12.1.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fruit (one or more times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15.9.  The percentage for 2005 is 15.7.  The percentage for 2007 is 10.7.  The percentage for 2009 is 15.1.  The percentage for 2011 is 13.0.  The percentage for 2015 is 12.6.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fruit or drink 100% fruit juices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 The percentage for Male students is 7.5. The percentage for Female students is 5.4. The percentage for 9th grade students is 7.4. The percentage for 10th grade students is 8.7. The percentage for 11th grade students is 6.6. The percentage for 12th grade students is 3.2. The percentage for Black students is 7.2. The percentage for Hispanic students is 8.5. The percentage for White students is 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fruit or drink 100% fruit juices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5.9.  The percentage for 2005 is 6.4.  The percentage for 2007 is 5.9.  The percentage for 2009 is 6.2.  The percentage for 2011 is 6.5.  The percentage for 2015 is 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fruit or drank 100% fruit juices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60.5. The percentage for Male students is 62.9. The percentage for Female students is 58.2. The percentage for 9th grade students is 59.0. The percentage for 10th grade students is 59.7. The percentage for 11th grade students is 61.0. The percentage for 12th grade students is 62.5. The percentage for Black students is 57.6. The percentage for Hispanic students is 59.4. The percentage for White students is 60.9.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ate fruit or drank 100% fruit juices one or more times per day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58.1.  The percentage for 2005 is 53.9.  The percentage for 2007 is 60.3.  The percentage for 2009 is 56.4.  The percentage for 2011 is 55.3.  The percentage for 2015 is 60.5.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fruit or drank 100% fruit juices two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25.5. The percentage for Male students is 27.2. The percentage for Female students is 23.6. The percentage for 9th grade students is 27.3. The percentage for 10th grade students is 27.1. The percentage for 11th grade students is 24.7. The percentage for 12th grade students is 23.1. The percentage for Black students is 20.7. The percentage for Hispanic students is 27.0. The percentage for White students is 25.7.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ate fruit or drank 100% fruit juices two or more times per day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30.9.  The percentage for 2005 is 27.0.  The percentage for 2007 is 26.8.  The percentage for 2009 is 27.4.  The percentage for 2011 is 24.6.  The percentage for 2015 is 25.5.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fruit or drank 100% fruit juices three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13.9. The percentage for Male students is 14.4. The percentage for Female students is 13.4. The percentage for 9th grade students is 14.7. The percentage for 10th grade students is 11.6. The percentage for 11th grade students is 16.1. The percentage for 12th grade students is 13.2. The percentage for Black students is 15.3. The percentage for Hispanic students is 17.1. The percentage for White students is 12.5.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ate fruit or drank 100% fruit juices three or more times per day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20.1.  The percentage for 2005 is 15.6.  The percentage for 2007 is 16.7.  The percentage for 2009 is 17.7.  The percentage for 2011 is 14.5.  The percentage for 2015 is 13.9.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salad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41.9. The percentage for Male students is 46.7. The percentage for Female students is 37.1. The percentage for 9th grade students is 48.1. The percentage for 10th grade students is 42.4. The percentage for 11th grade students is 39.9. The percentage for 12th grade students is 37.8. The percentage for Black students is 52.2. The percentage for Hispanic students is 44.4. The percentage for White students is 41.1.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12th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salad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35.4.  The percentage for 2005 is 34.7.  The percentage for 2007 is 34.1.  The percentage for 2009 is 45.8.  The percentage for 2011 is 41.1.  The percentage for 2015 is 41.9.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potatoes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32.3. The percentage for Male students is 32.5. The percentage for Female students is 32.4. The percentage for 9th grade students is 36.4. The percentage for 10th grade students is 32.4. The percentage for 11th grade students is 33.9. The percentage for 12th grade students is 26.6. The percentage for Black students is 40.0. The percentage for Hispanic students is 39.2. The percentage for White students is 30.7.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potatoes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23.0.  The percentage for 2005 is 28.0.  The percentage for 2007 is 27.2.  The percentage for 2009 is 24.9.  The percentage for 2011 is 32.1.  The percentage for 2015 is 32.3.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43.1. The percentage for Male students is 44.6. The percentage for Female students is 41.2. The percentage for 9th grade students is 6.9. The percentage for 10th grade students is 27.9. The percentage for 11th grade students is 49.8. The percentage for 12th grade students is 67.2. The percentage for Hispanic students is 39.3. The percentage for White students is 46.0.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carrots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52.1. The percentage for Male students is 52.3. The percentage for Female students is 51.9. The percentage for 9th grade students is 55.5. The percentage for 10th grade students is 51.8. The percentage for 11th grade students is 49.4. The percentage for 12th grade students is 51.5. The percentage for Black students is 68.8. The percentage for Hispanic students is 56.7. The percentage for White students is 49.7.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carrots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53.9.  The percentage for 2005 is 51.8.  The percentage for 2007 is 54.8.  The percentage for 2009 is 54.0.  The percentage for 2011 is 56.7.  The percentage for 2015 is 52.1.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18.8. The percentage for Male students is 21.1. The percentage for Female students is 16.5. The percentage for 9th grade students is 23.9. The percentage for 10th grade students is 18.6. The percentage for 11th grade students is 18.8. The percentage for 12th grade students is 14.1. The percentage for Black students is 21.7. The percentage for Hispanic students is 24.5. The percentage for White students is 18.1.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other vegetables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15.4.  The percentage for 2005 is 17.7.  The percentage for 2007 is 17.8.  The percentage for 2009 is 17.9.  The percentage for 2011 is 17.3.  The percentage for 2015 is 18.8.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7.3. The percentage for Male students is 8.6. The percentage for Female students is 5.9. The percentage for 9th grade students is 9.4. The percentage for 10th grade students is 6.1. The percentage for 11th grade students is 8.5. The percentage for 12th grade students is 5.1. The percentage for Black students is 10.4. The percentage for Hispanic students is 10.7. The percentage for White students is 6.5.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did not eat vegetables (green salad, potatoes [excluding French fries, fried potatoes, or potato chips], carrots, or other vegetables,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4.6.  The percentage for 2005 is 4.8.  The percentage for 2007 is 5.7.  The percentage for 2009 is 5.3.  The percentage for 2011 is 6.1.  The percentage for 2015 is 7.3.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57.5. The percentage for Male students is 56.0. The percentage for Female students is 58.9. The percentage for 9th grade students is 53.9. The percentage for 10th grade students is 57.4. The percentage for 11th grade students is 58.4. The percentage for 12th grade students is 60.4. The percentage for Black students is 49.3. The percentage for Hispanic students is 50.8. The percentage for White students is 58.8.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ate vegetables one or more times per day (green salad, potatoes [excluding French fries, fried potatoes, or potato chips], carrots, or other vegetables,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64.3.  The percentage for 2005 is 60.9.  The percentage for 2007 is 62.4.  The percentage for 2009 is 58.8.  The percentage for 2011 is 58.0.  The percentage for 2015 is 57.5.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22.9. The percentage for Male students is 23.7. The percentage for Female students is 22.0. The percentage for 9th grade students is 22.4. The percentage for 10th grade students is 21.0. The percentage for 11th grade students is 24.2. The percentage for 12th grade students is 23.4. The percentage for Black students is 20.9. The percentage for Hispanic students is 21.1. The percentage for White students is 22.3.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ate vegetables two or more times per day (green salad, potatoes [excluding French fries, fried potatoes, or potato chips], carrots, or other vegetables,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28.6.  The percentage for 2005 is 24.1.  The percentage for 2007 is 26.2.  The percentage for 2009 is 23.0.  The percentage for 2011 is 21.8.  The percentage for 2015 is 22.9.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9.8. The percentage for Male students is 10.8. The percentage for Female students is 8.8. The percentage for 9th grade students is 8.0. The percentage for 10th grade students is 9.3. The percentage for 11th grade students is 11.4. The percentage for 12th grade students is 10.1. The percentage for Black students is 7.0. The percentage for Hispanic students is 9.7. The percentage for White students is 9.4.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ate vegetables three or more times per day (green salad, potatoes [excluding French fries, fried potatoes, or potato chips], carrots, or other vegetables, during the 7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12.9.  The percentage for 2005 is 10.1.  The percentage for 2007 is 12.3.  The percentage for 2009 is 10.7.  The percentage for 2011 is 9.0.  The percentage for 2015 is 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drink a can, bottle, or glass of soda or pop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24.6. The percentage for Male students is 20.9. The percentage for Female students is 28.5. The percentage for 9th grade students is 27.2. The percentage for 10th grade students is 24.8. The percentage for 11th grade students is 21.4. The percentage for 12th grade students is 25.4. The percentage for Black students is 16.1. The percentage for Hispanic students is 30.7. The percentage for White students is 24.8.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did not drink a can, bottle, or glass of soda or pop  (not including diet soda or diet pop, during the 7 days before the survey).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17.6.  The percentage for 2009 is 18.4.  The percentage for 2011 is 21.6.  The percentage for 2015 is 24.6.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a can, bottle, or glass of soda or pop one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20.0. The percentage for Male students is 23.6. The percentage for Female students is 15.7. The percentage for 9th grade students is 16.0. The percentage for 10th grade students is 21.5. The percentage for 11th grade students is 20.2. The percentage for 12th grade students is 22.1. The percentage for Black students is 20.4. The percentage for Hispanic students is 14.8. The percentage for White students is 20.9.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drank a can, bottle, or glass of soda or pop one or more times per day (not including diet soda or diet pop, during the 7 days before the survey).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35.6.  The percentage for 2009 is 29.7.  The percentage for 2011 is 28.5.  The percentage for 2015 is 20.0.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19.6. The percentage for Male students is 30.2. The percentage for Female students is 8.4. The percentage for 9th grade students is 20.0. The percentage for 10th grade students is 19.8. The percentage for 11th grade students is 17.6. The percentage for 12th grade students is 20.8. The percentage for Black students is 9.5. The percentage for Hispanic students is 13.6. The percentage for White students is 21.4.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a can, bottle, or glass of soda or pop two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13.3. The percentage for Male students is 16.0. The percentage for Female students is 10.2. The percentage for 9th grade students is 10.9. The percentage for 10th grade students is 13.6. The percentage for 11th grade students is 13.3. The percentage for 12th grade students is 14.9. The percentage for Black students is 16.6. The percentage for Hispanic students is 10.3. The percentage for White students is 13.3.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drank a can, bottle, or glass of soda or pop two or more times per day (not including diet soda or diet pop, during the 7 days before the survey).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26.3.  The percentage for 2009 is 21.0.  The percentage for 2011 is 19.2.  The percentage for 2015 is 13.3.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a can, bottle, or glass of soda or pop three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8.5. The percentage for Female students is 4.5. The percentage for 9th grade students is 6.3. The percentage for 10th grade students is 6.6. The percentage for 11th grade students is 6.0. The percentage for 12th grade students is 7.0. The percentage for Black students is 8.1. The percentage for Hispanic students is 7.3. The percentage for White students is 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drank a can, bottle, or glass of soda or pop three or more times per day (not including diet soda or diet pop, during the 7 days before the survey).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15.2.  The percentage for 2009 is 11.4.  The percentage for 2011 is 10.7.  The percentage for 2015 is 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drink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20.0. The percentage for Male students is 16.5. The percentage for Female students is 23.5. The percentage for 9th grade students is 19.2. The percentage for 10th grade students is 21.6. The percentage for 11th grade students is 17.7. The percentage for 12th grade students is 22.3. The percentage for Black students is 35.6. The percentage for Hispanic students is 20.2. The percentage for White students is 17.2.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one or more glasses per day of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35.3. The percentage for Male students is 43.0. The percentage for Female students is 27.4. The percentage for 9th grade students is 37.2. The percentage for 10th grade students is 35.6. The percentage for 11th grade students is 32.1. The percentage for 12th grade students is 35.7. The percentage for Black students is 22.9. The percentage for Hispanic students is 30.2. The percentage for White students is 38.0.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two or more glasses per day of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21.9. The percentage for Male students is 28.4. The percentage for Female students is 15.1. The percentage for 9th grade students is 23.7. The percentage for 10th grade students is 22.6. The percentage for 11th grade students is 21.8. The percentage for 12th grade students is 18.9. The percentage for Black students is 12.7. The percentage for Hispanic students is 18.5. The percentage for White students is 24.0.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three or more glasses per day of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12.9. The percentage for Female students is 6.4. The percentage for 9th grade students is 9.9. The percentage for 10th grade students is 8.9. The percentage for 11th grade students is 9.5. The percentage for 12th grade students is 10.3. The percentage for Black students is 6.4. The percentage for Hispanic students is 10.0. The percentage for White students is 10.6.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eat breakfast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15.0. The percentage for Male students is 14.8. The percentage for Female students is 15.1. The percentage for 9th grade students is 16.2. The percentage for 10th grade students is 16.7. The percentage for 11th grade students is 13.0. The percentage for 12th grade students is 14.1. The percentage for Black students is 12.1. The percentage for Hispanic students is 21.6. The percentage for White students is 14.0.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ate breakfast on all 7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30.1. The percentage for Male students is 32.5. The percentage for Female students is 27.7. The percentage for 9th grade students is 34.6. The percentage for 10th grade students is 32.3. The percentage for 11th grade students is 28.8. The percentage for 12th grade students is 23.8. The percentage for Black students is 18.7. The percentage for Hispanic students is 26.5. The percentage for White students is 32.8.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46.5. The percentage for Male students is 54.5. The percentage for Female students is 38.5. The percentage for 9th grade students is 53.0. The percentage for 10th grade students is 48.6. The percentage for 11th grade students is 41.1. The percentage for 12th grade students is 43.3. The percentage for Black students is 30.1. The percentage for Hispanic students is 38.2. The percentage for White students is 49.6.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2005 through 2015 for high school students who were physically active at least 60 minutes per day on 5 or more days (doing any kind of physical activity that increased their heart rate and made them breathe hard some of the time during the 7 days before the survey). These are results from the Indiana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32.2.  The percentage for 2007 is 43.7.  The percentage for 2009 is 40.6.  The percentage for 2011 is 43.5.  The percentage for 2015 is 46.5.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15.4. The percentage for Male students is 12.9. The percentage for Female students is 17.8. The percentage for 9th grade students is 16.0. The percentage for 10th grade students is 15.9. The percentage for 11th grade students is 15.5. The percentage for 12th grade students is 13.5. The percentage for Black students is 20.5. The percentage for Hispanic students is 21.2. The percentage for White students is 13.8.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2005 through 2015 for high school students who did not participate in at least 60 minutes of physical activity on at least 1 day (doing any kind of physical activity that increased their heart rate and made them breathe hard some of the time during the 7 days before the survey). These are results from the Indiana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27.6.  The percentage for 2007 is 15.9.  The percentage for 2009 is 19.5.  The percentage for 2011 is 15.9.  The percentage for 2015 is 15.4.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25.3. The percentage for Male students is 33.8. The percentage for Female students is 16.5. The percentage for 9th grade students is 29.3. The percentage for 10th grade students is 26.6. The percentage for 11th grade students is 20.6. The percentage for 12th grade students is 24.4. The percentage for Black students is 14.9. The percentage for Hispanic students is 19.4. The percentage for White students is 27.4.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2005 through 2015 for high school students who were physically active at least 60 minutes per day on all 7 days (doing any kind of physical activity that increased their heart rate and made them breathe hard some of the time during the 7 days before the survey). These are results from the Indiana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16.4.  The percentage for 2007 is 23.5.  The percentage for 2009 is 23.4.  The percentage for 2011 is 24.2.  The percentage for 2015 is 25.3.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carried a weapon (such as a gun, knife, or club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17.8.  The percentage for 2005 is 19.2.  The percentage for 2007 is 20.9.  The percentage for 2009 is 18.1.  The percentage for 2011 is 17.0.  The percentage for 2015 is 19.6.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22.3. The percentage for Male students is 22.2. The percentage for Female students is 22.2. The percentage for 9th grade students is 19.0. The percentage for 10th grade students is 20.4. The percentage for 11th grade students is 23.3. The percentage for 12th grade students is 27.1. The percentage for Black students is 38.2. The percentage for Hispanic students is 20.7. The percentage for White students is 20.1.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watched television 3 or more hours per day (on an average school day).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32.9.  The percentage for 2005 is 31.9.  The percentage for 2007 is 28.7.  The percentage for 2009 is 29.0.  The percentage for 2011 is 27.0.  The percentage for 2015 is 22.3.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38.4. The percentage for Male students is 39.5. The percentage for Female students is 37.4. The percentage for 9th grade students is 45.2. The percentage for 10th grade students is 41.3. The percentage for 11th grade students is 33.9. The percentage for 12th grade students is 33.0. The percentage for Black students is 43.2. The percentage for Hispanic students is 40.7. The percentage for White students is 37.6.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2007 through 2015 for high school students who played video or computer games or used a computer 3 or more hours per day (for something that was not school work on an average school day). These are results from the Indiana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20.9.  The percentage for 2009 is 23.7.  The percentage for 2011 is 29.0.  The percentage for 2015 is 38.4.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41.2. The percentage for Male students is 49.6. The percentage for Female students is 32.6. The percentage for 9th grade students is 68.5. The percentage for 10th grade students is 37.7. The percentage for 11th grade students is 28.1. The percentage for 12th grade students is 28.3. The percentage for Black students is 43.0. The percentage for Hispanic students is 43.1. The percentage for White students is 40.0.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attended physical education classes on 1 or more days (in an average week when they were in school).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37.1.  The percentage for 2005 is 38.7.  The percentage for 2007 is 40.2.  The percentage for 2009 is 34.8.  The percentage for 2011 is 34.9.  The percentage for 2015 is 41.2.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28.0. The percentage for Male students is 34.1. The percentage for Female students is 21.6. The percentage for 9th grade students is 48.3. The percentage for 10th grade students is 23.2. The percentage for 11th grade students is 18.4. The percentage for 12th grade students is 20.4. The percentage for Black students is 20.3. The percentage for Hispanic students is 26.2. The percentage for White students is 29.3.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attended physical education classes on all 5 days (in an average week when they were in school).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23.7.  The percentage for 2005 is 28.2.  The percentage for 2007 is 25.2.  The percentage for 2009 is 23.0.  The percentage for 2011 is 19.7.  The percentage for 2015 is 28.0.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played on at least one sports team (run by their school or community groups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60.4. The percentage for Male students is 62.2. The percentage for Female students is 58.6. The percentage for 9th grade students is 63.9. The percentage for 10th grade students is 62.4. The percentage for 11th grade students is 59.1. The percentage for 12th grade students is 56.2. The percentage for Black students is 63.3. The percentage for Hispanic students is 47.2. The percentage for White students is 61.0.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played on at least one sports team (run by their school or community groups during the 12 months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57.1.  The percentage for 2005 is 58.8.  The percentage for 2007 is 57.0.  The percentage for 2009 is 54.5.  The percentage for 2011 is 55.4.  The percentage for 2015 is 60.4.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were ever tested for HIV (not including tests done when donating blood).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8.9. The percentage for Male students is 8.8. The percentage for Female students is 8.9. The percentage for 9th grade students is 7.8. The percentage for 10th grade students is 5.4. The percentage for 11th grade students is 11.1. The percentage for 12th grade students is 11.0. The percentage for Black students is 9.2. The percentage for Hispanic students is 10.6. The percentage for White students is 9.0.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10th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74.3. The percentage for Male students is 73.3. The percentage for Female students is 75.3. The percentage for 9th grade students is 78.4. The percentage for 10th grade students is 78.4. The percentage for 11th grade students is 71.8. The percentage for 12th grade students is 68.2. The percentage for Black students is 63.9. The percentage for Hispanic students is 62.9. The percentage for White students is 77.6.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saw a dentist (for a check-up, exam, teeth cleaning, or other dental work during the 12 months before the survey).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73.3.  The percentage for 2015 is 74.3.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of high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23.9. The percentage for Male students is 22.3. The percentage for Female students is 25.7. The percentage for 9th grade students is 25.3. The percentage for 10th grade students is 25.4. The percentage for 11th grade students is 23.1. The percentage for 12th grade students is 21.8. The percentage for Black students is 30.7. The percentage for Hispanic students is 23.7. The percentage for White students is 23.4.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2005 through 2015 for high school students who had ever been told by a doctor or nurse that they had asthma. These are results from the Indiana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22.2.  The percentage for 2007 is 22.5.  The percentage for 2009 is 23.6.  The percentage for 2011 is 23.7.  The percentage for 2015 is 23.9.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had 8 or more hours of sleep (on an average school night).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21.4. The percentage for Male students is 23.5. The percentage for Female students is 19.2. The percentage for 9th grade students is 22.4. The percentage for 10th grade students is 27.7. The percentage for 11th grade students is 18.1. The percentage for 12th grade students is 17.0. The percentage for Black students is 17.6. The percentage for Hispanic students is 14.8. The percentage for White students is 22.6.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11th grade students. The prevalence for 10th grade students is higher than for 12th grade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carried a gun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 The percentage for Male students is 10.6. The percentage for Female students is 1.6. The percentage for 9th grade students is 5.0. The percentage for 10th grade students is 6.7. The percentage for 11th grade students is 7.3. The percentage for 12th grade students is 6.1. The percentage for Black students is 4.4. The percentage for Hispanic students is 5.4. The percentage for White students is 6.4.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77.2. The percentage for Male students is 72.1. The percentage for Female students is 82.8. The percentage for 9th grade students is 74.7. The percentage for 10th grade students is 75.3. The percentage for 11th grade students is 75.3. The percentage for 12th grade students is 84.0. The percentage for Black students is 76.1. The percentage for Hispanic students is 71.1. The percentage for White students is 78.2.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made mostly A's or B's in school (during the 12 months before the survey).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66.0.  The percentage for 2015 is 77.2.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have been physically forced to have sexual intercourse when they did not want to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5.9. The percentage for Male students is 5.6. The percentage for Female students is 6.1. The percentage for 9th grade students is 4.6. The percentage for 10th grade students is 4.1. The percentage for 11th grade students is 7.5. The percentage for 12th grade students is 7.5. The percentage for Black students is 7.0. The percentage for Hispanic students is 8.4. The percentage for White students is 5.4.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10th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have been the victim of teasing or name calling because someone thought they were gay, lesbian, or bisexual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12.6. The percentage for Male students is 11.9. The percentage for Female students is 13.3. The percentage for 9th grade students is 16.0. The percentage for 10th grade students is 13.3. The percentage for 11th grade students is 11.3. The percentage for 12th grade students is 8.9. The percentage for Black students is 14.4. The percentage for Hispanic students is 14.4. The percentage for White students is 12.3.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have been the victim of teasing or name calling because someone thought they were gay, lesbian, or bisexual (during the 12 months before the survey).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13.0.  The percentage for 2015 is 12.6.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asked for help from someone before their suicide attempt (such as a doctor, counselor or hotline during the 12 months before the survey, among students who attempted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34.2. The percentage for Female students is 35.9. The percentage for White students is 35.1.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currently used a needle to inject any illegal drug into their body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 The percentage for Male students is 3.0. The percentage for Female students is 1.0. The percentage for 9th grade students is 2.2. The percentage for 10th grade students is 1.5. The percentage for 11th grade students is 2.3. The percentage for 12th grade students is 2.5. The percentage for Black students is 2.9. The percentage for Hispanic students is 3.2. The percentage for White students is 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including soda or pop or 100% fruit juice,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18.7. The percentage for Male students is 23.6. The percentage for Female students is 13.4. The percentage for 9th grade students is 19.5. The percentage for 10th grade students is 18.8. The percentage for 11th grade students is 17.9. The percentage for 12th grade students is 17.8. The percentage for Black students is 19.6. The percentage for Hispanic students is 12.8. The percentage for White students is 18.9.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of high school students who are watching or trying to reduce how much salt or sodium they eat.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20.4. The percentage for Male students is 19.0. The percentage for Female students is 22.0. The percentage for 9th grade students is 21.4. The percentage for 10th grade students is 20.1. The percentage for 11th grade students is 22.4. The percentage for 12th grade students is 17.7. The percentage for Black students is 26.8. The percentage for Hispanic students is 27.5. The percentage for White students is 18.1.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saw a doctor or nurse (for a check-up or physical exam when they were not sick or injured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67.9. The percentage for Male students is 69.4. The percentage for Female students is 66.5. The percentage for 9th grade students is 73.9. The percentage for 10th grade students is 67.3. The percentage for 11th grade students is 65.7. The percentage for 12th grade students is 64.1. The percentage for Black students is 67.4. The percentage for Hispanic students is 54.1. The percentage for White students is 69.2.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10th grade students. The prevalence for 9th grade students is higher than for 12th grade students.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saw a doctor or nurse (for a check-up or physical exam when they were not sick or injured during the 12 months before the survey).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67.2.  The percentage for 2015 is 67.9.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went to an emergency room or urgent care center because of their asthma (one or more times during the 12 months before the survey, among students who have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20.5. The percentage for Male students is 20.4. The percentage for Female students is 20.4. The percentage for 9th grade students is 25.5. The percentage for 10th grade students is 18.1. The percentage for White students is 17.5.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went to an emergency room or urgent care center because of their asthma (one or more times during the 12 months before the survey, among students who have asthma).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15.9.  The percentage for 2015 is 20.5.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most of the time or always wear sunscreen (with an SPF of 15 or higher when they are outside for more than one hour on a sunny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8.4. The percentage for Male students is 5.5. The percentage for Female students is 11.5. The percentage for 9th grade students is 7.8. The percentage for 10th grade students is 8.0. The percentage for 11th grade students is 9.6. The percentage for 12th grade students is 8.5. The percentage for Black students is 6.2. The percentage for Hispanic students is 6.7. The percentage for White students is 9.1.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2011 through 2015 for high school students who most of the time or always wear sunscreen (with an SPF of 15 or higher when they are outside for more than one hour on a sunny day). These are results from the Indiana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9.6.  The percentage for 2015 is 8.4.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65.0. The percentage for Male students is 62.3. The percentage for Female students is 68.1. The percentage for 9th grade students is 63.6. The percentage for 10th grade students is 63.5. The percentage for 11th grade students is 65.9. The percentage for 12th grade students is 67.5. The percentage for Black students is 69.6. The percentage for Hispanic students is 55.0. The percentage for White students is 66.9.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percentages from 2003 through 2015 for high school students who carried a gun (on at least 1 day during the 30 days before the survey). These are results from the Indiana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5.7.  The percentage for 2005 is 5.8.  The percentage for 2007 is 9.1.  The percentage for 2009 is 6.9.  The percentage for 2011 is 4.6.  The percentage for 2015 is 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Indiana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 The percentage for Male students is 8.3. The percentage for Female students is 2.6. The percentage for 9th grade students is 4.3. The percentage for 10th grade students is 5.5. The percentage for 11th grade students is 5.5. The percentage for 12th grade students is 6.8. The percentage for Black students is 2.1. The percentage for Hispanic students is 5.0. The percentage for White students is 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d7bfa657a5724be5" /><Relationship Type="http://schemas.openxmlformats.org/officeDocument/2006/relationships/chart" Target="/ppt/slides/charts/chart10.xml" Id="rId3" /><Relationship Type="http://schemas.openxmlformats.org/officeDocument/2006/relationships/notesSlide" Target="/ppt/notesSlides/notesSlide10.xml" Id="Ra6c3f0f48fd540b0"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ee1c16cf0dd14efb" /><Relationship Type="http://schemas.openxmlformats.org/officeDocument/2006/relationships/chart" Target="/ppt/slides/charts/chart11.xml" Id="rId3" /><Relationship Type="http://schemas.openxmlformats.org/officeDocument/2006/relationships/notesSlide" Target="/ppt/notesSlides/notesSlide11.xml" Id="Ra3e47d8aaf6d4543"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aae53f1c62a242bc" /><Relationship Type="http://schemas.openxmlformats.org/officeDocument/2006/relationships/chart" Target="/ppt/slides/charts/chart12.xml" Id="rId3" /><Relationship Type="http://schemas.openxmlformats.org/officeDocument/2006/relationships/notesSlide" Target="/ppt/notesSlides/notesSlide12.xml" Id="Rf3448b838b8d41d4"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78ef5b034c5d499a" /><Relationship Type="http://schemas.openxmlformats.org/officeDocument/2006/relationships/chart" Target="/ppt/slides/charts/chart13.xml" Id="rId3" /><Relationship Type="http://schemas.openxmlformats.org/officeDocument/2006/relationships/notesSlide" Target="/ppt/notesSlides/notesSlide13.xml" Id="Rc69b7fc57f5a42f9"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1266d32cf4da4bd6" /><Relationship Type="http://schemas.openxmlformats.org/officeDocument/2006/relationships/chart" Target="/ppt/slides/charts/chart14.xml" Id="rId3" /><Relationship Type="http://schemas.openxmlformats.org/officeDocument/2006/relationships/notesSlide" Target="/ppt/notesSlides/notesSlide14.xml" Id="R9c28b78a97064ff6"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a3879293c5954585" /><Relationship Type="http://schemas.openxmlformats.org/officeDocument/2006/relationships/chart" Target="/ppt/slides/charts/chart15.xml" Id="rId3" /><Relationship Type="http://schemas.openxmlformats.org/officeDocument/2006/relationships/notesSlide" Target="/ppt/notesSlides/notesSlide15.xml" Id="R91320a2685bc44af"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75c61d181b3b410c" /><Relationship Type="http://schemas.openxmlformats.org/officeDocument/2006/relationships/chart" Target="/ppt/slides/charts/chart16.xml" Id="rId3" /><Relationship Type="http://schemas.openxmlformats.org/officeDocument/2006/relationships/notesSlide" Target="/ppt/notesSlides/notesSlide16.xml" Id="R9b14c93349de463a"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2c951e3577a14b26" /><Relationship Type="http://schemas.openxmlformats.org/officeDocument/2006/relationships/chart" Target="/ppt/slides/charts/chart17.xml" Id="rId3" /><Relationship Type="http://schemas.openxmlformats.org/officeDocument/2006/relationships/notesSlide" Target="/ppt/notesSlides/notesSlide17.xml" Id="R9ceb1bca24c3423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0ef59f32cfe0409b" /><Relationship Type="http://schemas.openxmlformats.org/officeDocument/2006/relationships/chart" Target="/ppt/slides/charts/chart18.xml" Id="rId3" /><Relationship Type="http://schemas.openxmlformats.org/officeDocument/2006/relationships/notesSlide" Target="/ppt/notesSlides/notesSlide18.xml" Id="Rc16209447ad14b4d"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0bb928bc38154168" /><Relationship Type="http://schemas.openxmlformats.org/officeDocument/2006/relationships/chart" Target="/ppt/slides/charts/chart19.xml" Id="rId3" /><Relationship Type="http://schemas.openxmlformats.org/officeDocument/2006/relationships/notesSlide" Target="/ppt/notesSlides/notesSlide19.xml" Id="R9e5ec53d62c549b1"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22fee8639c7a483b" /><Relationship Type="http://schemas.openxmlformats.org/officeDocument/2006/relationships/chart" Target="/ppt/slides/charts/chart1a.xml" Id="rId3" /><Relationship Type="http://schemas.openxmlformats.org/officeDocument/2006/relationships/notesSlide" Target="/ppt/notesSlides/notesSlide1a.xml" Id="R561aecfc5bb94c94"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96c356385e074456" /><Relationship Type="http://schemas.openxmlformats.org/officeDocument/2006/relationships/chart" Target="/ppt/slides/charts/chart1b.xml" Id="rId3" /><Relationship Type="http://schemas.openxmlformats.org/officeDocument/2006/relationships/notesSlide" Target="/ppt/notesSlides/notesSlide1b.xml" Id="Rb68cee19e04f45a1"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3e02da2b2ef145cd" /><Relationship Type="http://schemas.openxmlformats.org/officeDocument/2006/relationships/chart" Target="/ppt/slides/charts/chart1c.xml" Id="rId3" /><Relationship Type="http://schemas.openxmlformats.org/officeDocument/2006/relationships/notesSlide" Target="/ppt/notesSlides/notesSlide1c.xml" Id="R98d7c18760374317"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a29117dcbf614e10" /><Relationship Type="http://schemas.openxmlformats.org/officeDocument/2006/relationships/chart" Target="/ppt/slides/charts/chart1d.xml" Id="rId3" /><Relationship Type="http://schemas.openxmlformats.org/officeDocument/2006/relationships/notesSlide" Target="/ppt/notesSlides/notesSlide1d.xml" Id="Re35883f342704a88"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497398409d2b480f" /><Relationship Type="http://schemas.openxmlformats.org/officeDocument/2006/relationships/chart" Target="/ppt/slides/charts/chart1e.xml" Id="rId3" /><Relationship Type="http://schemas.openxmlformats.org/officeDocument/2006/relationships/notesSlide" Target="/ppt/notesSlides/notesSlide1e.xml" Id="R9c31d18e0e3341ac"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e90dd4ef1b7e4820" /><Relationship Type="http://schemas.openxmlformats.org/officeDocument/2006/relationships/chart" Target="/ppt/slides/charts/chart1f.xml" Id="rId3" /><Relationship Type="http://schemas.openxmlformats.org/officeDocument/2006/relationships/notesSlide" Target="/ppt/notesSlides/notesSlide1f.xml" Id="R587c1dbc8f4f473d"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3c173a3e9d7a4989" /><Relationship Type="http://schemas.openxmlformats.org/officeDocument/2006/relationships/chart" Target="/ppt/slides/charts/chart20.xml" Id="rId3" /><Relationship Type="http://schemas.openxmlformats.org/officeDocument/2006/relationships/notesSlide" Target="/ppt/notesSlides/notesSlide20.xml" Id="Raa0d884c2b8048fd"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f77c02376eb9418a" /><Relationship Type="http://schemas.openxmlformats.org/officeDocument/2006/relationships/chart" Target="/ppt/slides/charts/chart21.xml" Id="rId3" /><Relationship Type="http://schemas.openxmlformats.org/officeDocument/2006/relationships/notesSlide" Target="/ppt/notesSlides/notesSlide21.xml" Id="R0aca334fedc84c65"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7fabd56cf5a34739" /><Relationship Type="http://schemas.openxmlformats.org/officeDocument/2006/relationships/chart" Target="/ppt/slides/charts/chart22.xml" Id="rId3" /><Relationship Type="http://schemas.openxmlformats.org/officeDocument/2006/relationships/notesSlide" Target="/ppt/notesSlides/notesSlide22.xml" Id="R79171a4141234f95"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0d941870eb1a4dc8" /><Relationship Type="http://schemas.openxmlformats.org/officeDocument/2006/relationships/chart" Target="/ppt/slides/charts/chart23.xml" Id="rId3" /><Relationship Type="http://schemas.openxmlformats.org/officeDocument/2006/relationships/notesSlide" Target="/ppt/notesSlides/notesSlide23.xml" Id="R77e83358e6ed4a6a"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258bc84b859a45bf" /><Relationship Type="http://schemas.openxmlformats.org/officeDocument/2006/relationships/chart" Target="/ppt/slides/charts/chart24.xml" Id="rId3" /><Relationship Type="http://schemas.openxmlformats.org/officeDocument/2006/relationships/notesSlide" Target="/ppt/notesSlides/notesSlide24.xml" Id="Re8f83d19c1f34ecb"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60c2dabd6ae14794" /><Relationship Type="http://schemas.openxmlformats.org/officeDocument/2006/relationships/chart" Target="/ppt/slides/charts/chart25.xml" Id="rId3" /><Relationship Type="http://schemas.openxmlformats.org/officeDocument/2006/relationships/notesSlide" Target="/ppt/notesSlides/notesSlide25.xml" Id="R09b206b21c7a4789"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92481c6cdcdb49fd" /><Relationship Type="http://schemas.openxmlformats.org/officeDocument/2006/relationships/chart" Target="/ppt/slides/charts/chart26.xml" Id="rId3" /><Relationship Type="http://schemas.openxmlformats.org/officeDocument/2006/relationships/notesSlide" Target="/ppt/notesSlides/notesSlide26.xml" Id="R70fd7f85ed434b9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4ec03a647a984a26" /><Relationship Type="http://schemas.openxmlformats.org/officeDocument/2006/relationships/chart" Target="/ppt/slides/charts/chart27.xml" Id="rId3" /><Relationship Type="http://schemas.openxmlformats.org/officeDocument/2006/relationships/notesSlide" Target="/ppt/notesSlides/notesSlide27.xml" Id="R01e76f93b8fe4d07"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7f86223eab394744" /><Relationship Type="http://schemas.openxmlformats.org/officeDocument/2006/relationships/chart" Target="/ppt/slides/charts/chart28.xml" Id="rId3" /><Relationship Type="http://schemas.openxmlformats.org/officeDocument/2006/relationships/notesSlide" Target="/ppt/notesSlides/notesSlide28.xml" Id="Rdb8c7778c7844c18"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a14ca82d909244a7" /><Relationship Type="http://schemas.openxmlformats.org/officeDocument/2006/relationships/chart" Target="/ppt/slides/charts/chart29.xml" Id="rId3" /><Relationship Type="http://schemas.openxmlformats.org/officeDocument/2006/relationships/notesSlide" Target="/ppt/notesSlides/notesSlide29.xml" Id="R0600b01cabc34a51"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238a9f093e494eaa" /><Relationship Type="http://schemas.openxmlformats.org/officeDocument/2006/relationships/chart" Target="/ppt/slides/charts/chart2a.xml" Id="rId3" /><Relationship Type="http://schemas.openxmlformats.org/officeDocument/2006/relationships/notesSlide" Target="/ppt/notesSlides/notesSlide2a.xml" Id="Rdc624f4424224cad"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841094849a454040" /><Relationship Type="http://schemas.openxmlformats.org/officeDocument/2006/relationships/chart" Target="/ppt/slides/charts/chart2b.xml" Id="rId3" /><Relationship Type="http://schemas.openxmlformats.org/officeDocument/2006/relationships/notesSlide" Target="/ppt/notesSlides/notesSlide2b.xml" Id="R20067fa604f84216"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7eaa149d5d2c4e90" /><Relationship Type="http://schemas.openxmlformats.org/officeDocument/2006/relationships/chart" Target="/ppt/slides/charts/chart2c.xml" Id="rId3" /><Relationship Type="http://schemas.openxmlformats.org/officeDocument/2006/relationships/notesSlide" Target="/ppt/notesSlides/notesSlide2c.xml" Id="R517510685e7f44b3"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2cfb4f51c0354a69" /><Relationship Type="http://schemas.openxmlformats.org/officeDocument/2006/relationships/chart" Target="/ppt/slides/charts/chart2d.xml" Id="rId3" /><Relationship Type="http://schemas.openxmlformats.org/officeDocument/2006/relationships/notesSlide" Target="/ppt/notesSlides/notesSlide2d.xml" Id="R6ddb287710f14ef4"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0dcdd22996304da4" /><Relationship Type="http://schemas.openxmlformats.org/officeDocument/2006/relationships/chart" Target="/ppt/slides/charts/chart2e.xml" Id="rId3" /><Relationship Type="http://schemas.openxmlformats.org/officeDocument/2006/relationships/notesSlide" Target="/ppt/notesSlides/notesSlide2e.xml" Id="Rf9b149eaa8d6405c"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156efcdc764a4027" /><Relationship Type="http://schemas.openxmlformats.org/officeDocument/2006/relationships/chart" Target="/ppt/slides/charts/chart2f.xml" Id="rId3" /><Relationship Type="http://schemas.openxmlformats.org/officeDocument/2006/relationships/notesSlide" Target="/ppt/notesSlides/notesSlide2f.xml" Id="R6346f33284914a3c"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0dd0f52caaea4ec1" /><Relationship Type="http://schemas.openxmlformats.org/officeDocument/2006/relationships/chart" Target="/ppt/slides/charts/chart3.xml" Id="rId3" /><Relationship Type="http://schemas.openxmlformats.org/officeDocument/2006/relationships/notesSlide" Target="/ppt/notesSlides/notesSlide3.xml" Id="R825798f5c0274630"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2195e2659d7d4a9e" /><Relationship Type="http://schemas.openxmlformats.org/officeDocument/2006/relationships/chart" Target="/ppt/slides/charts/chart30.xml" Id="rId3" /><Relationship Type="http://schemas.openxmlformats.org/officeDocument/2006/relationships/notesSlide" Target="/ppt/notesSlides/notesSlide30.xml" Id="Ra5190a836a1748c7"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ff56c3c852114c7c" /><Relationship Type="http://schemas.openxmlformats.org/officeDocument/2006/relationships/chart" Target="/ppt/slides/charts/chart31.xml" Id="rId3" /><Relationship Type="http://schemas.openxmlformats.org/officeDocument/2006/relationships/notesSlide" Target="/ppt/notesSlides/notesSlide31.xml" Id="R10d54d61817a4b40"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3b5f3d7dfa92451b" /><Relationship Type="http://schemas.openxmlformats.org/officeDocument/2006/relationships/chart" Target="/ppt/slides/charts/chart32.xml" Id="rId3" /><Relationship Type="http://schemas.openxmlformats.org/officeDocument/2006/relationships/notesSlide" Target="/ppt/notesSlides/notesSlide32.xml" Id="R1f2961659d47483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a495b3f4990042a1" /><Relationship Type="http://schemas.openxmlformats.org/officeDocument/2006/relationships/chart" Target="/ppt/slides/charts/chart33.xml" Id="rId3" /><Relationship Type="http://schemas.openxmlformats.org/officeDocument/2006/relationships/notesSlide" Target="/ppt/notesSlides/notesSlide33.xml" Id="R239a6a80248341de"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a63a8f1dacb04e26" /><Relationship Type="http://schemas.openxmlformats.org/officeDocument/2006/relationships/chart" Target="/ppt/slides/charts/chart34.xml" Id="rId3" /><Relationship Type="http://schemas.openxmlformats.org/officeDocument/2006/relationships/notesSlide" Target="/ppt/notesSlides/notesSlide34.xml" Id="R2aaa9b8ffa014e55"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c3194ae908c642db" /><Relationship Type="http://schemas.openxmlformats.org/officeDocument/2006/relationships/chart" Target="/ppt/slides/charts/chart35.xml" Id="rId3" /><Relationship Type="http://schemas.openxmlformats.org/officeDocument/2006/relationships/notesSlide" Target="/ppt/notesSlides/notesSlide35.xml" Id="R2b26296e859a4dbd"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70adef22e53148e5" /><Relationship Type="http://schemas.openxmlformats.org/officeDocument/2006/relationships/chart" Target="/ppt/slides/charts/chart36.xml" Id="rId3" /><Relationship Type="http://schemas.openxmlformats.org/officeDocument/2006/relationships/notesSlide" Target="/ppt/notesSlides/notesSlide36.xml" Id="Re681614df5ae49c0"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94ca2de1e38c4948" /><Relationship Type="http://schemas.openxmlformats.org/officeDocument/2006/relationships/chart" Target="/ppt/slides/charts/chart37.xml" Id="rId3" /><Relationship Type="http://schemas.openxmlformats.org/officeDocument/2006/relationships/notesSlide" Target="/ppt/notesSlides/notesSlide37.xml" Id="Ra9e69dbad7db482a"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d204eda509c64afa" /><Relationship Type="http://schemas.openxmlformats.org/officeDocument/2006/relationships/chart" Target="/ppt/slides/charts/chart38.xml" Id="rId3" /><Relationship Type="http://schemas.openxmlformats.org/officeDocument/2006/relationships/notesSlide" Target="/ppt/notesSlides/notesSlide38.xml" Id="R623567f2dbeb45e9"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25e351bc38854677" /><Relationship Type="http://schemas.openxmlformats.org/officeDocument/2006/relationships/chart" Target="/ppt/slides/charts/chart39.xml" Id="rId3" /><Relationship Type="http://schemas.openxmlformats.org/officeDocument/2006/relationships/notesSlide" Target="/ppt/notesSlides/notesSlide39.xml" Id="R86b88dee44bf40ed"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09cdd140d2f24b66" /><Relationship Type="http://schemas.openxmlformats.org/officeDocument/2006/relationships/chart" Target="/ppt/slides/charts/chart3a.xml" Id="rId3" /><Relationship Type="http://schemas.openxmlformats.org/officeDocument/2006/relationships/notesSlide" Target="/ppt/notesSlides/notesSlide3a.xml" Id="R47d5f72c2dbf4785"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fba6ef2401534df4" /><Relationship Type="http://schemas.openxmlformats.org/officeDocument/2006/relationships/chart" Target="/ppt/slides/charts/chart3b.xml" Id="rId3" /><Relationship Type="http://schemas.openxmlformats.org/officeDocument/2006/relationships/notesSlide" Target="/ppt/notesSlides/notesSlide3b.xml" Id="Rc841334987a8492d"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ebb3173ff1324635" /><Relationship Type="http://schemas.openxmlformats.org/officeDocument/2006/relationships/chart" Target="/ppt/slides/charts/chart3c.xml" Id="rId3" /><Relationship Type="http://schemas.openxmlformats.org/officeDocument/2006/relationships/notesSlide" Target="/ppt/notesSlides/notesSlide3c.xml" Id="Rb584c3952348476a"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3585cfcc43ef4d53" /><Relationship Type="http://schemas.openxmlformats.org/officeDocument/2006/relationships/chart" Target="/ppt/slides/charts/chart3d.xml" Id="rId3" /><Relationship Type="http://schemas.openxmlformats.org/officeDocument/2006/relationships/notesSlide" Target="/ppt/notesSlides/notesSlide3d.xml" Id="Rbfdc40de8a054796"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d6fbe451cdc24069" /><Relationship Type="http://schemas.openxmlformats.org/officeDocument/2006/relationships/chart" Target="/ppt/slides/charts/chart3e.xml" Id="rId3" /><Relationship Type="http://schemas.openxmlformats.org/officeDocument/2006/relationships/notesSlide" Target="/ppt/notesSlides/notesSlide3e.xml" Id="Rd7aed59b6f514f2b"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62b90c6a74de4a9a" /><Relationship Type="http://schemas.openxmlformats.org/officeDocument/2006/relationships/chart" Target="/ppt/slides/charts/chart3f.xml" Id="rId3" /><Relationship Type="http://schemas.openxmlformats.org/officeDocument/2006/relationships/notesSlide" Target="/ppt/notesSlides/notesSlide3f.xml" Id="R94b87a7b9c744314"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29f6adff211948bf" /><Relationship Type="http://schemas.openxmlformats.org/officeDocument/2006/relationships/chart" Target="/ppt/slides/charts/chart4.xml" Id="rId3" /><Relationship Type="http://schemas.openxmlformats.org/officeDocument/2006/relationships/notesSlide" Target="/ppt/notesSlides/notesSlide4.xml" Id="R3a3770e9c4c14dcf"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5745e01216db4d15" /><Relationship Type="http://schemas.openxmlformats.org/officeDocument/2006/relationships/chart" Target="/ppt/slides/charts/chart40.xml" Id="rId3" /><Relationship Type="http://schemas.openxmlformats.org/officeDocument/2006/relationships/notesSlide" Target="/ppt/notesSlides/notesSlide40.xml" Id="R25923df5213a449b"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0d144d217a804742" /><Relationship Type="http://schemas.openxmlformats.org/officeDocument/2006/relationships/chart" Target="/ppt/slides/charts/chart41.xml" Id="rId3" /><Relationship Type="http://schemas.openxmlformats.org/officeDocument/2006/relationships/notesSlide" Target="/ppt/notesSlides/notesSlide41.xml" Id="R9b36a42bda2344bd"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6490c613e25e4a62" /><Relationship Type="http://schemas.openxmlformats.org/officeDocument/2006/relationships/chart" Target="/ppt/slides/charts/chart42.xml" Id="rId3" /><Relationship Type="http://schemas.openxmlformats.org/officeDocument/2006/relationships/notesSlide" Target="/ppt/notesSlides/notesSlide42.xml" Id="Rc6c831162d4443c4"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8905e6228ece4e25" /><Relationship Type="http://schemas.openxmlformats.org/officeDocument/2006/relationships/chart" Target="/ppt/slides/charts/chart43.xml" Id="rId3" /><Relationship Type="http://schemas.openxmlformats.org/officeDocument/2006/relationships/notesSlide" Target="/ppt/notesSlides/notesSlide43.xml" Id="Rfbaeea994cce49d7"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075f4359879d44b0" /><Relationship Type="http://schemas.openxmlformats.org/officeDocument/2006/relationships/chart" Target="/ppt/slides/charts/chart44.xml" Id="rId3" /><Relationship Type="http://schemas.openxmlformats.org/officeDocument/2006/relationships/notesSlide" Target="/ppt/notesSlides/notesSlide44.xml" Id="R207e5e3179a3414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fdbc873a2d2848cb" /><Relationship Type="http://schemas.openxmlformats.org/officeDocument/2006/relationships/chart" Target="/ppt/slides/charts/chart45.xml" Id="rId3" /><Relationship Type="http://schemas.openxmlformats.org/officeDocument/2006/relationships/notesSlide" Target="/ppt/notesSlides/notesSlide45.xml" Id="R0f01e171332f4a6a"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ec9b6c71993742d0" /><Relationship Type="http://schemas.openxmlformats.org/officeDocument/2006/relationships/chart" Target="/ppt/slides/charts/chart46.xml" Id="rId3" /><Relationship Type="http://schemas.openxmlformats.org/officeDocument/2006/relationships/notesSlide" Target="/ppt/notesSlides/notesSlide46.xml" Id="Ra4fd5e9694104c9c"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2a9f2ed0788247a3" /><Relationship Type="http://schemas.openxmlformats.org/officeDocument/2006/relationships/chart" Target="/ppt/slides/charts/chart47.xml" Id="rId3" /><Relationship Type="http://schemas.openxmlformats.org/officeDocument/2006/relationships/notesSlide" Target="/ppt/notesSlides/notesSlide47.xml" Id="Re36975bd008c4f20"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69a08ed6ba52437c" /><Relationship Type="http://schemas.openxmlformats.org/officeDocument/2006/relationships/chart" Target="/ppt/slides/charts/chart48.xml" Id="rId3" /><Relationship Type="http://schemas.openxmlformats.org/officeDocument/2006/relationships/notesSlide" Target="/ppt/notesSlides/notesSlide48.xml" Id="Rb73e0a620f914ff7"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045e62865b344ff8" /><Relationship Type="http://schemas.openxmlformats.org/officeDocument/2006/relationships/chart" Target="/ppt/slides/charts/chart49.xml" Id="rId3" /><Relationship Type="http://schemas.openxmlformats.org/officeDocument/2006/relationships/notesSlide" Target="/ppt/notesSlides/notesSlide49.xml" Id="R3050ae92f4de45f0"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1f2dca18e9b642c7" /><Relationship Type="http://schemas.openxmlformats.org/officeDocument/2006/relationships/chart" Target="/ppt/slides/charts/chart4a.xml" Id="rId3" /><Relationship Type="http://schemas.openxmlformats.org/officeDocument/2006/relationships/notesSlide" Target="/ppt/notesSlides/notesSlide4a.xml" Id="R0eb36255c05d405e"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c893c236c4d141c9" /><Relationship Type="http://schemas.openxmlformats.org/officeDocument/2006/relationships/chart" Target="/ppt/slides/charts/chart4b.xml" Id="rId3" /><Relationship Type="http://schemas.openxmlformats.org/officeDocument/2006/relationships/notesSlide" Target="/ppt/notesSlides/notesSlide4b.xml" Id="R80b6bfb36bf9483a"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3b444f4599354f8b" /><Relationship Type="http://schemas.openxmlformats.org/officeDocument/2006/relationships/chart" Target="/ppt/slides/charts/chart4c.xml" Id="rId3" /><Relationship Type="http://schemas.openxmlformats.org/officeDocument/2006/relationships/notesSlide" Target="/ppt/notesSlides/notesSlide4c.xml" Id="R29f4ab20e6b54369"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f1a9b0d46ab14cae" /><Relationship Type="http://schemas.openxmlformats.org/officeDocument/2006/relationships/chart" Target="/ppt/slides/charts/chart4d.xml" Id="rId3" /><Relationship Type="http://schemas.openxmlformats.org/officeDocument/2006/relationships/notesSlide" Target="/ppt/notesSlides/notesSlide4d.xml" Id="R50bb31cb76cc4b56"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6ab0f4fbde0540d4" /><Relationship Type="http://schemas.openxmlformats.org/officeDocument/2006/relationships/chart" Target="/ppt/slides/charts/chart4e.xml" Id="rId3" /><Relationship Type="http://schemas.openxmlformats.org/officeDocument/2006/relationships/notesSlide" Target="/ppt/notesSlides/notesSlide4e.xml" Id="R656b21df69494ec8"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cd805fbe9a554379" /><Relationship Type="http://schemas.openxmlformats.org/officeDocument/2006/relationships/chart" Target="/ppt/slides/charts/chart4f.xml" Id="rId3" /><Relationship Type="http://schemas.openxmlformats.org/officeDocument/2006/relationships/notesSlide" Target="/ppt/notesSlides/notesSlide4f.xml" Id="Rf7e701155b824395"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d5e07b5f93b74d64" /><Relationship Type="http://schemas.openxmlformats.org/officeDocument/2006/relationships/chart" Target="/ppt/slides/charts/chart5.xml" Id="rId3" /><Relationship Type="http://schemas.openxmlformats.org/officeDocument/2006/relationships/notesSlide" Target="/ppt/notesSlides/notesSlide5.xml" Id="Rf0f99e20a7064205"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d597be2b63de4ea7" /><Relationship Type="http://schemas.openxmlformats.org/officeDocument/2006/relationships/chart" Target="/ppt/slides/charts/chart50.xml" Id="rId3" /><Relationship Type="http://schemas.openxmlformats.org/officeDocument/2006/relationships/notesSlide" Target="/ppt/notesSlides/notesSlide50.xml" Id="Raeafc5a64d1b4e59"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f2819cdffdb24eae" /><Relationship Type="http://schemas.openxmlformats.org/officeDocument/2006/relationships/chart" Target="/ppt/slides/charts/chart51.xml" Id="rId3" /><Relationship Type="http://schemas.openxmlformats.org/officeDocument/2006/relationships/notesSlide" Target="/ppt/notesSlides/notesSlide51.xml" Id="R199501e4cc7440b8"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083f27cdace840c8" /><Relationship Type="http://schemas.openxmlformats.org/officeDocument/2006/relationships/chart" Target="/ppt/slides/charts/chart52.xml" Id="rId3" /><Relationship Type="http://schemas.openxmlformats.org/officeDocument/2006/relationships/notesSlide" Target="/ppt/notesSlides/notesSlide52.xml" Id="R349735403b3748bc"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0abc8adab8044184" /><Relationship Type="http://schemas.openxmlformats.org/officeDocument/2006/relationships/chart" Target="/ppt/slides/charts/chart53.xml" Id="rId3" /><Relationship Type="http://schemas.openxmlformats.org/officeDocument/2006/relationships/notesSlide" Target="/ppt/notesSlides/notesSlide53.xml" Id="R0a6438a8778c47c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b5eeec027bec4767" /><Relationship Type="http://schemas.openxmlformats.org/officeDocument/2006/relationships/chart" Target="/ppt/slides/charts/chart54.xml" Id="rId3" /><Relationship Type="http://schemas.openxmlformats.org/officeDocument/2006/relationships/notesSlide" Target="/ppt/notesSlides/notesSlide54.xml" Id="R3c64f268c7624510"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904e9156bb974894" /><Relationship Type="http://schemas.openxmlformats.org/officeDocument/2006/relationships/chart" Target="/ppt/slides/charts/chart55.xml" Id="rId3" /><Relationship Type="http://schemas.openxmlformats.org/officeDocument/2006/relationships/notesSlide" Target="/ppt/notesSlides/notesSlide55.xml" Id="Rf84977c2ec244c5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bb2d71a6ebe34e8c" /><Relationship Type="http://schemas.openxmlformats.org/officeDocument/2006/relationships/chart" Target="/ppt/slides/charts/chart56.xml" Id="rId3" /><Relationship Type="http://schemas.openxmlformats.org/officeDocument/2006/relationships/notesSlide" Target="/ppt/notesSlides/notesSlide56.xml" Id="Ra1cc8ad1d74b408b"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b330c9c441c74019" /><Relationship Type="http://schemas.openxmlformats.org/officeDocument/2006/relationships/chart" Target="/ppt/slides/charts/chart57.xml" Id="rId3" /><Relationship Type="http://schemas.openxmlformats.org/officeDocument/2006/relationships/notesSlide" Target="/ppt/notesSlides/notesSlide57.xml" Id="R743396e5e0b049ce"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70c78be5a9c64c4c" /><Relationship Type="http://schemas.openxmlformats.org/officeDocument/2006/relationships/chart" Target="/ppt/slides/charts/chart58.xml" Id="rId3" /><Relationship Type="http://schemas.openxmlformats.org/officeDocument/2006/relationships/notesSlide" Target="/ppt/notesSlides/notesSlide58.xml" Id="Rc9e34529c4434d96"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5283da87f6fe4732" /><Relationship Type="http://schemas.openxmlformats.org/officeDocument/2006/relationships/chart" Target="/ppt/slides/charts/chart59.xml" Id="rId3" /><Relationship Type="http://schemas.openxmlformats.org/officeDocument/2006/relationships/notesSlide" Target="/ppt/notesSlides/notesSlide59.xml" Id="Rc3585fc72b7e44ea"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b3b25461772c4eef" /><Relationship Type="http://schemas.openxmlformats.org/officeDocument/2006/relationships/chart" Target="/ppt/slides/charts/chart5a.xml" Id="rId3" /><Relationship Type="http://schemas.openxmlformats.org/officeDocument/2006/relationships/notesSlide" Target="/ppt/notesSlides/notesSlide5a.xml" Id="R599f37db02264dbe"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be3cf2235a30435c" /><Relationship Type="http://schemas.openxmlformats.org/officeDocument/2006/relationships/chart" Target="/ppt/slides/charts/chart5b.xml" Id="rId3" /><Relationship Type="http://schemas.openxmlformats.org/officeDocument/2006/relationships/notesSlide" Target="/ppt/notesSlides/notesSlide5b.xml" Id="R07b5fe524a614a69"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8188196ee98e43dd" /><Relationship Type="http://schemas.openxmlformats.org/officeDocument/2006/relationships/chart" Target="/ppt/slides/charts/chart5c.xml" Id="rId3" /><Relationship Type="http://schemas.openxmlformats.org/officeDocument/2006/relationships/notesSlide" Target="/ppt/notesSlides/notesSlide5c.xml" Id="R9779e9cf782349d7"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263fedcfc0584455" /><Relationship Type="http://schemas.openxmlformats.org/officeDocument/2006/relationships/chart" Target="/ppt/slides/charts/chart5d.xml" Id="rId3" /><Relationship Type="http://schemas.openxmlformats.org/officeDocument/2006/relationships/notesSlide" Target="/ppt/notesSlides/notesSlide5d.xml" Id="R9b15f41d75ca406a"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5251082354704eee" /><Relationship Type="http://schemas.openxmlformats.org/officeDocument/2006/relationships/chart" Target="/ppt/slides/charts/chart5e.xml" Id="rId3" /><Relationship Type="http://schemas.openxmlformats.org/officeDocument/2006/relationships/notesSlide" Target="/ppt/notesSlides/notesSlide5e.xml" Id="R87e3bf88bd534e0f"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9cb79b29ad0e4523" /><Relationship Type="http://schemas.openxmlformats.org/officeDocument/2006/relationships/chart" Target="/ppt/slides/charts/chart5f.xml" Id="rId3" /><Relationship Type="http://schemas.openxmlformats.org/officeDocument/2006/relationships/notesSlide" Target="/ppt/notesSlides/notesSlide5f.xml" Id="R81e338f65d0e4ea7"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e4f97f8ba8cc4c17" /><Relationship Type="http://schemas.openxmlformats.org/officeDocument/2006/relationships/chart" Target="/ppt/slides/charts/chart6.xml" Id="rId3" /><Relationship Type="http://schemas.openxmlformats.org/officeDocument/2006/relationships/notesSlide" Target="/ppt/notesSlides/notesSlide6.xml" Id="R639c94bd28084f38"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4769c5c1e4604130" /><Relationship Type="http://schemas.openxmlformats.org/officeDocument/2006/relationships/chart" Target="/ppt/slides/charts/chart60.xml" Id="rId3" /><Relationship Type="http://schemas.openxmlformats.org/officeDocument/2006/relationships/notesSlide" Target="/ppt/notesSlides/notesSlide60.xml" Id="R7e4ec9f5e9094ccb"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b5d7a7ba28934768" /><Relationship Type="http://schemas.openxmlformats.org/officeDocument/2006/relationships/chart" Target="/ppt/slides/charts/chart61.xml" Id="rId3" /><Relationship Type="http://schemas.openxmlformats.org/officeDocument/2006/relationships/notesSlide" Target="/ppt/notesSlides/notesSlide61.xml" Id="Rc4443ca3fe7f49e9"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f998c3c36a0a4041" /><Relationship Type="http://schemas.openxmlformats.org/officeDocument/2006/relationships/chart" Target="/ppt/slides/charts/chart62.xml" Id="rId3" /><Relationship Type="http://schemas.openxmlformats.org/officeDocument/2006/relationships/notesSlide" Target="/ppt/notesSlides/notesSlide62.xml" Id="R866c79bc30eb4553"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a964be4b2710442f" /><Relationship Type="http://schemas.openxmlformats.org/officeDocument/2006/relationships/chart" Target="/ppt/slides/charts/chart63.xml" Id="rId3" /><Relationship Type="http://schemas.openxmlformats.org/officeDocument/2006/relationships/notesSlide" Target="/ppt/notesSlides/notesSlide63.xml" Id="R3eaa76f0b875419a"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f20f8987dd974cde" /><Relationship Type="http://schemas.openxmlformats.org/officeDocument/2006/relationships/chart" Target="/ppt/slides/charts/chart64.xml" Id="rId3" /><Relationship Type="http://schemas.openxmlformats.org/officeDocument/2006/relationships/notesSlide" Target="/ppt/notesSlides/notesSlide64.xml" Id="R22637dd9dd2140f5"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e17f30d222914c59" /><Relationship Type="http://schemas.openxmlformats.org/officeDocument/2006/relationships/chart" Target="/ppt/slides/charts/chart65.xml" Id="rId3" /><Relationship Type="http://schemas.openxmlformats.org/officeDocument/2006/relationships/notesSlide" Target="/ppt/notesSlides/notesSlide65.xml" Id="Rf4349d8359a44f65"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ae9ca30cd30743cc" /><Relationship Type="http://schemas.openxmlformats.org/officeDocument/2006/relationships/chart" Target="/ppt/slides/charts/chart66.xml" Id="rId3" /><Relationship Type="http://schemas.openxmlformats.org/officeDocument/2006/relationships/notesSlide" Target="/ppt/notesSlides/notesSlide66.xml" Id="R7ed0610c063d48d7"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296dcc02dd1c41ba" /><Relationship Type="http://schemas.openxmlformats.org/officeDocument/2006/relationships/chart" Target="/ppt/slides/charts/chart67.xml" Id="rId3" /><Relationship Type="http://schemas.openxmlformats.org/officeDocument/2006/relationships/notesSlide" Target="/ppt/notesSlides/notesSlide67.xml" Id="R83eeb47753ea4845"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d0da79629c3f4562" /><Relationship Type="http://schemas.openxmlformats.org/officeDocument/2006/relationships/chart" Target="/ppt/slides/charts/chart68.xml" Id="rId3" /><Relationship Type="http://schemas.openxmlformats.org/officeDocument/2006/relationships/notesSlide" Target="/ppt/notesSlides/notesSlide68.xml" Id="R7d6fddf5acd44cd8"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10e326b59ae74cc6" /><Relationship Type="http://schemas.openxmlformats.org/officeDocument/2006/relationships/chart" Target="/ppt/slides/charts/chart69.xml" Id="rId3" /><Relationship Type="http://schemas.openxmlformats.org/officeDocument/2006/relationships/notesSlide" Target="/ppt/notesSlides/notesSlide69.xml" Id="Rc31ee1c39f674117"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029f06d0cdd84a7a" /><Relationship Type="http://schemas.openxmlformats.org/officeDocument/2006/relationships/chart" Target="/ppt/slides/charts/chart6a.xml" Id="rId3" /><Relationship Type="http://schemas.openxmlformats.org/officeDocument/2006/relationships/notesSlide" Target="/ppt/notesSlides/notesSlide6a.xml" Id="Re0b0e99ecec4497f"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5310a96706184ae1" /><Relationship Type="http://schemas.openxmlformats.org/officeDocument/2006/relationships/chart" Target="/ppt/slides/charts/chart6b.xml" Id="rId3" /><Relationship Type="http://schemas.openxmlformats.org/officeDocument/2006/relationships/notesSlide" Target="/ppt/notesSlides/notesSlide6b.xml" Id="R5bf888417e554667"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6360aee65d06463b" /><Relationship Type="http://schemas.openxmlformats.org/officeDocument/2006/relationships/chart" Target="/ppt/slides/charts/chart6c.xml" Id="rId3" /><Relationship Type="http://schemas.openxmlformats.org/officeDocument/2006/relationships/notesSlide" Target="/ppt/notesSlides/notesSlide6c.xml" Id="R1364758534854e54"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b6fc98f8f3654bbc" /><Relationship Type="http://schemas.openxmlformats.org/officeDocument/2006/relationships/chart" Target="/ppt/slides/charts/chart6d.xml" Id="rId3" /><Relationship Type="http://schemas.openxmlformats.org/officeDocument/2006/relationships/notesSlide" Target="/ppt/notesSlides/notesSlide6d.xml" Id="R2d21e0d5cc284bf2"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8f87f99ab76e46ef" /><Relationship Type="http://schemas.openxmlformats.org/officeDocument/2006/relationships/chart" Target="/ppt/slides/charts/chart6e.xml" Id="rId3" /><Relationship Type="http://schemas.openxmlformats.org/officeDocument/2006/relationships/notesSlide" Target="/ppt/notesSlides/notesSlide6e.xml" Id="R9d5b1f5bdc3c438e"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085bcea4ecc240ab" /><Relationship Type="http://schemas.openxmlformats.org/officeDocument/2006/relationships/chart" Target="/ppt/slides/charts/chart6f.xml" Id="rId3" /><Relationship Type="http://schemas.openxmlformats.org/officeDocument/2006/relationships/notesSlide" Target="/ppt/notesSlides/notesSlide6f.xml" Id="R73082d9c3a764937"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c79a8c58dbda4908" /><Relationship Type="http://schemas.openxmlformats.org/officeDocument/2006/relationships/chart" Target="/ppt/slides/charts/chart7.xml" Id="rId3" /><Relationship Type="http://schemas.openxmlformats.org/officeDocument/2006/relationships/notesSlide" Target="/ppt/notesSlides/notesSlide7.xml" Id="Rf79c3eaa03e24857"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31cfc131363e4a3b" /><Relationship Type="http://schemas.openxmlformats.org/officeDocument/2006/relationships/chart" Target="/ppt/slides/charts/chart70.xml" Id="rId3" /><Relationship Type="http://schemas.openxmlformats.org/officeDocument/2006/relationships/notesSlide" Target="/ppt/notesSlides/notesSlide70.xml" Id="R56a94b93ea9d4527"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868971bb2d62462a" /><Relationship Type="http://schemas.openxmlformats.org/officeDocument/2006/relationships/chart" Target="/ppt/slides/charts/chart71.xml" Id="rId3" /><Relationship Type="http://schemas.openxmlformats.org/officeDocument/2006/relationships/notesSlide" Target="/ppt/notesSlides/notesSlide71.xml" Id="R47e6423cdae74355"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8a19257cc8c7411b" /><Relationship Type="http://schemas.openxmlformats.org/officeDocument/2006/relationships/chart" Target="/ppt/slides/charts/chart72.xml" Id="rId3" /><Relationship Type="http://schemas.openxmlformats.org/officeDocument/2006/relationships/notesSlide" Target="/ppt/notesSlides/notesSlide72.xml" Id="R1d33a4fd38694477"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c778028c41834300" /><Relationship Type="http://schemas.openxmlformats.org/officeDocument/2006/relationships/chart" Target="/ppt/slides/charts/chart73.xml" Id="rId3" /><Relationship Type="http://schemas.openxmlformats.org/officeDocument/2006/relationships/notesSlide" Target="/ppt/notesSlides/notesSlide73.xml" Id="R671859b8ec78423f"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8ad8f856304b4521" /><Relationship Type="http://schemas.openxmlformats.org/officeDocument/2006/relationships/chart" Target="/ppt/slides/charts/chart74.xml" Id="rId3" /><Relationship Type="http://schemas.openxmlformats.org/officeDocument/2006/relationships/notesSlide" Target="/ppt/notesSlides/notesSlide74.xml" Id="R23b8b045571c496c"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dc6a319119714b35" /><Relationship Type="http://schemas.openxmlformats.org/officeDocument/2006/relationships/chart" Target="/ppt/slides/charts/chart75.xml" Id="rId3" /><Relationship Type="http://schemas.openxmlformats.org/officeDocument/2006/relationships/notesSlide" Target="/ppt/notesSlides/notesSlide75.xml" Id="R566306e0626e4c0b"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d8114f7ba97444b1" /><Relationship Type="http://schemas.openxmlformats.org/officeDocument/2006/relationships/chart" Target="/ppt/slides/charts/chart76.xml" Id="rId3" /><Relationship Type="http://schemas.openxmlformats.org/officeDocument/2006/relationships/notesSlide" Target="/ppt/notesSlides/notesSlide76.xml" Id="R8ce8e45b26074983"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762e87111bb34a56" /><Relationship Type="http://schemas.openxmlformats.org/officeDocument/2006/relationships/chart" Target="/ppt/slides/charts/chart77.xml" Id="rId3" /><Relationship Type="http://schemas.openxmlformats.org/officeDocument/2006/relationships/notesSlide" Target="/ppt/notesSlides/notesSlide77.xml" Id="R18ac161d68614562"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a2735c7937284b8f" /><Relationship Type="http://schemas.openxmlformats.org/officeDocument/2006/relationships/chart" Target="/ppt/slides/charts/chart78.xml" Id="rId3" /><Relationship Type="http://schemas.openxmlformats.org/officeDocument/2006/relationships/notesSlide" Target="/ppt/notesSlides/notesSlide78.xml" Id="Rfa43580449f14178"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e6ac32dd83eb4c96" /><Relationship Type="http://schemas.openxmlformats.org/officeDocument/2006/relationships/chart" Target="/ppt/slides/charts/chart79.xml" Id="rId3" /><Relationship Type="http://schemas.openxmlformats.org/officeDocument/2006/relationships/notesSlide" Target="/ppt/notesSlides/notesSlide79.xml" Id="R929487edc288409b"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46a860cbe0604d95" /><Relationship Type="http://schemas.openxmlformats.org/officeDocument/2006/relationships/chart" Target="/ppt/slides/charts/chart7a.xml" Id="rId3" /><Relationship Type="http://schemas.openxmlformats.org/officeDocument/2006/relationships/notesSlide" Target="/ppt/notesSlides/notesSlide7a.xml" Id="R56305a3fe5694cc9"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47db0a8b78434ba8" /><Relationship Type="http://schemas.openxmlformats.org/officeDocument/2006/relationships/chart" Target="/ppt/slides/charts/chart7b.xml" Id="rId3" /><Relationship Type="http://schemas.openxmlformats.org/officeDocument/2006/relationships/notesSlide" Target="/ppt/notesSlides/notesSlide7b.xml" Id="R8848ade679bb467d"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32bfed456bfc494f" /><Relationship Type="http://schemas.openxmlformats.org/officeDocument/2006/relationships/chart" Target="/ppt/slides/charts/chart7c.xml" Id="rId3" /><Relationship Type="http://schemas.openxmlformats.org/officeDocument/2006/relationships/notesSlide" Target="/ppt/notesSlides/notesSlide7c.xml" Id="R1d0c5303140046bd"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203c9710cb9d4746" /><Relationship Type="http://schemas.openxmlformats.org/officeDocument/2006/relationships/chart" Target="/ppt/slides/charts/chart7d.xml" Id="rId3" /><Relationship Type="http://schemas.openxmlformats.org/officeDocument/2006/relationships/notesSlide" Target="/ppt/notesSlides/notesSlide7d.xml" Id="R9d70496ecfd9410e"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a218c7ef71ef42c3" /><Relationship Type="http://schemas.openxmlformats.org/officeDocument/2006/relationships/chart" Target="/ppt/slides/charts/chart7e.xml" Id="rId3" /><Relationship Type="http://schemas.openxmlformats.org/officeDocument/2006/relationships/notesSlide" Target="/ppt/notesSlides/notesSlide7e.xml" Id="Rd385c1d5912f48ec"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7c8efeb4059e4e13" /><Relationship Type="http://schemas.openxmlformats.org/officeDocument/2006/relationships/chart" Target="/ppt/slides/charts/chart7f.xml" Id="rId3" /><Relationship Type="http://schemas.openxmlformats.org/officeDocument/2006/relationships/notesSlide" Target="/ppt/notesSlides/notesSlide7f.xml" Id="R250684a9eeb4404f"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eed4942522ee4933" /><Relationship Type="http://schemas.openxmlformats.org/officeDocument/2006/relationships/chart" Target="/ppt/slides/charts/chart8.xml" Id="rId3" /><Relationship Type="http://schemas.openxmlformats.org/officeDocument/2006/relationships/notesSlide" Target="/ppt/notesSlides/notesSlide8.xml" Id="Rba13d2894c1f414c"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869286353518450e" /><Relationship Type="http://schemas.openxmlformats.org/officeDocument/2006/relationships/chart" Target="/ppt/slides/charts/chart80.xml" Id="rId3" /><Relationship Type="http://schemas.openxmlformats.org/officeDocument/2006/relationships/notesSlide" Target="/ppt/notesSlides/notesSlide80.xml" Id="R11ba677240ab4770"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897e8604ae904f93" /><Relationship Type="http://schemas.openxmlformats.org/officeDocument/2006/relationships/chart" Target="/ppt/slides/charts/chart81.xml" Id="rId3" /><Relationship Type="http://schemas.openxmlformats.org/officeDocument/2006/relationships/notesSlide" Target="/ppt/notesSlides/notesSlide81.xml" Id="R1b6e7073766e4f8c"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9d0d5bc1fafc4213" /><Relationship Type="http://schemas.openxmlformats.org/officeDocument/2006/relationships/chart" Target="/ppt/slides/charts/chart82.xml" Id="rId3" /><Relationship Type="http://schemas.openxmlformats.org/officeDocument/2006/relationships/notesSlide" Target="/ppt/notesSlides/notesSlide82.xml" Id="Rd288d468aa6c43e3"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637bd4f4a3434e7a" /><Relationship Type="http://schemas.openxmlformats.org/officeDocument/2006/relationships/chart" Target="/ppt/slides/charts/chart83.xml" Id="rId3" /><Relationship Type="http://schemas.openxmlformats.org/officeDocument/2006/relationships/notesSlide" Target="/ppt/notesSlides/notesSlide83.xml" Id="Rdddb759e312b454e"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b24acd5952064f63" /><Relationship Type="http://schemas.openxmlformats.org/officeDocument/2006/relationships/chart" Target="/ppt/slides/charts/chart84.xml" Id="rId3" /><Relationship Type="http://schemas.openxmlformats.org/officeDocument/2006/relationships/notesSlide" Target="/ppt/notesSlides/notesSlide84.xml" Id="Ra29306e053a8430d"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ab0eab5b19a940ca" /><Relationship Type="http://schemas.openxmlformats.org/officeDocument/2006/relationships/chart" Target="/ppt/slides/charts/chart85.xml" Id="rId3" /><Relationship Type="http://schemas.openxmlformats.org/officeDocument/2006/relationships/notesSlide" Target="/ppt/notesSlides/notesSlide85.xml" Id="R02b6945d1d9a45d9"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c46658a32a1142fb" /><Relationship Type="http://schemas.openxmlformats.org/officeDocument/2006/relationships/chart" Target="/ppt/slides/charts/chart86.xml" Id="rId3" /><Relationship Type="http://schemas.openxmlformats.org/officeDocument/2006/relationships/notesSlide" Target="/ppt/notesSlides/notesSlide86.xml" Id="R5d2f3580dcab423d"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38bb54f7d94347d7" /><Relationship Type="http://schemas.openxmlformats.org/officeDocument/2006/relationships/chart" Target="/ppt/slides/charts/chart87.xml" Id="rId3" /><Relationship Type="http://schemas.openxmlformats.org/officeDocument/2006/relationships/notesSlide" Target="/ppt/notesSlides/notesSlide87.xml" Id="R9a6df72957f146a3"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c719b30b73d24bd4" /><Relationship Type="http://schemas.openxmlformats.org/officeDocument/2006/relationships/chart" Target="/ppt/slides/charts/chart88.xml" Id="rId3" /><Relationship Type="http://schemas.openxmlformats.org/officeDocument/2006/relationships/notesSlide" Target="/ppt/notesSlides/notesSlide88.xml" Id="R41bb5a24e2b84b57"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0ae6056d172c4e6f" /><Relationship Type="http://schemas.openxmlformats.org/officeDocument/2006/relationships/chart" Target="/ppt/slides/charts/chart89.xml" Id="rId3" /><Relationship Type="http://schemas.openxmlformats.org/officeDocument/2006/relationships/notesSlide" Target="/ppt/notesSlides/notesSlide89.xml" Id="R25075224ca33448f"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0c9499565d5c4579" /><Relationship Type="http://schemas.openxmlformats.org/officeDocument/2006/relationships/chart" Target="/ppt/slides/charts/chart8a.xml" Id="rId3" /><Relationship Type="http://schemas.openxmlformats.org/officeDocument/2006/relationships/notesSlide" Target="/ppt/notesSlides/notesSlide8a.xml" Id="Rc2e1e05d8c7d4e16"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a4145bdd28a642d3" /><Relationship Type="http://schemas.openxmlformats.org/officeDocument/2006/relationships/chart" Target="/ppt/slides/charts/chart8b.xml" Id="rId3" /><Relationship Type="http://schemas.openxmlformats.org/officeDocument/2006/relationships/notesSlide" Target="/ppt/notesSlides/notesSlide8b.xml" Id="Ra9d6ee94018a4cb4"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abcf8f7a84e7444c" /><Relationship Type="http://schemas.openxmlformats.org/officeDocument/2006/relationships/chart" Target="/ppt/slides/charts/chart8c.xml" Id="rId3" /><Relationship Type="http://schemas.openxmlformats.org/officeDocument/2006/relationships/notesSlide" Target="/ppt/notesSlides/notesSlide8c.xml" Id="R73b085f2fd704142"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1648cf7e018e484b" /><Relationship Type="http://schemas.openxmlformats.org/officeDocument/2006/relationships/chart" Target="/ppt/slides/charts/chart8d.xml" Id="rId3" /><Relationship Type="http://schemas.openxmlformats.org/officeDocument/2006/relationships/notesSlide" Target="/ppt/notesSlides/notesSlide8d.xml" Id="R47f9364ba4f94900"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cc3a47f3f7534cf3" /><Relationship Type="http://schemas.openxmlformats.org/officeDocument/2006/relationships/chart" Target="/ppt/slides/charts/chart8e.xml" Id="rId3" /><Relationship Type="http://schemas.openxmlformats.org/officeDocument/2006/relationships/notesSlide" Target="/ppt/notesSlides/notesSlide8e.xml" Id="Ra90399c894ae430a"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3aa537283d944a7a" /><Relationship Type="http://schemas.openxmlformats.org/officeDocument/2006/relationships/chart" Target="/ppt/slides/charts/chart8f.xml" Id="rId3" /><Relationship Type="http://schemas.openxmlformats.org/officeDocument/2006/relationships/notesSlide" Target="/ppt/notesSlides/notesSlide8f.xml" Id="R817b8d4f574e40eb"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5b07c2196fb74cce" /><Relationship Type="http://schemas.openxmlformats.org/officeDocument/2006/relationships/chart" Target="/ppt/slides/charts/chart9.xml" Id="rId3" /><Relationship Type="http://schemas.openxmlformats.org/officeDocument/2006/relationships/notesSlide" Target="/ppt/notesSlides/notesSlide9.xml" Id="Rce28fe514178446b"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cd6a72baa925421c" /><Relationship Type="http://schemas.openxmlformats.org/officeDocument/2006/relationships/chart" Target="/ppt/slides/charts/chart90.xml" Id="rId3" /><Relationship Type="http://schemas.openxmlformats.org/officeDocument/2006/relationships/notesSlide" Target="/ppt/notesSlides/notesSlide90.xml" Id="Raf41f865beed42c4"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c308f9098fb147f7" /><Relationship Type="http://schemas.openxmlformats.org/officeDocument/2006/relationships/chart" Target="/ppt/slides/charts/chart91.xml" Id="rId3" /><Relationship Type="http://schemas.openxmlformats.org/officeDocument/2006/relationships/notesSlide" Target="/ppt/notesSlides/notesSlide91.xml" Id="Rb7d9ee5878ac434f"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9b4cafbbc85247a0" /><Relationship Type="http://schemas.openxmlformats.org/officeDocument/2006/relationships/chart" Target="/ppt/slides/charts/chart92.xml" Id="rId3" /><Relationship Type="http://schemas.openxmlformats.org/officeDocument/2006/relationships/notesSlide" Target="/ppt/notesSlides/notesSlide92.xml" Id="Re2cdb1129c7544b6"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504c8d14593647f1" /><Relationship Type="http://schemas.openxmlformats.org/officeDocument/2006/relationships/chart" Target="/ppt/slides/charts/chart93.xml" Id="rId3" /><Relationship Type="http://schemas.openxmlformats.org/officeDocument/2006/relationships/notesSlide" Target="/ppt/notesSlides/notesSlide93.xml" Id="R5f93214ed6864d33"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b86377c582414b34" /><Relationship Type="http://schemas.openxmlformats.org/officeDocument/2006/relationships/chart" Target="/ppt/slides/charts/chart94.xml" Id="rId3" /><Relationship Type="http://schemas.openxmlformats.org/officeDocument/2006/relationships/notesSlide" Target="/ppt/notesSlides/notesSlide94.xml" Id="R784f2e390bef40ee"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c8726bec0aab4f76" /><Relationship Type="http://schemas.openxmlformats.org/officeDocument/2006/relationships/chart" Target="/ppt/slides/charts/chart95.xml" Id="rId3" /><Relationship Type="http://schemas.openxmlformats.org/officeDocument/2006/relationships/notesSlide" Target="/ppt/notesSlides/notesSlide95.xml" Id="R05fdaf327ae146c6"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54184931f5814865" /><Relationship Type="http://schemas.openxmlformats.org/officeDocument/2006/relationships/chart" Target="/ppt/slides/charts/chart96.xml" Id="rId3" /><Relationship Type="http://schemas.openxmlformats.org/officeDocument/2006/relationships/notesSlide" Target="/ppt/notesSlides/notesSlide96.xml" Id="R5237046717884721"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c048d8b18bc240fc" /><Relationship Type="http://schemas.openxmlformats.org/officeDocument/2006/relationships/chart" Target="/ppt/slides/charts/chart97.xml" Id="rId3" /><Relationship Type="http://schemas.openxmlformats.org/officeDocument/2006/relationships/notesSlide" Target="/ppt/notesSlides/notesSlide97.xml" Id="R5fcfb5abad4246d4"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2889848d3cbc4d59" /><Relationship Type="http://schemas.openxmlformats.org/officeDocument/2006/relationships/chart" Target="/ppt/slides/charts/chart98.xml" Id="rId3" /><Relationship Type="http://schemas.openxmlformats.org/officeDocument/2006/relationships/notesSlide" Target="/ppt/notesSlides/notesSlide98.xml" Id="R9a8ef38850c84270"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5c42e59322624bfc" /><Relationship Type="http://schemas.openxmlformats.org/officeDocument/2006/relationships/chart" Target="/ppt/slides/charts/chart99.xml" Id="rId3" /><Relationship Type="http://schemas.openxmlformats.org/officeDocument/2006/relationships/notesSlide" Target="/ppt/notesSlides/notesSlide99.xml" Id="R0088949ed50e4009"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04773e88921a4feb" /><Relationship Type="http://schemas.openxmlformats.org/officeDocument/2006/relationships/chart" Target="/ppt/slides/charts/chart9a.xml" Id="rId3" /><Relationship Type="http://schemas.openxmlformats.org/officeDocument/2006/relationships/notesSlide" Target="/ppt/notesSlides/notesSlide9a.xml" Id="R6ed389a2bb3b42a5"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cc2a87fe687549b0" /><Relationship Type="http://schemas.openxmlformats.org/officeDocument/2006/relationships/chart" Target="/ppt/slides/charts/chart9b.xml" Id="rId3" /><Relationship Type="http://schemas.openxmlformats.org/officeDocument/2006/relationships/notesSlide" Target="/ppt/notesSlides/notesSlide9b.xml" Id="R5bd4f2009ec14aa9"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f5a865b848c34558" /><Relationship Type="http://schemas.openxmlformats.org/officeDocument/2006/relationships/chart" Target="/ppt/slides/charts/chart9c.xml" Id="rId3" /><Relationship Type="http://schemas.openxmlformats.org/officeDocument/2006/relationships/notesSlide" Target="/ppt/notesSlides/notesSlide9c.xml" Id="Rf5131aa2c8a74c5f"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39e14eea1b9b463d" /><Relationship Type="http://schemas.openxmlformats.org/officeDocument/2006/relationships/chart" Target="/ppt/slides/charts/chart9d.xml" Id="rId3" /><Relationship Type="http://schemas.openxmlformats.org/officeDocument/2006/relationships/notesSlide" Target="/ppt/notesSlides/notesSlide9d.xml" Id="Rdb8130fd16334cc7"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23a9194638444b24" /><Relationship Type="http://schemas.openxmlformats.org/officeDocument/2006/relationships/chart" Target="/ppt/slides/charts/chart9e.xml" Id="rId3" /><Relationship Type="http://schemas.openxmlformats.org/officeDocument/2006/relationships/notesSlide" Target="/ppt/notesSlides/notesSlide9e.xml" Id="Rcb0e2e243d394275"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27bbd6ce0d9d4071" /><Relationship Type="http://schemas.openxmlformats.org/officeDocument/2006/relationships/chart" Target="/ppt/slides/charts/chart9f.xml" Id="rId3" /><Relationship Type="http://schemas.openxmlformats.org/officeDocument/2006/relationships/notesSlide" Target="/ppt/notesSlides/notesSlide9f.xml" Id="Rafde143e949e4125"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0c2903587d9f4bef" /><Relationship Type="http://schemas.openxmlformats.org/officeDocument/2006/relationships/chart" Target="/ppt/slides/charts/charta.xml" Id="rId3" /><Relationship Type="http://schemas.openxmlformats.org/officeDocument/2006/relationships/notesSlide" Target="/ppt/notesSlides/notesSlidea.xml" Id="Rb8489afa543a4471"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cabb7959d7e34383" /><Relationship Type="http://schemas.openxmlformats.org/officeDocument/2006/relationships/chart" Target="/ppt/slides/charts/charta0.xml" Id="rId3" /><Relationship Type="http://schemas.openxmlformats.org/officeDocument/2006/relationships/notesSlide" Target="/ppt/notesSlides/notesSlidea0.xml" Id="R2c70592f0aa34f51"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9e5ebc4566f94947" /><Relationship Type="http://schemas.openxmlformats.org/officeDocument/2006/relationships/chart" Target="/ppt/slides/charts/charta1.xml" Id="rId3" /><Relationship Type="http://schemas.openxmlformats.org/officeDocument/2006/relationships/notesSlide" Target="/ppt/notesSlides/notesSlidea1.xml" Id="Rc5199d5cdf1a46ef"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cc89207596e641c6" /><Relationship Type="http://schemas.openxmlformats.org/officeDocument/2006/relationships/chart" Target="/ppt/slides/charts/charta2.xml" Id="rId3" /><Relationship Type="http://schemas.openxmlformats.org/officeDocument/2006/relationships/notesSlide" Target="/ppt/notesSlides/notesSlidea2.xml" Id="Rbebf53cf58ca4f7a"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4526338a0d7445aa" /><Relationship Type="http://schemas.openxmlformats.org/officeDocument/2006/relationships/chart" Target="/ppt/slides/charts/charta3.xml" Id="rId3" /><Relationship Type="http://schemas.openxmlformats.org/officeDocument/2006/relationships/notesSlide" Target="/ppt/notesSlides/notesSlidea3.xml" Id="Rc2fa270c1f5e4d67"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8ce852fca7bb4c9f" /><Relationship Type="http://schemas.openxmlformats.org/officeDocument/2006/relationships/chart" Target="/ppt/slides/charts/charta4.xml" Id="rId3" /><Relationship Type="http://schemas.openxmlformats.org/officeDocument/2006/relationships/notesSlide" Target="/ppt/notesSlides/notesSlidea4.xml" Id="R71456ad6bc504316"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f57ce36a8ed445e9" /><Relationship Type="http://schemas.openxmlformats.org/officeDocument/2006/relationships/chart" Target="/ppt/slides/charts/charta5.xml" Id="rId3" /><Relationship Type="http://schemas.openxmlformats.org/officeDocument/2006/relationships/notesSlide" Target="/ppt/notesSlides/notesSlidea5.xml" Id="R845307b772e84f93"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ee13d018dad34ba3" /><Relationship Type="http://schemas.openxmlformats.org/officeDocument/2006/relationships/chart" Target="/ppt/slides/charts/charta6.xml" Id="rId3" /><Relationship Type="http://schemas.openxmlformats.org/officeDocument/2006/relationships/notesSlide" Target="/ppt/notesSlides/notesSlidea6.xml" Id="R0f36add4def841fb"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067ac05e172846b7" /><Relationship Type="http://schemas.openxmlformats.org/officeDocument/2006/relationships/chart" Target="/ppt/slides/charts/charta7.xml" Id="rId3" /><Relationship Type="http://schemas.openxmlformats.org/officeDocument/2006/relationships/notesSlide" Target="/ppt/notesSlides/notesSlidea7.xml" Id="R090eb45437c84aa2"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14c81e01cebd4574" /><Relationship Type="http://schemas.openxmlformats.org/officeDocument/2006/relationships/chart" Target="/ppt/slides/charts/charta8.xml" Id="rId3" /><Relationship Type="http://schemas.openxmlformats.org/officeDocument/2006/relationships/notesSlide" Target="/ppt/notesSlides/notesSlidea8.xml" Id="R17501679bd754eae"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1321eac5f3384fc8" /><Relationship Type="http://schemas.openxmlformats.org/officeDocument/2006/relationships/chart" Target="/ppt/slides/charts/charta9.xml" Id="rId3" /><Relationship Type="http://schemas.openxmlformats.org/officeDocument/2006/relationships/notesSlide" Target="/ppt/notesSlides/notesSlidea9.xml" Id="Rbf07e6172623493e"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a7e0fb6e54cb4971" /><Relationship Type="http://schemas.openxmlformats.org/officeDocument/2006/relationships/chart" Target="/ppt/slides/charts/chartaa.xml" Id="rId3" /><Relationship Type="http://schemas.openxmlformats.org/officeDocument/2006/relationships/notesSlide" Target="/ppt/notesSlides/notesSlideaa.xml" Id="Re2f0d15922bf4ce1"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4f0c482a40d64271" /><Relationship Type="http://schemas.openxmlformats.org/officeDocument/2006/relationships/chart" Target="/ppt/slides/charts/chartab.xml" Id="rId3" /><Relationship Type="http://schemas.openxmlformats.org/officeDocument/2006/relationships/notesSlide" Target="/ppt/notesSlides/notesSlideab.xml" Id="Ree7de5df25ad4cc6"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d6ca345952e3405a" /><Relationship Type="http://schemas.openxmlformats.org/officeDocument/2006/relationships/chart" Target="/ppt/slides/charts/chartac.xml" Id="rId3" /><Relationship Type="http://schemas.openxmlformats.org/officeDocument/2006/relationships/notesSlide" Target="/ppt/notesSlides/notesSlideac.xml" Id="R3c4977c2db484ed4"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e49c81f6901b4311" /><Relationship Type="http://schemas.openxmlformats.org/officeDocument/2006/relationships/chart" Target="/ppt/slides/charts/chartad.xml" Id="rId3" /><Relationship Type="http://schemas.openxmlformats.org/officeDocument/2006/relationships/notesSlide" Target="/ppt/notesSlides/notesSlidead.xml" Id="Rde2d2659f465432d"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afd5fe2ab6b94b4e" /><Relationship Type="http://schemas.openxmlformats.org/officeDocument/2006/relationships/chart" Target="/ppt/slides/charts/chartae.xml" Id="rId3" /><Relationship Type="http://schemas.openxmlformats.org/officeDocument/2006/relationships/notesSlide" Target="/ppt/notesSlides/notesSlideae.xml" Id="R040e3b7eda7a4154"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c23d19d6913a48af" /><Relationship Type="http://schemas.openxmlformats.org/officeDocument/2006/relationships/chart" Target="/ppt/slides/charts/chartaf.xml" Id="rId3" /><Relationship Type="http://schemas.openxmlformats.org/officeDocument/2006/relationships/notesSlide" Target="/ppt/notesSlides/notesSlideaf.xml" Id="Rdc3b226f54ce49ef"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5d4bda64be9c4b35" /><Relationship Type="http://schemas.openxmlformats.org/officeDocument/2006/relationships/chart" Target="/ppt/slides/charts/chartb.xml" Id="rId3" /><Relationship Type="http://schemas.openxmlformats.org/officeDocument/2006/relationships/notesSlide" Target="/ppt/notesSlides/notesSlideb.xml" Id="R5de66f26b0a040b6"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fdb4d52c80524b6b" /><Relationship Type="http://schemas.openxmlformats.org/officeDocument/2006/relationships/chart" Target="/ppt/slides/charts/chartb0.xml" Id="rId3" /><Relationship Type="http://schemas.openxmlformats.org/officeDocument/2006/relationships/notesSlide" Target="/ppt/notesSlides/notesSlideb0.xml" Id="Re74a4885399d48e1"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a10563c059a04b8c" /><Relationship Type="http://schemas.openxmlformats.org/officeDocument/2006/relationships/chart" Target="/ppt/slides/charts/chartb1.xml" Id="rId3" /><Relationship Type="http://schemas.openxmlformats.org/officeDocument/2006/relationships/notesSlide" Target="/ppt/notesSlides/notesSlideb1.xml" Id="Rc36339c8240a43b0"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e423e0b7d6ae4a2e" /><Relationship Type="http://schemas.openxmlformats.org/officeDocument/2006/relationships/chart" Target="/ppt/slides/charts/chartb2.xml" Id="rId3" /><Relationship Type="http://schemas.openxmlformats.org/officeDocument/2006/relationships/notesSlide" Target="/ppt/notesSlides/notesSlideb2.xml" Id="Rd3052d51b15a4d2a"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cf79de2b1ea94537" /><Relationship Type="http://schemas.openxmlformats.org/officeDocument/2006/relationships/chart" Target="/ppt/slides/charts/chartb3.xml" Id="rId3" /><Relationship Type="http://schemas.openxmlformats.org/officeDocument/2006/relationships/notesSlide" Target="/ppt/notesSlides/notesSlideb3.xml" Id="Rc1677133b4dc4dca"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d7e84ada0cc04520" /><Relationship Type="http://schemas.openxmlformats.org/officeDocument/2006/relationships/chart" Target="/ppt/slides/charts/chartb4.xml" Id="rId3" /><Relationship Type="http://schemas.openxmlformats.org/officeDocument/2006/relationships/notesSlide" Target="/ppt/notesSlides/notesSlideb4.xml" Id="R8f68f0fb4bea45b6"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6044fe6b52d64c06" /><Relationship Type="http://schemas.openxmlformats.org/officeDocument/2006/relationships/chart" Target="/ppt/slides/charts/chartb5.xml" Id="rId3" /><Relationship Type="http://schemas.openxmlformats.org/officeDocument/2006/relationships/notesSlide" Target="/ppt/notesSlides/notesSlideb5.xml" Id="R08dedd4840a645b0"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22aec5e47d9942bd" /><Relationship Type="http://schemas.openxmlformats.org/officeDocument/2006/relationships/chart" Target="/ppt/slides/charts/chartb6.xml" Id="rId3" /><Relationship Type="http://schemas.openxmlformats.org/officeDocument/2006/relationships/notesSlide" Target="/ppt/notesSlides/notesSlideb6.xml" Id="Ra1cb6916ce3e42ce"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05fdaf0207c9467a" /><Relationship Type="http://schemas.openxmlformats.org/officeDocument/2006/relationships/chart" Target="/ppt/slides/charts/chartb7.xml" Id="rId3" /><Relationship Type="http://schemas.openxmlformats.org/officeDocument/2006/relationships/notesSlide" Target="/ppt/notesSlides/notesSlideb7.xml" Id="R22a806d8f1fe4b21"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1c7ee00ed0cb4861" /><Relationship Type="http://schemas.openxmlformats.org/officeDocument/2006/relationships/chart" Target="/ppt/slides/charts/chartb8.xml" Id="rId3" /><Relationship Type="http://schemas.openxmlformats.org/officeDocument/2006/relationships/notesSlide" Target="/ppt/notesSlides/notesSlideb8.xml" Id="R6cfa171be36448a8"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55edb305b0dd494e" /><Relationship Type="http://schemas.openxmlformats.org/officeDocument/2006/relationships/chart" Target="/ppt/slides/charts/chartb9.xml" Id="rId3" /><Relationship Type="http://schemas.openxmlformats.org/officeDocument/2006/relationships/notesSlide" Target="/ppt/notesSlides/notesSlideb9.xml" Id="R86bc5c77084a4319"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aadb11c782b448ad" /><Relationship Type="http://schemas.openxmlformats.org/officeDocument/2006/relationships/chart" Target="/ppt/slides/charts/chartba.xml" Id="rId3" /><Relationship Type="http://schemas.openxmlformats.org/officeDocument/2006/relationships/notesSlide" Target="/ppt/notesSlides/notesSlideba.xml" Id="R64c66bd990fd4f0a"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ba78c1d317ce43da" /><Relationship Type="http://schemas.openxmlformats.org/officeDocument/2006/relationships/chart" Target="/ppt/slides/charts/chartbb.xml" Id="rId3" /><Relationship Type="http://schemas.openxmlformats.org/officeDocument/2006/relationships/notesSlide" Target="/ppt/notesSlides/notesSlidebb.xml" Id="Rc3610a623fa74917"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5d94348b5bf24f8e" /><Relationship Type="http://schemas.openxmlformats.org/officeDocument/2006/relationships/chart" Target="/ppt/slides/charts/chartbc.xml" Id="rId3" /><Relationship Type="http://schemas.openxmlformats.org/officeDocument/2006/relationships/notesSlide" Target="/ppt/notesSlides/notesSlidebc.xml" Id="R8562d2bd86154425"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4415a4412c11480c" /><Relationship Type="http://schemas.openxmlformats.org/officeDocument/2006/relationships/chart" Target="/ppt/slides/charts/chartbd.xml" Id="rId3" /><Relationship Type="http://schemas.openxmlformats.org/officeDocument/2006/relationships/notesSlide" Target="/ppt/notesSlides/notesSlidebd.xml" Id="R59ba3cacb54c428d"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968d2d67dd8b4ade" /><Relationship Type="http://schemas.openxmlformats.org/officeDocument/2006/relationships/chart" Target="/ppt/slides/charts/chartbe.xml" Id="rId3" /><Relationship Type="http://schemas.openxmlformats.org/officeDocument/2006/relationships/notesSlide" Target="/ppt/notesSlides/notesSlidebe.xml" Id="R8e30b823564f4b1a"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f3ac2da9462545d0" /><Relationship Type="http://schemas.openxmlformats.org/officeDocument/2006/relationships/chart" Target="/ppt/slides/charts/chartbf.xml" Id="rId3" /><Relationship Type="http://schemas.openxmlformats.org/officeDocument/2006/relationships/notesSlide" Target="/ppt/notesSlides/notesSlidebf.xml" Id="R65bd51dc4696488f"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a5a02db5d1454eda" /><Relationship Type="http://schemas.openxmlformats.org/officeDocument/2006/relationships/chart" Target="/ppt/slides/charts/chartc.xml" Id="rId3" /><Relationship Type="http://schemas.openxmlformats.org/officeDocument/2006/relationships/notesSlide" Target="/ppt/notesSlides/notesSlidec.xml" Id="R53be2da6a891438e"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9d7a761170904f3e" /><Relationship Type="http://schemas.openxmlformats.org/officeDocument/2006/relationships/chart" Target="/ppt/slides/charts/chartc0.xml" Id="rId3" /><Relationship Type="http://schemas.openxmlformats.org/officeDocument/2006/relationships/notesSlide" Target="/ppt/notesSlides/notesSlidec0.xml" Id="R8f42619292854a3a"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7b5ab9946f9a47f4" /><Relationship Type="http://schemas.openxmlformats.org/officeDocument/2006/relationships/chart" Target="/ppt/slides/charts/chartc1.xml" Id="rId3" /><Relationship Type="http://schemas.openxmlformats.org/officeDocument/2006/relationships/notesSlide" Target="/ppt/notesSlides/notesSlidec1.xml" Id="R07a839b09d8b4efd"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941d825947a64763" /><Relationship Type="http://schemas.openxmlformats.org/officeDocument/2006/relationships/chart" Target="/ppt/slides/charts/chartc2.xml" Id="rId3" /><Relationship Type="http://schemas.openxmlformats.org/officeDocument/2006/relationships/notesSlide" Target="/ppt/notesSlides/notesSlidec2.xml" Id="R20eac979996b4a46"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f4fba5d982cb451e" /><Relationship Type="http://schemas.openxmlformats.org/officeDocument/2006/relationships/chart" Target="/ppt/slides/charts/chartc3.xml" Id="rId3" /><Relationship Type="http://schemas.openxmlformats.org/officeDocument/2006/relationships/notesSlide" Target="/ppt/notesSlides/notesSlidec3.xml" Id="R7541f1670d4e46c1"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99ec08cd4ac84fc1" /><Relationship Type="http://schemas.openxmlformats.org/officeDocument/2006/relationships/chart" Target="/ppt/slides/charts/chartc4.xml" Id="rId3" /><Relationship Type="http://schemas.openxmlformats.org/officeDocument/2006/relationships/notesSlide" Target="/ppt/notesSlides/notesSlidec4.xml" Id="R62a872d0f5d84d74"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c31137ca25fa4cb7" /><Relationship Type="http://schemas.openxmlformats.org/officeDocument/2006/relationships/chart" Target="/ppt/slides/charts/chartc5.xml" Id="rId3" /><Relationship Type="http://schemas.openxmlformats.org/officeDocument/2006/relationships/notesSlide" Target="/ppt/notesSlides/notesSlidec5.xml" Id="R2faedc8318ba4409"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3b78131cd6fd4a40" /><Relationship Type="http://schemas.openxmlformats.org/officeDocument/2006/relationships/chart" Target="/ppt/slides/charts/chartc6.xml" Id="rId3" /><Relationship Type="http://schemas.openxmlformats.org/officeDocument/2006/relationships/notesSlide" Target="/ppt/notesSlides/notesSlidec6.xml" Id="Rbe1f36d43e3b4931"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1f706dc51dd04332" /><Relationship Type="http://schemas.openxmlformats.org/officeDocument/2006/relationships/chart" Target="/ppt/slides/charts/chartc7.xml" Id="rId3" /><Relationship Type="http://schemas.openxmlformats.org/officeDocument/2006/relationships/notesSlide" Target="/ppt/notesSlides/notesSlidec7.xml" Id="R26746366f4944737"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4d6092156a0245f6" /><Relationship Type="http://schemas.openxmlformats.org/officeDocument/2006/relationships/chart" Target="/ppt/slides/charts/chartc8.xml" Id="rId3" /><Relationship Type="http://schemas.openxmlformats.org/officeDocument/2006/relationships/notesSlide" Target="/ppt/notesSlides/notesSlidec8.xml" Id="R4a0ac0ade60d4b2c"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d48fe4bc7e8346c6" /><Relationship Type="http://schemas.openxmlformats.org/officeDocument/2006/relationships/chart" Target="/ppt/slides/charts/chartc9.xml" Id="rId3" /><Relationship Type="http://schemas.openxmlformats.org/officeDocument/2006/relationships/notesSlide" Target="/ppt/notesSlides/notesSlidec9.xml" Id="R92aeba22267a4225"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cd313ac3dba44bdb" /><Relationship Type="http://schemas.openxmlformats.org/officeDocument/2006/relationships/chart" Target="/ppt/slides/charts/chartca.xml" Id="rId3" /><Relationship Type="http://schemas.openxmlformats.org/officeDocument/2006/relationships/notesSlide" Target="/ppt/notesSlides/notesSlideca.xml" Id="R8f2edb73834b4c69"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c64d0fbc15674d69" /><Relationship Type="http://schemas.openxmlformats.org/officeDocument/2006/relationships/chart" Target="/ppt/slides/charts/chartcb.xml" Id="rId3" /><Relationship Type="http://schemas.openxmlformats.org/officeDocument/2006/relationships/notesSlide" Target="/ppt/notesSlides/notesSlidecb.xml" Id="R777b4d617f6d4ac3"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ee30d71c8d824e6f" /><Relationship Type="http://schemas.openxmlformats.org/officeDocument/2006/relationships/chart" Target="/ppt/slides/charts/chartcc.xml" Id="rId3" /><Relationship Type="http://schemas.openxmlformats.org/officeDocument/2006/relationships/notesSlide" Target="/ppt/notesSlides/notesSlidecc.xml" Id="R22f2a2d851f44609"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88aef988b3d3444b" /><Relationship Type="http://schemas.openxmlformats.org/officeDocument/2006/relationships/chart" Target="/ppt/slides/charts/chartcd.xml" Id="rId3" /><Relationship Type="http://schemas.openxmlformats.org/officeDocument/2006/relationships/notesSlide" Target="/ppt/notesSlides/notesSlidecd.xml" Id="Racd1445a0d894641"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ae55d9cdc7d346b1" /><Relationship Type="http://schemas.openxmlformats.org/officeDocument/2006/relationships/chart" Target="/ppt/slides/charts/chartce.xml" Id="rId3" /><Relationship Type="http://schemas.openxmlformats.org/officeDocument/2006/relationships/notesSlide" Target="/ppt/notesSlides/notesSlidece.xml" Id="R87038acb7d0049c1"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875762efad3f488d" /><Relationship Type="http://schemas.openxmlformats.org/officeDocument/2006/relationships/chart" Target="/ppt/slides/charts/chartcf.xml" Id="rId3" /><Relationship Type="http://schemas.openxmlformats.org/officeDocument/2006/relationships/notesSlide" Target="/ppt/notesSlides/notesSlidecf.xml" Id="R88bb113b4921426b"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eea07b1a91234e2a" /><Relationship Type="http://schemas.openxmlformats.org/officeDocument/2006/relationships/chart" Target="/ppt/slides/charts/chartd.xml" Id="rId3" /><Relationship Type="http://schemas.openxmlformats.org/officeDocument/2006/relationships/notesSlide" Target="/ppt/notesSlides/notesSlided.xml" Id="R227583f33c5c4a45"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bb4da92ae38144fa" /><Relationship Type="http://schemas.openxmlformats.org/officeDocument/2006/relationships/chart" Target="/ppt/slides/charts/chartd0.xml" Id="rId3" /><Relationship Type="http://schemas.openxmlformats.org/officeDocument/2006/relationships/notesSlide" Target="/ppt/notesSlides/notesSlided0.xml" Id="R8ae810fdc57a4238"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77a9f330bf064f68" /><Relationship Type="http://schemas.openxmlformats.org/officeDocument/2006/relationships/chart" Target="/ppt/slides/charts/chartd1.xml" Id="rId3" /><Relationship Type="http://schemas.openxmlformats.org/officeDocument/2006/relationships/notesSlide" Target="/ppt/notesSlides/notesSlided1.xml" Id="R71962b617ab54336"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598dcea956fe493c" /><Relationship Type="http://schemas.openxmlformats.org/officeDocument/2006/relationships/chart" Target="/ppt/slides/charts/chartd2.xml" Id="rId3" /><Relationship Type="http://schemas.openxmlformats.org/officeDocument/2006/relationships/notesSlide" Target="/ppt/notesSlides/notesSlided2.xml" Id="Rf86abfcda8df4eea"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a8904789e7d24071" /><Relationship Type="http://schemas.openxmlformats.org/officeDocument/2006/relationships/chart" Target="/ppt/slides/charts/chartd3.xml" Id="rId3" /><Relationship Type="http://schemas.openxmlformats.org/officeDocument/2006/relationships/notesSlide" Target="/ppt/notesSlides/notesSlided3.xml" Id="Rcfc96f0ba2684df4"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6ed641c874d6485c" /><Relationship Type="http://schemas.openxmlformats.org/officeDocument/2006/relationships/chart" Target="/ppt/slides/charts/chartd4.xml" Id="rId3" /><Relationship Type="http://schemas.openxmlformats.org/officeDocument/2006/relationships/notesSlide" Target="/ppt/notesSlides/notesSlided4.xml" Id="R542b71480c1a48ab"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2a23393c7259408b" /><Relationship Type="http://schemas.openxmlformats.org/officeDocument/2006/relationships/chart" Target="/ppt/slides/charts/chartd5.xml" Id="rId3" /><Relationship Type="http://schemas.openxmlformats.org/officeDocument/2006/relationships/notesSlide" Target="/ppt/notesSlides/notesSlided5.xml" Id="Raa56334281eb4260"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36f579e2741d4e41" /><Relationship Type="http://schemas.openxmlformats.org/officeDocument/2006/relationships/chart" Target="/ppt/slides/charts/chartd6.xml" Id="rId3" /><Relationship Type="http://schemas.openxmlformats.org/officeDocument/2006/relationships/notesSlide" Target="/ppt/notesSlides/notesSlided6.xml" Id="Rf5227413184544b3"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2b333cba710849bc" /><Relationship Type="http://schemas.openxmlformats.org/officeDocument/2006/relationships/chart" Target="/ppt/slides/charts/chartd7.xml" Id="rId3" /><Relationship Type="http://schemas.openxmlformats.org/officeDocument/2006/relationships/notesSlide" Target="/ppt/notesSlides/notesSlided7.xml" Id="R81e363c0201a4720"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e215ce16bb9844e7" /><Relationship Type="http://schemas.openxmlformats.org/officeDocument/2006/relationships/chart" Target="/ppt/slides/charts/chartd8.xml" Id="rId3" /><Relationship Type="http://schemas.openxmlformats.org/officeDocument/2006/relationships/notesSlide" Target="/ppt/notesSlides/notesSlided8.xml" Id="R62d88198842d4076"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9d51fb54c74648be" /><Relationship Type="http://schemas.openxmlformats.org/officeDocument/2006/relationships/chart" Target="/ppt/slides/charts/chartd9.xml" Id="rId3" /><Relationship Type="http://schemas.openxmlformats.org/officeDocument/2006/relationships/notesSlide" Target="/ppt/notesSlides/notesSlided9.xml" Id="R9e030cd9519f465d"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6615fa8bf5c7482a" /><Relationship Type="http://schemas.openxmlformats.org/officeDocument/2006/relationships/chart" Target="/ppt/slides/charts/chartda.xml" Id="rId3" /><Relationship Type="http://schemas.openxmlformats.org/officeDocument/2006/relationships/notesSlide" Target="/ppt/notesSlides/notesSlideda.xml" Id="Rbcb6d6eb93e641c2"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edeca2b496a041e6" /><Relationship Type="http://schemas.openxmlformats.org/officeDocument/2006/relationships/chart" Target="/ppt/slides/charts/chartdb.xml" Id="rId3" /><Relationship Type="http://schemas.openxmlformats.org/officeDocument/2006/relationships/notesSlide" Target="/ppt/notesSlides/notesSlidedb.xml" Id="R804fce14ee024256"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3440a0f4d8a84a79" /><Relationship Type="http://schemas.openxmlformats.org/officeDocument/2006/relationships/chart" Target="/ppt/slides/charts/chartdc.xml" Id="rId3" /><Relationship Type="http://schemas.openxmlformats.org/officeDocument/2006/relationships/notesSlide" Target="/ppt/notesSlides/notesSlidedc.xml" Id="R536a09312c104d68"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4ae79f1bf33f4ead" /><Relationship Type="http://schemas.openxmlformats.org/officeDocument/2006/relationships/chart" Target="/ppt/slides/charts/chartdd.xml" Id="rId3" /><Relationship Type="http://schemas.openxmlformats.org/officeDocument/2006/relationships/notesSlide" Target="/ppt/notesSlides/notesSlidedd.xml" Id="R0a9a54c9c7da4ca5"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5f6fb69c8a9e4d3b" /><Relationship Type="http://schemas.openxmlformats.org/officeDocument/2006/relationships/chart" Target="/ppt/slides/charts/chartde.xml" Id="rId3" /><Relationship Type="http://schemas.openxmlformats.org/officeDocument/2006/relationships/notesSlide" Target="/ppt/notesSlides/notesSlidede.xml" Id="R6b3b6c5d296f44c7"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611663e6cc724b5a" /><Relationship Type="http://schemas.openxmlformats.org/officeDocument/2006/relationships/chart" Target="/ppt/slides/charts/chartdf.xml" Id="rId3" /><Relationship Type="http://schemas.openxmlformats.org/officeDocument/2006/relationships/notesSlide" Target="/ppt/notesSlides/notesSlidedf.xml" Id="R4511b2f569474ad7"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14d7bfedac6045a6" /><Relationship Type="http://schemas.openxmlformats.org/officeDocument/2006/relationships/chart" Target="/ppt/slides/charts/charte.xml" Id="rId3" /><Relationship Type="http://schemas.openxmlformats.org/officeDocument/2006/relationships/notesSlide" Target="/ppt/notesSlides/notesSlidee.xml" Id="R84578476e2ed4f99"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c16fa59a40834105" /><Relationship Type="http://schemas.openxmlformats.org/officeDocument/2006/relationships/chart" Target="/ppt/slides/charts/chartf.xml" Id="rId3" /><Relationship Type="http://schemas.openxmlformats.org/officeDocument/2006/relationships/notesSlide" Target="/ppt/notesSlides/notesSlidef.xml" Id="R8db5c333a3f242be"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6.2</c:v>
                </c:pt>
                <c:pt idx="1">
                  <c:v>5.8</c:v>
                </c:pt>
                <c:pt idx="2">
                  <c:v>6.9</c:v>
                </c:pt>
                <c:pt idx="3">
                  <c:v>5.7</c:v>
                </c:pt>
                <c:pt idx="4">
                  <c:v>3.7</c:v>
                </c:pt>
                <c:pt idx="5">
                  <c:v/>
                </c:pt>
                <c:pt idx="6">
                  <c:v>5.6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c:v>
                </c:pt>
                <c:pt idx="1">
                  <c:v/>
                </c:pt>
                <c:pt idx="2">
                  <c:v>6.3</c:v>
                </c:pt>
                <c:pt idx="3">
                  <c:v>6.8</c:v>
                </c:pt>
                <c:pt idx="4">
                  <c:v/>
                </c:pt>
                <c:pt idx="5">
                  <c:v>6.7</c:v>
                </c:pt>
                <c:pt idx="6">
                  <c:v>5.5</c:v>
                </c:pt>
                <c:pt idx="7">
                  <c:v>7.8</c:v>
                </c:pt>
                <c:pt idx="8">
                  <c:v>6.3</c:v>
                </c:pt>
                <c:pt idx="9">
                  <c:v/>
                </c:pt>
                <c:pt idx="10">
                  <c:v>10.7</c:v>
                </c:pt>
                <c:pt idx="11">
                  <c:v>8.5</c:v>
                </c:pt>
                <c:pt idx="12">
                  <c:v>5.9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3.8</c:v>
                </c:pt>
                <c:pt idx="1">
                  <c:v>4.3</c:v>
                </c:pt>
                <c:pt idx="2">
                  <c:v>5.9</c:v>
                </c:pt>
                <c:pt idx="3">
                  <c:v>4.1</c:v>
                </c:pt>
                <c:pt idx="4">
                  <c:v>4.9</c:v>
                </c:pt>
                <c:pt idx="5">
                  <c:v/>
                </c:pt>
                <c:pt idx="6">
                  <c:v>6.7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8.3</c:v>
                </c:pt>
                <c:pt idx="3">
                  <c:v>4.7</c:v>
                </c:pt>
                <c:pt idx="4">
                  <c:v/>
                </c:pt>
                <c:pt idx="5">
                  <c:v>7.7</c:v>
                </c:pt>
                <c:pt idx="6">
                  <c:v>7.4</c:v>
                </c:pt>
                <c:pt idx="7">
                  <c:v>7.4</c:v>
                </c:pt>
                <c:pt idx="8">
                  <c:v>3.4</c:v>
                </c:pt>
                <c:pt idx="9">
                  <c:v/>
                </c:pt>
                <c:pt idx="10">
                  <c:v>8.5</c:v>
                </c:pt>
                <c:pt idx="11">
                  <c:v>5.7</c:v>
                </c:pt>
                <c:pt idx="12">
                  <c:v>5.9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6.7</c:v>
                </c:pt>
                <c:pt idx="1">
                  <c:v>8.8</c:v>
                </c:pt>
                <c:pt idx="2">
                  <c:v>9.6</c:v>
                </c:pt>
                <c:pt idx="3">
                  <c:v>6.5</c:v>
                </c:pt>
                <c:pt idx="4">
                  <c:v>6.8</c:v>
                </c:pt>
                <c:pt idx="5">
                  <c:v/>
                </c:pt>
                <c:pt idx="6">
                  <c:v>6.6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18.1</c:v>
                </c:pt>
                <c:pt idx="1">
                  <c:v/>
                </c:pt>
                <c:pt idx="2">
                  <c:v>22.7</c:v>
                </c:pt>
                <c:pt idx="3">
                  <c:v>12.9</c:v>
                </c:pt>
                <c:pt idx="4">
                  <c:v/>
                </c:pt>
                <c:pt idx="5">
                  <c:v>24.0</c:v>
                </c:pt>
                <c:pt idx="6">
                  <c:v>20.2</c:v>
                </c:pt>
                <c:pt idx="7">
                  <c:v>14.1</c:v>
                </c:pt>
                <c:pt idx="8">
                  <c:v>13.6</c:v>
                </c:pt>
                <c:pt idx="9">
                  <c:v/>
                </c:pt>
                <c:pt idx="10">
                  <c:v>24.3</c:v>
                </c:pt>
                <c:pt idx="11">
                  <c:v>16.2</c:v>
                </c:pt>
                <c:pt idx="12">
                  <c:v>16.9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30.6</c:v>
                </c:pt>
                <c:pt idx="1">
                  <c:v>29.3</c:v>
                </c:pt>
                <c:pt idx="2">
                  <c:v>29.5</c:v>
                </c:pt>
                <c:pt idx="3">
                  <c:v>29.1</c:v>
                </c:pt>
                <c:pt idx="4">
                  <c:v>29.0</c:v>
                </c:pt>
                <c:pt idx="5">
                  <c:v/>
                </c:pt>
                <c:pt idx="6">
                  <c:v>18.1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3.1</c:v>
                </c:pt>
                <c:pt idx="3">
                  <c:v>1.1</c:v>
                </c:pt>
                <c:pt idx="4">
                  <c:v/>
                </c:pt>
                <c:pt idx="5">
                  <c:v>2.8</c:v>
                </c:pt>
                <c:pt idx="6">
                  <c:v>2.8</c:v>
                </c:pt>
                <c:pt idx="7">
                  <c:v>1.8</c:v>
                </c:pt>
                <c:pt idx="8">
                  <c:v>1.1</c:v>
                </c:pt>
                <c:pt idx="9">
                  <c:v/>
                </c:pt>
                <c:pt idx="10">
                  <c:v>2.9</c:v>
                </c:pt>
                <c:pt idx="11">
                  <c:v>3.3</c:v>
                </c:pt>
                <c:pt idx="12">
                  <c:v>1.8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3.5</c:v>
                </c:pt>
                <c:pt idx="1">
                  <c:v>3.4</c:v>
                </c:pt>
                <c:pt idx="2">
                  <c:v>3.8</c:v>
                </c:pt>
                <c:pt idx="3">
                  <c:v>2.8</c:v>
                </c:pt>
                <c:pt idx="4">
                  <c:v>3.7</c:v>
                </c:pt>
                <c:pt idx="5">
                  <c:v/>
                </c:pt>
                <c:pt idx="6">
                  <c:v>2.2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c:v>
                </c:pt>
                <c:pt idx="1">
                  <c:v/>
                </c:pt>
                <c:pt idx="2">
                  <c:v>7.2</c:v>
                </c:pt>
                <c:pt idx="3">
                  <c:v>3.4</c:v>
                </c:pt>
                <c:pt idx="4">
                  <c:v/>
                </c:pt>
                <c:pt idx="5">
                  <c:v>7.2</c:v>
                </c:pt>
                <c:pt idx="6">
                  <c:v>4.8</c:v>
                </c:pt>
                <c:pt idx="7">
                  <c:v>5.8</c:v>
                </c:pt>
                <c:pt idx="8">
                  <c:v>3.8</c:v>
                </c:pt>
                <c:pt idx="9">
                  <c:v/>
                </c:pt>
                <c:pt idx="10">
                  <c:v>9.8</c:v>
                </c:pt>
                <c:pt idx="11">
                  <c:v>6.5</c:v>
                </c:pt>
                <c:pt idx="12">
                  <c:v>4.5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10.9</c:v>
                </c:pt>
                <c:pt idx="1">
                  <c:v>11.2</c:v>
                </c:pt>
                <c:pt idx="2">
                  <c:v>11.5</c:v>
                </c:pt>
                <c:pt idx="3">
                  <c:v>9.5</c:v>
                </c:pt>
                <c:pt idx="4">
                  <c:v>8.9</c:v>
                </c:pt>
                <c:pt idx="5">
                  <c:v/>
                </c:pt>
                <c:pt idx="6">
                  <c:v>5.5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10.0</c:v>
                </c:pt>
                <c:pt idx="1">
                  <c:v/>
                </c:pt>
                <c:pt idx="2">
                  <c:v>6.4</c:v>
                </c:pt>
                <c:pt idx="3">
                  <c:v>13.4</c:v>
                </c:pt>
                <c:pt idx="4">
                  <c:v/>
                </c:pt>
                <c:pt idx="5">
                  <c:v>6.8</c:v>
                </c:pt>
                <c:pt idx="6">
                  <c:v>8.1</c:v>
                </c:pt>
                <c:pt idx="7">
                  <c:v>13.0</c:v>
                </c:pt>
                <c:pt idx="8">
                  <c:v>12.0</c:v>
                </c:pt>
                <c:pt idx="9">
                  <c:v/>
                </c:pt>
                <c:pt idx="10">
                  <c:v>10.5</c:v>
                </c:pt>
                <c:pt idx="11">
                  <c:v>15.0</c:v>
                </c:pt>
                <c:pt idx="12">
                  <c:v>9.1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9.4</c:v>
                </c:pt>
                <c:pt idx="1">
                  <c:v>11.1</c:v>
                </c:pt>
                <c:pt idx="2">
                  <c:v>9.8</c:v>
                </c:pt>
                <c:pt idx="3">
                  <c:v/>
                </c:pt>
                <c:pt idx="4">
                  <c:v>10.0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10.0</c:v>
                </c:pt>
                <c:pt idx="1">
                  <c:v/>
                </c:pt>
                <c:pt idx="2">
                  <c:v>7.7</c:v>
                </c:pt>
                <c:pt idx="3">
                  <c:v>11.9</c:v>
                </c:pt>
                <c:pt idx="4">
                  <c:v/>
                </c:pt>
                <c:pt idx="5">
                  <c:v>7.0</c:v>
                </c:pt>
                <c:pt idx="6">
                  <c:v>9.2</c:v>
                </c:pt>
                <c:pt idx="7">
                  <c:v>14.4</c:v>
                </c:pt>
                <c:pt idx="8">
                  <c:v>9.7</c:v>
                </c:pt>
                <c:pt idx="9">
                  <c:v/>
                </c:pt>
                <c:pt idx="10">
                  <c:v>15.0</c:v>
                </c:pt>
                <c:pt idx="11">
                  <c:v>6.9</c:v>
                </c:pt>
                <c:pt idx="12">
                  <c:v>9.3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12.6</c:v>
                </c:pt>
                <c:pt idx="1">
                  <c:v/>
                </c:pt>
                <c:pt idx="2">
                  <c:v>8.6</c:v>
                </c:pt>
                <c:pt idx="3">
                  <c:v>16.4</c:v>
                </c:pt>
                <c:pt idx="4">
                  <c:v/>
                </c:pt>
                <c:pt idx="5">
                  <c:v>12.2</c:v>
                </c:pt>
                <c:pt idx="6">
                  <c:v>12.9</c:v>
                </c:pt>
                <c:pt idx="7">
                  <c:v>16.3</c:v>
                </c:pt>
                <c:pt idx="8">
                  <c:v>9.6</c:v>
                </c:pt>
                <c:pt idx="9">
                  <c:v/>
                </c:pt>
                <c:pt idx="10">
                  <c:v>12.7</c:v>
                </c:pt>
                <c:pt idx="11">
                  <c:v>13.8</c:v>
                </c:pt>
                <c:pt idx="12">
                  <c:v>12.2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18.7</c:v>
                </c:pt>
                <c:pt idx="1">
                  <c:v/>
                </c:pt>
                <c:pt idx="2">
                  <c:v>14.8</c:v>
                </c:pt>
                <c:pt idx="3">
                  <c:v>22.5</c:v>
                </c:pt>
                <c:pt idx="4">
                  <c:v/>
                </c:pt>
                <c:pt idx="5">
                  <c:v>22.9</c:v>
                </c:pt>
                <c:pt idx="6">
                  <c:v>20.5</c:v>
                </c:pt>
                <c:pt idx="7">
                  <c:v>17.2</c:v>
                </c:pt>
                <c:pt idx="8">
                  <c:v>13.6</c:v>
                </c:pt>
                <c:pt idx="9">
                  <c:v/>
                </c:pt>
                <c:pt idx="10">
                  <c:v>14.3</c:v>
                </c:pt>
                <c:pt idx="11">
                  <c:v>19.2</c:v>
                </c:pt>
                <c:pt idx="12">
                  <c:v>18.7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22.8</c:v>
                </c:pt>
                <c:pt idx="1">
                  <c:v>25.0</c:v>
                </c:pt>
                <c:pt idx="2">
                  <c:v/>
                </c:pt>
                <c:pt idx="3">
                  <c:v>18.7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15.7</c:v>
                </c:pt>
                <c:pt idx="1">
                  <c:v/>
                </c:pt>
                <c:pt idx="2">
                  <c:v>11.0</c:v>
                </c:pt>
                <c:pt idx="3">
                  <c:v>20.6</c:v>
                </c:pt>
                <c:pt idx="4">
                  <c:v/>
                </c:pt>
                <c:pt idx="5">
                  <c:v>16.9</c:v>
                </c:pt>
                <c:pt idx="6">
                  <c:v>15.6</c:v>
                </c:pt>
                <c:pt idx="7">
                  <c:v>14.5</c:v>
                </c:pt>
                <c:pt idx="8">
                  <c:v>15.9</c:v>
                </c:pt>
                <c:pt idx="9">
                  <c:v/>
                </c:pt>
                <c:pt idx="10">
                  <c:v>8.9</c:v>
                </c:pt>
                <c:pt idx="11">
                  <c:v>14.0</c:v>
                </c:pt>
                <c:pt idx="12">
                  <c:v>16.1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18.7</c:v>
                </c:pt>
                <c:pt idx="1">
                  <c:v/>
                </c:pt>
                <c:pt idx="2">
                  <c:v>15.7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29.3</c:v>
                </c:pt>
                <c:pt idx="1">
                  <c:v/>
                </c:pt>
                <c:pt idx="2">
                  <c:v>19.8</c:v>
                </c:pt>
                <c:pt idx="3">
                  <c:v>39.2</c:v>
                </c:pt>
                <c:pt idx="4">
                  <c:v/>
                </c:pt>
                <c:pt idx="5">
                  <c:v>26.9</c:v>
                </c:pt>
                <c:pt idx="6">
                  <c:v>33.3</c:v>
                </c:pt>
                <c:pt idx="7">
                  <c:v>31.8</c:v>
                </c:pt>
                <c:pt idx="8">
                  <c:v>26.0</c:v>
                </c:pt>
                <c:pt idx="9">
                  <c:v/>
                </c:pt>
                <c:pt idx="10">
                  <c:v>31.2</c:v>
                </c:pt>
                <c:pt idx="11">
                  <c:v>36.8</c:v>
                </c:pt>
                <c:pt idx="12">
                  <c:v>28.4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25.5</c:v>
                </c:pt>
                <c:pt idx="1">
                  <c:v>27.3</c:v>
                </c:pt>
                <c:pt idx="2">
                  <c:v>27.5</c:v>
                </c:pt>
                <c:pt idx="3">
                  <c:v>28.1</c:v>
                </c:pt>
                <c:pt idx="4">
                  <c:v>29.1</c:v>
                </c:pt>
                <c:pt idx="5">
                  <c:v/>
                </c:pt>
                <c:pt idx="6">
                  <c:v>29.3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19.8</c:v>
                </c:pt>
                <c:pt idx="1">
                  <c:v/>
                </c:pt>
                <c:pt idx="2">
                  <c:v>13.7</c:v>
                </c:pt>
                <c:pt idx="3">
                  <c:v>26.0</c:v>
                </c:pt>
                <c:pt idx="4">
                  <c:v/>
                </c:pt>
                <c:pt idx="5">
                  <c:v>20.9</c:v>
                </c:pt>
                <c:pt idx="6">
                  <c:v>20.8</c:v>
                </c:pt>
                <c:pt idx="7">
                  <c:v>21.2</c:v>
                </c:pt>
                <c:pt idx="8">
                  <c:v>16.4</c:v>
                </c:pt>
                <c:pt idx="9">
                  <c:v/>
                </c:pt>
                <c:pt idx="10">
                  <c:v>22.2</c:v>
                </c:pt>
                <c:pt idx="11">
                  <c:v>23.8</c:v>
                </c:pt>
                <c:pt idx="12">
                  <c:v>18.9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16.0</c:v>
                </c:pt>
                <c:pt idx="1">
                  <c:v>18.0</c:v>
                </c:pt>
                <c:pt idx="2">
                  <c:v>15.8</c:v>
                </c:pt>
                <c:pt idx="3">
                  <c:v>17.2</c:v>
                </c:pt>
                <c:pt idx="4">
                  <c:v>18.9</c:v>
                </c:pt>
                <c:pt idx="5">
                  <c:v/>
                </c:pt>
                <c:pt idx="6">
                  <c:v>19.8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17.0</c:v>
                </c:pt>
                <c:pt idx="1">
                  <c:v/>
                </c:pt>
                <c:pt idx="2">
                  <c:v>13.6</c:v>
                </c:pt>
                <c:pt idx="3">
                  <c:v>20.6</c:v>
                </c:pt>
                <c:pt idx="4">
                  <c:v/>
                </c:pt>
                <c:pt idx="5">
                  <c:v>16.9</c:v>
                </c:pt>
                <c:pt idx="6">
                  <c:v>18.1</c:v>
                </c:pt>
                <c:pt idx="7">
                  <c:v>18.3</c:v>
                </c:pt>
                <c:pt idx="8">
                  <c:v>14.8</c:v>
                </c:pt>
                <c:pt idx="9">
                  <c:v/>
                </c:pt>
                <c:pt idx="10">
                  <c:v>19.1</c:v>
                </c:pt>
                <c:pt idx="11">
                  <c:v>20.9</c:v>
                </c:pt>
                <c:pt idx="12">
                  <c:v>15.8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12.6</c:v>
                </c:pt>
                <c:pt idx="1">
                  <c:v>14.8</c:v>
                </c:pt>
                <c:pt idx="2">
                  <c:v>11.7</c:v>
                </c:pt>
                <c:pt idx="3">
                  <c:v>13.5</c:v>
                </c:pt>
                <c:pt idx="4">
                  <c:v>13.6</c:v>
                </c:pt>
                <c:pt idx="5">
                  <c:v/>
                </c:pt>
                <c:pt idx="6">
                  <c:v>17.0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9.9</c:v>
                </c:pt>
                <c:pt idx="1">
                  <c:v/>
                </c:pt>
                <c:pt idx="2">
                  <c:v>8.7</c:v>
                </c:pt>
                <c:pt idx="3">
                  <c:v>10.9</c:v>
                </c:pt>
                <c:pt idx="4">
                  <c:v/>
                </c:pt>
                <c:pt idx="5">
                  <c:v>12.8</c:v>
                </c:pt>
                <c:pt idx="6">
                  <c:v>11.4</c:v>
                </c:pt>
                <c:pt idx="7">
                  <c:v>10.0</c:v>
                </c:pt>
                <c:pt idx="8">
                  <c:v>5.0</c:v>
                </c:pt>
                <c:pt idx="9">
                  <c:v/>
                </c:pt>
                <c:pt idx="10">
                  <c:v>14.5</c:v>
                </c:pt>
                <c:pt idx="11">
                  <c:v>15.5</c:v>
                </c:pt>
                <c:pt idx="12">
                  <c:v>8.7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6.6</c:v>
                </c:pt>
                <c:pt idx="1">
                  <c:v>9.6</c:v>
                </c:pt>
                <c:pt idx="2">
                  <c:v>7.2</c:v>
                </c:pt>
                <c:pt idx="3">
                  <c:v>9.3</c:v>
                </c:pt>
                <c:pt idx="4">
                  <c:v>11.0</c:v>
                </c:pt>
                <c:pt idx="5">
                  <c:v/>
                </c:pt>
                <c:pt idx="6">
                  <c:v>9.9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c:v>
                </c:pt>
                <c:pt idx="1">
                  <c:v/>
                </c:pt>
                <c:pt idx="2">
                  <c:v>3.3</c:v>
                </c:pt>
                <c:pt idx="3">
                  <c:v>4.4</c:v>
                </c:pt>
                <c:pt idx="4">
                  <c:v/>
                </c:pt>
                <c:pt idx="5">
                  <c:v>6.0</c:v>
                </c:pt>
                <c:pt idx="6">
                  <c:v>4.2</c:v>
                </c:pt>
                <c:pt idx="7">
                  <c:v>3.9</c:v>
                </c:pt>
                <c:pt idx="8">
                  <c:v>1.3</c:v>
                </c:pt>
                <c:pt idx="9">
                  <c:v/>
                </c:pt>
                <c:pt idx="10">
                  <c:v>9.2</c:v>
                </c:pt>
                <c:pt idx="11">
                  <c:v>6.7</c:v>
                </c:pt>
                <c:pt idx="12">
                  <c:v>2.8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1.6</c:v>
                </c:pt>
                <c:pt idx="1">
                  <c:v>3.5</c:v>
                </c:pt>
                <c:pt idx="2">
                  <c:v>2.9</c:v>
                </c:pt>
                <c:pt idx="3">
                  <c:v>3.6</c:v>
                </c:pt>
                <c:pt idx="4">
                  <c:v>3.9</c:v>
                </c:pt>
                <c:pt idx="5">
                  <c:v/>
                </c:pt>
                <c:pt idx="6">
                  <c:v>3.9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36.9</c:v>
                </c:pt>
                <c:pt idx="1">
                  <c:v/>
                </c:pt>
                <c:pt idx="2">
                  <c:v>39.4</c:v>
                </c:pt>
                <c:pt idx="3">
                  <c:v>34.1</c:v>
                </c:pt>
                <c:pt idx="4">
                  <c:v/>
                </c:pt>
                <c:pt idx="5">
                  <c:v>30.5</c:v>
                </c:pt>
                <c:pt idx="6">
                  <c:v>34.9</c:v>
                </c:pt>
                <c:pt idx="7">
                  <c:v>39.7</c:v>
                </c:pt>
                <c:pt idx="8">
                  <c:v>43.2</c:v>
                </c:pt>
                <c:pt idx="9">
                  <c:v/>
                </c:pt>
                <c:pt idx="10">
                  <c:v>28.3</c:v>
                </c:pt>
                <c:pt idx="11">
                  <c:v>43.6</c:v>
                </c:pt>
                <c:pt idx="12">
                  <c:v>37.8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60.4</c:v>
                </c:pt>
                <c:pt idx="1">
                  <c:v>56.9</c:v>
                </c:pt>
                <c:pt idx="2">
                  <c:v>53.3</c:v>
                </c:pt>
                <c:pt idx="3">
                  <c:v>52.2</c:v>
                </c:pt>
                <c:pt idx="4">
                  <c:v>49.5</c:v>
                </c:pt>
                <c:pt idx="5">
                  <c:v/>
                </c:pt>
                <c:pt idx="6">
                  <c:v>36.9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8.2</c:v>
                </c:pt>
                <c:pt idx="3">
                  <c:v>7.9</c:v>
                </c:pt>
                <c:pt idx="4">
                  <c:v/>
                </c:pt>
                <c:pt idx="5">
                  <c:v>10.5</c:v>
                </c:pt>
                <c:pt idx="6">
                  <c:v>8.7</c:v>
                </c:pt>
                <c:pt idx="7">
                  <c:v>6.0</c:v>
                </c:pt>
                <c:pt idx="8">
                  <c:v>7.6</c:v>
                </c:pt>
                <c:pt idx="9">
                  <c:v/>
                </c:pt>
                <c:pt idx="10">
                  <c:v>8.8</c:v>
                </c:pt>
                <c:pt idx="11">
                  <c:v>8.5</c:v>
                </c:pt>
                <c:pt idx="12">
                  <c:v>8.2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88.7</c:v>
                </c:pt>
                <c:pt idx="1">
                  <c:v/>
                </c:pt>
                <c:pt idx="2">
                  <c:v>86.2</c:v>
                </c:pt>
                <c:pt idx="3">
                  <c:v>91.5</c:v>
                </c:pt>
                <c:pt idx="4">
                  <c:v/>
                </c:pt>
                <c:pt idx="5">
                  <c:v>89.6</c:v>
                </c:pt>
                <c:pt idx="6">
                  <c:v>90.0</c:v>
                </c:pt>
                <c:pt idx="7">
                  <c:v>85.4</c:v>
                </c:pt>
                <c:pt idx="8">
                  <c:v>89.3</c:v>
                </c:pt>
                <c:pt idx="9">
                  <c:v/>
                </c:pt>
                <c:pt idx="10">
                  <c:v>95.7</c:v>
                </c:pt>
                <c:pt idx="11">
                  <c:v>93.4</c:v>
                </c:pt>
                <c:pt idx="12">
                  <c:v>87.6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20.2</c:v>
                </c:pt>
                <c:pt idx="1">
                  <c:v>16.8</c:v>
                </c:pt>
                <c:pt idx="2">
                  <c:v>16.0</c:v>
                </c:pt>
                <c:pt idx="3">
                  <c:v>12.5</c:v>
                </c:pt>
                <c:pt idx="4">
                  <c:v>11.1</c:v>
                </c:pt>
                <c:pt idx="5">
                  <c:v/>
                </c:pt>
                <c:pt idx="6">
                  <c:v>8.2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11.2</c:v>
                </c:pt>
                <c:pt idx="1">
                  <c:v/>
                </c:pt>
                <c:pt idx="2">
                  <c:v>11.7</c:v>
                </c:pt>
                <c:pt idx="3">
                  <c:v>10.4</c:v>
                </c:pt>
                <c:pt idx="4">
                  <c:v/>
                </c:pt>
                <c:pt idx="5">
                  <c:v>9.6</c:v>
                </c:pt>
                <c:pt idx="6">
                  <c:v>11.5</c:v>
                </c:pt>
                <c:pt idx="7">
                  <c:v>9.1</c:v>
                </c:pt>
                <c:pt idx="8">
                  <c:v>14.2</c:v>
                </c:pt>
                <c:pt idx="9">
                  <c:v/>
                </c:pt>
                <c:pt idx="10">
                  <c:v>7.1</c:v>
                </c:pt>
                <c:pt idx="11">
                  <c:v>8.6</c:v>
                </c:pt>
                <c:pt idx="12">
                  <c:v>12.1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25.6</c:v>
                </c:pt>
                <c:pt idx="1">
                  <c:v>21.9</c:v>
                </c:pt>
                <c:pt idx="2">
                  <c:v>22.5</c:v>
                </c:pt>
                <c:pt idx="3">
                  <c:v>23.5</c:v>
                </c:pt>
                <c:pt idx="4">
                  <c:v>18.1</c:v>
                </c:pt>
                <c:pt idx="5">
                  <c:v/>
                </c:pt>
                <c:pt idx="6">
                  <c:v>11.2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3.3</c:v>
                </c:pt>
                <c:pt idx="3">
                  <c:v>3.4</c:v>
                </c:pt>
                <c:pt idx="4">
                  <c:v/>
                </c:pt>
                <c:pt idx="5">
                  <c:v>3.0</c:v>
                </c:pt>
                <c:pt idx="6">
                  <c:v>2.5</c:v>
                </c:pt>
                <c:pt idx="7">
                  <c:v>3.5</c:v>
                </c:pt>
                <c:pt idx="8">
                  <c:v>4.4</c:v>
                </c:pt>
                <c:pt idx="9">
                  <c:v/>
                </c:pt>
                <c:pt idx="10">
                  <c:v>1.3</c:v>
                </c:pt>
                <c:pt idx="11">
                  <c:v>1.0</c:v>
                </c:pt>
                <c:pt idx="12">
                  <c:v>3.9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12.4</c:v>
                </c:pt>
                <c:pt idx="1">
                  <c:v>10.6</c:v>
                </c:pt>
                <c:pt idx="2">
                  <c:v>10.8</c:v>
                </c:pt>
                <c:pt idx="3">
                  <c:v>11.8</c:v>
                </c:pt>
                <c:pt idx="4">
                  <c:v>8.1</c:v>
                </c:pt>
                <c:pt idx="5">
                  <c:v/>
                </c:pt>
                <c:pt idx="6">
                  <c:v>3.4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c:v>
                </c:pt>
                <c:pt idx="1">
                  <c:v/>
                </c:pt>
                <c:pt idx="2">
                  <c:v>2.6</c:v>
                </c:pt>
                <c:pt idx="3">
                  <c:v>2.8</c:v>
                </c:pt>
                <c:pt idx="4">
                  <c:v/>
                </c:pt>
                <c:pt idx="5">
                  <c:v>2.4</c:v>
                </c:pt>
                <c:pt idx="6">
                  <c:v>2.1</c:v>
                </c:pt>
                <c:pt idx="7">
                  <c:v>2.7</c:v>
                </c:pt>
                <c:pt idx="8">
                  <c:v>3.7</c:v>
                </c:pt>
                <c:pt idx="9">
                  <c:v/>
                </c:pt>
                <c:pt idx="10">
                  <c:v>1.3</c:v>
                </c:pt>
                <c:pt idx="11">
                  <c:v>0.9</c:v>
                </c:pt>
                <c:pt idx="12">
                  <c:v>3.2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9.1</c:v>
                </c:pt>
                <c:pt idx="1">
                  <c:v>7.9</c:v>
                </c:pt>
                <c:pt idx="2">
                  <c:v>8.3</c:v>
                </c:pt>
                <c:pt idx="3">
                  <c:v>8.5</c:v>
                </c:pt>
                <c:pt idx="4">
                  <c:v>6.3</c:v>
                </c:pt>
                <c:pt idx="5">
                  <c:v/>
                </c:pt>
                <c:pt idx="6">
                  <c:v>2.8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8.7</c:v>
                </c:pt>
                <c:pt idx="1">
                  <c:v/>
                </c:pt>
                <c:pt idx="2">
                  <c:v/>
                </c:pt>
                <c:pt idx="3">
                  <c:v/>
                </c:pt>
                <c:pt idx="4">
                  <c:v/>
                </c:pt>
                <c:pt idx="5">
                  <c:v/>
                </c:pt>
                <c:pt idx="6">
                  <c:v/>
                </c:pt>
                <c:pt idx="7">
                  <c:v/>
                </c:pt>
                <c:pt idx="8">
                  <c:v/>
                </c:pt>
                <c:pt idx="9">
                  <c:v/>
                </c:pt>
                <c:pt idx="10">
                  <c:v/>
                </c:pt>
                <c:pt idx="11">
                  <c:v/>
                </c:pt>
                <c:pt idx="12">
                  <c:v>8.7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13.3</c:v>
                </c:pt>
                <c:pt idx="1">
                  <c:v>13.2</c:v>
                </c:pt>
                <c:pt idx="2">
                  <c:v>13.2</c:v>
                </c:pt>
                <c:pt idx="3">
                  <c:v>10.1</c:v>
                </c:pt>
                <c:pt idx="4">
                  <c:v>7.7</c:v>
                </c:pt>
                <c:pt idx="5">
                  <c:v/>
                </c:pt>
                <c:pt idx="6">
                  <c:v>8.7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
                </c:pt>
                <c:pt idx="3">
                  <c:v/>
                </c:pt>
                <c:pt idx="4">
                  <c:v/>
                </c:pt>
                <c:pt idx="5">
                  <c:v/>
                </c:pt>
                <c:pt idx="6">
                  <c:v/>
                </c:pt>
                <c:pt idx="7">
                  <c:v/>
                </c:pt>
                <c:pt idx="8">
                  <c:v/>
                </c:pt>
                <c:pt idx="9">
                  <c:v/>
                </c:pt>
                <c:pt idx="10">
                  <c:v/>
                </c:pt>
                <c:pt idx="11">
                  <c:v/>
                </c:pt>
                <c:pt idx="12">
                  <c:v>5.4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0.0</c:v>
                </c:pt>
                <c:pt idx="1">
                  <c:v/>
                </c:pt>
                <c:pt idx="2">
                  <c:v/>
                </c:pt>
                <c:pt idx="3">
                  <c:v/>
                </c:pt>
                <c:pt idx="4">
                  <c:v/>
                </c:pt>
                <c:pt idx="5">
                  <c:v/>
                </c:pt>
                <c:pt idx="6">
                  <c:v/>
                </c:pt>
                <c:pt idx="7">
                  <c:v/>
                </c:pt>
                <c:pt idx="8">
                  <c:v/>
                </c:pt>
                <c:pt idx="9">
                  <c:v/>
                </c:pt>
                <c:pt idx="10">
                  <c:v/>
                </c:pt>
                <c:pt idx="11">
                  <c:v/>
                </c:pt>
                <c:pt idx="12">
                  <c:v>0.0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49.7</c:v>
                </c:pt>
                <c:pt idx="1">
                  <c:v/>
                </c:pt>
                <c:pt idx="2">
                  <c:v/>
                </c:pt>
                <c:pt idx="3">
                  <c:v/>
                </c:pt>
                <c:pt idx="4">
                  <c:v/>
                </c:pt>
                <c:pt idx="5">
                  <c:v/>
                </c:pt>
                <c:pt idx="6">
                  <c:v/>
                </c:pt>
                <c:pt idx="7">
                  <c:v/>
                </c:pt>
                <c:pt idx="8">
                  <c:v/>
                </c:pt>
                <c:pt idx="9">
                  <c:v/>
                </c:pt>
                <c:pt idx="10">
                  <c:v/>
                </c:pt>
                <c:pt idx="11">
                  <c:v/>
                </c:pt>
                <c:pt idx="12">
                  <c:v>48.4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59.7</c:v>
                </c:pt>
                <c:pt idx="1">
                  <c:v>61.1</c:v>
                </c:pt>
                <c:pt idx="2">
                  <c:v>55.8</c:v>
                </c:pt>
                <c:pt idx="3">
                  <c:v>59.5</c:v>
                </c:pt>
                <c:pt idx="4">
                  <c:v>56.8</c:v>
                </c:pt>
                <c:pt idx="5">
                  <c:v/>
                </c:pt>
                <c:pt idx="6">
                  <c:v>49.7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15.7</c:v>
                </c:pt>
                <c:pt idx="3">
                  <c:v>2.6</c:v>
                </c:pt>
                <c:pt idx="4">
                  <c:v/>
                </c:pt>
                <c:pt idx="5">
                  <c:v>6.0</c:v>
                </c:pt>
                <c:pt idx="6">
                  <c:v>8.6</c:v>
                </c:pt>
                <c:pt idx="7">
                  <c:v>9.8</c:v>
                </c:pt>
                <c:pt idx="8">
                  <c:v>12.7</c:v>
                </c:pt>
                <c:pt idx="9">
                  <c:v/>
                </c:pt>
                <c:pt idx="10">
                  <c:v>4.8</c:v>
                </c:pt>
                <c:pt idx="11">
                  <c:v>8.1</c:v>
                </c:pt>
                <c:pt idx="12">
                  <c:v>10.1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7.2</c:v>
                </c:pt>
                <c:pt idx="1">
                  <c:v>8.6</c:v>
                </c:pt>
                <c:pt idx="2">
                  <c:v>10.7</c:v>
                </c:pt>
                <c:pt idx="3">
                  <c:v>10.7</c:v>
                </c:pt>
                <c:pt idx="4">
                  <c:v>8.2</c:v>
                </c:pt>
                <c:pt idx="5">
                  <c:v/>
                </c:pt>
                <c:pt idx="6">
                  <c:v>9.4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11.4</c:v>
                </c:pt>
                <c:pt idx="1">
                  <c:v/>
                </c:pt>
                <c:pt idx="2">
                  <c:v>14.8</c:v>
                </c:pt>
                <c:pt idx="3">
                  <c:v>7.7</c:v>
                </c:pt>
                <c:pt idx="4">
                  <c:v/>
                </c:pt>
                <c:pt idx="5">
                  <c:v>6.8</c:v>
                </c:pt>
                <c:pt idx="6">
                  <c:v>11.7</c:v>
                </c:pt>
                <c:pt idx="7">
                  <c:v>10.8</c:v>
                </c:pt>
                <c:pt idx="8">
                  <c:v>16.6</c:v>
                </c:pt>
                <c:pt idx="9">
                  <c:v/>
                </c:pt>
                <c:pt idx="10">
                  <c:v>12.0</c:v>
                </c:pt>
                <c:pt idx="11">
                  <c:v>12.7</c:v>
                </c:pt>
                <c:pt idx="12">
                  <c:v>11.7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93.8</c:v>
                </c:pt>
                <c:pt idx="1">
                  <c:v>92.3</c:v>
                </c:pt>
                <c:pt idx="2">
                  <c:v>93.3</c:v>
                </c:pt>
                <c:pt idx="3">
                  <c:v>91.3</c:v>
                </c:pt>
                <c:pt idx="4">
                  <c:v>93.3</c:v>
                </c:pt>
                <c:pt idx="5">
                  <c:v/>
                </c:pt>
                <c:pt idx="6">
                  <c:v>88.7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14.7</c:v>
                </c:pt>
                <c:pt idx="1">
                  <c:v>15.6</c:v>
                </c:pt>
                <c:pt idx="2">
                  <c:v>17.7</c:v>
                </c:pt>
                <c:pt idx="3">
                  <c:v>16.9</c:v>
                </c:pt>
                <c:pt idx="4">
                  <c:v>14.6</c:v>
                </c:pt>
                <c:pt idx="5">
                  <c:v/>
                </c:pt>
                <c:pt idx="6">
                  <c:v>11.4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43.9</c:v>
                </c:pt>
                <c:pt idx="1">
                  <c:v/>
                </c:pt>
                <c:pt idx="2">
                  <c:v>47.3</c:v>
                </c:pt>
                <c:pt idx="3">
                  <c:v>40.3</c:v>
                </c:pt>
                <c:pt idx="4">
                  <c:v/>
                </c:pt>
                <c:pt idx="5">
                  <c:v>39.6</c:v>
                </c:pt>
                <c:pt idx="6">
                  <c:v>41.1</c:v>
                </c:pt>
                <c:pt idx="7">
                  <c:v>43.5</c:v>
                </c:pt>
                <c:pt idx="8">
                  <c:v>52.0</c:v>
                </c:pt>
                <c:pt idx="9">
                  <c:v/>
                </c:pt>
                <c:pt idx="10">
                  <c:v>39.8</c:v>
                </c:pt>
                <c:pt idx="11">
                  <c:v>48.5</c:v>
                </c:pt>
                <c:pt idx="12">
                  <c:v>44.6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23.9</c:v>
                </c:pt>
                <c:pt idx="1">
                  <c:v/>
                </c:pt>
                <c:pt idx="2">
                  <c:v>27.2</c:v>
                </c:pt>
                <c:pt idx="3">
                  <c:v>20.3</c:v>
                </c:pt>
                <c:pt idx="4">
                  <c:v/>
                </c:pt>
                <c:pt idx="5">
                  <c:v>20.4</c:v>
                </c:pt>
                <c:pt idx="6">
                  <c:v>21.8</c:v>
                </c:pt>
                <c:pt idx="7">
                  <c:v>24.3</c:v>
                </c:pt>
                <c:pt idx="8">
                  <c:v>29.4</c:v>
                </c:pt>
                <c:pt idx="9">
                  <c:v/>
                </c:pt>
                <c:pt idx="10">
                  <c:v>14.9</c:v>
                </c:pt>
                <c:pt idx="11">
                  <c:v>26.0</c:v>
                </c:pt>
                <c:pt idx="12">
                  <c:v>25.3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32.4</c:v>
                </c:pt>
                <c:pt idx="1">
                  <c:v/>
                </c:pt>
                <c:pt idx="2">
                  <c:v>38.2</c:v>
                </c:pt>
                <c:pt idx="3">
                  <c:v>26.1</c:v>
                </c:pt>
                <c:pt idx="4">
                  <c:v/>
                </c:pt>
                <c:pt idx="5">
                  <c:v>27.0</c:v>
                </c:pt>
                <c:pt idx="6">
                  <c:v>29.6</c:v>
                </c:pt>
                <c:pt idx="7">
                  <c:v>30.6</c:v>
                </c:pt>
                <c:pt idx="8">
                  <c:v>42.2</c:v>
                </c:pt>
                <c:pt idx="9">
                  <c:v/>
                </c:pt>
                <c:pt idx="10">
                  <c:v>24.7</c:v>
                </c:pt>
                <c:pt idx="11">
                  <c:v>34.7</c:v>
                </c:pt>
                <c:pt idx="12">
                  <c:v>33.8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21.4</c:v>
                </c:pt>
                <c:pt idx="1">
                  <c:v/>
                </c:pt>
                <c:pt idx="2">
                  <c:v>27.1</c:v>
                </c:pt>
                <c:pt idx="3">
                  <c:v>15.0</c:v>
                </c:pt>
                <c:pt idx="4">
                  <c:v/>
                </c:pt>
                <c:pt idx="5">
                  <c:v>16.2</c:v>
                </c:pt>
                <c:pt idx="6">
                  <c:v>19.5</c:v>
                </c:pt>
                <c:pt idx="7">
                  <c:v>19.4</c:v>
                </c:pt>
                <c:pt idx="8">
                  <c:v>30.3</c:v>
                </c:pt>
                <c:pt idx="9">
                  <c:v/>
                </c:pt>
                <c:pt idx="10">
                  <c:v>16.1</c:v>
                </c:pt>
                <c:pt idx="11">
                  <c:v>20.3</c:v>
                </c:pt>
                <c:pt idx="12">
                  <c:v>22.7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32.8</c:v>
                </c:pt>
                <c:pt idx="1">
                  <c:v>30.5</c:v>
                </c:pt>
                <c:pt idx="2">
                  <c:v>31.3</c:v>
                </c:pt>
                <c:pt idx="3">
                  <c:v>31.1</c:v>
                </c:pt>
                <c:pt idx="4">
                  <c:v>26.8</c:v>
                </c:pt>
                <c:pt idx="5">
                  <c:v/>
                </c:pt>
                <c:pt idx="6">
                  <c:v>21.4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17.6</c:v>
                </c:pt>
                <c:pt idx="1">
                  <c:v/>
                </c:pt>
                <c:pt idx="2">
                  <c:v>20.7</c:v>
                </c:pt>
                <c:pt idx="3">
                  <c:v>14.0</c:v>
                </c:pt>
                <c:pt idx="4">
                  <c:v/>
                </c:pt>
                <c:pt idx="5">
                  <c:v>13.7</c:v>
                </c:pt>
                <c:pt idx="6">
                  <c:v>17.5</c:v>
                </c:pt>
                <c:pt idx="7">
                  <c:v>14.8</c:v>
                </c:pt>
                <c:pt idx="8">
                  <c:v>24.2</c:v>
                </c:pt>
                <c:pt idx="9">
                  <c:v/>
                </c:pt>
                <c:pt idx="10">
                  <c:v>14.4</c:v>
                </c:pt>
                <c:pt idx="11">
                  <c:v>16.3</c:v>
                </c:pt>
                <c:pt idx="12">
                  <c:v>18.6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30.9</c:v>
                </c:pt>
                <c:pt idx="1">
                  <c:v>28.0</c:v>
                </c:pt>
                <c:pt idx="2">
                  <c:v>28.9</c:v>
                </c:pt>
                <c:pt idx="3">
                  <c:v>28.4</c:v>
                </c:pt>
                <c:pt idx="4">
                  <c:v>23.8</c:v>
                </c:pt>
                <c:pt idx="5">
                  <c:v/>
                </c:pt>
                <c:pt idx="6">
                  <c:v>17.6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70.1</c:v>
                </c:pt>
                <c:pt idx="1">
                  <c:v/>
                </c:pt>
                <c:pt idx="2">
                  <c:v>65.0</c:v>
                </c:pt>
                <c:pt idx="3">
                  <c:v>75.5</c:v>
                </c:pt>
                <c:pt idx="4">
                  <c:v/>
                </c:pt>
                <c:pt idx="5">
                  <c:v>75.7</c:v>
                </c:pt>
                <c:pt idx="6">
                  <c:v>72.5</c:v>
                </c:pt>
                <c:pt idx="7">
                  <c:v>71.6</c:v>
                </c:pt>
                <c:pt idx="8">
                  <c:v>60.8</c:v>
                </c:pt>
                <c:pt idx="9">
                  <c:v/>
                </c:pt>
                <c:pt idx="10">
                  <c:v>78.4</c:v>
                </c:pt>
                <c:pt idx="11">
                  <c:v>69.7</c:v>
                </c:pt>
                <c:pt idx="12">
                  <c:v>68.4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80.4</c:v>
                </c:pt>
                <c:pt idx="1">
                  <c:v/>
                </c:pt>
                <c:pt idx="2">
                  <c:v>75.6</c:v>
                </c:pt>
                <c:pt idx="3">
                  <c:v>85.6</c:v>
                </c:pt>
                <c:pt idx="4">
                  <c:v/>
                </c:pt>
                <c:pt idx="5">
                  <c:v>85.4</c:v>
                </c:pt>
                <c:pt idx="6">
                  <c:v>81.7</c:v>
                </c:pt>
                <c:pt idx="7">
                  <c:v>82.4</c:v>
                </c:pt>
                <c:pt idx="8">
                  <c:v>72.4</c:v>
                </c:pt>
                <c:pt idx="9">
                  <c:v/>
                </c:pt>
                <c:pt idx="10">
                  <c:v>86.5</c:v>
                </c:pt>
                <c:pt idx="11">
                  <c:v>83.7</c:v>
                </c:pt>
                <c:pt idx="12">
                  <c:v>78.7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69.6</c:v>
                </c:pt>
                <c:pt idx="1">
                  <c:v>70.8</c:v>
                </c:pt>
                <c:pt idx="2">
                  <c:v>70.7</c:v>
                </c:pt>
                <c:pt idx="3">
                  <c:v>70.7</c:v>
                </c:pt>
                <c:pt idx="4">
                  <c:v>75.5</c:v>
                </c:pt>
                <c:pt idx="5">
                  <c:v/>
                </c:pt>
                <c:pt idx="6">
                  <c:v>80.4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83.7</c:v>
                </c:pt>
                <c:pt idx="1">
                  <c:v/>
                </c:pt>
                <c:pt idx="2">
                  <c:v>81.4</c:v>
                </c:pt>
                <c:pt idx="3">
                  <c:v>86.4</c:v>
                </c:pt>
                <c:pt idx="4">
                  <c:v/>
                </c:pt>
                <c:pt idx="5">
                  <c:v>87.0</c:v>
                </c:pt>
                <c:pt idx="6">
                  <c:v>83.5</c:v>
                </c:pt>
                <c:pt idx="7">
                  <c:v>86.4</c:v>
                </c:pt>
                <c:pt idx="8">
                  <c:v>78.0</c:v>
                </c:pt>
                <c:pt idx="9">
                  <c:v/>
                </c:pt>
                <c:pt idx="10">
                  <c:v>86.6</c:v>
                </c:pt>
                <c:pt idx="11">
                  <c:v>86.9</c:v>
                </c:pt>
                <c:pt idx="12">
                  <c:v>82.6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70.7</c:v>
                </c:pt>
                <c:pt idx="1">
                  <c:v>73.0</c:v>
                </c:pt>
                <c:pt idx="2">
                  <c:v>72.4</c:v>
                </c:pt>
                <c:pt idx="3">
                  <c:v>72.7</c:v>
                </c:pt>
                <c:pt idx="4">
                  <c:v>77.7</c:v>
                </c:pt>
                <c:pt idx="5">
                  <c:v/>
                </c:pt>
                <c:pt idx="6">
                  <c:v>83.7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62.3</c:v>
                </c:pt>
                <c:pt idx="1">
                  <c:v/>
                </c:pt>
                <c:pt idx="2">
                  <c:v>61.3</c:v>
                </c:pt>
                <c:pt idx="3">
                  <c:v>63.2</c:v>
                </c:pt>
                <c:pt idx="4">
                  <c:v/>
                </c:pt>
                <c:pt idx="5">
                  <c:v>51.0</c:v>
                </c:pt>
                <c:pt idx="6">
                  <c:v>62.5</c:v>
                </c:pt>
                <c:pt idx="7">
                  <c:v>64.4</c:v>
                </c:pt>
                <c:pt idx="8">
                  <c:v>72.2</c:v>
                </c:pt>
                <c:pt idx="9">
                  <c:v/>
                </c:pt>
                <c:pt idx="10">
                  <c:v>54.6</c:v>
                </c:pt>
                <c:pt idx="11">
                  <c:v>62.4</c:v>
                </c:pt>
                <c:pt idx="12">
                  <c:v>63.6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77.8</c:v>
                </c:pt>
                <c:pt idx="1">
                  <c:v>75.0</c:v>
                </c:pt>
                <c:pt idx="2">
                  <c:v>75.2</c:v>
                </c:pt>
                <c:pt idx="3">
                  <c:v>69.2</c:v>
                </c:pt>
                <c:pt idx="4">
                  <c:v>70.4</c:v>
                </c:pt>
                <c:pt idx="5">
                  <c:v/>
                </c:pt>
                <c:pt idx="6">
                  <c:v>62.3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15.4</c:v>
                </c:pt>
                <c:pt idx="1">
                  <c:v/>
                </c:pt>
                <c:pt idx="2">
                  <c:v>17.3</c:v>
                </c:pt>
                <c:pt idx="3">
                  <c:v>13.3</c:v>
                </c:pt>
                <c:pt idx="4">
                  <c:v/>
                </c:pt>
                <c:pt idx="5">
                  <c:v>18.7</c:v>
                </c:pt>
                <c:pt idx="6">
                  <c:v>13.9</c:v>
                </c:pt>
                <c:pt idx="7">
                  <c:v>13.7</c:v>
                </c:pt>
                <c:pt idx="8">
                  <c:v>14.1</c:v>
                </c:pt>
                <c:pt idx="9">
                  <c:v/>
                </c:pt>
                <c:pt idx="10">
                  <c:v>18.7</c:v>
                </c:pt>
                <c:pt idx="11">
                  <c:v>25.2</c:v>
                </c:pt>
                <c:pt idx="12">
                  <c:v>13.1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c:v>
                </c:pt>
                <c:pt idx="1">
                  <c:v/>
                </c:pt>
                <c:pt idx="2">
                  <c:v>7.6</c:v>
                </c:pt>
                <c:pt idx="3">
                  <c:v>4.1</c:v>
                </c:pt>
                <c:pt idx="4">
                  <c:v/>
                </c:pt>
                <c:pt idx="5">
                  <c:v>7.1</c:v>
                </c:pt>
                <c:pt idx="6">
                  <c:v>5.2</c:v>
                </c:pt>
                <c:pt idx="7">
                  <c:v>5.4</c:v>
                </c:pt>
                <c:pt idx="8">
                  <c:v>5.9</c:v>
                </c:pt>
                <c:pt idx="9">
                  <c:v/>
                </c:pt>
                <c:pt idx="10">
                  <c:v>7.0</c:v>
                </c:pt>
                <c:pt idx="11">
                  <c:v>9.6</c:v>
                </c:pt>
                <c:pt idx="12">
                  <c:v>5.1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23.9</c:v>
                </c:pt>
                <c:pt idx="1">
                  <c:v>21.8</c:v>
                </c:pt>
                <c:pt idx="2">
                  <c:v>21.9</c:v>
                </c:pt>
                <c:pt idx="3">
                  <c:v>19.9</c:v>
                </c:pt>
                <c:pt idx="4">
                  <c:v>17.6</c:v>
                </c:pt>
                <c:pt idx="5">
                  <c:v/>
                </c:pt>
                <c:pt idx="6">
                  <c:v>15.4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30.5</c:v>
                </c:pt>
                <c:pt idx="1">
                  <c:v/>
                </c:pt>
                <c:pt idx="2">
                  <c:v>30.4</c:v>
                </c:pt>
                <c:pt idx="3">
                  <c:v>30.4</c:v>
                </c:pt>
                <c:pt idx="4">
                  <c:v/>
                </c:pt>
                <c:pt idx="5">
                  <c:v>21.3</c:v>
                </c:pt>
                <c:pt idx="6">
                  <c:v>28.2</c:v>
                </c:pt>
                <c:pt idx="7">
                  <c:v>32.6</c:v>
                </c:pt>
                <c:pt idx="8">
                  <c:v>41.0</c:v>
                </c:pt>
                <c:pt idx="9">
                  <c:v/>
                </c:pt>
                <c:pt idx="10">
                  <c:v>23.3</c:v>
                </c:pt>
                <c:pt idx="11">
                  <c:v>33.8</c:v>
                </c:pt>
                <c:pt idx="12">
                  <c:v>31.3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44.9</c:v>
                </c:pt>
                <c:pt idx="1">
                  <c:v>41.4</c:v>
                </c:pt>
                <c:pt idx="2">
                  <c:v>43.9</c:v>
                </c:pt>
                <c:pt idx="3">
                  <c:v>38.5</c:v>
                </c:pt>
                <c:pt idx="4">
                  <c:v>33.4</c:v>
                </c:pt>
                <c:pt idx="5">
                  <c:v/>
                </c:pt>
                <c:pt idx="6">
                  <c:v>30.5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17.4</c:v>
                </c:pt>
                <c:pt idx="1">
                  <c:v/>
                </c:pt>
                <c:pt idx="2">
                  <c:v>18.4</c:v>
                </c:pt>
                <c:pt idx="3">
                  <c:v>16.3</c:v>
                </c:pt>
                <c:pt idx="4">
                  <c:v/>
                </c:pt>
                <c:pt idx="5">
                  <c:v>10.2</c:v>
                </c:pt>
                <c:pt idx="6">
                  <c:v>14.8</c:v>
                </c:pt>
                <c:pt idx="7">
                  <c:v>20.7</c:v>
                </c:pt>
                <c:pt idx="8">
                  <c:v>25.0</c:v>
                </c:pt>
                <c:pt idx="9">
                  <c:v/>
                </c:pt>
                <c:pt idx="10">
                  <c:v>9.9</c:v>
                </c:pt>
                <c:pt idx="11">
                  <c:v>19.2</c:v>
                </c:pt>
                <c:pt idx="12">
                  <c:v>18.7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28.9</c:v>
                </c:pt>
                <c:pt idx="1">
                  <c:v>24.6</c:v>
                </c:pt>
                <c:pt idx="2">
                  <c:v>28.2</c:v>
                </c:pt>
                <c:pt idx="3">
                  <c:v>24.9</c:v>
                </c:pt>
                <c:pt idx="4">
                  <c:v>19.8</c:v>
                </c:pt>
                <c:pt idx="5">
                  <c:v/>
                </c:pt>
                <c:pt idx="6">
                  <c:v>17.4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6.7</c:v>
                </c:pt>
                <c:pt idx="3">
                  <c:v>1.7</c:v>
                </c:pt>
                <c:pt idx="4">
                  <c:v/>
                </c:pt>
                <c:pt idx="5">
                  <c:v>2.7</c:v>
                </c:pt>
                <c:pt idx="6">
                  <c:v>4.0</c:v>
                </c:pt>
                <c:pt idx="7">
                  <c:v>4.2</c:v>
                </c:pt>
                <c:pt idx="8">
                  <c:v>6.5</c:v>
                </c:pt>
                <c:pt idx="9">
                  <c:v/>
                </c:pt>
                <c:pt idx="10">
                  <c:v>1.8</c:v>
                </c:pt>
                <c:pt idx="11">
                  <c:v>2.9</c:v>
                </c:pt>
                <c:pt idx="12">
                  <c:v>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38.6</c:v>
                </c:pt>
                <c:pt idx="1">
                  <c:v/>
                </c:pt>
                <c:pt idx="2">
                  <c:v>36.3</c:v>
                </c:pt>
                <c:pt idx="3">
                  <c:v>41.0</c:v>
                </c:pt>
                <c:pt idx="4">
                  <c:v/>
                </c:pt>
                <c:pt idx="5">
                  <c:v>35.5</c:v>
                </c:pt>
                <c:pt idx="6">
                  <c:v>38.0</c:v>
                </c:pt>
                <c:pt idx="7">
                  <c:v/>
                </c:pt>
                <c:pt idx="8">
                  <c:v>34.1</c:v>
                </c:pt>
                <c:pt idx="9">
                  <c:v/>
                </c:pt>
                <c:pt idx="10">
                  <c:v/>
                </c:pt>
                <c:pt idx="11">
                  <c:v/>
                </c:pt>
                <c:pt idx="12">
                  <c:v>38.2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41.5</c:v>
                </c:pt>
                <c:pt idx="1">
                  <c:v>43.3</c:v>
                </c:pt>
                <c:pt idx="2">
                  <c:v>39.0</c:v>
                </c:pt>
                <c:pt idx="3">
                  <c:v/>
                </c:pt>
                <c:pt idx="4">
                  <c:v>38.6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35.1</c:v>
                </c:pt>
                <c:pt idx="1">
                  <c:v/>
                </c:pt>
                <c:pt idx="2">
                  <c:v>35.6</c:v>
                </c:pt>
                <c:pt idx="3">
                  <c:v>34.3</c:v>
                </c:pt>
                <c:pt idx="4">
                  <c:v/>
                </c:pt>
                <c:pt idx="5">
                  <c:v>25.8</c:v>
                </c:pt>
                <c:pt idx="6">
                  <c:v>33.4</c:v>
                </c:pt>
                <c:pt idx="7">
                  <c:v>41.1</c:v>
                </c:pt>
                <c:pt idx="8">
                  <c:v>41.8</c:v>
                </c:pt>
                <c:pt idx="9">
                  <c:v/>
                </c:pt>
                <c:pt idx="10">
                  <c:v>43.3</c:v>
                </c:pt>
                <c:pt idx="11">
                  <c:v>45.8</c:v>
                </c:pt>
                <c:pt idx="12">
                  <c:v>32.7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43.4</c:v>
                </c:pt>
                <c:pt idx="1">
                  <c:v>38.2</c:v>
                </c:pt>
                <c:pt idx="2">
                  <c:v>37.8</c:v>
                </c:pt>
                <c:pt idx="3">
                  <c:v>37.1</c:v>
                </c:pt>
                <c:pt idx="4">
                  <c:v>37.2</c:v>
                </c:pt>
                <c:pt idx="5">
                  <c:v/>
                </c:pt>
                <c:pt idx="6">
                  <c:v>35.1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6.9</c:v>
                </c:pt>
                <c:pt idx="3">
                  <c:v>5.2</c:v>
                </c:pt>
                <c:pt idx="4">
                  <c:v/>
                </c:pt>
                <c:pt idx="5">
                  <c:v>10.2</c:v>
                </c:pt>
                <c:pt idx="6">
                  <c:v>6.2</c:v>
                </c:pt>
                <c:pt idx="7">
                  <c:v>4.9</c:v>
                </c:pt>
                <c:pt idx="8">
                  <c:v>3.6</c:v>
                </c:pt>
                <c:pt idx="9">
                  <c:v/>
                </c:pt>
                <c:pt idx="10">
                  <c:v>6.7</c:v>
                </c:pt>
                <c:pt idx="11">
                  <c:v>10.1</c:v>
                </c:pt>
                <c:pt idx="12">
                  <c:v>5.4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8.8</c:v>
                </c:pt>
                <c:pt idx="1">
                  <c:v>8.6</c:v>
                </c:pt>
                <c:pt idx="2">
                  <c:v>9.1</c:v>
                </c:pt>
                <c:pt idx="3">
                  <c:v>7.6</c:v>
                </c:pt>
                <c:pt idx="4">
                  <c:v>6.9</c:v>
                </c:pt>
                <c:pt idx="5">
                  <c:v/>
                </c:pt>
                <c:pt idx="6">
                  <c:v>6.2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16.4</c:v>
                </c:pt>
                <c:pt idx="1">
                  <c:v/>
                </c:pt>
                <c:pt idx="2">
                  <c:v>16.4</c:v>
                </c:pt>
                <c:pt idx="3">
                  <c:v>15.9</c:v>
                </c:pt>
                <c:pt idx="4">
                  <c:v/>
                </c:pt>
                <c:pt idx="5">
                  <c:v>13.7</c:v>
                </c:pt>
                <c:pt idx="6">
                  <c:v>16.8</c:v>
                </c:pt>
                <c:pt idx="7">
                  <c:v>17.0</c:v>
                </c:pt>
                <c:pt idx="8">
                  <c:v>18.4</c:v>
                </c:pt>
                <c:pt idx="9">
                  <c:v/>
                </c:pt>
                <c:pt idx="10">
                  <c:v>23.2</c:v>
                </c:pt>
                <c:pt idx="11">
                  <c:v>18.1</c:v>
                </c:pt>
                <c:pt idx="12">
                  <c:v>14.9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22.1</c:v>
                </c:pt>
                <c:pt idx="1">
                  <c:v>18.9</c:v>
                </c:pt>
                <c:pt idx="2">
                  <c:v>18.9</c:v>
                </c:pt>
                <c:pt idx="3">
                  <c:v>20.9</c:v>
                </c:pt>
                <c:pt idx="4">
                  <c:v>20.0</c:v>
                </c:pt>
                <c:pt idx="5">
                  <c:v/>
                </c:pt>
                <c:pt idx="6">
                  <c:v>16.4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c:v>
                </c:pt>
                <c:pt idx="1">
                  <c:v/>
                </c:pt>
                <c:pt idx="2">
                  <c:v>5.2</c:v>
                </c:pt>
                <c:pt idx="3">
                  <c:v>2.7</c:v>
                </c:pt>
                <c:pt idx="4">
                  <c:v/>
                </c:pt>
                <c:pt idx="5">
                  <c:v>3.5</c:v>
                </c:pt>
                <c:pt idx="6">
                  <c:v>4.7</c:v>
                </c:pt>
                <c:pt idx="7">
                  <c:v>4.7</c:v>
                </c:pt>
                <c:pt idx="8">
                  <c:v>3.4</c:v>
                </c:pt>
                <c:pt idx="9">
                  <c:v/>
                </c:pt>
                <c:pt idx="10">
                  <c:v>3.7</c:v>
                </c:pt>
                <c:pt idx="11">
                  <c:v>7.8</c:v>
                </c:pt>
                <c:pt idx="12">
                  <c:v>3.6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7.9</c:v>
                </c:pt>
                <c:pt idx="1">
                  <c:v>6.8</c:v>
                </c:pt>
                <c:pt idx="2">
                  <c:v>8.0</c:v>
                </c:pt>
                <c:pt idx="3">
                  <c:v>6.6</c:v>
                </c:pt>
                <c:pt idx="4">
                  <c:v>5.6</c:v>
                </c:pt>
                <c:pt idx="5">
                  <c:v/>
                </c:pt>
                <c:pt idx="6">
                  <c:v>4.0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10.6</c:v>
                </c:pt>
                <c:pt idx="1">
                  <c:v>8.2</c:v>
                </c:pt>
                <c:pt idx="2">
                  <c:v>9.2</c:v>
                </c:pt>
                <c:pt idx="3">
                  <c:v>7.1</c:v>
                </c:pt>
                <c:pt idx="4">
                  <c:v>8.6</c:v>
                </c:pt>
                <c:pt idx="5">
                  <c:v/>
                </c:pt>
                <c:pt idx="6">
                  <c:v>5.9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8.0</c:v>
                </c:pt>
                <c:pt idx="3">
                  <c:v>6.6</c:v>
                </c:pt>
                <c:pt idx="4">
                  <c:v/>
                </c:pt>
                <c:pt idx="5">
                  <c:v>8.4</c:v>
                </c:pt>
                <c:pt idx="6">
                  <c:v>7.0</c:v>
                </c:pt>
                <c:pt idx="7">
                  <c:v>7.9</c:v>
                </c:pt>
                <c:pt idx="8">
                  <c:v>6.0</c:v>
                </c:pt>
                <c:pt idx="9">
                  <c:v/>
                </c:pt>
                <c:pt idx="10">
                  <c:v>12.1</c:v>
                </c:pt>
                <c:pt idx="11">
                  <c:v>6.7</c:v>
                </c:pt>
                <c:pt idx="12">
                  <c:v>6.7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12.9</c:v>
                </c:pt>
                <c:pt idx="1">
                  <c:v>14.1</c:v>
                </c:pt>
                <c:pt idx="2">
                  <c:v>15.8</c:v>
                </c:pt>
                <c:pt idx="3">
                  <c:v>16.0</c:v>
                </c:pt>
                <c:pt idx="4">
                  <c:v>10.6</c:v>
                </c:pt>
                <c:pt idx="5">
                  <c:v/>
                </c:pt>
                <c:pt idx="6">
                  <c:v>7.4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3.2</c:v>
                </c:pt>
                <c:pt idx="3">
                  <c:v>1.4</c:v>
                </c:pt>
                <c:pt idx="4">
                  <c:v/>
                </c:pt>
                <c:pt idx="5">
                  <c:v>3.1</c:v>
                </c:pt>
                <c:pt idx="6">
                  <c:v>1.5</c:v>
                </c:pt>
                <c:pt idx="7">
                  <c:v>2.4</c:v>
                </c:pt>
                <c:pt idx="8">
                  <c:v>2.6</c:v>
                </c:pt>
                <c:pt idx="9">
                  <c:v/>
                </c:pt>
                <c:pt idx="10">
                  <c:v>2.8</c:v>
                </c:pt>
                <c:pt idx="11">
                  <c:v>6.6</c:v>
                </c:pt>
                <c:pt idx="12">
                  <c:v>1.7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2.4</c:v>
                </c:pt>
                <c:pt idx="1">
                  <c:v>2.3</c:v>
                </c:pt>
                <c:pt idx="2">
                  <c:v>3.6</c:v>
                </c:pt>
                <c:pt idx="3">
                  <c:v>2.6</c:v>
                </c:pt>
                <c:pt idx="4">
                  <c:v>2.8</c:v>
                </c:pt>
                <c:pt idx="5">
                  <c:v/>
                </c:pt>
                <c:pt idx="6">
                  <c:v>2.4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c:v>
                </c:pt>
                <c:pt idx="1">
                  <c:v/>
                </c:pt>
                <c:pt idx="2">
                  <c:v>4.1</c:v>
                </c:pt>
                <c:pt idx="3">
                  <c:v>1.4</c:v>
                </c:pt>
                <c:pt idx="4">
                  <c:v/>
                </c:pt>
                <c:pt idx="5">
                  <c:v>3.5</c:v>
                </c:pt>
                <c:pt idx="6">
                  <c:v>2.3</c:v>
                </c:pt>
                <c:pt idx="7">
                  <c:v>3.7</c:v>
                </c:pt>
                <c:pt idx="8">
                  <c:v>1.6</c:v>
                </c:pt>
                <c:pt idx="9">
                  <c:v/>
                </c:pt>
                <c:pt idx="10">
                  <c:v>3.7</c:v>
                </c:pt>
                <c:pt idx="11">
                  <c:v>3.2</c:v>
                </c:pt>
                <c:pt idx="12">
                  <c:v>2.4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8.2</c:v>
                </c:pt>
                <c:pt idx="1">
                  <c:v>7.0</c:v>
                </c:pt>
                <c:pt idx="2">
                  <c:v>6.2</c:v>
                </c:pt>
                <c:pt idx="3">
                  <c:v>4.1</c:v>
                </c:pt>
                <c:pt idx="4">
                  <c:v>3.9</c:v>
                </c:pt>
                <c:pt idx="5">
                  <c:v/>
                </c:pt>
                <c:pt idx="6">
                  <c:v>2.9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c:v>
                </c:pt>
                <c:pt idx="1">
                  <c:v/>
                </c:pt>
                <c:pt idx="2">
                  <c:v>6.4</c:v>
                </c:pt>
                <c:pt idx="3">
                  <c:v>3.3</c:v>
                </c:pt>
                <c:pt idx="4">
                  <c:v/>
                </c:pt>
                <c:pt idx="5">
                  <c:v>5.6</c:v>
                </c:pt>
                <c:pt idx="6">
                  <c:v>3.7</c:v>
                </c:pt>
                <c:pt idx="7">
                  <c:v>6.7</c:v>
                </c:pt>
                <c:pt idx="8">
                  <c:v>4.0</c:v>
                </c:pt>
                <c:pt idx="9">
                  <c:v/>
                </c:pt>
                <c:pt idx="10">
                  <c:v>4.9</c:v>
                </c:pt>
                <c:pt idx="11">
                  <c:v>8.4</c:v>
                </c:pt>
                <c:pt idx="12">
                  <c:v>4.8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6.4</c:v>
                </c:pt>
                <c:pt idx="1">
                  <c:v>6.4</c:v>
                </c:pt>
                <c:pt idx="2">
                  <c:v>8.2</c:v>
                </c:pt>
                <c:pt idx="3">
                  <c:v>6.3</c:v>
                </c:pt>
                <c:pt idx="4">
                  <c:v/>
                </c:pt>
                <c:pt idx="5">
                  <c:v>5.0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10.8</c:v>
                </c:pt>
                <c:pt idx="1">
                  <c:v/>
                </c:pt>
                <c:pt idx="2">
                  <c:v>12.1</c:v>
                </c:pt>
                <c:pt idx="3">
                  <c:v>9.3</c:v>
                </c:pt>
                <c:pt idx="4">
                  <c:v/>
                </c:pt>
                <c:pt idx="5">
                  <c:v>9.8</c:v>
                </c:pt>
                <c:pt idx="6">
                  <c:v>9.3</c:v>
                </c:pt>
                <c:pt idx="7">
                  <c:v>12.2</c:v>
                </c:pt>
                <c:pt idx="8">
                  <c:v>12.0</c:v>
                </c:pt>
                <c:pt idx="9">
                  <c:v/>
                </c:pt>
                <c:pt idx="10">
                  <c:v>10.0</c:v>
                </c:pt>
                <c:pt idx="11">
                  <c:v>14.9</c:v>
                </c:pt>
                <c:pt idx="12">
                  <c:v>10.3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c:v>
                </c:pt>
                <c:pt idx="1">
                  <c:v/>
                </c:pt>
                <c:pt idx="2">
                  <c:v>4.1</c:v>
                </c:pt>
                <c:pt idx="3">
                  <c:v>1.9</c:v>
                </c:pt>
                <c:pt idx="4">
                  <c:v/>
                </c:pt>
                <c:pt idx="5">
                  <c:v>3.2</c:v>
                </c:pt>
                <c:pt idx="6">
                  <c:v>1.9</c:v>
                </c:pt>
                <c:pt idx="7">
                  <c:v>4.6</c:v>
                </c:pt>
                <c:pt idx="8">
                  <c:v>2.9</c:v>
                </c:pt>
                <c:pt idx="9">
                  <c:v/>
                </c:pt>
                <c:pt idx="10">
                  <c:v>3.9</c:v>
                </c:pt>
                <c:pt idx="11">
                  <c:v>4.7</c:v>
                </c:pt>
                <c:pt idx="12">
                  <c:v>2.9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5.6</c:v>
                </c:pt>
                <c:pt idx="1">
                  <c:v>4.8</c:v>
                </c:pt>
                <c:pt idx="2">
                  <c:v>4.5</c:v>
                </c:pt>
                <c:pt idx="3">
                  <c:v>3.2</c:v>
                </c:pt>
                <c:pt idx="4">
                  <c:v>3.4</c:v>
                </c:pt>
                <c:pt idx="5">
                  <c:v/>
                </c:pt>
                <c:pt idx="6">
                  <c:v>3.2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16.8</c:v>
                </c:pt>
                <c:pt idx="1">
                  <c:v/>
                </c:pt>
                <c:pt idx="2">
                  <c:v>17.7</c:v>
                </c:pt>
                <c:pt idx="3">
                  <c:v>15.7</c:v>
                </c:pt>
                <c:pt idx="4">
                  <c:v/>
                </c:pt>
                <c:pt idx="5">
                  <c:v>12.5</c:v>
                </c:pt>
                <c:pt idx="6">
                  <c:v>15.4</c:v>
                </c:pt>
                <c:pt idx="7">
                  <c:v>20.6</c:v>
                </c:pt>
                <c:pt idx="8">
                  <c:v>19.7</c:v>
                </c:pt>
                <c:pt idx="9">
                  <c:v/>
                </c:pt>
                <c:pt idx="10">
                  <c:v>14.1</c:v>
                </c:pt>
                <c:pt idx="11">
                  <c:v>22.0</c:v>
                </c:pt>
                <c:pt idx="12">
                  <c:v>16.7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22.3</c:v>
                </c:pt>
                <c:pt idx="1">
                  <c:v>21.4</c:v>
                </c:pt>
                <c:pt idx="2">
                  <c:v/>
                </c:pt>
                <c:pt idx="3">
                  <c:v>16.8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3.5</c:v>
                </c:pt>
                <c:pt idx="3">
                  <c:v>0.7</c:v>
                </c:pt>
                <c:pt idx="4">
                  <c:v/>
                </c:pt>
                <c:pt idx="5">
                  <c:v>2.3</c:v>
                </c:pt>
                <c:pt idx="6">
                  <c:v>1.7</c:v>
                </c:pt>
                <c:pt idx="7">
                  <c:v>2.3</c:v>
                </c:pt>
                <c:pt idx="8">
                  <c:v>2.5</c:v>
                </c:pt>
                <c:pt idx="9">
                  <c:v/>
                </c:pt>
                <c:pt idx="10">
                  <c:v>3.3</c:v>
                </c:pt>
                <c:pt idx="11">
                  <c:v>2.5</c:v>
                </c:pt>
                <c:pt idx="12">
                  <c:v>1.8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1.6</c:v>
                </c:pt>
                <c:pt idx="1">
                  <c:v>2.1</c:v>
                </c:pt>
                <c:pt idx="2">
                  <c:v>2.7</c:v>
                </c:pt>
                <c:pt idx="3">
                  <c:v>2.8</c:v>
                </c:pt>
                <c:pt idx="4">
                  <c:v>2.1</c:v>
                </c:pt>
                <c:pt idx="5">
                  <c:v/>
                </c:pt>
                <c:pt idx="6">
                  <c:v>2.2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22.5</c:v>
                </c:pt>
                <c:pt idx="1">
                  <c:v/>
                </c:pt>
                <c:pt idx="2">
                  <c:v>22.2</c:v>
                </c:pt>
                <c:pt idx="3">
                  <c:v>22.8</c:v>
                </c:pt>
                <c:pt idx="4">
                  <c:v/>
                </c:pt>
                <c:pt idx="5">
                  <c:v>23.3</c:v>
                </c:pt>
                <c:pt idx="6">
                  <c:v>22.7</c:v>
                </c:pt>
                <c:pt idx="7">
                  <c:v>25.1</c:v>
                </c:pt>
                <c:pt idx="8">
                  <c:v>18.4</c:v>
                </c:pt>
                <c:pt idx="9">
                  <c:v/>
                </c:pt>
                <c:pt idx="10">
                  <c:v>31.1</c:v>
                </c:pt>
                <c:pt idx="11">
                  <c:v>28.2</c:v>
                </c:pt>
                <c:pt idx="12">
                  <c:v>20.2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17.9</c:v>
                </c:pt>
                <c:pt idx="1">
                  <c:v/>
                </c:pt>
                <c:pt idx="2">
                  <c:v>17.0</c:v>
                </c:pt>
                <c:pt idx="3">
                  <c:v>18.7</c:v>
                </c:pt>
                <c:pt idx="4">
                  <c:v/>
                </c:pt>
                <c:pt idx="5">
                  <c:v>17.1</c:v>
                </c:pt>
                <c:pt idx="6">
                  <c:v>18.7</c:v>
                </c:pt>
                <c:pt idx="7">
                  <c:v>16.1</c:v>
                </c:pt>
                <c:pt idx="8">
                  <c:v>19.6</c:v>
                </c:pt>
                <c:pt idx="9">
                  <c:v/>
                </c:pt>
                <c:pt idx="10">
                  <c:v>21.6</c:v>
                </c:pt>
                <c:pt idx="11">
                  <c:v>22.4</c:v>
                </c:pt>
                <c:pt idx="12">
                  <c:v>17.0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28.3</c:v>
                </c:pt>
                <c:pt idx="1">
                  <c:v>28.9</c:v>
                </c:pt>
                <c:pt idx="2">
                  <c:v>20.5</c:v>
                </c:pt>
                <c:pt idx="3">
                  <c:v>25.5</c:v>
                </c:pt>
                <c:pt idx="4">
                  <c:v>28.3</c:v>
                </c:pt>
                <c:pt idx="5">
                  <c:v/>
                </c:pt>
                <c:pt idx="6">
                  <c:v>22.5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41.7</c:v>
                </c:pt>
                <c:pt idx="1">
                  <c:v/>
                </c:pt>
                <c:pt idx="2">
                  <c:v>41.6</c:v>
                </c:pt>
                <c:pt idx="3">
                  <c:v>41.7</c:v>
                </c:pt>
                <c:pt idx="4">
                  <c:v/>
                </c:pt>
                <c:pt idx="5">
                  <c:v>19.8</c:v>
                </c:pt>
                <c:pt idx="6">
                  <c:v>34.1</c:v>
                </c:pt>
                <c:pt idx="7">
                  <c:v>46.0</c:v>
                </c:pt>
                <c:pt idx="8">
                  <c:v>67.1</c:v>
                </c:pt>
                <c:pt idx="9">
                  <c:v/>
                </c:pt>
                <c:pt idx="10">
                  <c:v>47.2</c:v>
                </c:pt>
                <c:pt idx="11">
                  <c:v>42.9</c:v>
                </c:pt>
                <c:pt idx="12">
                  <c:v>41.7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48.8</c:v>
                </c:pt>
                <c:pt idx="1">
                  <c:v>44.5</c:v>
                </c:pt>
                <c:pt idx="2">
                  <c:v>49.1</c:v>
                </c:pt>
                <c:pt idx="3">
                  <c:v>49.2</c:v>
                </c:pt>
                <c:pt idx="4">
                  <c:v>51.0</c:v>
                </c:pt>
                <c:pt idx="5">
                  <c:v/>
                </c:pt>
                <c:pt idx="6">
                  <c:v>41.7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3.4</c:v>
                </c:pt>
                <c:pt idx="3">
                  <c:v>2.5</c:v>
                </c:pt>
                <c:pt idx="4">
                  <c:v/>
                </c:pt>
                <c:pt idx="5">
                  <c:v>4.2</c:v>
                </c:pt>
                <c:pt idx="6">
                  <c:v>3.1</c:v>
                </c:pt>
                <c:pt idx="7">
                  <c:v>2.6</c:v>
                </c:pt>
                <c:pt idx="8">
                  <c:v>2.0</c:v>
                </c:pt>
                <c:pt idx="9">
                  <c:v/>
                </c:pt>
                <c:pt idx="10">
                  <c:v>4.5</c:v>
                </c:pt>
                <c:pt idx="11">
                  <c:v>2.8</c:v>
                </c:pt>
                <c:pt idx="12">
                  <c:v>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5.4</c:v>
                </c:pt>
                <c:pt idx="1">
                  <c:v>4.5</c:v>
                </c:pt>
                <c:pt idx="2">
                  <c:v>5.2</c:v>
                </c:pt>
                <c:pt idx="3">
                  <c:v/>
                </c:pt>
                <c:pt idx="4">
                  <c:v>3.0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8.7</c:v>
                </c:pt>
                <c:pt idx="1">
                  <c:v/>
                </c:pt>
                <c:pt idx="2">
                  <c:v>9.1</c:v>
                </c:pt>
                <c:pt idx="3">
                  <c:v>8.0</c:v>
                </c:pt>
                <c:pt idx="4">
                  <c:v/>
                </c:pt>
                <c:pt idx="5">
                  <c:v>4.1</c:v>
                </c:pt>
                <c:pt idx="6">
                  <c:v>7.0</c:v>
                </c:pt>
                <c:pt idx="7">
                  <c:v>7.7</c:v>
                </c:pt>
                <c:pt idx="8">
                  <c:v>15.7</c:v>
                </c:pt>
                <c:pt idx="9">
                  <c:v/>
                </c:pt>
                <c:pt idx="10">
                  <c:v>12.2</c:v>
                </c:pt>
                <c:pt idx="11">
                  <c:v>10.3</c:v>
                </c:pt>
                <c:pt idx="12">
                  <c:v>8.0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13.3</c:v>
                </c:pt>
                <c:pt idx="1">
                  <c:v>13.7</c:v>
                </c:pt>
                <c:pt idx="2">
                  <c:v>16.8</c:v>
                </c:pt>
                <c:pt idx="3">
                  <c:v/>
                </c:pt>
                <c:pt idx="4">
                  <c:v>8.7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31.7</c:v>
                </c:pt>
                <c:pt idx="1">
                  <c:v/>
                </c:pt>
                <c:pt idx="2">
                  <c:v>30.7</c:v>
                </c:pt>
                <c:pt idx="3">
                  <c:v>32.7</c:v>
                </c:pt>
                <c:pt idx="4">
                  <c:v/>
                </c:pt>
                <c:pt idx="5">
                  <c:v>13.4</c:v>
                </c:pt>
                <c:pt idx="6">
                  <c:v>24.5</c:v>
                </c:pt>
                <c:pt idx="7">
                  <c:v>34.0</c:v>
                </c:pt>
                <c:pt idx="8">
                  <c:v>54.7</c:v>
                </c:pt>
                <c:pt idx="9">
                  <c:v/>
                </c:pt>
                <c:pt idx="10">
                  <c:v>31.0</c:v>
                </c:pt>
                <c:pt idx="11">
                  <c:v>34.2</c:v>
                </c:pt>
                <c:pt idx="12">
                  <c:v>31.6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38.0</c:v>
                </c:pt>
                <c:pt idx="1">
                  <c:v>34.6</c:v>
                </c:pt>
                <c:pt idx="2">
                  <c:v>37.0</c:v>
                </c:pt>
                <c:pt idx="3">
                  <c:v>36.7</c:v>
                </c:pt>
                <c:pt idx="4">
                  <c:v>38.5</c:v>
                </c:pt>
                <c:pt idx="5">
                  <c:v/>
                </c:pt>
                <c:pt idx="6">
                  <c:v>31.7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17.5</c:v>
                </c:pt>
                <c:pt idx="1">
                  <c:v/>
                </c:pt>
                <c:pt idx="2">
                  <c:v>20.4</c:v>
                </c:pt>
                <c:pt idx="3">
                  <c:v>14.6</c:v>
                </c:pt>
                <c:pt idx="4">
                  <c:v/>
                </c:pt>
                <c:pt idx="5">
                  <c:v/>
                </c:pt>
                <c:pt idx="6">
                  <c:v>18.9</c:v>
                </c:pt>
                <c:pt idx="7">
                  <c:v/>
                </c:pt>
                <c:pt idx="8">
                  <c:v>15.8</c:v>
                </c:pt>
                <c:pt idx="9">
                  <c:v/>
                </c:pt>
                <c:pt idx="10">
                  <c:v/>
                </c:pt>
                <c:pt idx="11">
                  <c:v/>
                </c:pt>
                <c:pt idx="12">
                  <c:v>17.5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23.5</c:v>
                </c:pt>
                <c:pt idx="1">
                  <c:v>21.0</c:v>
                </c:pt>
                <c:pt idx="2">
                  <c:v>19.9</c:v>
                </c:pt>
                <c:pt idx="3">
                  <c:v/>
                </c:pt>
                <c:pt idx="4">
                  <c:v>17.5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53.4</c:v>
                </c:pt>
                <c:pt idx="1">
                  <c:v/>
                </c:pt>
                <c:pt idx="2">
                  <c:v>55.6</c:v>
                </c:pt>
                <c:pt idx="3">
                  <c:v>51.3</c:v>
                </c:pt>
                <c:pt idx="4">
                  <c:v/>
                </c:pt>
                <c:pt idx="5">
                  <c:v/>
                </c:pt>
                <c:pt idx="6">
                  <c:v>61.5</c:v>
                </c:pt>
                <c:pt idx="7">
                  <c:v/>
                </c:pt>
                <c:pt idx="8">
                  <c:v>46.1</c:v>
                </c:pt>
                <c:pt idx="9">
                  <c:v/>
                </c:pt>
                <c:pt idx="10">
                  <c:v/>
                </c:pt>
                <c:pt idx="11">
                  <c:v/>
                </c:pt>
                <c:pt idx="12">
                  <c:v>55.1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55.4</c:v>
                </c:pt>
                <c:pt idx="1">
                  <c:v>62.6</c:v>
                </c:pt>
                <c:pt idx="2">
                  <c:v>57.1</c:v>
                </c:pt>
                <c:pt idx="3">
                  <c:v>58.0</c:v>
                </c:pt>
                <c:pt idx="4">
                  <c:v>57.8</c:v>
                </c:pt>
                <c:pt idx="5">
                  <c:v/>
                </c:pt>
                <c:pt idx="6">
                  <c:v>53.4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20.2</c:v>
                </c:pt>
                <c:pt idx="1">
                  <c:v/>
                </c:pt>
                <c:pt idx="2">
                  <c:v>13.8</c:v>
                </c:pt>
                <c:pt idx="3">
                  <c:v>26.3</c:v>
                </c:pt>
                <c:pt idx="4">
                  <c:v/>
                </c:pt>
                <c:pt idx="5">
                  <c:v/>
                </c:pt>
                <c:pt idx="6">
                  <c:v>14.8</c:v>
                </c:pt>
                <c:pt idx="7">
                  <c:v/>
                </c:pt>
                <c:pt idx="8">
                  <c:v>25.5</c:v>
                </c:pt>
                <c:pt idx="9">
                  <c:v/>
                </c:pt>
                <c:pt idx="10">
                  <c:v/>
                </c:pt>
                <c:pt idx="11">
                  <c:v/>
                </c:pt>
                <c:pt idx="12">
                  <c:v>23.0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24.1</c:v>
                </c:pt>
                <c:pt idx="1">
                  <c:v>23.2</c:v>
                </c:pt>
                <c:pt idx="2">
                  <c:v>26.8</c:v>
                </c:pt>
                <c:pt idx="3">
                  <c:v/>
                </c:pt>
                <c:pt idx="4">
                  <c:v>20.2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c:v>
                </c:pt>
                <c:pt idx="1">
                  <c:v/>
                </c:pt>
                <c:pt idx="2">
                  <c:v>2.7</c:v>
                </c:pt>
                <c:pt idx="3">
                  <c:v>5.0</c:v>
                </c:pt>
                <c:pt idx="4">
                  <c:v/>
                </c:pt>
                <c:pt idx="5">
                  <c:v/>
                </c:pt>
                <c:pt idx="6">
                  <c:v>0.5</c:v>
                </c:pt>
                <c:pt idx="7">
                  <c:v/>
                </c:pt>
                <c:pt idx="8">
                  <c:v>6.3</c:v>
                </c:pt>
                <c:pt idx="9">
                  <c:v/>
                </c:pt>
                <c:pt idx="10">
                  <c:v/>
                </c:pt>
                <c:pt idx="11">
                  <c:v/>
                </c:pt>
                <c:pt idx="12">
                  <c:v>4.0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28.3</c:v>
                </c:pt>
                <c:pt idx="1">
                  <c:v>24.6</c:v>
                </c:pt>
                <c:pt idx="2">
                  <c:v>26.4</c:v>
                </c:pt>
                <c:pt idx="3">
                  <c:v>23.4</c:v>
                </c:pt>
                <c:pt idx="4">
                  <c:v>21.7</c:v>
                </c:pt>
                <c:pt idx="5">
                  <c:v/>
                </c:pt>
                <c:pt idx="6">
                  <c:v>17.9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7.4</c:v>
                </c:pt>
                <c:pt idx="1">
                  <c:v/>
                </c:pt>
                <c:pt idx="2">
                  <c:v>3.9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5.6</c:v>
                </c:pt>
                <c:pt idx="1">
                  <c:v/>
                </c:pt>
                <c:pt idx="2">
                  <c:v>5.4</c:v>
                </c:pt>
                <c:pt idx="3">
                  <c:v>5.8</c:v>
                </c:pt>
                <c:pt idx="4">
                  <c:v/>
                </c:pt>
                <c:pt idx="5">
                  <c:v/>
                </c:pt>
                <c:pt idx="6">
                  <c:v>4.8</c:v>
                </c:pt>
                <c:pt idx="7">
                  <c:v/>
                </c:pt>
                <c:pt idx="8">
                  <c:v>7.4</c:v>
                </c:pt>
                <c:pt idx="9">
                  <c:v/>
                </c:pt>
                <c:pt idx="10">
                  <c:v/>
                </c:pt>
                <c:pt idx="11">
                  <c:v/>
                </c:pt>
                <c:pt idx="12">
                  <c:v>5.2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29.7</c:v>
                </c:pt>
                <c:pt idx="1">
                  <c:v/>
                </c:pt>
                <c:pt idx="2">
                  <c:v>21.8</c:v>
                </c:pt>
                <c:pt idx="3">
                  <c:v>37.1</c:v>
                </c:pt>
                <c:pt idx="4">
                  <c:v/>
                </c:pt>
                <c:pt idx="5">
                  <c:v/>
                </c:pt>
                <c:pt idx="6">
                  <c:v>20.1</c:v>
                </c:pt>
                <c:pt idx="7">
                  <c:v/>
                </c:pt>
                <c:pt idx="8">
                  <c:v>39.2</c:v>
                </c:pt>
                <c:pt idx="9">
                  <c:v/>
                </c:pt>
                <c:pt idx="10">
                  <c:v/>
                </c:pt>
                <c:pt idx="11">
                  <c:v/>
                </c:pt>
                <c:pt idx="12">
                  <c:v>32.2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34.2</c:v>
                </c:pt>
                <c:pt idx="1">
                  <c:v/>
                </c:pt>
                <c:pt idx="2">
                  <c:v>29.7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4.6</c:v>
                </c:pt>
                <c:pt idx="3">
                  <c:v>13.9</c:v>
                </c:pt>
                <c:pt idx="4">
                  <c:v/>
                </c:pt>
                <c:pt idx="5">
                  <c:v/>
                </c:pt>
                <c:pt idx="6">
                  <c:v>7.3</c:v>
                </c:pt>
                <c:pt idx="7">
                  <c:v/>
                </c:pt>
                <c:pt idx="8">
                  <c:v>9.2</c:v>
                </c:pt>
                <c:pt idx="9">
                  <c:v/>
                </c:pt>
                <c:pt idx="10">
                  <c:v/>
                </c:pt>
                <c:pt idx="11">
                  <c:v/>
                </c:pt>
                <c:pt idx="12">
                  <c:v>10.4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17.5</c:v>
                </c:pt>
                <c:pt idx="1">
                  <c:v/>
                </c:pt>
                <c:pt idx="2">
                  <c:v>9.4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15.5</c:v>
                </c:pt>
                <c:pt idx="1">
                  <c:v/>
                </c:pt>
                <c:pt idx="2">
                  <c:v>14.8</c:v>
                </c:pt>
                <c:pt idx="3">
                  <c:v>16.3</c:v>
                </c:pt>
                <c:pt idx="4">
                  <c:v/>
                </c:pt>
                <c:pt idx="5">
                  <c:v/>
                </c:pt>
                <c:pt idx="6">
                  <c:v>17.6</c:v>
                </c:pt>
                <c:pt idx="7">
                  <c:v/>
                </c:pt>
                <c:pt idx="8">
                  <c:v>13.2</c:v>
                </c:pt>
                <c:pt idx="9">
                  <c:v/>
                </c:pt>
                <c:pt idx="10">
                  <c:v/>
                </c:pt>
                <c:pt idx="11">
                  <c:v/>
                </c:pt>
                <c:pt idx="12">
                  <c:v>12.6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9.7</c:v>
                </c:pt>
                <c:pt idx="1">
                  <c:v>16.7</c:v>
                </c:pt>
                <c:pt idx="2">
                  <c:v>13.0</c:v>
                </c:pt>
                <c:pt idx="3">
                  <c:v/>
                </c:pt>
                <c:pt idx="4">
                  <c:v>15.5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13.6</c:v>
                </c:pt>
                <c:pt idx="1">
                  <c:v/>
                </c:pt>
                <c:pt idx="2">
                  <c:v>17.5</c:v>
                </c:pt>
                <c:pt idx="3">
                  <c:v>9.7</c:v>
                </c:pt>
                <c:pt idx="4">
                  <c:v/>
                </c:pt>
                <c:pt idx="5">
                  <c:v>13.7</c:v>
                </c:pt>
                <c:pt idx="6">
                  <c:v>16.1</c:v>
                </c:pt>
                <c:pt idx="7">
                  <c:v>15.3</c:v>
                </c:pt>
                <c:pt idx="8">
                  <c:v>9.5</c:v>
                </c:pt>
                <c:pt idx="9">
                  <c:v/>
                </c:pt>
                <c:pt idx="10">
                  <c:v>12.7</c:v>
                </c:pt>
                <c:pt idx="11">
                  <c:v>20.7</c:v>
                </c:pt>
                <c:pt idx="12">
                  <c:v>12.7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11.3</c:v>
                </c:pt>
                <c:pt idx="1">
                  <c:v>14.9</c:v>
                </c:pt>
                <c:pt idx="2">
                  <c:v>13.7</c:v>
                </c:pt>
                <c:pt idx="3">
                  <c:v>12.6</c:v>
                </c:pt>
                <c:pt idx="4">
                  <c:v>14.7</c:v>
                </c:pt>
                <c:pt idx="5">
                  <c:v/>
                </c:pt>
                <c:pt idx="6">
                  <c:v>13.6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17.3</c:v>
                </c:pt>
                <c:pt idx="1">
                  <c:v/>
                </c:pt>
                <c:pt idx="2">
                  <c:v>16.5</c:v>
                </c:pt>
                <c:pt idx="3">
                  <c:v>18.1</c:v>
                </c:pt>
                <c:pt idx="4">
                  <c:v/>
                </c:pt>
                <c:pt idx="5">
                  <c:v>17.7</c:v>
                </c:pt>
                <c:pt idx="6">
                  <c:v>15.4</c:v>
                </c:pt>
                <c:pt idx="7">
                  <c:v>13.6</c:v>
                </c:pt>
                <c:pt idx="8">
                  <c:v>22.7</c:v>
                </c:pt>
                <c:pt idx="9">
                  <c:v/>
                </c:pt>
                <c:pt idx="10">
                  <c:v>21.9</c:v>
                </c:pt>
                <c:pt idx="11">
                  <c:v>18.0</c:v>
                </c:pt>
                <c:pt idx="12">
                  <c:v>17.1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14.1</c:v>
                </c:pt>
                <c:pt idx="1">
                  <c:v>14.2</c:v>
                </c:pt>
                <c:pt idx="2">
                  <c:v>15.2</c:v>
                </c:pt>
                <c:pt idx="3">
                  <c:v>15.7</c:v>
                </c:pt>
                <c:pt idx="4">
                  <c:v>15.5</c:v>
                </c:pt>
                <c:pt idx="5">
                  <c:v/>
                </c:pt>
                <c:pt idx="6">
                  <c:v>17.3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31.6</c:v>
                </c:pt>
                <c:pt idx="1">
                  <c:v/>
                </c:pt>
                <c:pt idx="2">
                  <c:v>26.1</c:v>
                </c:pt>
                <c:pt idx="3">
                  <c:v>37.2</c:v>
                </c:pt>
                <c:pt idx="4">
                  <c:v/>
                </c:pt>
                <c:pt idx="5">
                  <c:v>25.5</c:v>
                </c:pt>
                <c:pt idx="6">
                  <c:v>34.4</c:v>
                </c:pt>
                <c:pt idx="7">
                  <c:v>35.6</c:v>
                </c:pt>
                <c:pt idx="8">
                  <c:v>31.1</c:v>
                </c:pt>
                <c:pt idx="9">
                  <c:v/>
                </c:pt>
                <c:pt idx="10">
                  <c:v>27.9</c:v>
                </c:pt>
                <c:pt idx="11">
                  <c:v>40.7</c:v>
                </c:pt>
                <c:pt idx="12">
                  <c:v>31.2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32.2</c:v>
                </c:pt>
                <c:pt idx="1">
                  <c:v>31.9</c:v>
                </c:pt>
                <c:pt idx="2">
                  <c:v>31.5</c:v>
                </c:pt>
                <c:pt idx="3">
                  <c:v>29.3</c:v>
                </c:pt>
                <c:pt idx="4">
                  <c:v>31.8</c:v>
                </c:pt>
                <c:pt idx="5">
                  <c:v/>
                </c:pt>
                <c:pt idx="6">
                  <c:v>31.6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46.9</c:v>
                </c:pt>
                <c:pt idx="1">
                  <c:v/>
                </c:pt>
                <c:pt idx="2">
                  <c:v>33.2</c:v>
                </c:pt>
                <c:pt idx="3">
                  <c:v>61.0</c:v>
                </c:pt>
                <c:pt idx="4">
                  <c:v/>
                </c:pt>
                <c:pt idx="5">
                  <c:v>44.3</c:v>
                </c:pt>
                <c:pt idx="6">
                  <c:v>48.3</c:v>
                </c:pt>
                <c:pt idx="7">
                  <c:v>48.8</c:v>
                </c:pt>
                <c:pt idx="8">
                  <c:v>46.2</c:v>
                </c:pt>
                <c:pt idx="9">
                  <c:v/>
                </c:pt>
                <c:pt idx="10">
                  <c:v>43.7</c:v>
                </c:pt>
                <c:pt idx="11">
                  <c:v>58.3</c:v>
                </c:pt>
                <c:pt idx="12">
                  <c:v>46.0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46.7</c:v>
                </c:pt>
                <c:pt idx="1">
                  <c:v>46.5</c:v>
                </c:pt>
                <c:pt idx="2">
                  <c:v>48.7</c:v>
                </c:pt>
                <c:pt idx="3">
                  <c:v>45.7</c:v>
                </c:pt>
                <c:pt idx="4">
                  <c:v>49.2</c:v>
                </c:pt>
                <c:pt idx="5">
                  <c:v/>
                </c:pt>
                <c:pt idx="6">
                  <c:v>46.9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c:v>
                </c:pt>
                <c:pt idx="1">
                  <c:v/>
                </c:pt>
                <c:pt idx="2">
                  <c:v>6.6</c:v>
                </c:pt>
                <c:pt idx="3">
                  <c:v>6.2</c:v>
                </c:pt>
                <c:pt idx="4">
                  <c:v/>
                </c:pt>
                <c:pt idx="5">
                  <c:v>1.8</c:v>
                </c:pt>
                <c:pt idx="6">
                  <c:v>4.6</c:v>
                </c:pt>
                <c:pt idx="7">
                  <c:v>4.6</c:v>
                </c:pt>
                <c:pt idx="8">
                  <c:v>11.8</c:v>
                </c:pt>
                <c:pt idx="9">
                  <c:v/>
                </c:pt>
                <c:pt idx="10">
                  <c:v/>
                </c:pt>
                <c:pt idx="11">
                  <c:v>6.5</c:v>
                </c:pt>
                <c:pt idx="12">
                  <c:v>6.3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27.1</c:v>
                </c:pt>
                <c:pt idx="1">
                  <c:v/>
                </c:pt>
                <c:pt idx="2">
                  <c:v>24.7</c:v>
                </c:pt>
                <c:pt idx="3">
                  <c:v>29.6</c:v>
                </c:pt>
                <c:pt idx="4">
                  <c:v/>
                </c:pt>
                <c:pt idx="5">
                  <c:v>31.7</c:v>
                </c:pt>
                <c:pt idx="6">
                  <c:v>29.5</c:v>
                </c:pt>
                <c:pt idx="7">
                  <c:v>24.0</c:v>
                </c:pt>
                <c:pt idx="8">
                  <c:v>23.6</c:v>
                </c:pt>
                <c:pt idx="9">
                  <c:v/>
                </c:pt>
                <c:pt idx="10">
                  <c:v>20.9</c:v>
                </c:pt>
                <c:pt idx="11">
                  <c:v>24.9</c:v>
                </c:pt>
                <c:pt idx="12">
                  <c:v>28.2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19.4</c:v>
                </c:pt>
                <c:pt idx="1">
                  <c:v>21.7</c:v>
                </c:pt>
                <c:pt idx="2">
                  <c:v>22.6</c:v>
                </c:pt>
                <c:pt idx="3">
                  <c:v>21.6</c:v>
                </c:pt>
                <c:pt idx="4">
                  <c:v>23.1</c:v>
                </c:pt>
                <c:pt idx="5">
                  <c:v/>
                </c:pt>
                <c:pt idx="6">
                  <c:v>27.1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12.6</c:v>
                </c:pt>
                <c:pt idx="1">
                  <c:v/>
                </c:pt>
                <c:pt idx="2">
                  <c:v>14.5</c:v>
                </c:pt>
                <c:pt idx="3">
                  <c:v>10.5</c:v>
                </c:pt>
                <c:pt idx="4">
                  <c:v/>
                </c:pt>
                <c:pt idx="5">
                  <c:v>11.8</c:v>
                </c:pt>
                <c:pt idx="6">
                  <c:v>13.4</c:v>
                </c:pt>
                <c:pt idx="7">
                  <c:v>14.6</c:v>
                </c:pt>
                <c:pt idx="8">
                  <c:v>10.0</c:v>
                </c:pt>
                <c:pt idx="9">
                  <c:v/>
                </c:pt>
                <c:pt idx="10">
                  <c:v>18.2</c:v>
                </c:pt>
                <c:pt idx="11">
                  <c:v>12.4</c:v>
                </c:pt>
                <c:pt idx="12">
                  <c:v>12.1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15.9</c:v>
                </c:pt>
                <c:pt idx="1">
                  <c:v>15.7</c:v>
                </c:pt>
                <c:pt idx="2">
                  <c:v>10.7</c:v>
                </c:pt>
                <c:pt idx="3">
                  <c:v>15.1</c:v>
                </c:pt>
                <c:pt idx="4">
                  <c:v>13.0</c:v>
                </c:pt>
                <c:pt idx="5">
                  <c:v/>
                </c:pt>
                <c:pt idx="6">
                  <c:v>12.6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7.5</c:v>
                </c:pt>
                <c:pt idx="3">
                  <c:v>5.4</c:v>
                </c:pt>
                <c:pt idx="4">
                  <c:v/>
                </c:pt>
                <c:pt idx="5">
                  <c:v>7.4</c:v>
                </c:pt>
                <c:pt idx="6">
                  <c:v>8.7</c:v>
                </c:pt>
                <c:pt idx="7">
                  <c:v>6.6</c:v>
                </c:pt>
                <c:pt idx="8">
                  <c:v>3.2</c:v>
                </c:pt>
                <c:pt idx="9">
                  <c:v/>
                </c:pt>
                <c:pt idx="10">
                  <c:v>7.2</c:v>
                </c:pt>
                <c:pt idx="11">
                  <c:v>8.5</c:v>
                </c:pt>
                <c:pt idx="12">
                  <c:v>6.3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5.9</c:v>
                </c:pt>
                <c:pt idx="1">
                  <c:v>6.4</c:v>
                </c:pt>
                <c:pt idx="2">
                  <c:v>5.9</c:v>
                </c:pt>
                <c:pt idx="3">
                  <c:v>6.2</c:v>
                </c:pt>
                <c:pt idx="4">
                  <c:v>6.5</c:v>
                </c:pt>
                <c:pt idx="5">
                  <c:v/>
                </c:pt>
                <c:pt idx="6">
                  <c:v>6.5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60.5</c:v>
                </c:pt>
                <c:pt idx="1">
                  <c:v/>
                </c:pt>
                <c:pt idx="2">
                  <c:v>62.9</c:v>
                </c:pt>
                <c:pt idx="3">
                  <c:v>58.2</c:v>
                </c:pt>
                <c:pt idx="4">
                  <c:v/>
                </c:pt>
                <c:pt idx="5">
                  <c:v>59.0</c:v>
                </c:pt>
                <c:pt idx="6">
                  <c:v>59.7</c:v>
                </c:pt>
                <c:pt idx="7">
                  <c:v>61.0</c:v>
                </c:pt>
                <c:pt idx="8">
                  <c:v>62.5</c:v>
                </c:pt>
                <c:pt idx="9">
                  <c:v/>
                </c:pt>
                <c:pt idx="10">
                  <c:v>57.6</c:v>
                </c:pt>
                <c:pt idx="11">
                  <c:v>59.4</c:v>
                </c:pt>
                <c:pt idx="12">
                  <c:v>60.9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58.1</c:v>
                </c:pt>
                <c:pt idx="1">
                  <c:v>53.9</c:v>
                </c:pt>
                <c:pt idx="2">
                  <c:v>60.3</c:v>
                </c:pt>
                <c:pt idx="3">
                  <c:v>56.4</c:v>
                </c:pt>
                <c:pt idx="4">
                  <c:v>55.3</c:v>
                </c:pt>
                <c:pt idx="5">
                  <c:v/>
                </c:pt>
                <c:pt idx="6">
                  <c:v>60.5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25.5</c:v>
                </c:pt>
                <c:pt idx="1">
                  <c:v/>
                </c:pt>
                <c:pt idx="2">
                  <c:v>27.2</c:v>
                </c:pt>
                <c:pt idx="3">
                  <c:v>23.6</c:v>
                </c:pt>
                <c:pt idx="4">
                  <c:v/>
                </c:pt>
                <c:pt idx="5">
                  <c:v>27.3</c:v>
                </c:pt>
                <c:pt idx="6">
                  <c:v>27.1</c:v>
                </c:pt>
                <c:pt idx="7">
                  <c:v>24.7</c:v>
                </c:pt>
                <c:pt idx="8">
                  <c:v>23.1</c:v>
                </c:pt>
                <c:pt idx="9">
                  <c:v/>
                </c:pt>
                <c:pt idx="10">
                  <c:v>20.7</c:v>
                </c:pt>
                <c:pt idx="11">
                  <c:v>27.0</c:v>
                </c:pt>
                <c:pt idx="12">
                  <c:v>25.7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30.9</c:v>
                </c:pt>
                <c:pt idx="1">
                  <c:v>27.0</c:v>
                </c:pt>
                <c:pt idx="2">
                  <c:v>26.8</c:v>
                </c:pt>
                <c:pt idx="3">
                  <c:v>27.4</c:v>
                </c:pt>
                <c:pt idx="4">
                  <c:v>24.6</c:v>
                </c:pt>
                <c:pt idx="5">
                  <c:v/>
                </c:pt>
                <c:pt idx="6">
                  <c:v>25.5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13.9</c:v>
                </c:pt>
                <c:pt idx="1">
                  <c:v/>
                </c:pt>
                <c:pt idx="2">
                  <c:v>14.4</c:v>
                </c:pt>
                <c:pt idx="3">
                  <c:v>13.4</c:v>
                </c:pt>
                <c:pt idx="4">
                  <c:v/>
                </c:pt>
                <c:pt idx="5">
                  <c:v>14.7</c:v>
                </c:pt>
                <c:pt idx="6">
                  <c:v>11.6</c:v>
                </c:pt>
                <c:pt idx="7">
                  <c:v>16.1</c:v>
                </c:pt>
                <c:pt idx="8">
                  <c:v>13.2</c:v>
                </c:pt>
                <c:pt idx="9">
                  <c:v/>
                </c:pt>
                <c:pt idx="10">
                  <c:v>15.3</c:v>
                </c:pt>
                <c:pt idx="11">
                  <c:v>17.1</c:v>
                </c:pt>
                <c:pt idx="12">
                  <c:v>12.5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20.1</c:v>
                </c:pt>
                <c:pt idx="1">
                  <c:v>15.6</c:v>
                </c:pt>
                <c:pt idx="2">
                  <c:v>16.7</c:v>
                </c:pt>
                <c:pt idx="3">
                  <c:v>17.7</c:v>
                </c:pt>
                <c:pt idx="4">
                  <c:v>14.5</c:v>
                </c:pt>
                <c:pt idx="5">
                  <c:v/>
                </c:pt>
                <c:pt idx="6">
                  <c:v>13.9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41.9</c:v>
                </c:pt>
                <c:pt idx="1">
                  <c:v/>
                </c:pt>
                <c:pt idx="2">
                  <c:v>46.7</c:v>
                </c:pt>
                <c:pt idx="3">
                  <c:v>37.1</c:v>
                </c:pt>
                <c:pt idx="4">
                  <c:v/>
                </c:pt>
                <c:pt idx="5">
                  <c:v>48.1</c:v>
                </c:pt>
                <c:pt idx="6">
                  <c:v>42.4</c:v>
                </c:pt>
                <c:pt idx="7">
                  <c:v>39.9</c:v>
                </c:pt>
                <c:pt idx="8">
                  <c:v>37.8</c:v>
                </c:pt>
                <c:pt idx="9">
                  <c:v/>
                </c:pt>
                <c:pt idx="10">
                  <c:v>52.2</c:v>
                </c:pt>
                <c:pt idx="11">
                  <c:v>44.4</c:v>
                </c:pt>
                <c:pt idx="12">
                  <c:v>41.1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35.4</c:v>
                </c:pt>
                <c:pt idx="1">
                  <c:v>34.7</c:v>
                </c:pt>
                <c:pt idx="2">
                  <c:v>34.1</c:v>
                </c:pt>
                <c:pt idx="3">
                  <c:v>45.8</c:v>
                </c:pt>
                <c:pt idx="4">
                  <c:v>41.1</c:v>
                </c:pt>
                <c:pt idx="5">
                  <c:v/>
                </c:pt>
                <c:pt idx="6">
                  <c:v>41.9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32.3</c:v>
                </c:pt>
                <c:pt idx="1">
                  <c:v/>
                </c:pt>
                <c:pt idx="2">
                  <c:v>32.5</c:v>
                </c:pt>
                <c:pt idx="3">
                  <c:v>32.4</c:v>
                </c:pt>
                <c:pt idx="4">
                  <c:v/>
                </c:pt>
                <c:pt idx="5">
                  <c:v>36.4</c:v>
                </c:pt>
                <c:pt idx="6">
                  <c:v>32.4</c:v>
                </c:pt>
                <c:pt idx="7">
                  <c:v>33.9</c:v>
                </c:pt>
                <c:pt idx="8">
                  <c:v>26.6</c:v>
                </c:pt>
                <c:pt idx="9">
                  <c:v/>
                </c:pt>
                <c:pt idx="10">
                  <c:v>40.0</c:v>
                </c:pt>
                <c:pt idx="11">
                  <c:v>39.2</c:v>
                </c:pt>
                <c:pt idx="12">
                  <c:v>30.7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23.0</c:v>
                </c:pt>
                <c:pt idx="1">
                  <c:v>28.0</c:v>
                </c:pt>
                <c:pt idx="2">
                  <c:v>27.2</c:v>
                </c:pt>
                <c:pt idx="3">
                  <c:v>24.9</c:v>
                </c:pt>
                <c:pt idx="4">
                  <c:v>32.1</c:v>
                </c:pt>
                <c:pt idx="5">
                  <c:v/>
                </c:pt>
                <c:pt idx="6">
                  <c:v>32.3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43.1</c:v>
                </c:pt>
                <c:pt idx="1">
                  <c:v/>
                </c:pt>
                <c:pt idx="2">
                  <c:v>44.6</c:v>
                </c:pt>
                <c:pt idx="3">
                  <c:v>41.2</c:v>
                </c:pt>
                <c:pt idx="4">
                  <c:v/>
                </c:pt>
                <c:pt idx="5">
                  <c:v>6.9</c:v>
                </c:pt>
                <c:pt idx="6">
                  <c:v>27.9</c:v>
                </c:pt>
                <c:pt idx="7">
                  <c:v>49.8</c:v>
                </c:pt>
                <c:pt idx="8">
                  <c:v>67.2</c:v>
                </c:pt>
                <c:pt idx="9">
                  <c:v/>
                </c:pt>
                <c:pt idx="10">
                  <c:v/>
                </c:pt>
                <c:pt idx="11">
                  <c:v>39.3</c:v>
                </c:pt>
                <c:pt idx="12">
                  <c:v>46.0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52.1</c:v>
                </c:pt>
                <c:pt idx="1">
                  <c:v/>
                </c:pt>
                <c:pt idx="2">
                  <c:v>52.3</c:v>
                </c:pt>
                <c:pt idx="3">
                  <c:v>51.9</c:v>
                </c:pt>
                <c:pt idx="4">
                  <c:v/>
                </c:pt>
                <c:pt idx="5">
                  <c:v>55.5</c:v>
                </c:pt>
                <c:pt idx="6">
                  <c:v>51.8</c:v>
                </c:pt>
                <c:pt idx="7">
                  <c:v>49.4</c:v>
                </c:pt>
                <c:pt idx="8">
                  <c:v>51.5</c:v>
                </c:pt>
                <c:pt idx="9">
                  <c:v/>
                </c:pt>
                <c:pt idx="10">
                  <c:v>68.8</c:v>
                </c:pt>
                <c:pt idx="11">
                  <c:v>56.7</c:v>
                </c:pt>
                <c:pt idx="12">
                  <c:v>49.7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53.9</c:v>
                </c:pt>
                <c:pt idx="1">
                  <c:v>51.8</c:v>
                </c:pt>
                <c:pt idx="2">
                  <c:v>54.8</c:v>
                </c:pt>
                <c:pt idx="3">
                  <c:v>54.0</c:v>
                </c:pt>
                <c:pt idx="4">
                  <c:v>56.7</c:v>
                </c:pt>
                <c:pt idx="5">
                  <c:v/>
                </c:pt>
                <c:pt idx="6">
                  <c:v>52.1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18.8</c:v>
                </c:pt>
                <c:pt idx="1">
                  <c:v/>
                </c:pt>
                <c:pt idx="2">
                  <c:v>21.1</c:v>
                </c:pt>
                <c:pt idx="3">
                  <c:v>16.5</c:v>
                </c:pt>
                <c:pt idx="4">
                  <c:v/>
                </c:pt>
                <c:pt idx="5">
                  <c:v>23.9</c:v>
                </c:pt>
                <c:pt idx="6">
                  <c:v>18.6</c:v>
                </c:pt>
                <c:pt idx="7">
                  <c:v>18.8</c:v>
                </c:pt>
                <c:pt idx="8">
                  <c:v>14.1</c:v>
                </c:pt>
                <c:pt idx="9">
                  <c:v/>
                </c:pt>
                <c:pt idx="10">
                  <c:v>21.7</c:v>
                </c:pt>
                <c:pt idx="11">
                  <c:v>24.5</c:v>
                </c:pt>
                <c:pt idx="12">
                  <c:v>18.1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15.4</c:v>
                </c:pt>
                <c:pt idx="1">
                  <c:v>17.7</c:v>
                </c:pt>
                <c:pt idx="2">
                  <c:v>17.8</c:v>
                </c:pt>
                <c:pt idx="3">
                  <c:v>17.9</c:v>
                </c:pt>
                <c:pt idx="4">
                  <c:v>17.3</c:v>
                </c:pt>
                <c:pt idx="5">
                  <c:v/>
                </c:pt>
                <c:pt idx="6">
                  <c:v>18.8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c:v>
                </c:pt>
                <c:pt idx="1">
                  <c:v/>
                </c:pt>
                <c:pt idx="2">
                  <c:v>8.6</c:v>
                </c:pt>
                <c:pt idx="3">
                  <c:v>5.9</c:v>
                </c:pt>
                <c:pt idx="4">
                  <c:v/>
                </c:pt>
                <c:pt idx="5">
                  <c:v>9.4</c:v>
                </c:pt>
                <c:pt idx="6">
                  <c:v>6.1</c:v>
                </c:pt>
                <c:pt idx="7">
                  <c:v>8.5</c:v>
                </c:pt>
                <c:pt idx="8">
                  <c:v>5.1</c:v>
                </c:pt>
                <c:pt idx="9">
                  <c:v/>
                </c:pt>
                <c:pt idx="10">
                  <c:v>10.4</c:v>
                </c:pt>
                <c:pt idx="11">
                  <c:v>10.7</c:v>
                </c:pt>
                <c:pt idx="12">
                  <c:v>6.5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4.6</c:v>
                </c:pt>
                <c:pt idx="1">
                  <c:v>4.8</c:v>
                </c:pt>
                <c:pt idx="2">
                  <c:v>5.7</c:v>
                </c:pt>
                <c:pt idx="3">
                  <c:v>5.3</c:v>
                </c:pt>
                <c:pt idx="4">
                  <c:v>6.1</c:v>
                </c:pt>
                <c:pt idx="5">
                  <c:v/>
                </c:pt>
                <c:pt idx="6">
                  <c:v>7.3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57.5</c:v>
                </c:pt>
                <c:pt idx="1">
                  <c:v/>
                </c:pt>
                <c:pt idx="2">
                  <c:v>56.0</c:v>
                </c:pt>
                <c:pt idx="3">
                  <c:v>58.9</c:v>
                </c:pt>
                <c:pt idx="4">
                  <c:v/>
                </c:pt>
                <c:pt idx="5">
                  <c:v>53.9</c:v>
                </c:pt>
                <c:pt idx="6">
                  <c:v>57.4</c:v>
                </c:pt>
                <c:pt idx="7">
                  <c:v>58.4</c:v>
                </c:pt>
                <c:pt idx="8">
                  <c:v>60.4</c:v>
                </c:pt>
                <c:pt idx="9">
                  <c:v/>
                </c:pt>
                <c:pt idx="10">
                  <c:v>49.3</c:v>
                </c:pt>
                <c:pt idx="11">
                  <c:v>50.8</c:v>
                </c:pt>
                <c:pt idx="12">
                  <c:v>58.8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64.3</c:v>
                </c:pt>
                <c:pt idx="1">
                  <c:v>60.9</c:v>
                </c:pt>
                <c:pt idx="2">
                  <c:v>62.4</c:v>
                </c:pt>
                <c:pt idx="3">
                  <c:v>58.8</c:v>
                </c:pt>
                <c:pt idx="4">
                  <c:v>58.0</c:v>
                </c:pt>
                <c:pt idx="5">
                  <c:v/>
                </c:pt>
                <c:pt idx="6">
                  <c:v>57.5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22.9</c:v>
                </c:pt>
                <c:pt idx="1">
                  <c:v/>
                </c:pt>
                <c:pt idx="2">
                  <c:v>23.7</c:v>
                </c:pt>
                <c:pt idx="3">
                  <c:v>22.0</c:v>
                </c:pt>
                <c:pt idx="4">
                  <c:v/>
                </c:pt>
                <c:pt idx="5">
                  <c:v>22.4</c:v>
                </c:pt>
                <c:pt idx="6">
                  <c:v>21.0</c:v>
                </c:pt>
                <c:pt idx="7">
                  <c:v>24.2</c:v>
                </c:pt>
                <c:pt idx="8">
                  <c:v>23.4</c:v>
                </c:pt>
                <c:pt idx="9">
                  <c:v/>
                </c:pt>
                <c:pt idx="10">
                  <c:v>20.9</c:v>
                </c:pt>
                <c:pt idx="11">
                  <c:v>21.1</c:v>
                </c:pt>
                <c:pt idx="12">
                  <c:v>22.3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28.6</c:v>
                </c:pt>
                <c:pt idx="1">
                  <c:v>24.1</c:v>
                </c:pt>
                <c:pt idx="2">
                  <c:v>26.2</c:v>
                </c:pt>
                <c:pt idx="3">
                  <c:v>23.0</c:v>
                </c:pt>
                <c:pt idx="4">
                  <c:v>21.8</c:v>
                </c:pt>
                <c:pt idx="5">
                  <c:v/>
                </c:pt>
                <c:pt idx="6">
                  <c:v>22.9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9.8</c:v>
                </c:pt>
                <c:pt idx="1">
                  <c:v/>
                </c:pt>
                <c:pt idx="2">
                  <c:v>10.8</c:v>
                </c:pt>
                <c:pt idx="3">
                  <c:v>8.8</c:v>
                </c:pt>
                <c:pt idx="4">
                  <c:v/>
                </c:pt>
                <c:pt idx="5">
                  <c:v>8.0</c:v>
                </c:pt>
                <c:pt idx="6">
                  <c:v>9.3</c:v>
                </c:pt>
                <c:pt idx="7">
                  <c:v>11.4</c:v>
                </c:pt>
                <c:pt idx="8">
                  <c:v>10.1</c:v>
                </c:pt>
                <c:pt idx="9">
                  <c:v/>
                </c:pt>
                <c:pt idx="10">
                  <c:v>7.0</c:v>
                </c:pt>
                <c:pt idx="11">
                  <c:v>9.7</c:v>
                </c:pt>
                <c:pt idx="12">
                  <c:v>9.4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12.9</c:v>
                </c:pt>
                <c:pt idx="1">
                  <c:v>10.1</c:v>
                </c:pt>
                <c:pt idx="2">
                  <c:v>12.3</c:v>
                </c:pt>
                <c:pt idx="3">
                  <c:v>10.7</c:v>
                </c:pt>
                <c:pt idx="4">
                  <c:v>9.0</c:v>
                </c:pt>
                <c:pt idx="5">
                  <c:v/>
                </c:pt>
                <c:pt idx="6">
                  <c:v>9.8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20.9</c:v>
                </c:pt>
                <c:pt idx="3">
                  <c:v>28.5</c:v>
                </c:pt>
                <c:pt idx="4">
                  <c:v/>
                </c:pt>
                <c:pt idx="5">
                  <c:v>27.2</c:v>
                </c:pt>
                <c:pt idx="6">
                  <c:v>24.8</c:v>
                </c:pt>
                <c:pt idx="7">
                  <c:v>21.4</c:v>
                </c:pt>
                <c:pt idx="8">
                  <c:v>25.4</c:v>
                </c:pt>
                <c:pt idx="9">
                  <c:v/>
                </c:pt>
                <c:pt idx="10">
                  <c:v>16.1</c:v>
                </c:pt>
                <c:pt idx="11">
                  <c:v>30.7</c:v>
                </c:pt>
                <c:pt idx="12">
                  <c:v>24.8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17.6</c:v>
                </c:pt>
                <c:pt idx="1">
                  <c:v>18.4</c:v>
                </c:pt>
                <c:pt idx="2">
                  <c:v>21.6</c:v>
                </c:pt>
                <c:pt idx="3">
                  <c:v/>
                </c:pt>
                <c:pt idx="4">
                  <c:v>24.6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20.0</c:v>
                </c:pt>
                <c:pt idx="1">
                  <c:v/>
                </c:pt>
                <c:pt idx="2">
                  <c:v>23.6</c:v>
                </c:pt>
                <c:pt idx="3">
                  <c:v>15.7</c:v>
                </c:pt>
                <c:pt idx="4">
                  <c:v/>
                </c:pt>
                <c:pt idx="5">
                  <c:v>16.0</c:v>
                </c:pt>
                <c:pt idx="6">
                  <c:v>21.5</c:v>
                </c:pt>
                <c:pt idx="7">
                  <c:v>20.2</c:v>
                </c:pt>
                <c:pt idx="8">
                  <c:v>22.1</c:v>
                </c:pt>
                <c:pt idx="9">
                  <c:v/>
                </c:pt>
                <c:pt idx="10">
                  <c:v>20.4</c:v>
                </c:pt>
                <c:pt idx="11">
                  <c:v>14.8</c:v>
                </c:pt>
                <c:pt idx="12">
                  <c:v>20.9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35.6</c:v>
                </c:pt>
                <c:pt idx="1">
                  <c:v>29.7</c:v>
                </c:pt>
                <c:pt idx="2">
                  <c:v>28.5</c:v>
                </c:pt>
                <c:pt idx="3">
                  <c:v/>
                </c:pt>
                <c:pt idx="4">
                  <c:v>20.0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19.6</c:v>
                </c:pt>
                <c:pt idx="1">
                  <c:v/>
                </c:pt>
                <c:pt idx="2">
                  <c:v>30.2</c:v>
                </c:pt>
                <c:pt idx="3">
                  <c:v>8.4</c:v>
                </c:pt>
                <c:pt idx="4">
                  <c:v/>
                </c:pt>
                <c:pt idx="5">
                  <c:v>20.0</c:v>
                </c:pt>
                <c:pt idx="6">
                  <c:v>19.8</c:v>
                </c:pt>
                <c:pt idx="7">
                  <c:v>17.6</c:v>
                </c:pt>
                <c:pt idx="8">
                  <c:v>20.8</c:v>
                </c:pt>
                <c:pt idx="9">
                  <c:v/>
                </c:pt>
                <c:pt idx="10">
                  <c:v>9.5</c:v>
                </c:pt>
                <c:pt idx="11">
                  <c:v>13.6</c:v>
                </c:pt>
                <c:pt idx="12">
                  <c:v>21.4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16.0</c:v>
                </c:pt>
                <c:pt idx="3">
                  <c:v>10.2</c:v>
                </c:pt>
                <c:pt idx="4">
                  <c:v/>
                </c:pt>
                <c:pt idx="5">
                  <c:v>10.9</c:v>
                </c:pt>
                <c:pt idx="6">
                  <c:v>13.6</c:v>
                </c:pt>
                <c:pt idx="7">
                  <c:v>13.3</c:v>
                </c:pt>
                <c:pt idx="8">
                  <c:v>14.9</c:v>
                </c:pt>
                <c:pt idx="9">
                  <c:v/>
                </c:pt>
                <c:pt idx="10">
                  <c:v>16.6</c:v>
                </c:pt>
                <c:pt idx="11">
                  <c:v>10.3</c:v>
                </c:pt>
                <c:pt idx="12">
                  <c:v>13.3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26.3</c:v>
                </c:pt>
                <c:pt idx="1">
                  <c:v>21.0</c:v>
                </c:pt>
                <c:pt idx="2">
                  <c:v>19.2</c:v>
                </c:pt>
                <c:pt idx="3">
                  <c:v/>
                </c:pt>
                <c:pt idx="4">
                  <c:v>13.3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8.5</c:v>
                </c:pt>
                <c:pt idx="3">
                  <c:v>4.5</c:v>
                </c:pt>
                <c:pt idx="4">
                  <c:v/>
                </c:pt>
                <c:pt idx="5">
                  <c:v>6.3</c:v>
                </c:pt>
                <c:pt idx="6">
                  <c:v>6.6</c:v>
                </c:pt>
                <c:pt idx="7">
                  <c:v>6.0</c:v>
                </c:pt>
                <c:pt idx="8">
                  <c:v>7.0</c:v>
                </c:pt>
                <c:pt idx="9">
                  <c:v/>
                </c:pt>
                <c:pt idx="10">
                  <c:v>8.1</c:v>
                </c:pt>
                <c:pt idx="11">
                  <c:v>7.3</c:v>
                </c:pt>
                <c:pt idx="12">
                  <c:v>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15.2</c:v>
                </c:pt>
                <c:pt idx="1">
                  <c:v>11.4</c:v>
                </c:pt>
                <c:pt idx="2">
                  <c:v>10.7</c:v>
                </c:pt>
                <c:pt idx="3">
                  <c:v/>
                </c:pt>
                <c:pt idx="4">
                  <c:v>6.6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20.0</c:v>
                </c:pt>
                <c:pt idx="1">
                  <c:v/>
                </c:pt>
                <c:pt idx="2">
                  <c:v>16.5</c:v>
                </c:pt>
                <c:pt idx="3">
                  <c:v>23.5</c:v>
                </c:pt>
                <c:pt idx="4">
                  <c:v/>
                </c:pt>
                <c:pt idx="5">
                  <c:v>19.2</c:v>
                </c:pt>
                <c:pt idx="6">
                  <c:v>21.6</c:v>
                </c:pt>
                <c:pt idx="7">
                  <c:v>17.7</c:v>
                </c:pt>
                <c:pt idx="8">
                  <c:v>22.3</c:v>
                </c:pt>
                <c:pt idx="9">
                  <c:v/>
                </c:pt>
                <c:pt idx="10">
                  <c:v>35.6</c:v>
                </c:pt>
                <c:pt idx="11">
                  <c:v>20.2</c:v>
                </c:pt>
                <c:pt idx="12">
                  <c:v>17.2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35.3</c:v>
                </c:pt>
                <c:pt idx="1">
                  <c:v/>
                </c:pt>
                <c:pt idx="2">
                  <c:v>43.0</c:v>
                </c:pt>
                <c:pt idx="3">
                  <c:v>27.4</c:v>
                </c:pt>
                <c:pt idx="4">
                  <c:v/>
                </c:pt>
                <c:pt idx="5">
                  <c:v>37.2</c:v>
                </c:pt>
                <c:pt idx="6">
                  <c:v>35.6</c:v>
                </c:pt>
                <c:pt idx="7">
                  <c:v>32.1</c:v>
                </c:pt>
                <c:pt idx="8">
                  <c:v>35.7</c:v>
                </c:pt>
                <c:pt idx="9">
                  <c:v/>
                </c:pt>
                <c:pt idx="10">
                  <c:v>22.9</c:v>
                </c:pt>
                <c:pt idx="11">
                  <c:v>30.2</c:v>
                </c:pt>
                <c:pt idx="12">
                  <c:v>38.0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21.9</c:v>
                </c:pt>
                <c:pt idx="1">
                  <c:v/>
                </c:pt>
                <c:pt idx="2">
                  <c:v>28.4</c:v>
                </c:pt>
                <c:pt idx="3">
                  <c:v>15.1</c:v>
                </c:pt>
                <c:pt idx="4">
                  <c:v/>
                </c:pt>
                <c:pt idx="5">
                  <c:v>23.7</c:v>
                </c:pt>
                <c:pt idx="6">
                  <c:v>22.6</c:v>
                </c:pt>
                <c:pt idx="7">
                  <c:v>21.8</c:v>
                </c:pt>
                <c:pt idx="8">
                  <c:v>18.9</c:v>
                </c:pt>
                <c:pt idx="9">
                  <c:v/>
                </c:pt>
                <c:pt idx="10">
                  <c:v>12.7</c:v>
                </c:pt>
                <c:pt idx="11">
                  <c:v>18.5</c:v>
                </c:pt>
                <c:pt idx="12">
                  <c:v>24.0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9.9</c:v>
                </c:pt>
                <c:pt idx="1">
                  <c:v/>
                </c:pt>
                <c:pt idx="2">
                  <c:v>12.9</c:v>
                </c:pt>
                <c:pt idx="3">
                  <c:v>6.4</c:v>
                </c:pt>
                <c:pt idx="4">
                  <c:v/>
                </c:pt>
                <c:pt idx="5">
                  <c:v>9.9</c:v>
                </c:pt>
                <c:pt idx="6">
                  <c:v>8.9</c:v>
                </c:pt>
                <c:pt idx="7">
                  <c:v>9.5</c:v>
                </c:pt>
                <c:pt idx="8">
                  <c:v>10.3</c:v>
                </c:pt>
                <c:pt idx="9">
                  <c:v/>
                </c:pt>
                <c:pt idx="10">
                  <c:v>6.4</c:v>
                </c:pt>
                <c:pt idx="11">
                  <c:v>10.0</c:v>
                </c:pt>
                <c:pt idx="12">
                  <c:v>10.6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15.0</c:v>
                </c:pt>
                <c:pt idx="1">
                  <c:v/>
                </c:pt>
                <c:pt idx="2">
                  <c:v>14.8</c:v>
                </c:pt>
                <c:pt idx="3">
                  <c:v>15.1</c:v>
                </c:pt>
                <c:pt idx="4">
                  <c:v/>
                </c:pt>
                <c:pt idx="5">
                  <c:v>16.2</c:v>
                </c:pt>
                <c:pt idx="6">
                  <c:v>16.7</c:v>
                </c:pt>
                <c:pt idx="7">
                  <c:v>13.0</c:v>
                </c:pt>
                <c:pt idx="8">
                  <c:v>14.1</c:v>
                </c:pt>
                <c:pt idx="9">
                  <c:v/>
                </c:pt>
                <c:pt idx="10">
                  <c:v>12.1</c:v>
                </c:pt>
                <c:pt idx="11">
                  <c:v>21.6</c:v>
                </c:pt>
                <c:pt idx="12">
                  <c:v>14.0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30.1</c:v>
                </c:pt>
                <c:pt idx="1">
                  <c:v/>
                </c:pt>
                <c:pt idx="2">
                  <c:v>32.5</c:v>
                </c:pt>
                <c:pt idx="3">
                  <c:v>27.7</c:v>
                </c:pt>
                <c:pt idx="4">
                  <c:v/>
                </c:pt>
                <c:pt idx="5">
                  <c:v>34.6</c:v>
                </c:pt>
                <c:pt idx="6">
                  <c:v>32.3</c:v>
                </c:pt>
                <c:pt idx="7">
                  <c:v>28.8</c:v>
                </c:pt>
                <c:pt idx="8">
                  <c:v>23.8</c:v>
                </c:pt>
                <c:pt idx="9">
                  <c:v/>
                </c:pt>
                <c:pt idx="10">
                  <c:v>18.7</c:v>
                </c:pt>
                <c:pt idx="11">
                  <c:v>26.5</c:v>
                </c:pt>
                <c:pt idx="12">
                  <c:v>32.8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46.5</c:v>
                </c:pt>
                <c:pt idx="1">
                  <c:v/>
                </c:pt>
                <c:pt idx="2">
                  <c:v>54.5</c:v>
                </c:pt>
                <c:pt idx="3">
                  <c:v>38.5</c:v>
                </c:pt>
                <c:pt idx="4">
                  <c:v/>
                </c:pt>
                <c:pt idx="5">
                  <c:v>53.0</c:v>
                </c:pt>
                <c:pt idx="6">
                  <c:v>48.6</c:v>
                </c:pt>
                <c:pt idx="7">
                  <c:v>41.1</c:v>
                </c:pt>
                <c:pt idx="8">
                  <c:v>43.3</c:v>
                </c:pt>
                <c:pt idx="9">
                  <c:v/>
                </c:pt>
                <c:pt idx="10">
                  <c:v>30.1</c:v>
                </c:pt>
                <c:pt idx="11">
                  <c:v>38.2</c:v>
                </c:pt>
                <c:pt idx="12">
                  <c:v>49.6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32.2</c:v>
                </c:pt>
                <c:pt idx="1">
                  <c:v>43.7</c:v>
                </c:pt>
                <c:pt idx="2">
                  <c:v>40.6</c:v>
                </c:pt>
                <c:pt idx="3">
                  <c:v>43.5</c:v>
                </c:pt>
                <c:pt idx="4">
                  <c:v/>
                </c:pt>
                <c:pt idx="5">
                  <c:v>46.5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15.4</c:v>
                </c:pt>
                <c:pt idx="1">
                  <c:v/>
                </c:pt>
                <c:pt idx="2">
                  <c:v>12.9</c:v>
                </c:pt>
                <c:pt idx="3">
                  <c:v>17.8</c:v>
                </c:pt>
                <c:pt idx="4">
                  <c:v/>
                </c:pt>
                <c:pt idx="5">
                  <c:v>16.0</c:v>
                </c:pt>
                <c:pt idx="6">
                  <c:v>15.9</c:v>
                </c:pt>
                <c:pt idx="7">
                  <c:v>15.5</c:v>
                </c:pt>
                <c:pt idx="8">
                  <c:v>13.5</c:v>
                </c:pt>
                <c:pt idx="9">
                  <c:v/>
                </c:pt>
                <c:pt idx="10">
                  <c:v>20.5</c:v>
                </c:pt>
                <c:pt idx="11">
                  <c:v>21.2</c:v>
                </c:pt>
                <c:pt idx="12">
                  <c:v>13.8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27.6</c:v>
                </c:pt>
                <c:pt idx="1">
                  <c:v>15.9</c:v>
                </c:pt>
                <c:pt idx="2">
                  <c:v>19.5</c:v>
                </c:pt>
                <c:pt idx="3">
                  <c:v>15.9</c:v>
                </c:pt>
                <c:pt idx="4">
                  <c:v/>
                </c:pt>
                <c:pt idx="5">
                  <c:v>15.4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25.3</c:v>
                </c:pt>
                <c:pt idx="1">
                  <c:v/>
                </c:pt>
                <c:pt idx="2">
                  <c:v>33.8</c:v>
                </c:pt>
                <c:pt idx="3">
                  <c:v>16.5</c:v>
                </c:pt>
                <c:pt idx="4">
                  <c:v/>
                </c:pt>
                <c:pt idx="5">
                  <c:v>29.3</c:v>
                </c:pt>
                <c:pt idx="6">
                  <c:v>26.6</c:v>
                </c:pt>
                <c:pt idx="7">
                  <c:v>20.6</c:v>
                </c:pt>
                <c:pt idx="8">
                  <c:v>24.4</c:v>
                </c:pt>
                <c:pt idx="9">
                  <c:v/>
                </c:pt>
                <c:pt idx="10">
                  <c:v>14.9</c:v>
                </c:pt>
                <c:pt idx="11">
                  <c:v>19.4</c:v>
                </c:pt>
                <c:pt idx="12">
                  <c:v>27.4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16.4</c:v>
                </c:pt>
                <c:pt idx="1">
                  <c:v>23.5</c:v>
                </c:pt>
                <c:pt idx="2">
                  <c:v>23.4</c:v>
                </c:pt>
                <c:pt idx="3">
                  <c:v>24.2</c:v>
                </c:pt>
                <c:pt idx="4">
                  <c:v/>
                </c:pt>
                <c:pt idx="5">
                  <c:v>25.3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17.8</c:v>
                </c:pt>
                <c:pt idx="1">
                  <c:v>19.2</c:v>
                </c:pt>
                <c:pt idx="2">
                  <c:v>20.9</c:v>
                </c:pt>
                <c:pt idx="3">
                  <c:v>18.1</c:v>
                </c:pt>
                <c:pt idx="4">
                  <c:v>17.0</c:v>
                </c:pt>
                <c:pt idx="5">
                  <c:v/>
                </c:pt>
                <c:pt idx="6">
                  <c:v>19.6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22.3</c:v>
                </c:pt>
                <c:pt idx="1">
                  <c:v/>
                </c:pt>
                <c:pt idx="2">
                  <c:v>22.2</c:v>
                </c:pt>
                <c:pt idx="3">
                  <c:v>22.2</c:v>
                </c:pt>
                <c:pt idx="4">
                  <c:v/>
                </c:pt>
                <c:pt idx="5">
                  <c:v>19.0</c:v>
                </c:pt>
                <c:pt idx="6">
                  <c:v>20.4</c:v>
                </c:pt>
                <c:pt idx="7">
                  <c:v>23.3</c:v>
                </c:pt>
                <c:pt idx="8">
                  <c:v>27.1</c:v>
                </c:pt>
                <c:pt idx="9">
                  <c:v/>
                </c:pt>
                <c:pt idx="10">
                  <c:v>38.2</c:v>
                </c:pt>
                <c:pt idx="11">
                  <c:v>20.7</c:v>
                </c:pt>
                <c:pt idx="12">
                  <c:v>20.1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32.9</c:v>
                </c:pt>
                <c:pt idx="1">
                  <c:v>31.9</c:v>
                </c:pt>
                <c:pt idx="2">
                  <c:v>28.7</c:v>
                </c:pt>
                <c:pt idx="3">
                  <c:v>29.0</c:v>
                </c:pt>
                <c:pt idx="4">
                  <c:v>27.0</c:v>
                </c:pt>
                <c:pt idx="5">
                  <c:v/>
                </c:pt>
                <c:pt idx="6">
                  <c:v>22.3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38.4</c:v>
                </c:pt>
                <c:pt idx="1">
                  <c:v/>
                </c:pt>
                <c:pt idx="2">
                  <c:v>39.5</c:v>
                </c:pt>
                <c:pt idx="3">
                  <c:v>37.4</c:v>
                </c:pt>
                <c:pt idx="4">
                  <c:v/>
                </c:pt>
                <c:pt idx="5">
                  <c:v>45.2</c:v>
                </c:pt>
                <c:pt idx="6">
                  <c:v>41.3</c:v>
                </c:pt>
                <c:pt idx="7">
                  <c:v>33.9</c:v>
                </c:pt>
                <c:pt idx="8">
                  <c:v>33.0</c:v>
                </c:pt>
                <c:pt idx="9">
                  <c:v/>
                </c:pt>
                <c:pt idx="10">
                  <c:v>43.2</c:v>
                </c:pt>
                <c:pt idx="11">
                  <c:v>40.7</c:v>
                </c:pt>
                <c:pt idx="12">
                  <c:v>37.6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20.9</c:v>
                </c:pt>
                <c:pt idx="1">
                  <c:v>23.7</c:v>
                </c:pt>
                <c:pt idx="2">
                  <c:v>29.0</c:v>
                </c:pt>
                <c:pt idx="3">
                  <c:v/>
                </c:pt>
                <c:pt idx="4">
                  <c:v>38.4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41.2</c:v>
                </c:pt>
                <c:pt idx="1">
                  <c:v/>
                </c:pt>
                <c:pt idx="2">
                  <c:v>49.6</c:v>
                </c:pt>
                <c:pt idx="3">
                  <c:v>32.6</c:v>
                </c:pt>
                <c:pt idx="4">
                  <c:v/>
                </c:pt>
                <c:pt idx="5">
                  <c:v>68.5</c:v>
                </c:pt>
                <c:pt idx="6">
                  <c:v>37.7</c:v>
                </c:pt>
                <c:pt idx="7">
                  <c:v>28.1</c:v>
                </c:pt>
                <c:pt idx="8">
                  <c:v>28.3</c:v>
                </c:pt>
                <c:pt idx="9">
                  <c:v/>
                </c:pt>
                <c:pt idx="10">
                  <c:v>43.0</c:v>
                </c:pt>
                <c:pt idx="11">
                  <c:v>43.1</c:v>
                </c:pt>
                <c:pt idx="12">
                  <c:v>40.0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37.1</c:v>
                </c:pt>
                <c:pt idx="1">
                  <c:v>38.7</c:v>
                </c:pt>
                <c:pt idx="2">
                  <c:v>40.2</c:v>
                </c:pt>
                <c:pt idx="3">
                  <c:v>34.8</c:v>
                </c:pt>
                <c:pt idx="4">
                  <c:v>34.9</c:v>
                </c:pt>
                <c:pt idx="5">
                  <c:v/>
                </c:pt>
                <c:pt idx="6">
                  <c:v>41.2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28.0</c:v>
                </c:pt>
                <c:pt idx="1">
                  <c:v/>
                </c:pt>
                <c:pt idx="2">
                  <c:v>34.1</c:v>
                </c:pt>
                <c:pt idx="3">
                  <c:v>21.6</c:v>
                </c:pt>
                <c:pt idx="4">
                  <c:v/>
                </c:pt>
                <c:pt idx="5">
                  <c:v>48.3</c:v>
                </c:pt>
                <c:pt idx="6">
                  <c:v>23.2</c:v>
                </c:pt>
                <c:pt idx="7">
                  <c:v>18.4</c:v>
                </c:pt>
                <c:pt idx="8">
                  <c:v>20.4</c:v>
                </c:pt>
                <c:pt idx="9">
                  <c:v/>
                </c:pt>
                <c:pt idx="10">
                  <c:v>20.3</c:v>
                </c:pt>
                <c:pt idx="11">
                  <c:v>26.2</c:v>
                </c:pt>
                <c:pt idx="12">
                  <c:v>29.3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23.7</c:v>
                </c:pt>
                <c:pt idx="1">
                  <c:v>28.2</c:v>
                </c:pt>
                <c:pt idx="2">
                  <c:v>25.2</c:v>
                </c:pt>
                <c:pt idx="3">
                  <c:v>23.0</c:v>
                </c:pt>
                <c:pt idx="4">
                  <c:v>19.7</c:v>
                </c:pt>
                <c:pt idx="5">
                  <c:v/>
                </c:pt>
                <c:pt idx="6">
                  <c:v>28.0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60.4</c:v>
                </c:pt>
                <c:pt idx="1">
                  <c:v/>
                </c:pt>
                <c:pt idx="2">
                  <c:v>62.2</c:v>
                </c:pt>
                <c:pt idx="3">
                  <c:v>58.6</c:v>
                </c:pt>
                <c:pt idx="4">
                  <c:v/>
                </c:pt>
                <c:pt idx="5">
                  <c:v>63.9</c:v>
                </c:pt>
                <c:pt idx="6">
                  <c:v>62.4</c:v>
                </c:pt>
                <c:pt idx="7">
                  <c:v>59.1</c:v>
                </c:pt>
                <c:pt idx="8">
                  <c:v>56.2</c:v>
                </c:pt>
                <c:pt idx="9">
                  <c:v/>
                </c:pt>
                <c:pt idx="10">
                  <c:v>63.3</c:v>
                </c:pt>
                <c:pt idx="11">
                  <c:v>47.2</c:v>
                </c:pt>
                <c:pt idx="12">
                  <c:v>61.0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57.1</c:v>
                </c:pt>
                <c:pt idx="1">
                  <c:v>58.8</c:v>
                </c:pt>
                <c:pt idx="2">
                  <c:v>57.0</c:v>
                </c:pt>
                <c:pt idx="3">
                  <c:v>54.5</c:v>
                </c:pt>
                <c:pt idx="4">
                  <c:v>55.4</c:v>
                </c:pt>
                <c:pt idx="5">
                  <c:v/>
                </c:pt>
                <c:pt idx="6">
                  <c:v>60.4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8.9</c:v>
                </c:pt>
                <c:pt idx="1">
                  <c:v/>
                </c:pt>
                <c:pt idx="2">
                  <c:v>8.8</c:v>
                </c:pt>
                <c:pt idx="3">
                  <c:v>8.9</c:v>
                </c:pt>
                <c:pt idx="4">
                  <c:v/>
                </c:pt>
                <c:pt idx="5">
                  <c:v>7.8</c:v>
                </c:pt>
                <c:pt idx="6">
                  <c:v>5.4</c:v>
                </c:pt>
                <c:pt idx="7">
                  <c:v>11.1</c:v>
                </c:pt>
                <c:pt idx="8">
                  <c:v>11.0</c:v>
                </c:pt>
                <c:pt idx="9">
                  <c:v/>
                </c:pt>
                <c:pt idx="10">
                  <c:v>9.2</c:v>
                </c:pt>
                <c:pt idx="11">
                  <c:v>10.6</c:v>
                </c:pt>
                <c:pt idx="12">
                  <c:v>9.0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74.3</c:v>
                </c:pt>
                <c:pt idx="1">
                  <c:v/>
                </c:pt>
                <c:pt idx="2">
                  <c:v>73.3</c:v>
                </c:pt>
                <c:pt idx="3">
                  <c:v>75.3</c:v>
                </c:pt>
                <c:pt idx="4">
                  <c:v/>
                </c:pt>
                <c:pt idx="5">
                  <c:v>78.4</c:v>
                </c:pt>
                <c:pt idx="6">
                  <c:v>78.4</c:v>
                </c:pt>
                <c:pt idx="7">
                  <c:v>71.8</c:v>
                </c:pt>
                <c:pt idx="8">
                  <c:v>68.2</c:v>
                </c:pt>
                <c:pt idx="9">
                  <c:v/>
                </c:pt>
                <c:pt idx="10">
                  <c:v>63.9</c:v>
                </c:pt>
                <c:pt idx="11">
                  <c:v>62.9</c:v>
                </c:pt>
                <c:pt idx="12">
                  <c:v>77.6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73.3</c:v>
                </c:pt>
                <c:pt idx="1">
                  <c:v/>
                </c:pt>
                <c:pt idx="2">
                  <c:v>74.3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23.9</c:v>
                </c:pt>
                <c:pt idx="1">
                  <c:v/>
                </c:pt>
                <c:pt idx="2">
                  <c:v>22.3</c:v>
                </c:pt>
                <c:pt idx="3">
                  <c:v>25.7</c:v>
                </c:pt>
                <c:pt idx="4">
                  <c:v/>
                </c:pt>
                <c:pt idx="5">
                  <c:v>25.3</c:v>
                </c:pt>
                <c:pt idx="6">
                  <c:v>25.4</c:v>
                </c:pt>
                <c:pt idx="7">
                  <c:v>23.1</c:v>
                </c:pt>
                <c:pt idx="8">
                  <c:v>21.8</c:v>
                </c:pt>
                <c:pt idx="9">
                  <c:v/>
                </c:pt>
                <c:pt idx="10">
                  <c:v>30.7</c:v>
                </c:pt>
                <c:pt idx="11">
                  <c:v>23.7</c:v>
                </c:pt>
                <c:pt idx="12">
                  <c:v>23.4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22.2</c:v>
                </c:pt>
                <c:pt idx="1">
                  <c:v>22.5</c:v>
                </c:pt>
                <c:pt idx="2">
                  <c:v>23.6</c:v>
                </c:pt>
                <c:pt idx="3">
                  <c:v>23.7</c:v>
                </c:pt>
                <c:pt idx="4">
                  <c:v/>
                </c:pt>
                <c:pt idx="5">
                  <c:v>23.9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21.4</c:v>
                </c:pt>
                <c:pt idx="1">
                  <c:v/>
                </c:pt>
                <c:pt idx="2">
                  <c:v>23.5</c:v>
                </c:pt>
                <c:pt idx="3">
                  <c:v>19.2</c:v>
                </c:pt>
                <c:pt idx="4">
                  <c:v/>
                </c:pt>
                <c:pt idx="5">
                  <c:v>22.4</c:v>
                </c:pt>
                <c:pt idx="6">
                  <c:v>27.7</c:v>
                </c:pt>
                <c:pt idx="7">
                  <c:v>18.1</c:v>
                </c:pt>
                <c:pt idx="8">
                  <c:v>17.0</c:v>
                </c:pt>
                <c:pt idx="9">
                  <c:v/>
                </c:pt>
                <c:pt idx="10">
                  <c:v>17.6</c:v>
                </c:pt>
                <c:pt idx="11">
                  <c:v>14.8</c:v>
                </c:pt>
                <c:pt idx="12">
                  <c:v>22.6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10.6</c:v>
                </c:pt>
                <c:pt idx="3">
                  <c:v>1.6</c:v>
                </c:pt>
                <c:pt idx="4">
                  <c:v/>
                </c:pt>
                <c:pt idx="5">
                  <c:v>5.0</c:v>
                </c:pt>
                <c:pt idx="6">
                  <c:v>6.7</c:v>
                </c:pt>
                <c:pt idx="7">
                  <c:v>7.3</c:v>
                </c:pt>
                <c:pt idx="8">
                  <c:v>6.1</c:v>
                </c:pt>
                <c:pt idx="9">
                  <c:v/>
                </c:pt>
                <c:pt idx="10">
                  <c:v>4.4</c:v>
                </c:pt>
                <c:pt idx="11">
                  <c:v>5.4</c:v>
                </c:pt>
                <c:pt idx="12">
                  <c:v>6.4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77.2</c:v>
                </c:pt>
                <c:pt idx="1">
                  <c:v/>
                </c:pt>
                <c:pt idx="2">
                  <c:v>72.1</c:v>
                </c:pt>
                <c:pt idx="3">
                  <c:v>82.8</c:v>
                </c:pt>
                <c:pt idx="4">
                  <c:v/>
                </c:pt>
                <c:pt idx="5">
                  <c:v>74.7</c:v>
                </c:pt>
                <c:pt idx="6">
                  <c:v>75.3</c:v>
                </c:pt>
                <c:pt idx="7">
                  <c:v>75.3</c:v>
                </c:pt>
                <c:pt idx="8">
                  <c:v>84.0</c:v>
                </c:pt>
                <c:pt idx="9">
                  <c:v/>
                </c:pt>
                <c:pt idx="10">
                  <c:v>76.1</c:v>
                </c:pt>
                <c:pt idx="11">
                  <c:v>71.1</c:v>
                </c:pt>
                <c:pt idx="12">
                  <c:v>78.2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66.0</c:v>
                </c:pt>
                <c:pt idx="1">
                  <c:v/>
                </c:pt>
                <c:pt idx="2">
                  <c:v>77.2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c:v>
                </c:pt>
                <c:pt idx="1">
                  <c:v/>
                </c:pt>
                <c:pt idx="2">
                  <c:v>5.6</c:v>
                </c:pt>
                <c:pt idx="3">
                  <c:v>6.1</c:v>
                </c:pt>
                <c:pt idx="4">
                  <c:v/>
                </c:pt>
                <c:pt idx="5">
                  <c:v>4.6</c:v>
                </c:pt>
                <c:pt idx="6">
                  <c:v>4.1</c:v>
                </c:pt>
                <c:pt idx="7">
                  <c:v>7.5</c:v>
                </c:pt>
                <c:pt idx="8">
                  <c:v>7.5</c:v>
                </c:pt>
                <c:pt idx="9">
                  <c:v/>
                </c:pt>
                <c:pt idx="10">
                  <c:v>7.0</c:v>
                </c:pt>
                <c:pt idx="11">
                  <c:v>8.4</c:v>
                </c:pt>
                <c:pt idx="12">
                  <c:v>5.4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12.6</c:v>
                </c:pt>
                <c:pt idx="1">
                  <c:v/>
                </c:pt>
                <c:pt idx="2">
                  <c:v>11.9</c:v>
                </c:pt>
                <c:pt idx="3">
                  <c:v>13.3</c:v>
                </c:pt>
                <c:pt idx="4">
                  <c:v/>
                </c:pt>
                <c:pt idx="5">
                  <c:v>16.0</c:v>
                </c:pt>
                <c:pt idx="6">
                  <c:v>13.3</c:v>
                </c:pt>
                <c:pt idx="7">
                  <c:v>11.3</c:v>
                </c:pt>
                <c:pt idx="8">
                  <c:v>8.9</c:v>
                </c:pt>
                <c:pt idx="9">
                  <c:v/>
                </c:pt>
                <c:pt idx="10">
                  <c:v>14.4</c:v>
                </c:pt>
                <c:pt idx="11">
                  <c:v>14.4</c:v>
                </c:pt>
                <c:pt idx="12">
                  <c:v>12.3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13.0</c:v>
                </c:pt>
                <c:pt idx="1">
                  <c:v/>
                </c:pt>
                <c:pt idx="2">
                  <c:v>12.6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34.2</c:v>
                </c:pt>
                <c:pt idx="1">
                  <c:v/>
                </c:pt>
                <c:pt idx="2">
                  <c:v/>
                </c:pt>
                <c:pt idx="3">
                  <c:v>35.9</c:v>
                </c:pt>
                <c:pt idx="4">
                  <c:v/>
                </c:pt>
                <c:pt idx="5">
                  <c:v/>
                </c:pt>
                <c:pt idx="6">
                  <c:v/>
                </c:pt>
                <c:pt idx="7">
                  <c:v/>
                </c:pt>
                <c:pt idx="8">
                  <c:v/>
                </c:pt>
                <c:pt idx="9">
                  <c:v/>
                </c:pt>
                <c:pt idx="10">
                  <c:v/>
                </c:pt>
                <c:pt idx="11">
                  <c:v/>
                </c:pt>
                <c:pt idx="12">
                  <c:v>35.1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c:v>
                </c:pt>
                <c:pt idx="1">
                  <c:v/>
                </c:pt>
                <c:pt idx="2">
                  <c:v>3.0</c:v>
                </c:pt>
                <c:pt idx="3">
                  <c:v>1.0</c:v>
                </c:pt>
                <c:pt idx="4">
                  <c:v/>
                </c:pt>
                <c:pt idx="5">
                  <c:v>2.2</c:v>
                </c:pt>
                <c:pt idx="6">
                  <c:v>1.5</c:v>
                </c:pt>
                <c:pt idx="7">
                  <c:v>2.3</c:v>
                </c:pt>
                <c:pt idx="8">
                  <c:v>2.5</c:v>
                </c:pt>
                <c:pt idx="9">
                  <c:v/>
                </c:pt>
                <c:pt idx="10">
                  <c:v>2.9</c:v>
                </c:pt>
                <c:pt idx="11">
                  <c:v>3.2</c:v>
                </c:pt>
                <c:pt idx="12">
                  <c:v>1.5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18.7</c:v>
                </c:pt>
                <c:pt idx="1">
                  <c:v/>
                </c:pt>
                <c:pt idx="2">
                  <c:v>23.6</c:v>
                </c:pt>
                <c:pt idx="3">
                  <c:v>13.4</c:v>
                </c:pt>
                <c:pt idx="4">
                  <c:v/>
                </c:pt>
                <c:pt idx="5">
                  <c:v>19.5</c:v>
                </c:pt>
                <c:pt idx="6">
                  <c:v>18.8</c:v>
                </c:pt>
                <c:pt idx="7">
                  <c:v>17.9</c:v>
                </c:pt>
                <c:pt idx="8">
                  <c:v>17.8</c:v>
                </c:pt>
                <c:pt idx="9">
                  <c:v/>
                </c:pt>
                <c:pt idx="10">
                  <c:v>19.6</c:v>
                </c:pt>
                <c:pt idx="11">
                  <c:v>12.8</c:v>
                </c:pt>
                <c:pt idx="12">
                  <c:v>18.9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20.4</c:v>
                </c:pt>
                <c:pt idx="1">
                  <c:v/>
                </c:pt>
                <c:pt idx="2">
                  <c:v>19.0</c:v>
                </c:pt>
                <c:pt idx="3">
                  <c:v>22.0</c:v>
                </c:pt>
                <c:pt idx="4">
                  <c:v/>
                </c:pt>
                <c:pt idx="5">
                  <c:v>21.4</c:v>
                </c:pt>
                <c:pt idx="6">
                  <c:v>20.1</c:v>
                </c:pt>
                <c:pt idx="7">
                  <c:v>22.4</c:v>
                </c:pt>
                <c:pt idx="8">
                  <c:v>17.7</c:v>
                </c:pt>
                <c:pt idx="9">
                  <c:v/>
                </c:pt>
                <c:pt idx="10">
                  <c:v>26.8</c:v>
                </c:pt>
                <c:pt idx="11">
                  <c:v>27.5</c:v>
                </c:pt>
                <c:pt idx="12">
                  <c:v>18.1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67.9</c:v>
                </c:pt>
                <c:pt idx="1">
                  <c:v/>
                </c:pt>
                <c:pt idx="2">
                  <c:v>69.4</c:v>
                </c:pt>
                <c:pt idx="3">
                  <c:v>66.5</c:v>
                </c:pt>
                <c:pt idx="4">
                  <c:v/>
                </c:pt>
                <c:pt idx="5">
                  <c:v>73.9</c:v>
                </c:pt>
                <c:pt idx="6">
                  <c:v>67.3</c:v>
                </c:pt>
                <c:pt idx="7">
                  <c:v>65.7</c:v>
                </c:pt>
                <c:pt idx="8">
                  <c:v>64.1</c:v>
                </c:pt>
                <c:pt idx="9">
                  <c:v/>
                </c:pt>
                <c:pt idx="10">
                  <c:v>67.4</c:v>
                </c:pt>
                <c:pt idx="11">
                  <c:v>54.1</c:v>
                </c:pt>
                <c:pt idx="12">
                  <c:v>69.2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67.2</c:v>
                </c:pt>
                <c:pt idx="1">
                  <c:v/>
                </c:pt>
                <c:pt idx="2">
                  <c:v>67.9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20.5</c:v>
                </c:pt>
                <c:pt idx="1">
                  <c:v/>
                </c:pt>
                <c:pt idx="2">
                  <c:v>20.4</c:v>
                </c:pt>
                <c:pt idx="3">
                  <c:v>20.4</c:v>
                </c:pt>
                <c:pt idx="4">
                  <c:v/>
                </c:pt>
                <c:pt idx="5">
                  <c:v>25.5</c:v>
                </c:pt>
                <c:pt idx="6">
                  <c:v>18.1</c:v>
                </c:pt>
                <c:pt idx="7">
                  <c:v/>
                </c:pt>
                <c:pt idx="8">
                  <c:v/>
                </c:pt>
                <c:pt idx="9">
                  <c:v/>
                </c:pt>
                <c:pt idx="10">
                  <c:v/>
                </c:pt>
                <c:pt idx="11">
                  <c:v/>
                </c:pt>
                <c:pt idx="12">
                  <c:v>17.5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15.9</c:v>
                </c:pt>
                <c:pt idx="1">
                  <c:v/>
                </c:pt>
                <c:pt idx="2">
                  <c:v>20.5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c:v>
                </c:pt>
                <c:pt idx="1">
                  <c:v/>
                </c:pt>
                <c:pt idx="2">
                  <c:v>5.5</c:v>
                </c:pt>
                <c:pt idx="3">
                  <c:v>11.5</c:v>
                </c:pt>
                <c:pt idx="4">
                  <c:v/>
                </c:pt>
                <c:pt idx="5">
                  <c:v>7.8</c:v>
                </c:pt>
                <c:pt idx="6">
                  <c:v>8.0</c:v>
                </c:pt>
                <c:pt idx="7">
                  <c:v>9.6</c:v>
                </c:pt>
                <c:pt idx="8">
                  <c:v>8.5</c:v>
                </c:pt>
                <c:pt idx="9">
                  <c:v/>
                </c:pt>
                <c:pt idx="10">
                  <c:v>6.2</c:v>
                </c:pt>
                <c:pt idx="11">
                  <c:v>6.7</c:v>
                </c:pt>
                <c:pt idx="12">
                  <c:v>9.1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9.6</c:v>
                </c:pt>
                <c:pt idx="1">
                  <c:v/>
                </c:pt>
                <c:pt idx="2">
                  <c:v>8.4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65.0</c:v>
                </c:pt>
                <c:pt idx="1">
                  <c:v/>
                </c:pt>
                <c:pt idx="2">
                  <c:v>62.3</c:v>
                </c:pt>
                <c:pt idx="3">
                  <c:v>68.1</c:v>
                </c:pt>
                <c:pt idx="4">
                  <c:v/>
                </c:pt>
                <c:pt idx="5">
                  <c:v>63.6</c:v>
                </c:pt>
                <c:pt idx="6">
                  <c:v>63.5</c:v>
                </c:pt>
                <c:pt idx="7">
                  <c:v>65.9</c:v>
                </c:pt>
                <c:pt idx="8">
                  <c:v>67.5</c:v>
                </c:pt>
                <c:pt idx="9">
                  <c:v/>
                </c:pt>
                <c:pt idx="10">
                  <c:v>69.6</c:v>
                </c:pt>
                <c:pt idx="11">
                  <c:v>55.0</c:v>
                </c:pt>
                <c:pt idx="12">
                  <c:v>66.9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5.7</c:v>
                </c:pt>
                <c:pt idx="1">
                  <c:v>5.8</c:v>
                </c:pt>
                <c:pt idx="2">
                  <c:v>9.1</c:v>
                </c:pt>
                <c:pt idx="3">
                  <c:v>6.9</c:v>
                </c:pt>
                <c:pt idx="4">
                  <c:v>4.6</c:v>
                </c:pt>
                <c:pt idx="5">
                  <c:v/>
                </c:pt>
                <c:pt idx="6">
                  <c:v>6.2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5.6</c:v>
                </c:pt>
                <c:pt idx="1">
                  <c:v/>
                </c:pt>
                <c:pt idx="2">
                  <c:v>8.3</c:v>
                </c:pt>
                <c:pt idx="3">
                  <c:v>2.6</c:v>
                </c:pt>
                <c:pt idx="4">
                  <c:v/>
                </c:pt>
                <c:pt idx="5">
                  <c:v>4.3</c:v>
                </c:pt>
                <c:pt idx="6">
                  <c:v>5.5</c:v>
                </c:pt>
                <c:pt idx="7">
                  <c:v>5.5</c:v>
                </c:pt>
                <c:pt idx="8">
                  <c:v>6.8</c:v>
                </c:pt>
                <c:pt idx="9">
                  <c:v/>
                </c:pt>
                <c:pt idx="10">
                  <c:v>2.1</c:v>
                </c:pt>
                <c:pt idx="11">
                  <c:v>5.0</c:v>
                </c:pt>
                <c:pt idx="12">
                  <c:v>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Threatened or Injured with a Weapon on School Property,*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one or more times during the 12 months before the survey</a:t>
            </a:r>
          </a:p>
          <a:p>
            <a:r>
              <a:rPr lang="en-US" sz="900" b="1" baseline="50000" dirty="0">
                <a:solidFill>
                  <a:srgbClr val="FFCC00"/>
                </a:solidFill>
              </a:rPr>
              <a:t>†</a:t>
            </a:r>
            <a:r>
              <a:rPr lang="en-US" sz="1100" dirty="0" smtClean="0">
                <a:solidFill>
                  <a:srgbClr val="FFCC00"/>
                </a:solidFill>
              </a:rPr>
              <a:t>9th &gt; 12th,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Threatened or Injured with a Weapon on School Property,*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one or more times during the 12 months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9th &gt; 11th, 9th &gt; 12th,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M &gt; F;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9th &gt; 12th;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on School Property,*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F &gt; M; 11th &gt; 9th, 11th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QN21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11th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F &gt; M;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9th &gt; 12th,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2009-2015 -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F &gt; M;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QN25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F &gt; M;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QN26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2003-2015, no change 2003-2009, increased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9th &gt; 12th,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9th &gt; 12th, 10th &gt; 12th, 11th &gt; 12th;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11th &gt; 9th, 12th &gt; 9th;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F &gt; M;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Them in a Store or Gas Station,*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on the Internet,*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QNCIGINT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M &gt; F;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M &gt; F; 10th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2003-2015, increased 2003-2007, decreased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Electronic Vapor Products,*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900" b="1" baseline="50000" dirty="0">
                <a:solidFill>
                  <a:srgbClr val="FFCC00"/>
                </a:solidFill>
              </a:rPr>
              <a:t>†</a:t>
            </a:r>
            <a:r>
              <a:rPr lang="en-US" sz="1100" dirty="0" smtClean="0">
                <a:solidFill>
                  <a:srgbClr val="FFCC00"/>
                </a:solidFill>
              </a:rPr>
              <a:t>M &gt; F;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Electronic Vapor Products,*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10th;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M &gt; F; 12th &gt; 9th, 12th &gt; 10th, 12th &gt; 11th;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F &gt; M; 9th &gt; 12th, 10th &gt; 12th, 11th &gt; 12th;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F &gt; M; 9th &gt; 12th, 10th &gt; 12th;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2003-2015, no change 2003-2009, increased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9th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2003-2015, no change 2003-2009, increased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10th &gt; 9th, 11th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M &gt; F;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M &gt; F;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10th &gt; 9th, 11th &gt; 9th, 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10th &gt; 9th, 11th &gt; 9th, 12th &gt; 9th, 12th &gt; 10th;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That the Largest Number of Drinks They Had in a Row Was 10 or More,*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*Within a couple of hours during the 30 days before the survey</a:t>
            </a:r>
          </a:p>
          <a:p>
            <a:r>
              <a:rPr lang="en-US" sz="900" b="1" baseline="50000" dirty="0">
                <a:solidFill>
                  <a:srgbClr val="FFCC00"/>
                </a:solidFill>
              </a:rPr>
              <a:t>†</a:t>
            </a:r>
            <a:r>
              <a:rPr lang="en-US" sz="1100" dirty="0" smtClean="0">
                <a:solidFill>
                  <a:srgbClr val="FFCC00"/>
                </a:solidFill>
              </a:rPr>
              <a:t>M &gt; F; 12th &gt; 9th;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10th &gt; 9th, 11th &gt; 9th, 12th &gt; 9th;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9th &gt; 10th, 9th &gt; 11th, 9th &gt; 12th;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QN49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smtClean="0">
                <a:solidFill>
                  <a:srgbClr val="FFCC00"/>
                </a:solidFill>
              </a:rPr>
              <a:t>Decreased 2003-2015, 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No change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2005-2015 -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Synthetic Marijuana,*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"K2", "Spice", "fake weed", "King Kong", "Yucatan Fire", "Skunk", or "Moon Rocks",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Steroids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*Pills or shots,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Steroids Without a Doctor's Prescription,*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*Pills or shots, one or more times during their life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11th &gt; 9th, 11th &gt; 10th,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2009-2015 - QN57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Injected Any Illegal Drug,*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Injected Any Illegal Drug,*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Offered, Sold, or Given an Illegal Drug on School Property,*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9th &gt; 12th;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Offered, Sold, or Given an Illegal Drug on School Property,*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QN59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10th &gt; 9th, 11th &gt; 9th, 11th &gt; 10th,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2003-2009,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QN62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10th &gt; 9th, 11th &gt; 9th,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QN63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QN65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QN66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QNIUDIMP</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QNOTHHPL</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QNDUALBC</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QNBCNONE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M &gt; F; 10th &gt; 12th;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QNOBESE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QNOWT</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10th &gt; 9th, 11th &gt; 9th;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QN69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Trying to Lose 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Trying to Lose Weight,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9th &gt; 11th;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QNFR0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QNFR1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QNFR2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QNFR3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9th &gt; 12th;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Potatoes,*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9th &gt; 12th, 10th &gt; 12th, 11th &gt; 12th;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Potatoes,*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10th &gt; 9th, 11th &gt; 9th, 11th &gt; 10th,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Carrots,*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Carrots,*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9th &gt; 12th,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QN76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Vegetables,*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Vegetables,*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Increased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QNVEG0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One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One or More Times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QNVEG1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Two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Two or More Times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QNVEG2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Three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Three or More Times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QNVEG3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F &gt; M;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QN77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QNSODA1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M &gt; F;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QNSODA2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QNSODA3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F &gt; M;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One or More Glasses Per Day of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QNMILK1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Two or More Glasses Per Day of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H &gt; B,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QNMILK2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Three or More Glasses Per Day of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QNMILK3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Breakfast,*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Breakfast on All 7 Days,*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9th &gt; 12th, 10th &gt; 12th;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11th, 10th &gt; 11th;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Increased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2005-2015 - QN80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F &gt; M;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Decreased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2005-2015 -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11th, 10th &gt; 11th;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Increased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2005-2015 -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12th &gt; 9th, 12th &gt; 10th;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QN81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2007-2015 - QN82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9th &gt; 10th, 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QN83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9th &gt; 10th, 9th &gt; 11th, 9th &gt; 12th;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QN84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Tested for HIV,*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tests done when donating blood</a:t>
            </a:r>
          </a:p>
          <a:p>
            <a:r>
              <a:rPr lang="en-US" sz="900" b="1" baseline="50000" dirty="0">
                <a:solidFill>
                  <a:srgbClr val="FFCC00"/>
                </a:solidFill>
              </a:rPr>
              <a:t>†</a:t>
            </a:r>
            <a:r>
              <a:rPr lang="en-US" sz="1100" dirty="0" smtClean="0">
                <a:solidFill>
                  <a:srgbClr val="FFCC00"/>
                </a:solidFill>
              </a:rPr>
              <a:t>11th &gt; 10th,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Dentist,*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smtClean="0">
                <a:solidFill>
                  <a:srgbClr val="FFCC00"/>
                </a:solidFill>
              </a:rPr>
              <a:t>9th &gt; 12th, 10th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Dentist,*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QN86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2005-2015 - QN87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8 or More Hours of Sleep,*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10th &gt; 11th, 10th &gt; 12th;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Gun,*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2011-2015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QN89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Physically Forced to Have Sexual Intercourse When They Did Not Want To,*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11th &gt; 10th,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the Victim of Teasing or Name Calling Because Someone Thought They Were Gay, Lesbian, or Bisexual,*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9th &gt; 12th,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the Victim of Teasing or Name Calling Because Someone Thought They Were Gay, Lesbian, or Bisexual,*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QN91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Asked for Help from Someone Before Their Suicide Attempt,*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doctor, counselor or hotline during the 12 months before the survey, among students who attempted suicide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a Needle to Inject Any Illegal Drug into Their Body,*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Sugar-Sweetened Beverage,*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sports drinks (for example, Gatorade or PowerAde), energy drinks (for example, Red Bull or Jolt), lemonade, sweetened tea or coffee drinks, flavored milk, Snapple, or Sunny Delight, not including soda or pop or 100% fruit juice, one or more times per day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Are Watching or Trying to Reduce How Much Salt or Sodium They Eat,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Doctor or Nurse,*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a check-up or physical exam when they were not sick or injured during the 12 months before the survey</a:t>
            </a:r>
          </a:p>
          <a:p>
            <a:r>
              <a:rPr lang="en-US" sz="900" b="1" baseline="50000" dirty="0">
                <a:solidFill>
                  <a:srgbClr val="FFCC00"/>
                </a:solidFill>
              </a:rPr>
              <a:t>†</a:t>
            </a:r>
            <a:r>
              <a:rPr lang="en-US" sz="1100" dirty="0" smtClean="0">
                <a:solidFill>
                  <a:srgbClr val="FFCC00"/>
                </a:solidFill>
              </a:rPr>
              <a:t>9th &gt; 10th, 9th &gt; 12th; 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Doctor or Nurse,*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a check-up or physical exam when they were not sick or injured during the 12 months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QN96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Went to an Emergency Room or Urgent Care Center Because of Their Asthma,*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among students who have asthma</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Went to an Emergency Room or Urgent Care Center Because of Their Asthma,*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among students who have asthma</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QN97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Most of the Time or Always Wear Sunscreen,*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 an SPF of 15 or higher when they are outside for more than one hour on a sunny day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Most of the Time or Always Wear Sunscreen,*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*With an SPF of 15 or higher when they are outside for more than one hour on a sunny day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Question not included in the survey in 2013.</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2011-2015 - QN98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Their Parents or Other Adults in Their Family Talked with Them About What They Expect Them to Do or Not to Do When It Comes to Sex,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Gun,*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Question not included in the survey in 2013.</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Indiana - YRBS, 2003-2015 - QN14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M &gt; F;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Indiana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72</cp:revision>
  <dcterms:created xsi:type="dcterms:W3CDTF">2012-05-31T17:35:52Z</dcterms:created>
  <dcterms:modified xsi:type="dcterms:W3CDTF">2015-11-05T16:13:25Z</dcterms:modified>
</cp:coreProperties>
</file>