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3C5EFF-6F0A-424A-BD1B-A03193CA2CCA}" v="4" dt="2025-09-09T15:08:21.467"/>
    <p1510:client id="{23AC8AD9-49C2-B24F-9839-97EB30646734}" v="256" dt="2025-09-09T15:08:55.8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cGregor, Luke" userId="65834247-2c6d-4a9f-b863-debd14aaee7c" providerId="ADAL" clId="{CAA782F9-61D5-406C-9200-D0C0E1CE72A9}"/>
    <pc:docChg chg="modSld">
      <pc:chgData name="MacGregor, Luke" userId="65834247-2c6d-4a9f-b863-debd14aaee7c" providerId="ADAL" clId="{CAA782F9-61D5-406C-9200-D0C0E1CE72A9}" dt="2025-09-09T15:08:21.467" v="2" actId="962"/>
      <pc:docMkLst>
        <pc:docMk/>
      </pc:docMkLst>
      <pc:sldChg chg="addSp modSp mod">
        <pc:chgData name="MacGregor, Luke" userId="65834247-2c6d-4a9f-b863-debd14aaee7c" providerId="ADAL" clId="{CAA782F9-61D5-406C-9200-D0C0E1CE72A9}" dt="2025-09-09T15:08:21.467" v="2" actId="962"/>
        <pc:sldMkLst>
          <pc:docMk/>
          <pc:sldMk cId="2867730730" sldId="256"/>
        </pc:sldMkLst>
        <pc:picChg chg="add mod">
          <ac:chgData name="MacGregor, Luke" userId="65834247-2c6d-4a9f-b863-debd14aaee7c" providerId="ADAL" clId="{CAA782F9-61D5-406C-9200-D0C0E1CE72A9}" dt="2025-09-09T15:08:21.467" v="2" actId="962"/>
          <ac:picMkLst>
            <pc:docMk/>
            <pc:sldMk cId="2867730730" sldId="256"/>
            <ac:picMk id="3" creationId="{059FD479-E4B8-456B-21F7-F74411CF917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B9C67-3531-244B-9D96-759D059C657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80E7F-5316-794E-BED2-C9CAE2AC6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15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731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464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195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2926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8657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389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120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5851" algn="l" defTabSz="137146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Instructions: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Drag and drop your headshot onto the slide.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Right click your photo, select Send to Back &gt; Send to Back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Dragging from the corners of the photo, scale the photo until it is cropped as desired.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save the photo, go to File &gt; Export &gt; Change File Type &gt; JPEG File Interchange Format &gt; Save As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80E7F-5316-794E-BED2-C9CAE2AC68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98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8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2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7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5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52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5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1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20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5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7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6FA443-F9CD-8949-B257-A474AE639647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2DFD64-F9F3-3541-8A9D-9BE4248D48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0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ack circle with white text&#10;&#10;Description automatically generated">
            <a:extLst>
              <a:ext uri="{FF2B5EF4-FFF2-40B4-BE49-F238E27FC236}">
                <a16:creationId xmlns:a16="http://schemas.microsoft.com/office/drawing/2014/main" id="{431001D3-0704-2983-BBB9-1FA2BA7DD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30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db5066c-6899-482b-9ea0-5145f9da9989" xsi:nil="true"/>
    <lcf76f155ced4ddcb4097134ff3c332f xmlns="2afbd0e1-49a6-4b2b-ac3d-1e5a24db9a3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4D9654BF6D8F4AAA50E67A4BD6E9DB" ma:contentTypeVersion="17" ma:contentTypeDescription="Create a new document." ma:contentTypeScope="" ma:versionID="6cd8307917bf8f06094a381327416f80">
  <xsd:schema xmlns:xsd="http://www.w3.org/2001/XMLSchema" xmlns:xs="http://www.w3.org/2001/XMLSchema" xmlns:p="http://schemas.microsoft.com/office/2006/metadata/properties" xmlns:ns2="2afbd0e1-49a6-4b2b-ac3d-1e5a24db9a3f" xmlns:ns3="ddb5066c-6899-482b-9ea0-5145f9da9989" xmlns:ns4="fc89ccaa-1b23-456c-900c-abe6a1fd087d" targetNamespace="http://schemas.microsoft.com/office/2006/metadata/properties" ma:root="true" ma:fieldsID="c6b6b27bacc150e4e77a9e09941fae9a" ns2:_="" ns3:_="" ns4:_="">
    <xsd:import namespace="2afbd0e1-49a6-4b2b-ac3d-1e5a24db9a3f"/>
    <xsd:import namespace="ddb5066c-6899-482b-9ea0-5145f9da9989"/>
    <xsd:import namespace="fc89ccaa-1b23-456c-900c-abe6a1fd08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4:SharedWithUsers" minOccurs="0"/>
                <xsd:element ref="ns4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bd0e1-49a6-4b2b-ac3d-1e5a24db9a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2675d46-00a0-495e-b90c-e7abf5d36b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b5066c-6899-482b-9ea0-5145f9da9989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c261b37-16ad-4ac6-a79e-8189b679cd87}" ma:internalName="TaxCatchAll" ma:showField="CatchAllData" ma:web="fc89ccaa-1b23-456c-900c-abe6a1fd08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9ccaa-1b23-456c-900c-abe6a1fd087d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B82739-F2C5-470B-A94C-74FFB2C6B8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8ED652-1A1E-41C9-A6AE-A37EB1159CB0}">
  <ds:schemaRefs>
    <ds:schemaRef ds:uri="2afbd0e1-49a6-4b2b-ac3d-1e5a24db9a3f"/>
    <ds:schemaRef ds:uri="ddb5066c-6899-482b-9ea0-5145f9da9989"/>
    <ds:schemaRef ds:uri="fc89ccaa-1b23-456c-900c-abe6a1fd087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F835690-8158-4F66-AF1C-FB0FC497E395}">
  <ds:schemaRefs>
    <ds:schemaRef ds:uri="2afbd0e1-49a6-4b2b-ac3d-1e5a24db9a3f"/>
    <ds:schemaRef ds:uri="ddb5066c-6899-482b-9ea0-5145f9da9989"/>
    <ds:schemaRef ds:uri="fc89ccaa-1b23-456c-900c-abe6a1fd087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199bfba-a409-4f13-b0c4-18b45933d88d}" enabled="0" method="" siteId="{2199bfba-a409-4f13-b0c4-18b45933d8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MacGregor, Luke</dc:creator>
  <cp:revision>1</cp:revision>
  <dcterms:created xsi:type="dcterms:W3CDTF">2025-09-09T14:33:13Z</dcterms:created>
  <dcterms:modified xsi:type="dcterms:W3CDTF">2025-09-09T15:08:59Z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0x0101000D4D9654BF6D8F4AAA50E67A4BD6E9DB</vt:lpwstr>
  </property>
  <property fmtid="{D5CDD505-2E9C-101B-9397-08002B2CF9AE}" pid="3" name="MediaServiceImageTags">
    <vt:lpwstr/>
  </property>
</Properties>
</file>